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9" r:id="rId11"/>
    <p:sldId id="268" r:id="rId1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3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9700D-3142-EB47-8CBC-ED6E59E8ECBB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27F6C-7F45-A74D-A4A9-DCD6EFD813D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81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ev.gbif.no/ipt-sandbox/" TargetMode="External"/><Relationship Id="rId4" Type="http://schemas.openxmlformats.org/officeDocument/2006/relationships/hyperlink" Target="http://ipt.gbif.org" TargetMode="External"/><Relationship Id="rId5" Type="http://schemas.openxmlformats.org/officeDocument/2006/relationships/hyperlink" Target="http://ipt.gbif-uat.org/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effectLst/>
                <a:hlinkClick r:id="rId3"/>
              </a:rPr>
              <a:t>http://dev.gbif.no/ipt-sandbox/</a:t>
            </a:r>
            <a:endParaRPr lang="en-US" sz="1200" dirty="0" smtClean="0">
              <a:effectLst/>
            </a:endParaRPr>
          </a:p>
          <a:p>
            <a:r>
              <a:rPr lang="en-US" dirty="0" smtClean="0">
                <a:hlinkClick r:id="rId4"/>
              </a:rPr>
              <a:t>http://ipt.gbif.org</a:t>
            </a:r>
            <a:endParaRPr lang="en-US" dirty="0" smtClean="0"/>
          </a:p>
          <a:p>
            <a:r>
              <a:rPr lang="en-US" b="1" smtClean="0">
                <a:hlinkClick r:id="rId5"/>
              </a:rPr>
              <a:t>http</a:t>
            </a:r>
            <a:r>
              <a:rPr lang="en-US" b="1" dirty="0" smtClean="0">
                <a:hlinkClick r:id="rId5"/>
              </a:rPr>
              <a:t>://ipt.gbif-uat.org/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506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51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83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83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70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94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35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27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38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30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995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40597" y="6324600"/>
            <a:ext cx="831950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8"/>
            <a:ext cx="8053388" cy="323851"/>
          </a:xfrm>
        </p:spPr>
        <p:txBody>
          <a:bodyPr lIns="0">
            <a:normAutofit/>
          </a:bodyPr>
          <a:lstStyle>
            <a:lvl1pPr marL="0" indent="0" algn="r">
              <a:buNone/>
              <a:defRPr sz="9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597" y="2184401"/>
            <a:ext cx="8054116" cy="3234267"/>
          </a:xfrm>
        </p:spPr>
        <p:txBody>
          <a:bodyPr anchor="b" anchorCtr="0">
            <a:noAutofit/>
          </a:bodyPr>
          <a:lstStyle>
            <a:lvl1pPr algn="l">
              <a:defRPr sz="4400" b="1" i="0" cap="none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0597" y="5503334"/>
            <a:ext cx="8054116" cy="718991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kern="1000" cap="none" spc="-5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6" b="23848"/>
          <a:stretch/>
        </p:blipFill>
        <p:spPr>
          <a:xfrm>
            <a:off x="0" y="1706879"/>
            <a:ext cx="9144000" cy="293624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/>
        </p:spPr>
      </p:pic>
      <p:pic>
        <p:nvPicPr>
          <p:cNvPr id="4" name="Picture 3" descr="GBIF-2015-ful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7" y="80208"/>
            <a:ext cx="3810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59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7"/>
            <a:ext cx="8229600" cy="793915"/>
          </a:xfrm>
        </p:spPr>
        <p:txBody>
          <a:bodyPr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689"/>
            <a:ext cx="8229600" cy="4816476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8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7E300-D8A6-004C-9EB3-D82079257126}" type="datetimeFigureOut">
              <a:rPr lang="fr-FR" smtClean="0"/>
              <a:t>2015-10-29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2A4AA-462B-8F4F-8FB7-5BA9F891AD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89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ipt.gbif.or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Data publishing workshop at NINA, Trondheim – 29-30 October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325" y="4638638"/>
            <a:ext cx="8054116" cy="1247616"/>
          </a:xfrm>
        </p:spPr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Practical demo on how to prepare and map different types of data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41325" y="5688706"/>
            <a:ext cx="8054116" cy="718991"/>
          </a:xfrm>
        </p:spPr>
        <p:txBody>
          <a:bodyPr/>
          <a:lstStyle/>
          <a:p>
            <a:r>
              <a:rPr lang="en-GB" dirty="0" smtClean="0"/>
              <a:t>Christian </a:t>
            </a:r>
            <a:r>
              <a:rPr lang="en-GB" dirty="0" smtClean="0"/>
              <a:t>Svindseth, GBIF Norway</a:t>
            </a:r>
            <a:endParaRPr lang="en-GB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656" y="1691018"/>
            <a:ext cx="9157655" cy="2947620"/>
          </a:xfrm>
          <a:prstGeom prst="rect">
            <a:avLst/>
          </a:prstGeom>
        </p:spPr>
      </p:pic>
      <p:pic>
        <p:nvPicPr>
          <p:cNvPr id="6" name="Picture 5" descr="GBIF-Norway-trans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Get access to the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0176"/>
            <a:ext cx="8229600" cy="4222332"/>
          </a:xfrm>
        </p:spPr>
        <p:txBody>
          <a:bodyPr>
            <a:normAutofit/>
          </a:bodyPr>
          <a:lstStyle/>
          <a:p>
            <a:r>
              <a:rPr lang="en-US" b="1" dirty="0" smtClean="0"/>
              <a:t>IPT instances: </a:t>
            </a:r>
          </a:p>
          <a:p>
            <a:pPr lvl="1"/>
            <a:r>
              <a:rPr lang="en-US" dirty="0">
                <a:hlinkClick r:id="rId3"/>
              </a:rPr>
              <a:t>http://dev.gbif.no/ipt-sandbox</a:t>
            </a:r>
            <a:r>
              <a:rPr lang="en-US" dirty="0" smtClean="0">
                <a:hlinkClick r:id="rId3"/>
              </a:rPr>
              <a:t>/</a:t>
            </a:r>
          </a:p>
          <a:p>
            <a:pPr lvl="1"/>
            <a:r>
              <a:rPr lang="en-US" b="1" dirty="0" smtClean="0"/>
              <a:t>Login</a:t>
            </a:r>
            <a:r>
              <a:rPr lang="en-US" b="1" dirty="0"/>
              <a:t>: </a:t>
            </a:r>
            <a:r>
              <a:rPr lang="en-US" b="1" dirty="0" smtClean="0">
                <a:solidFill>
                  <a:srgbClr val="008000"/>
                </a:solidFill>
              </a:rPr>
              <a:t>your </a:t>
            </a:r>
            <a:r>
              <a:rPr lang="en-US" b="1" dirty="0">
                <a:solidFill>
                  <a:srgbClr val="008000"/>
                </a:solidFill>
              </a:rPr>
              <a:t>e-mail</a:t>
            </a:r>
          </a:p>
          <a:p>
            <a:pPr lvl="1"/>
            <a:r>
              <a:rPr lang="en-US" b="1" dirty="0" smtClean="0"/>
              <a:t>Password: </a:t>
            </a:r>
            <a:r>
              <a:rPr lang="en-US" b="1" dirty="0" smtClean="0">
                <a:solidFill>
                  <a:srgbClr val="008000"/>
                </a:solidFill>
              </a:rPr>
              <a:t>&lt;is sent in separate email&gt;</a:t>
            </a:r>
            <a:endParaRPr lang="en-US" b="1" dirty="0">
              <a:solidFill>
                <a:srgbClr val="008000"/>
              </a:solidFill>
            </a:endParaRPr>
          </a:p>
          <a:p>
            <a:endParaRPr lang="en-US" b="1" dirty="0" smtClean="0"/>
          </a:p>
          <a:p>
            <a:r>
              <a:rPr lang="en-US" b="1" dirty="0"/>
              <a:t>Sample </a:t>
            </a:r>
            <a:r>
              <a:rPr lang="en-US" b="1" dirty="0" smtClean="0"/>
              <a:t>datasets</a:t>
            </a:r>
            <a:r>
              <a:rPr lang="en-US" b="1" dirty="0"/>
              <a:t>: </a:t>
            </a:r>
            <a:r>
              <a:rPr lang="en-US" b="1" dirty="0">
                <a:solidFill>
                  <a:srgbClr val="008000"/>
                </a:solidFill>
              </a:rPr>
              <a:t>http:/</a:t>
            </a:r>
            <a:r>
              <a:rPr lang="en-US" b="1" dirty="0" smtClean="0">
                <a:solidFill>
                  <a:srgbClr val="008000"/>
                </a:solidFill>
              </a:rPr>
              <a:t>/</a:t>
            </a:r>
            <a:r>
              <a:rPr lang="en-US" b="1" dirty="0" err="1" smtClean="0">
                <a:solidFill>
                  <a:srgbClr val="008000"/>
                </a:solidFill>
              </a:rPr>
              <a:t>gbif.no</a:t>
            </a:r>
            <a:r>
              <a:rPr lang="en-US" b="1" dirty="0" smtClean="0">
                <a:solidFill>
                  <a:srgbClr val="008000"/>
                </a:solidFill>
              </a:rPr>
              <a:t>/</a:t>
            </a:r>
            <a:r>
              <a:rPr lang="is-IS" b="1" dirty="0" smtClean="0">
                <a:solidFill>
                  <a:srgbClr val="008000"/>
                </a:solidFill>
              </a:rPr>
              <a:t>…</a:t>
            </a:r>
            <a:endParaRPr lang="en-US" b="1" dirty="0" smtClean="0">
              <a:solidFill>
                <a:srgbClr val="008000"/>
              </a:solidFill>
            </a:endParaRPr>
          </a:p>
          <a:p>
            <a:endParaRPr lang="en-US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99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</a:t>
            </a:r>
            <a:r>
              <a:rPr lang="fr-BE" dirty="0"/>
              <a:t>Create </a:t>
            </a:r>
            <a:r>
              <a:rPr lang="fr-BE" dirty="0" smtClean="0"/>
              <a:t>a new </a:t>
            </a:r>
            <a:r>
              <a:rPr lang="fr-BE" dirty="0"/>
              <a:t>resource in the IPT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62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</a:t>
            </a:r>
            <a:r>
              <a:rPr lang="fr-BE" dirty="0" smtClean="0"/>
              <a:t>Import data files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1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</a:t>
            </a:r>
            <a:r>
              <a:rPr lang="fr-BE" dirty="0" smtClean="0"/>
              <a:t>Darwin Core mappings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9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</a:t>
            </a:r>
            <a:r>
              <a:rPr lang="fr-BE" dirty="0" smtClean="0"/>
              <a:t>Metadata authoring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25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 </a:t>
            </a:r>
            <a:r>
              <a:rPr lang="fr-BE" dirty="0" smtClean="0"/>
              <a:t>Publishing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6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7: </a:t>
            </a:r>
            <a:r>
              <a:rPr lang="fr-BE" dirty="0" smtClean="0"/>
              <a:t>Configuring visibility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03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8: </a:t>
            </a:r>
            <a:r>
              <a:rPr lang="fr-BE" dirty="0" smtClean="0"/>
              <a:t>Managers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03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Darwin Core Archive structure</a:t>
            </a:r>
            <a:endParaRPr lang="en-US" dirty="0"/>
          </a:p>
        </p:txBody>
      </p:sp>
      <p:pic>
        <p:nvPicPr>
          <p:cNvPr id="5" name="Espace réservé du contenu 4" descr="dwca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9" b="6389"/>
          <a:stretch>
            <a:fillRect/>
          </a:stretch>
        </p:blipFill>
        <p:spPr>
          <a:xfrm>
            <a:off x="1904672" y="1862241"/>
            <a:ext cx="5543795" cy="306705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99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Data publishing workshop at NINA, Trondheim – 29-30 October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325" y="4638638"/>
            <a:ext cx="8054116" cy="1247616"/>
          </a:xfrm>
        </p:spPr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Practical demo on how to prepare and map different types of data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41325" y="5688706"/>
            <a:ext cx="8054116" cy="718991"/>
          </a:xfrm>
        </p:spPr>
        <p:txBody>
          <a:bodyPr/>
          <a:lstStyle/>
          <a:p>
            <a:r>
              <a:rPr lang="en-GB" dirty="0" smtClean="0"/>
              <a:t>Christian </a:t>
            </a:r>
            <a:r>
              <a:rPr lang="en-GB" dirty="0" smtClean="0"/>
              <a:t>Svindseth, GBIF Norway</a:t>
            </a:r>
            <a:endParaRPr lang="en-GB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656" y="1691018"/>
            <a:ext cx="9157655" cy="2947620"/>
          </a:xfrm>
          <a:prstGeom prst="rect">
            <a:avLst/>
          </a:prstGeom>
        </p:spPr>
      </p:pic>
      <p:pic>
        <p:nvPicPr>
          <p:cNvPr id="6" name="Picture 5" descr="GBIF-Norway-trans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184</Words>
  <Application>Microsoft Macintosh PowerPoint</Application>
  <PresentationFormat>On-screen Show (4:3)</PresentationFormat>
  <Paragraphs>35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Thème Office</vt:lpstr>
      <vt:lpstr>Practical demo on how to prepare and map different types of data</vt:lpstr>
      <vt:lpstr>Step 1: Get access to the resources</vt:lpstr>
      <vt:lpstr>Step 2: Create a new resource in the IPT </vt:lpstr>
      <vt:lpstr>Step 3: Import data files</vt:lpstr>
      <vt:lpstr>Step 4: Darwin Core mappings</vt:lpstr>
      <vt:lpstr>Step 5: Metadata authoring</vt:lpstr>
      <vt:lpstr>Step 6: Publishing</vt:lpstr>
      <vt:lpstr>Step 7: Configuring visibility</vt:lpstr>
      <vt:lpstr>Step 8: Managers</vt:lpstr>
      <vt:lpstr>Darwin Core Archive structure</vt:lpstr>
      <vt:lpstr>Practical demo on how to prepare and map different types of data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03: Practical demo on how to prepare and map different types of data</dc:title>
  <dc:creator>Nicolas Noé</dc:creator>
  <cp:lastModifiedBy>Dag Endresen</cp:lastModifiedBy>
  <cp:revision>25</cp:revision>
  <dcterms:created xsi:type="dcterms:W3CDTF">2015-09-30T11:33:42Z</dcterms:created>
  <dcterms:modified xsi:type="dcterms:W3CDTF">2015-10-29T06:20:22Z</dcterms:modified>
</cp:coreProperties>
</file>