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677" r:id="rId2"/>
    <p:sldId id="678" r:id="rId3"/>
    <p:sldId id="679" r:id="rId4"/>
    <p:sldId id="680" r:id="rId5"/>
    <p:sldId id="681" r:id="rId6"/>
    <p:sldId id="682" r:id="rId7"/>
    <p:sldId id="683" r:id="rId8"/>
    <p:sldId id="652" r:id="rId9"/>
    <p:sldId id="684" r:id="rId10"/>
    <p:sldId id="655" r:id="rId11"/>
    <p:sldId id="686" r:id="rId12"/>
    <p:sldId id="687" r:id="rId13"/>
    <p:sldId id="694" r:id="rId14"/>
    <p:sldId id="688" r:id="rId15"/>
    <p:sldId id="689" r:id="rId16"/>
    <p:sldId id="691" r:id="rId17"/>
    <p:sldId id="692" r:id="rId18"/>
    <p:sldId id="693" r:id="rId19"/>
  </p:sldIdLst>
  <p:sldSz cx="9144000" cy="5143500" type="screen16x9"/>
  <p:notesSz cx="6858000" cy="9144000"/>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15:guide id="4" pos="2880" userDrawn="1">
          <p15:clr>
            <a:srgbClr val="A4A3A4"/>
          </p15:clr>
        </p15:guide>
        <p15:guide id="5" orient="horz" pos="16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echsel, Julia GIZ" initials="DJG" lastIdx="1" clrIdx="0">
    <p:extLst/>
  </p:cmAuthor>
  <p:cmAuthor id="2" name="Strobel, Chiara GIZ" initials="SCG" lastIdx="15" clrIdx="1">
    <p:extLst/>
  </p:cmAuthor>
  <p:cmAuthor id="3" name="Bauer, Vanessa GIZ" initials="BVG" lastIdx="18"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859"/>
    <a:srgbClr val="F8E946"/>
    <a:srgbClr val="E6E6E6"/>
    <a:srgbClr val="C80F0F"/>
    <a:srgbClr val="C00000"/>
    <a:srgbClr val="CC00CC"/>
    <a:srgbClr val="232120"/>
    <a:srgbClr val="FFFFFF"/>
    <a:srgbClr val="E7E6E6"/>
    <a:srgbClr val="D6B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33" autoAdjust="0"/>
    <p:restoredTop sz="87660" autoAdjust="0"/>
  </p:normalViewPr>
  <p:slideViewPr>
    <p:cSldViewPr snapToGrid="0">
      <p:cViewPr varScale="1">
        <p:scale>
          <a:sx n="136" d="100"/>
          <a:sy n="136" d="100"/>
        </p:scale>
        <p:origin x="-1140" y="-90"/>
      </p:cViewPr>
      <p:guideLst>
        <p:guide orient="horz" pos="1620"/>
        <p:guide pos="2880"/>
      </p:guideLst>
    </p:cSldViewPr>
  </p:slideViewPr>
  <p:outlineViewPr>
    <p:cViewPr>
      <p:scale>
        <a:sx n="33" d="100"/>
        <a:sy n="33" d="100"/>
      </p:scale>
      <p:origin x="0" y="-3078"/>
    </p:cViewPr>
  </p:outlineViewPr>
  <p:notesTextViewPr>
    <p:cViewPr>
      <p:scale>
        <a:sx n="176" d="100"/>
        <a:sy n="176"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3BDE53C-E68A-42E6-AFB0-AF5C1BDE8E3C}" type="datetimeFigureOut">
              <a:rPr lang="en-GB" smtClean="0"/>
              <a:pPr/>
              <a:t>22/05/2019</a:t>
            </a:fld>
            <a:endParaRPr lang="en-GB"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err="1"/>
              <a:t>Formatvorlagen</a:t>
            </a:r>
            <a:r>
              <a:rPr lang="en-GB" dirty="0"/>
              <a:t> des </a:t>
            </a:r>
            <a:r>
              <a:rPr lang="en-GB" dirty="0" err="1"/>
              <a:t>Textmasters</a:t>
            </a:r>
            <a:r>
              <a:rPr lang="en-GB" dirty="0"/>
              <a:t> </a:t>
            </a:r>
            <a:r>
              <a:rPr lang="en-GB" dirty="0" err="1"/>
              <a:t>bearbeiten</a:t>
            </a:r>
            <a:endParaRPr lang="en-GB" dirty="0"/>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4045F879-0589-40D4-B0E5-B74D0CAD5C6C}" type="slidenum">
              <a:rPr lang="en-GB" smtClean="0"/>
              <a:pPr/>
              <a:t>‹#›</a:t>
            </a:fld>
            <a:endParaRPr lang="en-GB" dirty="0"/>
          </a:p>
        </p:txBody>
      </p:sp>
    </p:spTree>
    <p:extLst>
      <p:ext uri="{BB962C8B-B14F-4D97-AF65-F5344CB8AC3E}">
        <p14:creationId xmlns:p14="http://schemas.microsoft.com/office/powerpoint/2010/main" val="326095264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Arial" panose="020B0604020202020204" pitchFamily="34" charset="0"/>
        <a:ea typeface="+mn-ea"/>
        <a:cs typeface="+mn-cs"/>
      </a:defRPr>
    </a:lvl1pPr>
    <a:lvl2pPr marL="342900" algn="l" defTabSz="685800" rtl="0" eaLnBrk="1" latinLnBrk="0" hangingPunct="1">
      <a:defRPr sz="900" kern="1200">
        <a:solidFill>
          <a:schemeClr val="tx1"/>
        </a:solidFill>
        <a:latin typeface="Arial" panose="020B0604020202020204" pitchFamily="34" charset="0"/>
        <a:ea typeface="+mn-ea"/>
        <a:cs typeface="+mn-cs"/>
      </a:defRPr>
    </a:lvl2pPr>
    <a:lvl3pPr marL="685800" algn="l" defTabSz="685800" rtl="0" eaLnBrk="1" latinLnBrk="0" hangingPunct="1">
      <a:defRPr sz="900" kern="1200">
        <a:solidFill>
          <a:schemeClr val="tx1"/>
        </a:solidFill>
        <a:latin typeface="Arial" panose="020B0604020202020204" pitchFamily="34" charset="0"/>
        <a:ea typeface="+mn-ea"/>
        <a:cs typeface="+mn-cs"/>
      </a:defRPr>
    </a:lvl3pPr>
    <a:lvl4pPr marL="1028700" algn="l" defTabSz="685800" rtl="0" eaLnBrk="1" latinLnBrk="0" hangingPunct="1">
      <a:defRPr sz="900" kern="1200">
        <a:solidFill>
          <a:schemeClr val="tx1"/>
        </a:solidFill>
        <a:latin typeface="Arial" panose="020B0604020202020204" pitchFamily="34" charset="0"/>
        <a:ea typeface="+mn-ea"/>
        <a:cs typeface="+mn-cs"/>
      </a:defRPr>
    </a:lvl4pPr>
    <a:lvl5pPr marL="1371600" algn="l" defTabSz="685800" rtl="0" eaLnBrk="1" latinLnBrk="0" hangingPunct="1">
      <a:defRPr sz="900" kern="1200">
        <a:solidFill>
          <a:schemeClr val="tx1"/>
        </a:solidFill>
        <a:latin typeface="Arial" panose="020B0604020202020204" pitchFamily="34"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de-DE" dirty="0"/>
              <a:t>This </a:t>
            </a:r>
            <a:r>
              <a:rPr lang="de-DE" dirty="0" err="1"/>
              <a:t>presentation</a:t>
            </a:r>
            <a:r>
              <a:rPr lang="de-DE" dirty="0"/>
              <a:t> will </a:t>
            </a:r>
            <a:r>
              <a:rPr lang="de-DE" dirty="0" err="1"/>
              <a:t>start</a:t>
            </a:r>
            <a:r>
              <a:rPr lang="de-DE" dirty="0"/>
              <a:t> </a:t>
            </a:r>
            <a:r>
              <a:rPr lang="de-DE" dirty="0" err="1"/>
              <a:t>with</a:t>
            </a:r>
            <a:r>
              <a:rPr lang="de-DE" dirty="0"/>
              <a:t> a </a:t>
            </a:r>
            <a:r>
              <a:rPr lang="de-DE" dirty="0" err="1"/>
              <a:t>general</a:t>
            </a:r>
            <a:r>
              <a:rPr lang="de-DE" dirty="0"/>
              <a:t> </a:t>
            </a:r>
            <a:r>
              <a:rPr lang="de-DE" dirty="0" err="1"/>
              <a:t>overview</a:t>
            </a:r>
            <a:r>
              <a:rPr lang="de-DE" dirty="0"/>
              <a:t> </a:t>
            </a:r>
            <a:r>
              <a:rPr lang="de-DE" dirty="0" err="1"/>
              <a:t>of</a:t>
            </a:r>
            <a:r>
              <a:rPr lang="de-DE" dirty="0"/>
              <a:t> </a:t>
            </a:r>
            <a:r>
              <a:rPr lang="de-DE" dirty="0" err="1"/>
              <a:t>what</a:t>
            </a:r>
            <a:r>
              <a:rPr lang="de-DE" dirty="0"/>
              <a:t> an ORF </a:t>
            </a:r>
            <a:r>
              <a:rPr lang="de-DE" dirty="0" err="1"/>
              <a:t>is</a:t>
            </a:r>
            <a:r>
              <a:rPr lang="de-DE" dirty="0"/>
              <a:t> </a:t>
            </a:r>
            <a:r>
              <a:rPr lang="de-DE" dirty="0" err="1"/>
              <a:t>and</a:t>
            </a:r>
            <a:r>
              <a:rPr lang="de-DE" dirty="0"/>
              <a:t> </a:t>
            </a:r>
            <a:r>
              <a:rPr lang="de-DE" dirty="0" err="1"/>
              <a:t>what</a:t>
            </a:r>
            <a:r>
              <a:rPr lang="de-DE" dirty="0"/>
              <a:t> </a:t>
            </a:r>
            <a:r>
              <a:rPr lang="de-DE" dirty="0" err="1"/>
              <a:t>the</a:t>
            </a:r>
            <a:r>
              <a:rPr lang="de-DE" dirty="0"/>
              <a:t> </a:t>
            </a:r>
            <a:r>
              <a:rPr lang="de-DE" dirty="0" err="1"/>
              <a:t>GIZ‘s</a:t>
            </a:r>
            <a:r>
              <a:rPr lang="de-DE" dirty="0"/>
              <a:t> </a:t>
            </a:r>
            <a:r>
              <a:rPr lang="de-DE" dirty="0" err="1"/>
              <a:t>target</a:t>
            </a:r>
            <a:r>
              <a:rPr lang="de-DE" dirty="0"/>
              <a:t> in </a:t>
            </a:r>
            <a:r>
              <a:rPr lang="de-DE" dirty="0" err="1"/>
              <a:t>the</a:t>
            </a:r>
            <a:r>
              <a:rPr lang="de-DE" dirty="0"/>
              <a:t> West Balkans </a:t>
            </a:r>
            <a:r>
              <a:rPr lang="de-DE" dirty="0" err="1"/>
              <a:t>are</a:t>
            </a:r>
            <a:r>
              <a:rPr lang="de-DE" dirty="0"/>
              <a:t>. </a:t>
            </a:r>
          </a:p>
          <a:p>
            <a:pPr marL="228600" indent="-228600">
              <a:buAutoNum type="arabicPeriod"/>
            </a:pPr>
            <a:r>
              <a:rPr lang="de-DE" dirty="0" err="1"/>
              <a:t>Secondly</a:t>
            </a:r>
            <a:r>
              <a:rPr lang="de-DE" dirty="0"/>
              <a:t>, </a:t>
            </a:r>
            <a:r>
              <a:rPr lang="de-DE" dirty="0" err="1"/>
              <a:t>the</a:t>
            </a:r>
            <a:r>
              <a:rPr lang="de-DE" dirty="0"/>
              <a:t> ORF BDU will </a:t>
            </a:r>
            <a:r>
              <a:rPr lang="de-DE" dirty="0" err="1"/>
              <a:t>be</a:t>
            </a:r>
            <a:r>
              <a:rPr lang="de-DE" dirty="0"/>
              <a:t> </a:t>
            </a:r>
            <a:r>
              <a:rPr lang="de-DE" dirty="0" err="1"/>
              <a:t>explained</a:t>
            </a:r>
            <a:r>
              <a:rPr lang="de-DE" dirty="0"/>
              <a:t>. This </a:t>
            </a:r>
            <a:r>
              <a:rPr lang="de-DE" dirty="0" err="1"/>
              <a:t>includes</a:t>
            </a:r>
            <a:r>
              <a:rPr lang="de-DE" dirty="0"/>
              <a:t> </a:t>
            </a:r>
            <a:r>
              <a:rPr lang="de-DE" dirty="0" err="1"/>
              <a:t>its</a:t>
            </a:r>
            <a:r>
              <a:rPr lang="de-DE" dirty="0"/>
              <a:t> </a:t>
            </a:r>
            <a:r>
              <a:rPr lang="de-DE" dirty="0" err="1"/>
              <a:t>aim</a:t>
            </a:r>
            <a:r>
              <a:rPr lang="de-DE" dirty="0"/>
              <a:t>, </a:t>
            </a:r>
            <a:r>
              <a:rPr lang="de-DE" dirty="0" err="1"/>
              <a:t>its</a:t>
            </a:r>
            <a:r>
              <a:rPr lang="de-DE" dirty="0"/>
              <a:t> </a:t>
            </a:r>
            <a:r>
              <a:rPr lang="de-DE" dirty="0" err="1"/>
              <a:t>structure</a:t>
            </a:r>
            <a:r>
              <a:rPr lang="de-DE" dirty="0"/>
              <a:t> </a:t>
            </a:r>
            <a:r>
              <a:rPr lang="de-DE" dirty="0" err="1"/>
              <a:t>and</a:t>
            </a:r>
            <a:r>
              <a:rPr lang="de-DE" dirty="0"/>
              <a:t> </a:t>
            </a:r>
            <a:r>
              <a:rPr lang="de-DE" dirty="0" err="1"/>
              <a:t>the</a:t>
            </a:r>
            <a:r>
              <a:rPr lang="de-DE" dirty="0"/>
              <a:t> </a:t>
            </a:r>
            <a:r>
              <a:rPr lang="de-DE" dirty="0" err="1"/>
              <a:t>most</a:t>
            </a:r>
            <a:r>
              <a:rPr lang="de-DE" dirty="0"/>
              <a:t> </a:t>
            </a:r>
            <a:r>
              <a:rPr lang="de-DE" dirty="0" err="1"/>
              <a:t>important</a:t>
            </a:r>
            <a:r>
              <a:rPr lang="de-DE" dirty="0"/>
              <a:t> </a:t>
            </a:r>
            <a:r>
              <a:rPr lang="de-DE" dirty="0" err="1"/>
              <a:t>partners</a:t>
            </a:r>
            <a:r>
              <a:rPr lang="de-DE" dirty="0"/>
              <a:t>.</a:t>
            </a:r>
          </a:p>
          <a:p>
            <a:pPr marL="228600" indent="-228600">
              <a:buAutoNum type="arabicPeriod"/>
            </a:pPr>
            <a:r>
              <a:rPr lang="de-DE" dirty="0" err="1"/>
              <a:t>Each</a:t>
            </a:r>
            <a:r>
              <a:rPr lang="de-DE" dirty="0"/>
              <a:t> sub-project </a:t>
            </a:r>
            <a:r>
              <a:rPr lang="de-DE" dirty="0" err="1"/>
              <a:t>that</a:t>
            </a:r>
            <a:r>
              <a:rPr lang="de-DE" dirty="0"/>
              <a:t> </a:t>
            </a:r>
            <a:r>
              <a:rPr lang="de-DE" dirty="0" err="1"/>
              <a:t>is</a:t>
            </a:r>
            <a:r>
              <a:rPr lang="de-DE" dirty="0"/>
              <a:t> </a:t>
            </a:r>
            <a:r>
              <a:rPr lang="de-DE" dirty="0" err="1"/>
              <a:t>part</a:t>
            </a:r>
            <a:r>
              <a:rPr lang="de-DE" dirty="0"/>
              <a:t> </a:t>
            </a:r>
            <a:r>
              <a:rPr lang="de-DE" dirty="0" err="1"/>
              <a:t>of</a:t>
            </a:r>
            <a:r>
              <a:rPr lang="de-DE" dirty="0"/>
              <a:t> </a:t>
            </a:r>
            <a:r>
              <a:rPr lang="de-DE" dirty="0" err="1"/>
              <a:t>the</a:t>
            </a:r>
            <a:r>
              <a:rPr lang="de-DE" dirty="0"/>
              <a:t> ORF BDU will </a:t>
            </a:r>
            <a:r>
              <a:rPr lang="de-DE" dirty="0" err="1"/>
              <a:t>be</a:t>
            </a:r>
            <a:r>
              <a:rPr lang="de-DE" dirty="0"/>
              <a:t> </a:t>
            </a:r>
            <a:r>
              <a:rPr lang="de-DE" dirty="0" err="1"/>
              <a:t>introduced</a:t>
            </a:r>
            <a:r>
              <a:rPr lang="de-DE" dirty="0"/>
              <a:t>. </a:t>
            </a:r>
          </a:p>
          <a:p>
            <a:pPr marL="228600" indent="-228600">
              <a:buAutoNum type="arabicPeriod"/>
            </a:pPr>
            <a:r>
              <a:rPr lang="de-DE" dirty="0" err="1"/>
              <a:t>Eventually</a:t>
            </a:r>
            <a:r>
              <a:rPr lang="de-DE" dirty="0"/>
              <a:t> </a:t>
            </a:r>
            <a:r>
              <a:rPr lang="de-DE" dirty="0" err="1"/>
              <a:t>the</a:t>
            </a:r>
            <a:r>
              <a:rPr lang="de-DE" dirty="0"/>
              <a:t> </a:t>
            </a:r>
            <a:r>
              <a:rPr lang="de-DE" dirty="0" err="1"/>
              <a:t>contribution</a:t>
            </a:r>
            <a:r>
              <a:rPr lang="de-DE" dirty="0"/>
              <a:t> </a:t>
            </a:r>
            <a:r>
              <a:rPr lang="de-DE" dirty="0" err="1"/>
              <a:t>of</a:t>
            </a:r>
            <a:r>
              <a:rPr lang="de-DE" dirty="0"/>
              <a:t> </a:t>
            </a:r>
            <a:r>
              <a:rPr lang="de-DE" dirty="0" err="1"/>
              <a:t>each</a:t>
            </a:r>
            <a:r>
              <a:rPr lang="de-DE" dirty="0"/>
              <a:t> sub-project </a:t>
            </a:r>
            <a:r>
              <a:rPr lang="de-DE" dirty="0" err="1"/>
              <a:t>to</a:t>
            </a:r>
            <a:r>
              <a:rPr lang="de-DE" dirty="0"/>
              <a:t> </a:t>
            </a:r>
            <a:r>
              <a:rPr lang="de-DE" dirty="0" err="1"/>
              <a:t>the</a:t>
            </a:r>
            <a:r>
              <a:rPr lang="de-DE" dirty="0"/>
              <a:t> </a:t>
            </a:r>
            <a:r>
              <a:rPr lang="de-DE" dirty="0" err="1"/>
              <a:t>module</a:t>
            </a:r>
            <a:r>
              <a:rPr lang="de-DE" dirty="0"/>
              <a:t> </a:t>
            </a:r>
            <a:r>
              <a:rPr lang="de-DE" dirty="0" err="1"/>
              <a:t>outputs</a:t>
            </a:r>
            <a:r>
              <a:rPr lang="de-DE" dirty="0"/>
              <a:t> </a:t>
            </a:r>
            <a:r>
              <a:rPr lang="de-DE" dirty="0" err="1"/>
              <a:t>and</a:t>
            </a:r>
            <a:r>
              <a:rPr lang="de-DE" dirty="0"/>
              <a:t> </a:t>
            </a:r>
            <a:r>
              <a:rPr lang="de-DE" dirty="0" err="1"/>
              <a:t>the</a:t>
            </a:r>
            <a:r>
              <a:rPr lang="de-DE" dirty="0"/>
              <a:t> </a:t>
            </a:r>
            <a:r>
              <a:rPr lang="de-DE" dirty="0" err="1"/>
              <a:t>linkages</a:t>
            </a:r>
            <a:r>
              <a:rPr lang="de-DE" dirty="0"/>
              <a:t> </a:t>
            </a:r>
            <a:r>
              <a:rPr lang="de-DE" dirty="0" err="1"/>
              <a:t>between</a:t>
            </a:r>
            <a:r>
              <a:rPr lang="de-DE" dirty="0"/>
              <a:t> </a:t>
            </a:r>
            <a:r>
              <a:rPr lang="de-DE" dirty="0" err="1"/>
              <a:t>the</a:t>
            </a:r>
            <a:r>
              <a:rPr lang="de-DE" dirty="0"/>
              <a:t> different sub-project will </a:t>
            </a:r>
            <a:r>
              <a:rPr lang="de-DE" dirty="0" err="1"/>
              <a:t>be</a:t>
            </a:r>
            <a:r>
              <a:rPr lang="de-DE" dirty="0"/>
              <a:t> </a:t>
            </a:r>
            <a:r>
              <a:rPr lang="de-DE" dirty="0" err="1"/>
              <a:t>explained</a:t>
            </a:r>
            <a:r>
              <a:rPr lang="de-DE" dirty="0"/>
              <a:t>.</a:t>
            </a:r>
          </a:p>
          <a:p>
            <a:pPr marL="228600" indent="-228600">
              <a:buAutoNum type="arabicPeriod"/>
            </a:pPr>
            <a:r>
              <a:rPr lang="de-DE" dirty="0" err="1"/>
              <a:t>Since</a:t>
            </a:r>
            <a:r>
              <a:rPr lang="de-DE" dirty="0"/>
              <a:t> </a:t>
            </a:r>
            <a:r>
              <a:rPr lang="de-DE" dirty="0" err="1"/>
              <a:t>gender</a:t>
            </a:r>
            <a:r>
              <a:rPr lang="de-DE" dirty="0"/>
              <a:t> </a:t>
            </a:r>
            <a:r>
              <a:rPr lang="de-DE" dirty="0" err="1"/>
              <a:t>aspects</a:t>
            </a:r>
            <a:r>
              <a:rPr lang="de-DE" dirty="0"/>
              <a:t> </a:t>
            </a:r>
            <a:r>
              <a:rPr lang="de-DE" dirty="0" err="1"/>
              <a:t>play</a:t>
            </a:r>
            <a:r>
              <a:rPr lang="de-DE" dirty="0"/>
              <a:t> an </a:t>
            </a:r>
            <a:r>
              <a:rPr lang="de-DE" dirty="0" err="1"/>
              <a:t>important</a:t>
            </a:r>
            <a:r>
              <a:rPr lang="de-DE" dirty="0"/>
              <a:t> </a:t>
            </a:r>
            <a:r>
              <a:rPr lang="de-DE" dirty="0" err="1"/>
              <a:t>role</a:t>
            </a:r>
            <a:r>
              <a:rPr lang="de-DE" dirty="0"/>
              <a:t> in GIZ, </a:t>
            </a:r>
            <a:r>
              <a:rPr lang="de-DE" dirty="0" err="1"/>
              <a:t>this</a:t>
            </a:r>
            <a:r>
              <a:rPr lang="de-DE" dirty="0"/>
              <a:t> </a:t>
            </a:r>
            <a:r>
              <a:rPr lang="de-DE" dirty="0" err="1"/>
              <a:t>part</a:t>
            </a:r>
            <a:r>
              <a:rPr lang="de-DE" dirty="0"/>
              <a:t> will </a:t>
            </a:r>
            <a:r>
              <a:rPr lang="de-DE" dirty="0" err="1"/>
              <a:t>explain</a:t>
            </a:r>
            <a:r>
              <a:rPr lang="de-DE" dirty="0"/>
              <a:t> </a:t>
            </a:r>
            <a:r>
              <a:rPr lang="de-DE" dirty="0" err="1"/>
              <a:t>their</a:t>
            </a:r>
            <a:r>
              <a:rPr lang="de-DE" dirty="0"/>
              <a:t> </a:t>
            </a:r>
            <a:r>
              <a:rPr lang="de-DE" dirty="0" err="1"/>
              <a:t>relevance</a:t>
            </a:r>
            <a:r>
              <a:rPr lang="de-DE" dirty="0"/>
              <a:t> in </a:t>
            </a:r>
            <a:r>
              <a:rPr lang="de-DE" dirty="0" err="1"/>
              <a:t>the</a:t>
            </a:r>
            <a:r>
              <a:rPr lang="de-DE" dirty="0"/>
              <a:t> ORF BDU</a:t>
            </a:r>
          </a:p>
          <a:p>
            <a:pPr marL="228600" indent="-228600">
              <a:buAutoNum type="arabicPeriod"/>
            </a:pPr>
            <a:r>
              <a:rPr lang="de-DE" dirty="0" err="1"/>
              <a:t>Lastly</a:t>
            </a:r>
            <a:r>
              <a:rPr lang="de-DE" dirty="0"/>
              <a:t>, </a:t>
            </a:r>
            <a:r>
              <a:rPr lang="de-DE" dirty="0" err="1"/>
              <a:t>the</a:t>
            </a:r>
            <a:r>
              <a:rPr lang="de-DE" dirty="0"/>
              <a:t> </a:t>
            </a:r>
            <a:r>
              <a:rPr lang="de-DE" dirty="0" err="1"/>
              <a:t>communication</a:t>
            </a:r>
            <a:r>
              <a:rPr lang="de-DE" dirty="0"/>
              <a:t> </a:t>
            </a:r>
            <a:r>
              <a:rPr lang="de-DE" dirty="0" err="1"/>
              <a:t>and</a:t>
            </a:r>
            <a:r>
              <a:rPr lang="de-DE" dirty="0"/>
              <a:t> </a:t>
            </a:r>
            <a:r>
              <a:rPr lang="de-DE" dirty="0" err="1"/>
              <a:t>outreach</a:t>
            </a:r>
            <a:r>
              <a:rPr lang="de-DE" dirty="0"/>
              <a:t> </a:t>
            </a:r>
            <a:r>
              <a:rPr lang="de-DE" dirty="0" err="1"/>
              <a:t>of</a:t>
            </a:r>
            <a:r>
              <a:rPr lang="de-DE" dirty="0"/>
              <a:t> </a:t>
            </a:r>
            <a:r>
              <a:rPr lang="de-DE" dirty="0" err="1"/>
              <a:t>the</a:t>
            </a:r>
            <a:r>
              <a:rPr lang="de-DE" dirty="0"/>
              <a:t> ORF BDU </a:t>
            </a:r>
            <a:r>
              <a:rPr lang="de-DE" dirty="0" err="1"/>
              <a:t>is</a:t>
            </a:r>
            <a:r>
              <a:rPr lang="de-DE" dirty="0"/>
              <a:t> </a:t>
            </a:r>
            <a:r>
              <a:rPr lang="de-DE" dirty="0" err="1"/>
              <a:t>explained</a:t>
            </a:r>
            <a:r>
              <a:rPr lang="de-DE" dirty="0"/>
              <a:t>.</a:t>
            </a:r>
          </a:p>
          <a:p>
            <a:endParaRPr lang="en-GB" dirty="0"/>
          </a:p>
        </p:txBody>
      </p:sp>
      <p:sp>
        <p:nvSpPr>
          <p:cNvPr id="4" name="Slide Number Placeholder 3"/>
          <p:cNvSpPr>
            <a:spLocks noGrp="1"/>
          </p:cNvSpPr>
          <p:nvPr>
            <p:ph type="sldNum" sz="quarter" idx="5"/>
          </p:nvPr>
        </p:nvSpPr>
        <p:spPr/>
        <p:txBody>
          <a:bodyPr/>
          <a:lstStyle/>
          <a:p>
            <a:fld id="{4045F879-0589-40D4-B0E5-B74D0CAD5C6C}" type="slidenum">
              <a:rPr lang="en-GB" smtClean="0"/>
              <a:pPr/>
              <a:t>2</a:t>
            </a:fld>
            <a:endParaRPr lang="en-GB" dirty="0"/>
          </a:p>
        </p:txBody>
      </p:sp>
    </p:spTree>
    <p:extLst>
      <p:ext uri="{BB962C8B-B14F-4D97-AF65-F5344CB8AC3E}">
        <p14:creationId xmlns:p14="http://schemas.microsoft.com/office/powerpoint/2010/main" val="2073596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Regional cooperation plays an increasingly important role for economic integration, for preserving peace and security and for biodiversity protection.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It provides a forum for identifying common challenges as well as common political values, for concluding political agreements and developing policies. Also, private sector and civil society groups coming together at a regional level in a variety of policy areas – even in regions that lack institutionalised, regional governmental structures, can play a crucial role for sustainable development.</a:t>
            </a:r>
          </a:p>
          <a:p>
            <a:pPr marL="0" marR="0" lvl="0" indent="0" algn="l" defTabSz="685800" rtl="0" eaLnBrk="1" fontAlgn="auto" latinLnBrk="0" hangingPunct="1">
              <a:lnSpc>
                <a:spcPct val="100000"/>
              </a:lnSpc>
              <a:spcBef>
                <a:spcPts val="0"/>
              </a:spcBef>
              <a:spcAft>
                <a:spcPts val="0"/>
              </a:spcAft>
              <a:buClrTx/>
              <a:buSzTx/>
              <a:buFontTx/>
              <a:buNone/>
              <a:tabLst/>
              <a:defRPr/>
            </a:pPr>
            <a:endParaRPr lang="de-DE" dirty="0"/>
          </a:p>
          <a:p>
            <a:pPr marL="228600" marR="0" lvl="0" indent="-228600" algn="l" defTabSz="685800" rtl="0" eaLnBrk="1" fontAlgn="auto" latinLnBrk="0" hangingPunct="1">
              <a:lnSpc>
                <a:spcPct val="100000"/>
              </a:lnSpc>
              <a:spcBef>
                <a:spcPts val="0"/>
              </a:spcBef>
              <a:spcAft>
                <a:spcPts val="0"/>
              </a:spcAft>
              <a:buClrTx/>
              <a:buSzTx/>
              <a:buFontTx/>
              <a:buAutoNum type="arabicPeriod"/>
              <a:tabLst/>
              <a:defRPr/>
            </a:pPr>
            <a:r>
              <a:rPr lang="de-DE" dirty="0"/>
              <a:t>ORFs </a:t>
            </a:r>
            <a:r>
              <a:rPr lang="de-DE" dirty="0" err="1"/>
              <a:t>are</a:t>
            </a:r>
            <a:r>
              <a:rPr lang="de-DE" dirty="0"/>
              <a:t> GIZ </a:t>
            </a:r>
            <a:r>
              <a:rPr lang="de-DE" dirty="0" err="1"/>
              <a:t>projects</a:t>
            </a:r>
            <a:r>
              <a:rPr lang="de-DE" dirty="0"/>
              <a:t> in </a:t>
            </a:r>
            <a:r>
              <a:rPr lang="de-DE" dirty="0" err="1"/>
              <a:t>the</a:t>
            </a:r>
            <a:r>
              <a:rPr lang="de-DE" dirty="0"/>
              <a:t> West Balkans </a:t>
            </a:r>
            <a:r>
              <a:rPr lang="de-DE" dirty="0" err="1"/>
              <a:t>that</a:t>
            </a:r>
            <a:r>
              <a:rPr lang="de-DE" dirty="0"/>
              <a:t> promote regional </a:t>
            </a:r>
            <a:r>
              <a:rPr lang="de-DE" dirty="0" err="1"/>
              <a:t>cooperation</a:t>
            </a:r>
            <a:r>
              <a:rPr lang="de-DE" dirty="0"/>
              <a:t> </a:t>
            </a:r>
            <a:r>
              <a:rPr lang="de-DE" dirty="0" err="1"/>
              <a:t>to</a:t>
            </a:r>
            <a:r>
              <a:rPr lang="de-DE" dirty="0"/>
              <a:t> </a:t>
            </a:r>
            <a:r>
              <a:rPr lang="de-DE" dirty="0" err="1"/>
              <a:t>jointly</a:t>
            </a:r>
            <a:r>
              <a:rPr lang="de-DE" dirty="0"/>
              <a:t> deal </a:t>
            </a:r>
            <a:r>
              <a:rPr lang="de-DE" dirty="0" err="1"/>
              <a:t>with</a:t>
            </a:r>
            <a:r>
              <a:rPr lang="de-DE" dirty="0"/>
              <a:t> </a:t>
            </a:r>
            <a:r>
              <a:rPr lang="de-DE" dirty="0" err="1"/>
              <a:t>certain</a:t>
            </a:r>
            <a:r>
              <a:rPr lang="de-DE" dirty="0"/>
              <a:t> regional </a:t>
            </a:r>
            <a:r>
              <a:rPr lang="de-DE" dirty="0" err="1"/>
              <a:t>issues</a:t>
            </a:r>
            <a:r>
              <a:rPr lang="de-DE" dirty="0"/>
              <a:t>. The ORFs deal </a:t>
            </a:r>
            <a:r>
              <a:rPr lang="de-DE" dirty="0" err="1"/>
              <a:t>with</a:t>
            </a:r>
            <a:r>
              <a:rPr lang="de-DE" dirty="0"/>
              <a:t> </a:t>
            </a:r>
            <a:r>
              <a:rPr lang="de-DE" dirty="0" err="1"/>
              <a:t>specific</a:t>
            </a:r>
            <a:r>
              <a:rPr lang="de-DE" dirty="0"/>
              <a:t> </a:t>
            </a:r>
            <a:r>
              <a:rPr lang="de-DE" dirty="0" err="1"/>
              <a:t>topics</a:t>
            </a:r>
            <a:r>
              <a:rPr lang="de-DE" dirty="0"/>
              <a:t>, but </a:t>
            </a:r>
            <a:r>
              <a:rPr lang="de-DE" dirty="0" err="1"/>
              <a:t>share</a:t>
            </a:r>
            <a:r>
              <a:rPr lang="de-DE" dirty="0"/>
              <a:t> </a:t>
            </a:r>
            <a:r>
              <a:rPr lang="de-DE" dirty="0" err="1"/>
              <a:t>the</a:t>
            </a:r>
            <a:r>
              <a:rPr lang="de-DE" dirty="0"/>
              <a:t> </a:t>
            </a:r>
            <a:r>
              <a:rPr lang="de-DE" dirty="0" err="1"/>
              <a:t>common</a:t>
            </a:r>
            <a:r>
              <a:rPr lang="de-DE" dirty="0"/>
              <a:t> </a:t>
            </a:r>
            <a:r>
              <a:rPr lang="de-DE" dirty="0" err="1"/>
              <a:t>goal</a:t>
            </a:r>
            <a:r>
              <a:rPr lang="de-DE" dirty="0"/>
              <a:t> </a:t>
            </a:r>
            <a:r>
              <a:rPr lang="de-DE" dirty="0" err="1"/>
              <a:t>of</a:t>
            </a:r>
            <a:r>
              <a:rPr lang="de-DE" dirty="0"/>
              <a:t> </a:t>
            </a:r>
            <a:r>
              <a:rPr lang="de-DE" dirty="0" err="1"/>
              <a:t>promoting</a:t>
            </a:r>
            <a:r>
              <a:rPr lang="de-DE" dirty="0"/>
              <a:t> regional </a:t>
            </a:r>
            <a:r>
              <a:rPr lang="de-DE" dirty="0" err="1"/>
              <a:t>cooperation</a:t>
            </a:r>
            <a:r>
              <a:rPr lang="de-DE" dirty="0"/>
              <a:t>. </a:t>
            </a:r>
          </a:p>
          <a:p>
            <a:pPr marL="228600" indent="-228600">
              <a:buFontTx/>
              <a:buAutoNum type="arabicPeriod"/>
            </a:pPr>
            <a:r>
              <a:rPr lang="de-DE" dirty="0"/>
              <a:t>West Balkans, </a:t>
            </a:r>
            <a:r>
              <a:rPr lang="de-DE" dirty="0" err="1"/>
              <a:t>according</a:t>
            </a:r>
            <a:r>
              <a:rPr lang="de-DE" dirty="0"/>
              <a:t> </a:t>
            </a:r>
            <a:r>
              <a:rPr lang="de-DE" dirty="0" err="1"/>
              <a:t>to</a:t>
            </a:r>
            <a:r>
              <a:rPr lang="de-DE" dirty="0"/>
              <a:t> </a:t>
            </a:r>
            <a:r>
              <a:rPr lang="de-DE" dirty="0" err="1"/>
              <a:t>the</a:t>
            </a:r>
            <a:r>
              <a:rPr lang="de-DE" dirty="0"/>
              <a:t> </a:t>
            </a:r>
            <a:r>
              <a:rPr lang="de-DE" dirty="0" err="1"/>
              <a:t>ORF‘s</a:t>
            </a:r>
            <a:r>
              <a:rPr lang="de-DE" dirty="0"/>
              <a:t> </a:t>
            </a:r>
            <a:r>
              <a:rPr lang="de-DE" dirty="0" err="1"/>
              <a:t>definition</a:t>
            </a:r>
            <a:r>
              <a:rPr lang="de-DE" dirty="0"/>
              <a:t> </a:t>
            </a:r>
            <a:r>
              <a:rPr lang="de-DE" dirty="0" err="1"/>
              <a:t>includes</a:t>
            </a:r>
            <a:r>
              <a:rPr lang="de-DE" dirty="0"/>
              <a:t> </a:t>
            </a:r>
            <a:r>
              <a:rPr lang="de-DE" dirty="0" err="1"/>
              <a:t>the</a:t>
            </a:r>
            <a:r>
              <a:rPr lang="de-DE" dirty="0"/>
              <a:t> </a:t>
            </a:r>
            <a:r>
              <a:rPr lang="de-DE" dirty="0" err="1"/>
              <a:t>follwoing</a:t>
            </a:r>
            <a:r>
              <a:rPr lang="de-DE" dirty="0"/>
              <a:t> </a:t>
            </a:r>
            <a:r>
              <a:rPr lang="de-DE" dirty="0" err="1"/>
              <a:t>economies</a:t>
            </a:r>
            <a:r>
              <a:rPr lang="de-DE" dirty="0"/>
              <a:t>: </a:t>
            </a:r>
            <a:r>
              <a:rPr lang="en-US" sz="900" noProof="0" dirty="0"/>
              <a:t>Albania, Bosnia and Herzegovina, Kosovo*, Montenegro, North Macedonia, Serbia. In one project Croatian NGOs are included as mentoring partners.</a:t>
            </a:r>
          </a:p>
          <a:p>
            <a:pPr marL="228600" indent="-228600">
              <a:buFontTx/>
              <a:buAutoNum type="arabicPeriod"/>
            </a:pPr>
            <a:r>
              <a:rPr lang="en-US" sz="900" noProof="0" dirty="0"/>
              <a:t>Each ORF is comprised of multiple sub-projects that focus on specific outputs – together they form ORF outputs and contribute to the ORF module objective</a:t>
            </a:r>
          </a:p>
          <a:p>
            <a:pPr marL="228600" indent="-228600">
              <a:buFontTx/>
              <a:buAutoNum type="arabicPeriod"/>
            </a:pPr>
            <a:r>
              <a:rPr lang="de-DE" dirty="0"/>
              <a:t>The ORFs </a:t>
            </a:r>
            <a:r>
              <a:rPr lang="de-DE" dirty="0" err="1"/>
              <a:t>are</a:t>
            </a:r>
            <a:r>
              <a:rPr lang="de-DE" dirty="0"/>
              <a:t> </a:t>
            </a:r>
            <a:r>
              <a:rPr lang="de-DE" dirty="0" err="1"/>
              <a:t>following</a:t>
            </a:r>
            <a:r>
              <a:rPr lang="de-DE" dirty="0"/>
              <a:t> a transnational </a:t>
            </a:r>
            <a:r>
              <a:rPr lang="de-DE" dirty="0" err="1"/>
              <a:t>approach</a:t>
            </a:r>
            <a:r>
              <a:rPr lang="de-DE" dirty="0"/>
              <a:t>. This </a:t>
            </a:r>
            <a:r>
              <a:rPr lang="de-DE" dirty="0" err="1"/>
              <a:t>means</a:t>
            </a:r>
            <a:r>
              <a:rPr lang="de-DE" dirty="0"/>
              <a:t> </a:t>
            </a:r>
            <a:r>
              <a:rPr lang="de-DE" dirty="0" err="1"/>
              <a:t>that</a:t>
            </a:r>
            <a:r>
              <a:rPr lang="de-DE" dirty="0"/>
              <a:t> at least </a:t>
            </a:r>
            <a:r>
              <a:rPr lang="de-DE" dirty="0" err="1"/>
              <a:t>three</a:t>
            </a:r>
            <a:r>
              <a:rPr lang="de-DE" dirty="0"/>
              <a:t> countries </a:t>
            </a:r>
            <a:r>
              <a:rPr lang="de-DE" dirty="0" err="1"/>
              <a:t>are</a:t>
            </a:r>
            <a:r>
              <a:rPr lang="de-DE" dirty="0"/>
              <a:t> </a:t>
            </a:r>
            <a:r>
              <a:rPr lang="de-DE" dirty="0" err="1"/>
              <a:t>involved</a:t>
            </a:r>
            <a:r>
              <a:rPr lang="de-DE" dirty="0"/>
              <a:t> in </a:t>
            </a:r>
            <a:r>
              <a:rPr lang="de-DE" dirty="0" err="1"/>
              <a:t>each</a:t>
            </a:r>
            <a:r>
              <a:rPr lang="de-DE" dirty="0"/>
              <a:t> sub-project</a:t>
            </a:r>
          </a:p>
          <a:p>
            <a:pPr marL="228600" indent="-228600">
              <a:buFontTx/>
              <a:buAutoNum type="arabicPeriod"/>
            </a:pPr>
            <a:r>
              <a:rPr lang="de-DE" dirty="0" err="1"/>
              <a:t>Additionally</a:t>
            </a:r>
            <a:r>
              <a:rPr lang="de-DE" dirty="0"/>
              <a:t>, </a:t>
            </a:r>
            <a:r>
              <a:rPr lang="de-DE" dirty="0" err="1"/>
              <a:t>the</a:t>
            </a:r>
            <a:r>
              <a:rPr lang="de-DE" dirty="0"/>
              <a:t> ORF </a:t>
            </a:r>
            <a:r>
              <a:rPr lang="de-DE" dirty="0" err="1"/>
              <a:t>staff</a:t>
            </a:r>
            <a:r>
              <a:rPr lang="de-DE" dirty="0"/>
              <a:t> </a:t>
            </a:r>
            <a:r>
              <a:rPr lang="de-DE" dirty="0" err="1"/>
              <a:t>is</a:t>
            </a:r>
            <a:r>
              <a:rPr lang="de-DE" dirty="0"/>
              <a:t> </a:t>
            </a:r>
            <a:r>
              <a:rPr lang="de-DE" dirty="0" err="1"/>
              <a:t>located</a:t>
            </a:r>
            <a:r>
              <a:rPr lang="de-DE" dirty="0"/>
              <a:t> in different countries (GIZ </a:t>
            </a:r>
            <a:r>
              <a:rPr lang="de-DE" dirty="0" err="1"/>
              <a:t>offices</a:t>
            </a:r>
            <a:r>
              <a:rPr lang="de-DE" dirty="0"/>
              <a:t> in </a:t>
            </a:r>
            <a:r>
              <a:rPr lang="de-DE" dirty="0" err="1"/>
              <a:t>Belgrade</a:t>
            </a:r>
            <a:r>
              <a:rPr lang="de-DE" dirty="0"/>
              <a:t>, Podgorica, Pristina, Sarajevo, Skopje </a:t>
            </a:r>
            <a:r>
              <a:rPr lang="de-DE" dirty="0" err="1"/>
              <a:t>and</a:t>
            </a:r>
            <a:r>
              <a:rPr lang="de-DE" dirty="0"/>
              <a:t> Tirana). The </a:t>
            </a:r>
            <a:r>
              <a:rPr lang="de-DE" dirty="0" err="1"/>
              <a:t>main</a:t>
            </a:r>
            <a:r>
              <a:rPr lang="de-DE" dirty="0"/>
              <a:t> </a:t>
            </a:r>
            <a:r>
              <a:rPr lang="de-DE" dirty="0" err="1"/>
              <a:t>coordination</a:t>
            </a:r>
            <a:r>
              <a:rPr lang="de-DE" dirty="0"/>
              <a:t> in </a:t>
            </a:r>
            <a:r>
              <a:rPr lang="de-DE" dirty="0" err="1"/>
              <a:t>the</a:t>
            </a:r>
            <a:r>
              <a:rPr lang="de-DE" dirty="0"/>
              <a:t> GIZ-office in Sarajevo</a:t>
            </a:r>
          </a:p>
          <a:p>
            <a:pPr marL="228600" indent="-228600">
              <a:buFontTx/>
              <a:buAutoNum type="arabicPeriod"/>
            </a:pPr>
            <a:r>
              <a:rPr lang="de-DE" dirty="0" err="1"/>
              <a:t>There</a:t>
            </a:r>
            <a:r>
              <a:rPr lang="de-DE" dirty="0"/>
              <a:t> </a:t>
            </a:r>
            <a:r>
              <a:rPr lang="de-DE" dirty="0" err="1"/>
              <a:t>are</a:t>
            </a:r>
            <a:r>
              <a:rPr lang="de-DE" dirty="0"/>
              <a:t> </a:t>
            </a:r>
            <a:r>
              <a:rPr lang="de-DE" dirty="0" err="1"/>
              <a:t>currently</a:t>
            </a:r>
            <a:r>
              <a:rPr lang="de-DE" dirty="0"/>
              <a:t> 6 ORFs </a:t>
            </a:r>
            <a:r>
              <a:rPr lang="de-DE" sz="900" kern="1200" dirty="0">
                <a:solidFill>
                  <a:schemeClr val="tx1"/>
                </a:solidFill>
                <a:latin typeface="Arial" panose="020B0604020202020204" pitchFamily="34" charset="0"/>
                <a:ea typeface="+mn-ea"/>
                <a:cs typeface="+mn-cs"/>
              </a:rPr>
              <a:t>in SEE: </a:t>
            </a:r>
            <a:r>
              <a:rPr lang="en-US" sz="900" kern="1200" dirty="0">
                <a:solidFill>
                  <a:schemeClr val="tx1"/>
                </a:solidFill>
                <a:latin typeface="Arial" panose="020B0604020202020204" pitchFamily="34" charset="0"/>
                <a:ea typeface="+mn-ea"/>
                <a:cs typeface="+mn-cs"/>
              </a:rPr>
              <a:t>(1) Energy Efficiency, (2) EU Integration, (3) </a:t>
            </a:r>
            <a:r>
              <a:rPr lang="en-US" sz="900" kern="1200" noProof="0" dirty="0">
                <a:solidFill>
                  <a:schemeClr val="tx1"/>
                </a:solidFill>
                <a:latin typeface="Arial" panose="020B0604020202020204" pitchFamily="34" charset="0"/>
                <a:ea typeface="+mn-ea"/>
                <a:cs typeface="+mn-cs"/>
              </a:rPr>
              <a:t>Foreign Trade Promotion</a:t>
            </a:r>
            <a:r>
              <a:rPr lang="en-US" sz="900" kern="1200" dirty="0">
                <a:solidFill>
                  <a:schemeClr val="tx1"/>
                </a:solidFill>
                <a:latin typeface="Arial" panose="020B0604020202020204" pitchFamily="34" charset="0"/>
                <a:ea typeface="+mn-ea"/>
                <a:cs typeface="+mn-cs"/>
              </a:rPr>
              <a:t>, (4) Implementation of Biodiversity Agreements, (5) Legal Reform and (6) </a:t>
            </a:r>
            <a:r>
              <a:rPr lang="en-US" sz="900" kern="1200" noProof="0" dirty="0" err="1">
                <a:solidFill>
                  <a:schemeClr val="tx1"/>
                </a:solidFill>
                <a:latin typeface="Arial" panose="020B0604020202020204" pitchFamily="34" charset="0"/>
                <a:ea typeface="+mn-ea"/>
                <a:cs typeface="+mn-cs"/>
              </a:rPr>
              <a:t>Modernisation</a:t>
            </a:r>
            <a:r>
              <a:rPr lang="en-US" sz="900" kern="1200" noProof="0" dirty="0">
                <a:solidFill>
                  <a:schemeClr val="tx1"/>
                </a:solidFill>
                <a:latin typeface="Arial" panose="020B0604020202020204" pitchFamily="34" charset="0"/>
                <a:ea typeface="+mn-ea"/>
                <a:cs typeface="+mn-cs"/>
              </a:rPr>
              <a:t> of Municipal Services. All contribute to the </a:t>
            </a:r>
            <a:r>
              <a:rPr lang="en-US" sz="900" kern="1200" noProof="0" dirty="0" err="1">
                <a:solidFill>
                  <a:schemeClr val="tx1"/>
                </a:solidFill>
                <a:latin typeface="Arial" panose="020B0604020202020204" pitchFamily="34" charset="0"/>
                <a:ea typeface="+mn-ea"/>
                <a:cs typeface="+mn-cs"/>
              </a:rPr>
              <a:t>programme</a:t>
            </a:r>
            <a:r>
              <a:rPr lang="en-US" sz="900" kern="1200" noProof="0" dirty="0">
                <a:solidFill>
                  <a:schemeClr val="tx1"/>
                </a:solidFill>
                <a:latin typeface="Arial" panose="020B0604020202020204" pitchFamily="34" charset="0"/>
                <a:ea typeface="+mn-ea"/>
                <a:cs typeface="+mn-cs"/>
              </a:rPr>
              <a:t> objective of promoting </a:t>
            </a:r>
            <a:r>
              <a:rPr lang="en-US" sz="900" kern="1200" noProof="0" dirty="0" err="1">
                <a:solidFill>
                  <a:schemeClr val="tx1"/>
                </a:solidFill>
                <a:latin typeface="Arial" panose="020B0604020202020204" pitchFamily="34" charset="0"/>
                <a:ea typeface="+mn-ea"/>
                <a:cs typeface="+mn-cs"/>
              </a:rPr>
              <a:t>SEEs’</a:t>
            </a:r>
            <a:r>
              <a:rPr lang="en-US" sz="900" kern="1200" noProof="0" dirty="0">
                <a:solidFill>
                  <a:schemeClr val="tx1"/>
                </a:solidFill>
                <a:latin typeface="Arial" panose="020B0604020202020204" pitchFamily="34" charset="0"/>
                <a:ea typeface="+mn-ea"/>
                <a:cs typeface="+mn-cs"/>
              </a:rPr>
              <a:t> economies’ process of EU accession.</a:t>
            </a:r>
          </a:p>
          <a:p>
            <a:endParaRPr lang="en-GB" dirty="0"/>
          </a:p>
        </p:txBody>
      </p:sp>
      <p:sp>
        <p:nvSpPr>
          <p:cNvPr id="4" name="Slide Number Placeholder 3"/>
          <p:cNvSpPr>
            <a:spLocks noGrp="1"/>
          </p:cNvSpPr>
          <p:nvPr>
            <p:ph type="sldNum" sz="quarter" idx="5"/>
          </p:nvPr>
        </p:nvSpPr>
        <p:spPr/>
        <p:txBody>
          <a:bodyPr/>
          <a:lstStyle/>
          <a:p>
            <a:fld id="{4045F879-0589-40D4-B0E5-B74D0CAD5C6C}" type="slidenum">
              <a:rPr lang="en-GB" smtClean="0"/>
              <a:pPr/>
              <a:t>3</a:t>
            </a:fld>
            <a:endParaRPr lang="en-GB" dirty="0"/>
          </a:p>
        </p:txBody>
      </p:sp>
    </p:spTree>
    <p:extLst>
      <p:ext uri="{BB962C8B-B14F-4D97-AF65-F5344CB8AC3E}">
        <p14:creationId xmlns:p14="http://schemas.microsoft.com/office/powerpoint/2010/main" val="2921069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none" strike="noStrike" kern="1200" cap="none" spc="0" normalizeH="0" baseline="0" noProof="0" dirty="0">
                <a:ln>
                  <a:noFill/>
                </a:ln>
                <a:solidFill>
                  <a:srgbClr val="FF0000"/>
                </a:solidFill>
                <a:effectLst/>
                <a:uLnTx/>
                <a:uFillTx/>
                <a:latin typeface="Calibri" panose="020F0502020204030204"/>
                <a:ea typeface="+mn-ea"/>
                <a:cs typeface="+mn-cs"/>
              </a:rPr>
              <a:t>The context</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Western Balkan region is exceptionally rich in terms of biodiversity and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harbours</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 large variety of ecosystems that range from Mediterranean coastal areas, over rivers, forests and steppes to high alpine mountain regions. A large number of flora and fauna occurring in the Western Balkans are endemic and numerous habitats are still in their natural state.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sz="900" kern="1200" dirty="0">
                <a:solidFill>
                  <a:schemeClr val="tx1"/>
                </a:solidFill>
                <a:effectLst/>
                <a:latin typeface="Arial" panose="020B0604020202020204" pitchFamily="34" charset="0"/>
                <a:ea typeface="+mn-ea"/>
                <a:cs typeface="+mn-cs"/>
              </a:rPr>
              <a:t>Biodiversity aspects are rarely taken into account when focal points of development are specified and development plans are drawn up – despite the fact that biological diversity provides foods, helps to maintain air and water quality, and is also of great socio-cultural and economic value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The SEE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economies</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have</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commited</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themselves</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international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agreements</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and</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need</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comply</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with</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certain</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EU-</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regulations</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if</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they</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want</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join</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the</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EU. </a:t>
            </a:r>
            <a:r>
              <a:rPr kumimoji="0" lang="de-DE" sz="900" b="0" i="0" u="none" strike="noStrike" kern="1200" cap="none" spc="0" normalizeH="0" baseline="0" noProof="0" dirty="0" err="1">
                <a:ln>
                  <a:noFill/>
                </a:ln>
                <a:solidFill>
                  <a:prstClr val="black"/>
                </a:solidFill>
                <a:effectLst/>
                <a:uLnTx/>
                <a:uFillTx/>
                <a:latin typeface="Calibri" panose="020F0502020204030204"/>
                <a:ea typeface="+mn-ea"/>
                <a:cs typeface="+mn-cs"/>
              </a:rPr>
              <a:t>Furthermore</a:t>
            </a: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the ORF BDU is directly linked to the EU Biodiversity Strategy, the Agenda 2030 and the Convention on Biological Diversity. This means that its actions contribute to the Aichi Biodiversity Targets and to the Sustainable development goals (SDGs). </a:t>
            </a:r>
          </a:p>
          <a:p>
            <a:pPr marL="514350" marR="0" lvl="1" indent="-171450" algn="l" defTabSz="914400" rtl="0" eaLnBrk="1" fontAlgn="auto" latinLnBrk="0" hangingPunct="1">
              <a:lnSpc>
                <a:spcPct val="100000"/>
              </a:lnSpc>
              <a:spcBef>
                <a:spcPts val="0"/>
              </a:spcBef>
              <a:spcAft>
                <a:spcPts val="0"/>
              </a:spcAft>
              <a:buClrTx/>
              <a:buSzTx/>
              <a:buFontTx/>
              <a:buChar char="-"/>
              <a:tabLst/>
              <a:defRPr/>
            </a:pP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here are various connections and contributions to the </a:t>
            </a:r>
            <a:r>
              <a:rPr kumimoji="0" lang="en-GB" sz="900" b="1" i="0" u="none" strike="noStrike" kern="1200" cap="none" spc="0" normalizeH="0" baseline="0" noProof="0" dirty="0">
                <a:ln>
                  <a:noFill/>
                </a:ln>
                <a:solidFill>
                  <a:prstClr val="black"/>
                </a:solidFill>
                <a:effectLst/>
                <a:uLnTx/>
                <a:uFillTx/>
                <a:latin typeface="Calibri" panose="020F0502020204030204"/>
                <a:ea typeface="+mn-ea"/>
                <a:cs typeface="+mn-cs"/>
              </a:rPr>
              <a:t>Aichi</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 biodiversity targets. These will be described for each sub-project separately. In general, the measures are most closely linked to the </a:t>
            </a:r>
            <a:r>
              <a:rPr kumimoji="0" lang="en-GB" sz="900" b="1" i="0" u="none" strike="noStrike" kern="1200" cap="none" spc="0" normalizeH="0" baseline="0" noProof="0" dirty="0">
                <a:ln>
                  <a:noFill/>
                </a:ln>
                <a:solidFill>
                  <a:prstClr val="black"/>
                </a:solidFill>
                <a:effectLst/>
                <a:uLnTx/>
                <a:uFillTx/>
                <a:latin typeface="Calibri" panose="020F0502020204030204"/>
                <a:ea typeface="+mn-ea"/>
                <a:cs typeface="+mn-cs"/>
              </a:rPr>
              <a:t>Strategic Goals A and E, </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but also help achieving other goals: </a:t>
            </a:r>
          </a:p>
          <a:p>
            <a:pPr marL="857250" marR="0" lvl="2" indent="-171450" algn="l" defTabSz="914400" rtl="0" eaLnBrk="1" fontAlgn="auto" latinLnBrk="0" hangingPunct="1">
              <a:lnSpc>
                <a:spcPct val="100000"/>
              </a:lnSpc>
              <a:spcBef>
                <a:spcPts val="0"/>
              </a:spcBef>
              <a:spcAft>
                <a:spcPts val="0"/>
              </a:spcAft>
              <a:buClrTx/>
              <a:buSzTx/>
              <a:buFontTx/>
              <a:buChar char="-"/>
              <a:tabLst/>
              <a:defRPr/>
            </a:pP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Goal A: Address the underlying causes of biodiversity loss by mainstreaming biodiversity across government and society </a:t>
            </a:r>
          </a:p>
          <a:p>
            <a:pPr marL="857250" marR="0" lvl="2" indent="-171450" algn="l" defTabSz="914400" rtl="0" eaLnBrk="1" fontAlgn="auto" latinLnBrk="0" hangingPunct="1">
              <a:lnSpc>
                <a:spcPct val="100000"/>
              </a:lnSpc>
              <a:spcBef>
                <a:spcPts val="0"/>
              </a:spcBef>
              <a:spcAft>
                <a:spcPts val="0"/>
              </a:spcAft>
              <a:buClrTx/>
              <a:buSzTx/>
              <a:buFontTx/>
              <a:buChar char="-"/>
              <a:tabLst/>
              <a:defRPr/>
            </a:pP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Goal E: Enhance implementation through participatory planning, knowledge management and capacity building</a:t>
            </a:r>
          </a:p>
          <a:p>
            <a:pPr marL="514350" marR="0" lvl="1" indent="-171450" algn="l" defTabSz="914400" rtl="0" eaLnBrk="1" fontAlgn="auto" latinLnBrk="0" hangingPunct="1">
              <a:lnSpc>
                <a:spcPct val="100000"/>
              </a:lnSpc>
              <a:spcBef>
                <a:spcPts val="0"/>
              </a:spcBef>
              <a:spcAft>
                <a:spcPts val="0"/>
              </a:spcAft>
              <a:buClrTx/>
              <a:buSzTx/>
              <a:buFontTx/>
              <a:buChar char="-"/>
              <a:tabLst/>
              <a:defRPr/>
            </a:pP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An overall and direct connection to the</a:t>
            </a:r>
            <a:r>
              <a:rPr kumimoji="0" lang="en-GB" sz="900" b="1" i="0" u="none" strike="noStrike" kern="1200" cap="none" spc="0" normalizeH="0" baseline="0" noProof="0" dirty="0">
                <a:ln>
                  <a:noFill/>
                </a:ln>
                <a:solidFill>
                  <a:prstClr val="black"/>
                </a:solidFill>
                <a:effectLst/>
                <a:uLnTx/>
                <a:uFillTx/>
                <a:latin typeface="Calibri" panose="020F0502020204030204"/>
                <a:ea typeface="+mn-ea"/>
                <a:cs typeface="+mn-cs"/>
              </a:rPr>
              <a:t> Agenda 2030 is given through the SDG 15</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 which the project helps to achieve:</a:t>
            </a:r>
          </a:p>
          <a:p>
            <a:pPr marL="857250" marR="0" lvl="2" indent="-171450" algn="l" defTabSz="914400" rtl="0" eaLnBrk="1" fontAlgn="auto" latinLnBrk="0" hangingPunct="1">
              <a:lnSpc>
                <a:spcPct val="100000"/>
              </a:lnSpc>
              <a:spcBef>
                <a:spcPts val="0"/>
              </a:spcBef>
              <a:spcAft>
                <a:spcPts val="0"/>
              </a:spcAft>
              <a:buClrTx/>
              <a:buSzTx/>
              <a:buFontTx/>
              <a:buChar char="-"/>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Goal 15: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Protect, restore and promote sustainable use of terrestrial ecosystems, sustainably manage forests, combat desertification, and halt and reverse land degradation and halt biodiversity loss</a:t>
            </a:r>
          </a:p>
          <a:p>
            <a:pPr marL="857250" marR="0" lvl="2" indent="-1714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Other SDGs are also affected by some of the sub-projects. </a:t>
            </a:r>
          </a:p>
          <a:p>
            <a:pPr marL="857250" marR="0" lvl="2" indent="-171450" algn="l" defTabSz="914400" rtl="0" eaLnBrk="1" fontAlgn="auto" latinLnBrk="0" hangingPunct="1">
              <a:lnSpc>
                <a:spcPct val="100000"/>
              </a:lnSpc>
              <a:spcBef>
                <a:spcPts val="0"/>
              </a:spcBef>
              <a:spcAft>
                <a:spcPts val="0"/>
              </a:spcAft>
              <a:buClrTx/>
              <a:buSzTx/>
              <a:buFontTx/>
              <a:buChar char="-"/>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What we build upon</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previous project (ORF BD 2015 – 2018, Volume 3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mio</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 aimed to </a:t>
            </a:r>
            <a:r>
              <a:rPr lang="en-GB" sz="900" kern="1200" dirty="0">
                <a:solidFill>
                  <a:schemeClr val="tx1"/>
                </a:solidFill>
                <a:effectLst/>
                <a:latin typeface="Arial" panose="020B0604020202020204" pitchFamily="34" charset="0"/>
                <a:ea typeface="+mn-ea"/>
                <a:cs typeface="+mn-cs"/>
              </a:rPr>
              <a:t>support regional cooperation of biodiversity-relevant organisations in Southeast Europe for the implementation of the EU Biodiversity Strategy.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Overall: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ORF BD participated in the preparation of a joint declaration of ministers of environmental protection regarding the EU 2020 Biodiversity Strategy (April 2016) and renewed in November 2017. Biodiversity has become one of environmental topics taken into account by the Regional Cooperation Council (RCC) in updating the 2020 Growth Strategy of Southeast Europe for the period 2017-2019. A task force for biodiversity conservation established and started working (leading to the new SP BDTF).</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BIMR: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Policy recommendations for handling biodiversity-related data (for an EU-compliant biodiversity information system) were prepared by partner countries and implemented as a pilot.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BioNET</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engagement of the civil society was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institutionalised</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through the establishment of a biodiversity-related NGO network with a statute and work plan and first awareness raising measures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BioNET</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ESAV: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new topic of ecosystem services and their economic and social assessment was introduced in the region with the support of the project.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TEM</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The cooperation on biodiversity conservation in the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Sharr</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/Sar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Planina</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Korab-Koritnik</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region has been improved and partly institutionalized</a:t>
            </a:r>
            <a:endParaRPr lang="de-DE" sz="9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900" b="1" kern="1200" dirty="0">
                <a:solidFill>
                  <a:schemeClr val="tx1"/>
                </a:solidFill>
                <a:effectLst/>
                <a:latin typeface="Arial" panose="020B0604020202020204" pitchFamily="34" charset="0"/>
                <a:ea typeface="+mn-ea"/>
                <a:cs typeface="+mn-cs"/>
              </a:rPr>
              <a:t>W</a:t>
            </a:r>
            <a:r>
              <a:rPr lang="en-GB" sz="900" b="1" kern="1200" dirty="0">
                <a:solidFill>
                  <a:schemeClr val="tx1"/>
                </a:solidFill>
                <a:effectLst/>
                <a:latin typeface="Arial" panose="020B0604020202020204" pitchFamily="34" charset="0"/>
                <a:ea typeface="+mn-ea"/>
                <a:cs typeface="+mn-cs"/>
              </a:rPr>
              <a:t>hat we are doing with our partners:</a:t>
            </a:r>
          </a:p>
          <a:p>
            <a:pPr marL="228600" indent="-228600" defTabSz="685800">
              <a:spcAft>
                <a:spcPts val="225"/>
              </a:spcAft>
              <a:buAutoNum type="arabicPeriod"/>
            </a:pPr>
            <a:r>
              <a:rPr lang="en-US" sz="900" b="0" dirty="0">
                <a:solidFill>
                  <a:prstClr val="black"/>
                </a:solidFill>
                <a:latin typeface="Arial"/>
              </a:rPr>
              <a:t>All actions that the ORF BDU is undertaking assist relevant stakeholders with fulfilling international agreements and EU-regulations. Four focus areas of our work are:</a:t>
            </a:r>
          </a:p>
          <a:p>
            <a:pPr marL="228600" indent="-228600" defTabSz="685800">
              <a:spcAft>
                <a:spcPts val="225"/>
              </a:spcAft>
              <a:buAutoNum type="arabicPeriod"/>
            </a:pPr>
            <a:r>
              <a:rPr lang="en-US" sz="900" b="0" dirty="0">
                <a:solidFill>
                  <a:prstClr val="black"/>
                </a:solidFill>
                <a:latin typeface="Arial"/>
              </a:rPr>
              <a:t>Support established structures in improving their performance as interest groups</a:t>
            </a:r>
          </a:p>
          <a:p>
            <a:pPr marL="228600" indent="-228600" defTabSz="685800">
              <a:spcAft>
                <a:spcPts val="225"/>
              </a:spcAft>
              <a:buAutoNum type="arabicPeriod"/>
            </a:pPr>
            <a:r>
              <a:rPr lang="en-US" sz="900" b="0" dirty="0">
                <a:solidFill>
                  <a:prstClr val="black"/>
                </a:solidFill>
                <a:latin typeface="Arial"/>
              </a:rPr>
              <a:t>Improve regional exchange of information on biodiversity conservation among regional stakeholders</a:t>
            </a:r>
          </a:p>
          <a:p>
            <a:pPr marL="228600" indent="-228600" defTabSz="685800">
              <a:spcAft>
                <a:spcPts val="225"/>
              </a:spcAft>
              <a:buAutoNum type="arabicPeriod"/>
            </a:pPr>
            <a:r>
              <a:rPr lang="en-US" sz="900" b="0" dirty="0">
                <a:solidFill>
                  <a:prstClr val="black"/>
                </a:solidFill>
                <a:latin typeface="Arial"/>
              </a:rPr>
              <a:t>Provide knowledge and know-how about biodiversity conservation to stakeholders from the public sector, academia and civil society </a:t>
            </a:r>
          </a:p>
          <a:p>
            <a:pPr marL="228600" indent="-228600" defTabSz="685800">
              <a:spcAft>
                <a:spcPts val="225"/>
              </a:spcAft>
              <a:buAutoNum type="arabicPeriod"/>
            </a:pPr>
            <a:r>
              <a:rPr lang="en-US" sz="900" b="0" dirty="0">
                <a:solidFill>
                  <a:prstClr val="black"/>
                </a:solidFill>
                <a:latin typeface="Arial"/>
              </a:rPr>
              <a:t>Capacity building </a:t>
            </a:r>
            <a:r>
              <a:rPr lang="en-US" sz="900" dirty="0">
                <a:solidFill>
                  <a:prstClr val="black"/>
                </a:solidFill>
                <a:latin typeface="Arial"/>
              </a:rPr>
              <a:t>of various institutions involved in decision-making, research and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ORF BDU consist of five sub-projects which will be introduced in the coming slides</a:t>
            </a:r>
            <a:endPar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sz="900"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4</a:t>
            </a:fld>
            <a:endParaRPr lang="de-DE"/>
          </a:p>
        </p:txBody>
      </p:sp>
    </p:spTree>
    <p:extLst>
      <p:ext uri="{BB962C8B-B14F-4D97-AF65-F5344CB8AC3E}">
        <p14:creationId xmlns:p14="http://schemas.microsoft.com/office/powerpoint/2010/main" val="3073953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The ORF BDU </a:t>
            </a:r>
            <a:r>
              <a:rPr lang="de-DE" dirty="0" err="1"/>
              <a:t>consists</a:t>
            </a:r>
            <a:r>
              <a:rPr lang="de-DE" dirty="0"/>
              <a:t> </a:t>
            </a:r>
            <a:r>
              <a:rPr lang="de-DE" dirty="0" err="1"/>
              <a:t>of</a:t>
            </a:r>
            <a:r>
              <a:rPr lang="de-DE" dirty="0"/>
              <a:t> </a:t>
            </a:r>
            <a:r>
              <a:rPr lang="de-DE" dirty="0" err="1"/>
              <a:t>five</a:t>
            </a:r>
            <a:r>
              <a:rPr lang="de-DE" dirty="0"/>
              <a:t> sub-projects </a:t>
            </a:r>
            <a:r>
              <a:rPr lang="de-DE" dirty="0" err="1"/>
              <a:t>which</a:t>
            </a:r>
            <a:r>
              <a:rPr lang="de-DE" dirty="0"/>
              <a:t> will </a:t>
            </a:r>
            <a:r>
              <a:rPr lang="de-DE" dirty="0" err="1"/>
              <a:t>be</a:t>
            </a:r>
            <a:r>
              <a:rPr lang="de-DE" dirty="0"/>
              <a:t> </a:t>
            </a:r>
            <a:r>
              <a:rPr lang="de-DE" dirty="0" err="1"/>
              <a:t>discussed</a:t>
            </a:r>
            <a:r>
              <a:rPr lang="de-DE" dirty="0"/>
              <a:t> in </a:t>
            </a:r>
            <a:r>
              <a:rPr lang="de-DE" dirty="0" err="1"/>
              <a:t>more</a:t>
            </a:r>
            <a:r>
              <a:rPr lang="de-DE" dirty="0"/>
              <a:t> </a:t>
            </a:r>
            <a:r>
              <a:rPr lang="de-DE" dirty="0" err="1"/>
              <a:t>detail</a:t>
            </a:r>
            <a:r>
              <a:rPr lang="de-DE" dirty="0"/>
              <a:t> </a:t>
            </a:r>
            <a:r>
              <a:rPr lang="de-DE" dirty="0" err="1"/>
              <a:t>later</a:t>
            </a:r>
            <a:r>
              <a:rPr lang="de-DE" dirty="0"/>
              <a:t>. This </a:t>
            </a:r>
            <a:r>
              <a:rPr lang="de-DE" dirty="0" err="1"/>
              <a:t>slide</a:t>
            </a:r>
            <a:r>
              <a:rPr lang="de-DE" dirty="0"/>
              <a:t> </a:t>
            </a:r>
            <a:r>
              <a:rPr lang="de-DE" dirty="0" err="1"/>
              <a:t>shows</a:t>
            </a:r>
            <a:r>
              <a:rPr lang="de-DE" dirty="0"/>
              <a:t> </a:t>
            </a:r>
            <a:r>
              <a:rPr lang="de-DE" dirty="0" err="1"/>
              <a:t>that</a:t>
            </a:r>
            <a:r>
              <a:rPr lang="de-DE" dirty="0"/>
              <a:t> </a:t>
            </a:r>
            <a:r>
              <a:rPr lang="de-DE" dirty="0" err="1"/>
              <a:t>the</a:t>
            </a:r>
            <a:r>
              <a:rPr lang="de-DE" dirty="0"/>
              <a:t> sub-projects </a:t>
            </a:r>
            <a:r>
              <a:rPr lang="de-DE" dirty="0" err="1"/>
              <a:t>are</a:t>
            </a:r>
            <a:r>
              <a:rPr lang="de-DE" dirty="0"/>
              <a:t> </a:t>
            </a:r>
            <a:r>
              <a:rPr lang="de-DE" dirty="0" err="1"/>
              <a:t>linked</a:t>
            </a:r>
            <a:r>
              <a:rPr lang="de-DE" dirty="0"/>
              <a:t> </a:t>
            </a:r>
            <a:r>
              <a:rPr lang="de-DE" dirty="0" err="1"/>
              <a:t>among</a:t>
            </a:r>
            <a:r>
              <a:rPr lang="de-DE" dirty="0"/>
              <a:t> </a:t>
            </a:r>
            <a:r>
              <a:rPr lang="de-DE" dirty="0" err="1"/>
              <a:t>each</a:t>
            </a:r>
            <a:r>
              <a:rPr lang="de-DE" dirty="0"/>
              <a:t> </a:t>
            </a:r>
            <a:r>
              <a:rPr lang="de-DE" dirty="0" err="1"/>
              <a:t>other</a:t>
            </a:r>
            <a:r>
              <a:rPr lang="de-DE" dirty="0"/>
              <a:t> </a:t>
            </a:r>
            <a:r>
              <a:rPr lang="de-DE" dirty="0" err="1"/>
              <a:t>and</a:t>
            </a:r>
            <a:r>
              <a:rPr lang="de-DE" dirty="0"/>
              <a:t> </a:t>
            </a:r>
            <a:r>
              <a:rPr lang="de-DE" dirty="0" err="1"/>
              <a:t>jointly</a:t>
            </a:r>
            <a:r>
              <a:rPr lang="de-DE" dirty="0"/>
              <a:t> </a:t>
            </a:r>
            <a:r>
              <a:rPr lang="de-DE" dirty="0" err="1"/>
              <a:t>contribute</a:t>
            </a:r>
            <a:r>
              <a:rPr lang="de-DE" dirty="0"/>
              <a:t> </a:t>
            </a:r>
            <a:r>
              <a:rPr lang="de-DE" dirty="0" err="1"/>
              <a:t>to</a:t>
            </a:r>
            <a:r>
              <a:rPr lang="de-DE" dirty="0"/>
              <a:t> </a:t>
            </a:r>
            <a:r>
              <a:rPr lang="de-DE" dirty="0" err="1"/>
              <a:t>the</a:t>
            </a:r>
            <a:r>
              <a:rPr lang="de-DE" dirty="0"/>
              <a:t> </a:t>
            </a:r>
            <a:r>
              <a:rPr lang="de-DE" dirty="0" err="1"/>
              <a:t>module</a:t>
            </a:r>
            <a:r>
              <a:rPr lang="de-DE" dirty="0"/>
              <a:t> </a:t>
            </a:r>
            <a:r>
              <a:rPr lang="de-DE" dirty="0" err="1"/>
              <a:t>outputs</a:t>
            </a:r>
            <a:r>
              <a:rPr lang="de-DE" dirty="0"/>
              <a:t> </a:t>
            </a:r>
            <a:r>
              <a:rPr lang="de-DE" dirty="0" err="1"/>
              <a:t>and</a:t>
            </a:r>
            <a:r>
              <a:rPr lang="de-DE" dirty="0"/>
              <a:t> </a:t>
            </a:r>
            <a:r>
              <a:rPr lang="de-DE" dirty="0" err="1"/>
              <a:t>objective</a:t>
            </a:r>
            <a:r>
              <a:rPr lang="de-DE" dirty="0"/>
              <a:t>.</a:t>
            </a:r>
          </a:p>
          <a:p>
            <a:pPr marL="228600" marR="0" lvl="0" indent="-228600" algn="l" defTabSz="6858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de-DE" dirty="0"/>
              <a:t>The </a:t>
            </a:r>
            <a:r>
              <a:rPr lang="de-DE" b="1" dirty="0" err="1"/>
              <a:t>module</a:t>
            </a:r>
            <a:r>
              <a:rPr lang="de-DE" b="1" dirty="0"/>
              <a:t> </a:t>
            </a:r>
            <a:r>
              <a:rPr lang="de-DE" b="1" dirty="0" err="1"/>
              <a:t>objective</a:t>
            </a:r>
            <a:r>
              <a:rPr lang="de-DE" b="1" dirty="0"/>
              <a:t> </a:t>
            </a:r>
            <a:r>
              <a:rPr lang="de-DE" dirty="0" err="1"/>
              <a:t>is</a:t>
            </a:r>
            <a:r>
              <a:rPr lang="de-DE" dirty="0"/>
              <a:t>: </a:t>
            </a:r>
            <a:r>
              <a:rPr lang="de-DE" sz="900" dirty="0">
                <a:solidFill>
                  <a:schemeClr val="tx1"/>
                </a:solidFill>
              </a:rPr>
              <a:t>Regional </a:t>
            </a:r>
            <a:r>
              <a:rPr lang="en-US" sz="900" dirty="0">
                <a:solidFill>
                  <a:schemeClr val="tx1"/>
                </a:solidFill>
              </a:rPr>
              <a:t>cooperation between the economies of the Western Balkans regarding the fulfilment of international obligations for the preservation of biodiversity, and EU-related obligations in particular, has been strengthened.</a:t>
            </a:r>
          </a:p>
          <a:p>
            <a:pPr marL="228600" marR="0" lvl="0" indent="-228600" algn="l" defTabSz="6858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900" dirty="0">
                <a:solidFill>
                  <a:schemeClr val="tx1"/>
                </a:solidFill>
              </a:rPr>
              <a:t>This shall be achieved through the </a:t>
            </a:r>
            <a:r>
              <a:rPr lang="en-US" sz="900" b="1" dirty="0">
                <a:solidFill>
                  <a:schemeClr val="tx1"/>
                </a:solidFill>
              </a:rPr>
              <a:t>Outputs</a:t>
            </a:r>
            <a:r>
              <a:rPr lang="en-US" sz="900" dirty="0">
                <a:solidFill>
                  <a:schemeClr val="tx1"/>
                </a:solidFill>
              </a:rPr>
              <a:t>:</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900" dirty="0">
                <a:solidFill>
                  <a:schemeClr val="tx1"/>
                </a:solidFill>
              </a:rPr>
              <a:t>Strengthen regional structures</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GB" sz="900" dirty="0">
                <a:solidFill>
                  <a:schemeClr val="tx1"/>
                </a:solidFill>
              </a:rPr>
              <a:t>Improve information and knowledge management</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en-US" sz="900" dirty="0">
                <a:solidFill>
                  <a:schemeClr val="tx1"/>
                </a:solidFill>
              </a:rPr>
              <a:t>Promote ecosystem services assessments</a:t>
            </a:r>
          </a:p>
          <a:p>
            <a:pPr marL="171450" marR="0" lvl="0" indent="-171450" algn="l" defTabSz="685800" rtl="0" eaLnBrk="1" fontAlgn="auto" latinLnBrk="0" hangingPunct="1">
              <a:lnSpc>
                <a:spcPct val="100000"/>
              </a:lnSpc>
              <a:spcBef>
                <a:spcPts val="0"/>
              </a:spcBef>
              <a:spcAft>
                <a:spcPts val="0"/>
              </a:spcAft>
              <a:buClrTx/>
              <a:buSzTx/>
              <a:buFontTx/>
              <a:buChar char="-"/>
              <a:tabLst/>
              <a:defRPr/>
            </a:pPr>
            <a:endParaRPr lang="en-GB" sz="900"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dirty="0">
              <a:solidFill>
                <a:schemeClr val="tx1"/>
              </a:solidFill>
            </a:endParaRPr>
          </a:p>
          <a:p>
            <a:pPr marL="0" indent="0">
              <a:buFont typeface="Arial" panose="020B0604020202020204" pitchFamily="34" charset="0"/>
              <a:buNone/>
            </a:pPr>
            <a:endParaRPr lang="de-DE" dirty="0"/>
          </a:p>
        </p:txBody>
      </p:sp>
      <p:sp>
        <p:nvSpPr>
          <p:cNvPr id="4" name="Slide Number Placeholder 3"/>
          <p:cNvSpPr>
            <a:spLocks noGrp="1"/>
          </p:cNvSpPr>
          <p:nvPr>
            <p:ph type="sldNum" sz="quarter" idx="5"/>
          </p:nvPr>
        </p:nvSpPr>
        <p:spPr/>
        <p:txBody>
          <a:bodyPr/>
          <a:lstStyle/>
          <a:p>
            <a:fld id="{4045F879-0589-40D4-B0E5-B74D0CAD5C6C}" type="slidenum">
              <a:rPr lang="en-GB" smtClean="0"/>
              <a:pPr/>
              <a:t>5</a:t>
            </a:fld>
            <a:endParaRPr lang="en-GB" dirty="0"/>
          </a:p>
        </p:txBody>
      </p:sp>
    </p:spTree>
    <p:extLst>
      <p:ext uri="{BB962C8B-B14F-4D97-AF65-F5344CB8AC3E}">
        <p14:creationId xmlns:p14="http://schemas.microsoft.com/office/powerpoint/2010/main" val="1843732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b="0" dirty="0">
                <a:solidFill>
                  <a:srgbClr val="5C5C5C"/>
                </a:solidFill>
                <a:latin typeface="AGaramondPro-Regular"/>
              </a:rPr>
              <a:t>This </a:t>
            </a:r>
            <a:r>
              <a:rPr lang="en-GB" b="0" dirty="0">
                <a:solidFill>
                  <a:srgbClr val="FF0000"/>
                </a:solidFill>
                <a:highlight>
                  <a:srgbClr val="FFFF00"/>
                </a:highlight>
                <a:latin typeface="AGaramondPro-Regular"/>
              </a:rPr>
              <a:t>measure supports the development of a biodiversity data management system. It is funded by the BMZ, has a budget of 250,000€ and the actions and partners are focused specifically onto Bosnia and Herzegovina, Montenegro and North Macedonia.</a:t>
            </a:r>
          </a:p>
          <a:p>
            <a:endParaRPr lang="en-GB" dirty="0">
              <a:solidFill>
                <a:srgbClr val="FF0000"/>
              </a:solidFill>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de-DE" sz="900" b="1" dirty="0">
                <a:solidFill>
                  <a:schemeClr val="tx1"/>
                </a:solidFill>
                <a:highlight>
                  <a:srgbClr val="FFFF00"/>
                </a:highlight>
              </a:rPr>
              <a:t>The </a:t>
            </a:r>
            <a:r>
              <a:rPr lang="de-DE" sz="900" b="1" dirty="0" err="1">
                <a:solidFill>
                  <a:schemeClr val="tx1"/>
                </a:solidFill>
                <a:highlight>
                  <a:srgbClr val="FFFF00"/>
                </a:highlight>
              </a:rPr>
              <a:t>challenge</a:t>
            </a:r>
            <a:r>
              <a:rPr lang="de-DE" sz="900" b="1" dirty="0">
                <a:solidFill>
                  <a:schemeClr val="tx1"/>
                </a:solidFill>
                <a:highlight>
                  <a:srgbClr val="FFFF00"/>
                </a:highlight>
              </a:rPr>
              <a:t>:</a:t>
            </a:r>
          </a:p>
          <a:p>
            <a:pPr marL="228600" indent="-228600">
              <a:buFont typeface="Arial" panose="020B0604020202020204" pitchFamily="34" charset="0"/>
              <a:buAutoNum type="arabicPeriod"/>
            </a:pPr>
            <a:r>
              <a:rPr lang="en-GB" sz="900" dirty="0">
                <a:solidFill>
                  <a:schemeClr val="tx1"/>
                </a:solidFill>
                <a:highlight>
                  <a:srgbClr val="FFFF00"/>
                </a:highlight>
              </a:rPr>
              <a:t>A regional mechanism for Biodiversity Information Management and Reporting (BIMR) is missing</a:t>
            </a:r>
          </a:p>
          <a:p>
            <a:pPr marL="228600" indent="-228600">
              <a:buFont typeface="Arial" panose="020B0604020202020204" pitchFamily="34" charset="0"/>
              <a:buAutoNum type="arabicPeriod"/>
            </a:pPr>
            <a:r>
              <a:rPr lang="en-GB" sz="900" dirty="0">
                <a:solidFill>
                  <a:schemeClr val="tx1"/>
                </a:solidFill>
                <a:highlight>
                  <a:srgbClr val="FFFF00"/>
                </a:highlight>
              </a:rPr>
              <a:t>Therefore the protection of natural resources and compliance with EU-legislation and other international agreements is insufficiently monitored</a:t>
            </a:r>
          </a:p>
          <a:p>
            <a:pPr marL="228600" indent="-228600">
              <a:buFont typeface="Arial" panose="020B0604020202020204" pitchFamily="34" charset="0"/>
              <a:buAutoNum type="arabicPeriod"/>
            </a:pPr>
            <a:r>
              <a:rPr lang="de-DE" sz="900" dirty="0">
                <a:solidFill>
                  <a:schemeClr val="tx1"/>
                </a:solidFill>
                <a:highlight>
                  <a:srgbClr val="FFFF00"/>
                </a:highlight>
              </a:rPr>
              <a:t>Technical, </a:t>
            </a:r>
            <a:r>
              <a:rPr lang="de-DE" sz="900" dirty="0" err="1">
                <a:solidFill>
                  <a:schemeClr val="tx1"/>
                </a:solidFill>
                <a:highlight>
                  <a:srgbClr val="FFFF00"/>
                </a:highlight>
              </a:rPr>
              <a:t>organizational</a:t>
            </a:r>
            <a:r>
              <a:rPr lang="de-DE" sz="900" dirty="0">
                <a:solidFill>
                  <a:schemeClr val="tx1"/>
                </a:solidFill>
                <a:highlight>
                  <a:srgbClr val="FFFF00"/>
                </a:highlight>
              </a:rPr>
              <a:t> </a:t>
            </a:r>
            <a:r>
              <a:rPr lang="de-DE" sz="900" dirty="0" err="1">
                <a:solidFill>
                  <a:schemeClr val="tx1"/>
                </a:solidFill>
                <a:highlight>
                  <a:srgbClr val="FFFF00"/>
                </a:highlight>
              </a:rPr>
              <a:t>and</a:t>
            </a:r>
            <a:r>
              <a:rPr lang="de-DE" sz="900" dirty="0">
                <a:solidFill>
                  <a:schemeClr val="tx1"/>
                </a:solidFill>
                <a:highlight>
                  <a:srgbClr val="FFFF00"/>
                </a:highlight>
              </a:rPr>
              <a:t> </a:t>
            </a:r>
            <a:r>
              <a:rPr lang="de-DE" sz="900" dirty="0" err="1">
                <a:solidFill>
                  <a:schemeClr val="tx1"/>
                </a:solidFill>
                <a:highlight>
                  <a:srgbClr val="FFFF00"/>
                </a:highlight>
              </a:rPr>
              <a:t>financial</a:t>
            </a:r>
            <a:r>
              <a:rPr lang="de-DE" sz="900" dirty="0">
                <a:solidFill>
                  <a:schemeClr val="tx1"/>
                </a:solidFill>
                <a:highlight>
                  <a:srgbClr val="FFFF00"/>
                </a:highlight>
              </a:rPr>
              <a:t> </a:t>
            </a:r>
            <a:r>
              <a:rPr lang="de-DE" sz="900" dirty="0" err="1">
                <a:solidFill>
                  <a:schemeClr val="tx1"/>
                </a:solidFill>
                <a:highlight>
                  <a:srgbClr val="FFFF00"/>
                </a:highlight>
              </a:rPr>
              <a:t>capacities</a:t>
            </a:r>
            <a:r>
              <a:rPr lang="de-DE" sz="900" dirty="0">
                <a:solidFill>
                  <a:schemeClr val="tx1"/>
                </a:solidFill>
                <a:highlight>
                  <a:srgbClr val="FFFF00"/>
                </a:highlight>
              </a:rPr>
              <a:t> </a:t>
            </a:r>
            <a:r>
              <a:rPr lang="de-DE" sz="900" dirty="0" err="1">
                <a:solidFill>
                  <a:schemeClr val="tx1"/>
                </a:solidFill>
                <a:highlight>
                  <a:srgbClr val="FFFF00"/>
                </a:highlight>
              </a:rPr>
              <a:t>for</a:t>
            </a:r>
            <a:r>
              <a:rPr lang="de-DE" sz="900" dirty="0">
                <a:solidFill>
                  <a:schemeClr val="tx1"/>
                </a:solidFill>
                <a:highlight>
                  <a:srgbClr val="FFFF00"/>
                </a:highlight>
              </a:rPr>
              <a:t> </a:t>
            </a:r>
            <a:r>
              <a:rPr lang="de-DE" sz="900" dirty="0" err="1">
                <a:solidFill>
                  <a:schemeClr val="tx1"/>
                </a:solidFill>
                <a:highlight>
                  <a:srgbClr val="FFFF00"/>
                </a:highlight>
              </a:rPr>
              <a:t>biodiversity</a:t>
            </a:r>
            <a:r>
              <a:rPr lang="de-DE" sz="900" dirty="0">
                <a:solidFill>
                  <a:schemeClr val="tx1"/>
                </a:solidFill>
                <a:highlight>
                  <a:srgbClr val="FFFF00"/>
                </a:highlight>
              </a:rPr>
              <a:t> </a:t>
            </a:r>
            <a:r>
              <a:rPr lang="de-DE" sz="900" dirty="0" err="1">
                <a:solidFill>
                  <a:schemeClr val="tx1"/>
                </a:solidFill>
                <a:highlight>
                  <a:srgbClr val="FFFF00"/>
                </a:highlight>
              </a:rPr>
              <a:t>data</a:t>
            </a:r>
            <a:r>
              <a:rPr lang="de-DE" sz="900" dirty="0">
                <a:solidFill>
                  <a:schemeClr val="tx1"/>
                </a:solidFill>
                <a:highlight>
                  <a:srgbClr val="FFFF00"/>
                </a:highlight>
              </a:rPr>
              <a:t> </a:t>
            </a:r>
            <a:r>
              <a:rPr lang="de-DE" sz="900" dirty="0" err="1">
                <a:solidFill>
                  <a:schemeClr val="tx1"/>
                </a:solidFill>
                <a:highlight>
                  <a:srgbClr val="FFFF00"/>
                </a:highlight>
              </a:rPr>
              <a:t>management</a:t>
            </a:r>
            <a:r>
              <a:rPr lang="de-DE" sz="900" dirty="0">
                <a:solidFill>
                  <a:schemeClr val="tx1"/>
                </a:solidFill>
                <a:highlight>
                  <a:srgbClr val="FFFF00"/>
                </a:highlight>
              </a:rPr>
              <a:t> </a:t>
            </a:r>
            <a:r>
              <a:rPr lang="de-DE" sz="900" dirty="0" err="1">
                <a:solidFill>
                  <a:schemeClr val="tx1"/>
                </a:solidFill>
                <a:highlight>
                  <a:srgbClr val="FFFF00"/>
                </a:highlight>
              </a:rPr>
              <a:t>are</a:t>
            </a:r>
            <a:r>
              <a:rPr lang="de-DE" sz="900" dirty="0">
                <a:solidFill>
                  <a:schemeClr val="tx1"/>
                </a:solidFill>
                <a:highlight>
                  <a:srgbClr val="FFFF00"/>
                </a:highlight>
              </a:rPr>
              <a:t> </a:t>
            </a:r>
            <a:r>
              <a:rPr lang="de-DE" sz="900" dirty="0" err="1">
                <a:solidFill>
                  <a:schemeClr val="tx1"/>
                </a:solidFill>
                <a:highlight>
                  <a:srgbClr val="FFFF00"/>
                </a:highlight>
              </a:rPr>
              <a:t>inadequate</a:t>
            </a:r>
            <a:r>
              <a:rPr lang="de-DE" sz="900" dirty="0">
                <a:solidFill>
                  <a:schemeClr val="tx1"/>
                </a:solidFill>
                <a:highlight>
                  <a:srgbClr val="FFFF00"/>
                </a:highlight>
              </a:rPr>
              <a:t> </a:t>
            </a:r>
            <a:r>
              <a:rPr lang="de-DE" sz="900" dirty="0" err="1">
                <a:solidFill>
                  <a:schemeClr val="tx1"/>
                </a:solidFill>
                <a:highlight>
                  <a:srgbClr val="FFFF00"/>
                </a:highlight>
              </a:rPr>
              <a:t>for</a:t>
            </a:r>
            <a:r>
              <a:rPr lang="de-DE" sz="900" dirty="0">
                <a:solidFill>
                  <a:schemeClr val="tx1"/>
                </a:solidFill>
                <a:highlight>
                  <a:srgbClr val="FFFF00"/>
                </a:highlight>
              </a:rPr>
              <a:t> </a:t>
            </a:r>
            <a:r>
              <a:rPr lang="de-DE" sz="900" dirty="0" err="1">
                <a:solidFill>
                  <a:schemeClr val="tx1"/>
                </a:solidFill>
                <a:highlight>
                  <a:srgbClr val="FFFF00"/>
                </a:highlight>
              </a:rPr>
              <a:t>integration</a:t>
            </a:r>
            <a:r>
              <a:rPr lang="de-DE" sz="900" dirty="0">
                <a:solidFill>
                  <a:schemeClr val="tx1"/>
                </a:solidFill>
                <a:highlight>
                  <a:srgbClr val="FFFF00"/>
                </a:highlight>
              </a:rPr>
              <a:t> </a:t>
            </a:r>
            <a:r>
              <a:rPr lang="de-DE" sz="900" dirty="0" err="1">
                <a:solidFill>
                  <a:schemeClr val="tx1"/>
                </a:solidFill>
                <a:highlight>
                  <a:srgbClr val="FFFF00"/>
                </a:highlight>
              </a:rPr>
              <a:t>into</a:t>
            </a:r>
            <a:r>
              <a:rPr lang="de-DE" sz="900" dirty="0">
                <a:solidFill>
                  <a:schemeClr val="tx1"/>
                </a:solidFill>
                <a:highlight>
                  <a:srgbClr val="FFFF00"/>
                </a:highlight>
              </a:rPr>
              <a:t> national </a:t>
            </a:r>
            <a:r>
              <a:rPr lang="de-DE" sz="900" dirty="0" err="1">
                <a:solidFill>
                  <a:schemeClr val="tx1"/>
                </a:solidFill>
                <a:highlight>
                  <a:srgbClr val="FFFF00"/>
                </a:highlight>
              </a:rPr>
              <a:t>policies</a:t>
            </a:r>
            <a:endParaRPr lang="de-DE" sz="900" dirty="0">
              <a:solidFill>
                <a:schemeClr val="tx1"/>
              </a:solidFill>
              <a:highlight>
                <a:srgbClr val="FFFF00"/>
              </a:highlight>
            </a:endParaRPr>
          </a:p>
          <a:p>
            <a:pPr marL="0" indent="0">
              <a:buFont typeface="Arial" panose="020B0604020202020204" pitchFamily="34" charset="0"/>
              <a:buNone/>
            </a:pPr>
            <a:endParaRPr lang="de-DE" sz="900" b="0" dirty="0">
              <a:solidFill>
                <a:schemeClr val="tx1"/>
              </a:solidFill>
              <a:highlight>
                <a:srgbClr val="FFFF00"/>
              </a:highlight>
            </a:endParaRPr>
          </a:p>
          <a:p>
            <a:pPr marL="0" indent="0">
              <a:buFont typeface="Arial" panose="020B0604020202020204" pitchFamily="34" charset="0"/>
              <a:buNone/>
            </a:pPr>
            <a:r>
              <a:rPr lang="en-GB" sz="900" b="1" dirty="0">
                <a:solidFill>
                  <a:schemeClr val="tx1"/>
                </a:solidFill>
                <a:highlight>
                  <a:srgbClr val="FFFF00"/>
                </a:highlight>
              </a:rPr>
              <a:t>What we are building on: </a:t>
            </a:r>
            <a:endParaRPr lang="de-DE" sz="900" dirty="0">
              <a:solidFill>
                <a:schemeClr val="tx1"/>
              </a:solidFill>
              <a:highlight>
                <a:srgbClr val="FFFF00"/>
              </a:highlight>
            </a:endParaRPr>
          </a:p>
          <a:p>
            <a:pPr indent="-128588">
              <a:buFont typeface="Wingdings" panose="05000000000000000000" pitchFamily="2" charset="2"/>
              <a:buChar char="ü"/>
            </a:pPr>
            <a:r>
              <a:rPr lang="de-DE" sz="900" dirty="0">
                <a:solidFill>
                  <a:schemeClr val="tx1"/>
                </a:solidFill>
                <a:highlight>
                  <a:srgbClr val="FFFF00"/>
                </a:highlight>
              </a:rPr>
              <a:t>Common </a:t>
            </a:r>
            <a:r>
              <a:rPr lang="de-DE" sz="900" dirty="0" err="1">
                <a:solidFill>
                  <a:schemeClr val="tx1"/>
                </a:solidFill>
                <a:highlight>
                  <a:srgbClr val="FFFF00"/>
                </a:highlight>
              </a:rPr>
              <a:t>understanding</a:t>
            </a:r>
            <a:r>
              <a:rPr lang="de-DE" sz="900" dirty="0">
                <a:solidFill>
                  <a:schemeClr val="tx1"/>
                </a:solidFill>
                <a:highlight>
                  <a:srgbClr val="FFFF00"/>
                </a:highlight>
              </a:rPr>
              <a:t> </a:t>
            </a:r>
            <a:r>
              <a:rPr lang="de-DE" sz="900" dirty="0" err="1">
                <a:solidFill>
                  <a:schemeClr val="tx1"/>
                </a:solidFill>
                <a:highlight>
                  <a:srgbClr val="FFFF00"/>
                </a:highlight>
              </a:rPr>
              <a:t>of</a:t>
            </a:r>
            <a:r>
              <a:rPr lang="de-DE" sz="900" dirty="0">
                <a:solidFill>
                  <a:schemeClr val="tx1"/>
                </a:solidFill>
                <a:highlight>
                  <a:srgbClr val="FFFF00"/>
                </a:highlight>
              </a:rPr>
              <a:t> BIMR </a:t>
            </a:r>
            <a:r>
              <a:rPr lang="de-DE" sz="900" dirty="0" err="1">
                <a:solidFill>
                  <a:schemeClr val="tx1"/>
                </a:solidFill>
                <a:highlight>
                  <a:srgbClr val="FFFF00"/>
                </a:highlight>
              </a:rPr>
              <a:t>established</a:t>
            </a:r>
            <a:endParaRPr lang="de-DE" sz="900" dirty="0">
              <a:solidFill>
                <a:schemeClr val="tx1"/>
              </a:solidFill>
              <a:highlight>
                <a:srgbClr val="FFFF00"/>
              </a:highlight>
            </a:endParaRPr>
          </a:p>
          <a:p>
            <a:pPr indent="-128588">
              <a:buFont typeface="Wingdings" panose="05000000000000000000" pitchFamily="2" charset="2"/>
              <a:buChar char="ü"/>
            </a:pPr>
            <a:r>
              <a:rPr lang="de-DE" sz="900" dirty="0">
                <a:solidFill>
                  <a:schemeClr val="tx1"/>
                </a:solidFill>
                <a:highlight>
                  <a:srgbClr val="FFFF00"/>
                </a:highlight>
              </a:rPr>
              <a:t>Regional BIMR </a:t>
            </a:r>
            <a:r>
              <a:rPr lang="de-DE" sz="900" dirty="0" err="1">
                <a:solidFill>
                  <a:schemeClr val="tx1"/>
                </a:solidFill>
                <a:highlight>
                  <a:srgbClr val="FFFF00"/>
                </a:highlight>
              </a:rPr>
              <a:t>guideline</a:t>
            </a:r>
            <a:r>
              <a:rPr lang="de-DE" sz="900" dirty="0">
                <a:solidFill>
                  <a:schemeClr val="tx1"/>
                </a:solidFill>
                <a:highlight>
                  <a:srgbClr val="FFFF00"/>
                </a:highlight>
              </a:rPr>
              <a:t> </a:t>
            </a:r>
            <a:r>
              <a:rPr lang="de-DE" sz="900" dirty="0" err="1">
                <a:solidFill>
                  <a:schemeClr val="tx1"/>
                </a:solidFill>
                <a:highlight>
                  <a:srgbClr val="FFFF00"/>
                </a:highlight>
              </a:rPr>
              <a:t>developed</a:t>
            </a:r>
            <a:endParaRPr lang="de-DE" sz="900" dirty="0">
              <a:solidFill>
                <a:schemeClr val="tx1"/>
              </a:solidFill>
              <a:highlight>
                <a:srgbClr val="FFFF00"/>
              </a:highlight>
            </a:endParaRPr>
          </a:p>
          <a:p>
            <a:pPr indent="-128588">
              <a:buFont typeface="Wingdings" panose="05000000000000000000" pitchFamily="2" charset="2"/>
              <a:buChar char="ü"/>
            </a:pPr>
            <a:r>
              <a:rPr lang="de-DE" sz="900" dirty="0">
                <a:solidFill>
                  <a:schemeClr val="tx1"/>
                </a:solidFill>
                <a:highlight>
                  <a:srgbClr val="FFFF00"/>
                </a:highlight>
              </a:rPr>
              <a:t>BIMR </a:t>
            </a:r>
            <a:r>
              <a:rPr lang="de-DE" sz="900" dirty="0" err="1">
                <a:solidFill>
                  <a:schemeClr val="tx1"/>
                </a:solidFill>
                <a:highlight>
                  <a:srgbClr val="FFFF00"/>
                </a:highlight>
              </a:rPr>
              <a:t>policy</a:t>
            </a:r>
            <a:r>
              <a:rPr lang="de-DE" sz="900" dirty="0">
                <a:solidFill>
                  <a:schemeClr val="tx1"/>
                </a:solidFill>
                <a:highlight>
                  <a:srgbClr val="FFFF00"/>
                </a:highlight>
              </a:rPr>
              <a:t> </a:t>
            </a:r>
            <a:r>
              <a:rPr lang="de-DE" sz="900" dirty="0" err="1">
                <a:solidFill>
                  <a:schemeClr val="tx1"/>
                </a:solidFill>
                <a:highlight>
                  <a:srgbClr val="FFFF00"/>
                </a:highlight>
              </a:rPr>
              <a:t>paper</a:t>
            </a:r>
            <a:r>
              <a:rPr lang="de-DE" sz="900" dirty="0">
                <a:solidFill>
                  <a:schemeClr val="tx1"/>
                </a:solidFill>
                <a:highlight>
                  <a:srgbClr val="FFFF00"/>
                </a:highlight>
              </a:rPr>
              <a:t> </a:t>
            </a:r>
            <a:r>
              <a:rPr lang="de-DE" sz="900" dirty="0" err="1">
                <a:solidFill>
                  <a:schemeClr val="tx1"/>
                </a:solidFill>
                <a:highlight>
                  <a:srgbClr val="FFFF00"/>
                </a:highlight>
              </a:rPr>
              <a:t>to</a:t>
            </a:r>
            <a:r>
              <a:rPr lang="de-DE" sz="900" dirty="0">
                <a:solidFill>
                  <a:schemeClr val="tx1"/>
                </a:solidFill>
                <a:highlight>
                  <a:srgbClr val="FFFF00"/>
                </a:highlight>
              </a:rPr>
              <a:t> </a:t>
            </a:r>
            <a:r>
              <a:rPr lang="de-DE" sz="900" dirty="0" err="1">
                <a:solidFill>
                  <a:schemeClr val="tx1"/>
                </a:solidFill>
                <a:highlight>
                  <a:srgbClr val="FFFF00"/>
                </a:highlight>
              </a:rPr>
              <a:t>tackle</a:t>
            </a:r>
            <a:r>
              <a:rPr lang="de-DE" sz="900" dirty="0">
                <a:solidFill>
                  <a:schemeClr val="tx1"/>
                </a:solidFill>
                <a:highlight>
                  <a:srgbClr val="FFFF00"/>
                </a:highlight>
              </a:rPr>
              <a:t> </a:t>
            </a:r>
            <a:r>
              <a:rPr lang="de-DE" sz="900" dirty="0" err="1">
                <a:solidFill>
                  <a:schemeClr val="tx1"/>
                </a:solidFill>
                <a:highlight>
                  <a:srgbClr val="FFFF00"/>
                </a:highlight>
              </a:rPr>
              <a:t>existing</a:t>
            </a:r>
            <a:r>
              <a:rPr lang="de-DE" sz="900" dirty="0">
                <a:solidFill>
                  <a:schemeClr val="tx1"/>
                </a:solidFill>
                <a:highlight>
                  <a:srgbClr val="FFFF00"/>
                </a:highlight>
              </a:rPr>
              <a:t> </a:t>
            </a:r>
            <a:r>
              <a:rPr lang="de-DE" sz="900" dirty="0" err="1">
                <a:solidFill>
                  <a:schemeClr val="tx1"/>
                </a:solidFill>
                <a:highlight>
                  <a:srgbClr val="FFFF00"/>
                </a:highlight>
              </a:rPr>
              <a:t>gaps</a:t>
            </a:r>
            <a:r>
              <a:rPr lang="de-DE" sz="900" dirty="0">
                <a:solidFill>
                  <a:schemeClr val="tx1"/>
                </a:solidFill>
                <a:highlight>
                  <a:srgbClr val="FFFF00"/>
                </a:highlight>
              </a:rPr>
              <a:t> </a:t>
            </a:r>
            <a:r>
              <a:rPr lang="de-DE" sz="900" dirty="0" err="1">
                <a:solidFill>
                  <a:schemeClr val="tx1"/>
                </a:solidFill>
                <a:highlight>
                  <a:srgbClr val="FFFF00"/>
                </a:highlight>
              </a:rPr>
              <a:t>and</a:t>
            </a:r>
            <a:r>
              <a:rPr lang="de-DE" sz="900" dirty="0">
                <a:solidFill>
                  <a:schemeClr val="tx1"/>
                </a:solidFill>
                <a:highlight>
                  <a:srgbClr val="FFFF00"/>
                </a:highlight>
              </a:rPr>
              <a:t> </a:t>
            </a:r>
            <a:r>
              <a:rPr lang="de-DE" sz="900" dirty="0" err="1">
                <a:solidFill>
                  <a:schemeClr val="tx1"/>
                </a:solidFill>
                <a:highlight>
                  <a:srgbClr val="FFFF00"/>
                </a:highlight>
              </a:rPr>
              <a:t>obstacles</a:t>
            </a:r>
            <a:endParaRPr lang="de-DE" sz="900" dirty="0">
              <a:solidFill>
                <a:schemeClr val="tx1"/>
              </a:solidFill>
              <a:highlight>
                <a:srgbClr val="FFFF00"/>
              </a:highlight>
            </a:endParaRPr>
          </a:p>
          <a:p>
            <a:pPr indent="-128588">
              <a:buFont typeface="Wingdings" panose="05000000000000000000" pitchFamily="2" charset="2"/>
              <a:buChar char="ü"/>
            </a:pPr>
            <a:endParaRPr lang="de-DE" sz="900" dirty="0">
              <a:solidFill>
                <a:schemeClr val="tx1"/>
              </a:solidFill>
              <a:highlight>
                <a:srgbClr val="FFFF00"/>
              </a:highlight>
            </a:endParaRP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900" b="1" dirty="0" err="1">
                <a:solidFill>
                  <a:schemeClr val="tx1"/>
                </a:solidFill>
                <a:highlight>
                  <a:srgbClr val="FFFF00"/>
                </a:highlight>
              </a:rPr>
              <a:t>Objective</a:t>
            </a:r>
            <a:r>
              <a:rPr lang="de-DE" sz="900" b="1" dirty="0">
                <a:solidFill>
                  <a:schemeClr val="tx1"/>
                </a:solidFill>
                <a:highlight>
                  <a:srgbClr val="FFFF00"/>
                </a:highlight>
              </a:rPr>
              <a:t>:</a:t>
            </a:r>
          </a:p>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900" b="0" dirty="0">
                <a:solidFill>
                  <a:srgbClr val="232120"/>
                </a:solidFill>
                <a:highlight>
                  <a:srgbClr val="FFFF00"/>
                </a:highlight>
              </a:rPr>
              <a:t>The strengthened BIMR Regional Platform elevates transparency in biodiversity data management at the regional level</a:t>
            </a:r>
            <a:endParaRPr lang="de-DE" sz="900" b="0" dirty="0">
              <a:solidFill>
                <a:srgbClr val="232120"/>
              </a:solidFill>
              <a:highlight>
                <a:srgbClr val="FFFF00"/>
              </a:highlight>
            </a:endParaRPr>
          </a:p>
          <a:p>
            <a:endParaRPr lang="de-DE" dirty="0">
              <a:solidFill>
                <a:srgbClr val="FF0000"/>
              </a:solidFill>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de-DE" sz="900" b="1" dirty="0" err="1">
                <a:solidFill>
                  <a:schemeClr val="tx1"/>
                </a:solidFill>
                <a:highlight>
                  <a:srgbClr val="FFFF00"/>
                </a:highlight>
              </a:rPr>
              <a:t>Our</a:t>
            </a:r>
            <a:r>
              <a:rPr lang="de-DE" sz="900" b="1" dirty="0">
                <a:solidFill>
                  <a:schemeClr val="tx1"/>
                </a:solidFill>
                <a:highlight>
                  <a:srgbClr val="FFFF00"/>
                </a:highlight>
              </a:rPr>
              <a:t> </a:t>
            </a:r>
            <a:r>
              <a:rPr lang="de-DE" sz="900" b="1" dirty="0" err="1">
                <a:solidFill>
                  <a:schemeClr val="tx1"/>
                </a:solidFill>
                <a:highlight>
                  <a:srgbClr val="FFFF00"/>
                </a:highlight>
              </a:rPr>
              <a:t>approach</a:t>
            </a:r>
            <a:endParaRPr lang="en-GB" sz="900" b="1" dirty="0">
              <a:solidFill>
                <a:schemeClr val="tx1"/>
              </a:solidFill>
              <a:highlight>
                <a:srgbClr val="FFFF00"/>
              </a:highlight>
            </a:endParaRPr>
          </a:p>
          <a:p>
            <a:pPr marL="171450" indent="-171450">
              <a:buAutoNum type="arabicPeriod"/>
            </a:pPr>
            <a:r>
              <a:rPr lang="de-DE" sz="900" b="0" dirty="0" err="1">
                <a:solidFill>
                  <a:schemeClr val="tx1"/>
                </a:solidFill>
                <a:highlight>
                  <a:srgbClr val="FFFF00"/>
                </a:highlight>
              </a:rPr>
              <a:t>Developing</a:t>
            </a:r>
            <a:r>
              <a:rPr lang="de-DE" sz="900" b="0" dirty="0">
                <a:solidFill>
                  <a:schemeClr val="tx1"/>
                </a:solidFill>
                <a:highlight>
                  <a:srgbClr val="FFFF00"/>
                </a:highlight>
              </a:rPr>
              <a:t> a BIMR </a:t>
            </a:r>
            <a:r>
              <a:rPr lang="de-DE" sz="900" b="0" dirty="0" err="1">
                <a:solidFill>
                  <a:schemeClr val="tx1"/>
                </a:solidFill>
                <a:highlight>
                  <a:srgbClr val="FFFF00"/>
                </a:highlight>
              </a:rPr>
              <a:t>Policy</a:t>
            </a:r>
            <a:r>
              <a:rPr lang="de-DE" sz="900" b="0" dirty="0">
                <a:solidFill>
                  <a:schemeClr val="tx1"/>
                </a:solidFill>
                <a:highlight>
                  <a:srgbClr val="FFFF00"/>
                </a:highlight>
              </a:rPr>
              <a:t> Paper on </a:t>
            </a:r>
            <a:r>
              <a:rPr lang="de-DE" sz="900" b="0" dirty="0" err="1">
                <a:solidFill>
                  <a:schemeClr val="tx1"/>
                </a:solidFill>
                <a:highlight>
                  <a:srgbClr val="FFFF00"/>
                </a:highlight>
              </a:rPr>
              <a:t>the</a:t>
            </a:r>
            <a:r>
              <a:rPr lang="de-DE" sz="900" b="0" dirty="0">
                <a:solidFill>
                  <a:schemeClr val="tx1"/>
                </a:solidFill>
                <a:highlight>
                  <a:srgbClr val="FFFF00"/>
                </a:highlight>
              </a:rPr>
              <a:t> </a:t>
            </a:r>
            <a:r>
              <a:rPr lang="de-DE" sz="900" b="0" dirty="0" err="1">
                <a:solidFill>
                  <a:schemeClr val="tx1"/>
                </a:solidFill>
                <a:highlight>
                  <a:srgbClr val="FFFF00"/>
                </a:highlight>
              </a:rPr>
              <a:t>establishment</a:t>
            </a:r>
            <a:r>
              <a:rPr lang="de-DE" sz="900" b="0" dirty="0">
                <a:solidFill>
                  <a:schemeClr val="tx1"/>
                </a:solidFill>
                <a:highlight>
                  <a:srgbClr val="FFFF00"/>
                </a:highlight>
              </a:rPr>
              <a:t> </a:t>
            </a:r>
            <a:r>
              <a:rPr lang="de-DE" sz="900" b="0" dirty="0" err="1">
                <a:solidFill>
                  <a:schemeClr val="tx1"/>
                </a:solidFill>
                <a:highlight>
                  <a:srgbClr val="FFFF00"/>
                </a:highlight>
              </a:rPr>
              <a:t>and</a:t>
            </a:r>
            <a:r>
              <a:rPr lang="de-DE" sz="900" b="0" dirty="0">
                <a:solidFill>
                  <a:schemeClr val="tx1"/>
                </a:solidFill>
                <a:highlight>
                  <a:srgbClr val="FFFF00"/>
                </a:highlight>
              </a:rPr>
              <a:t> </a:t>
            </a:r>
            <a:r>
              <a:rPr lang="de-DE" sz="900" b="0" dirty="0" err="1">
                <a:solidFill>
                  <a:schemeClr val="tx1"/>
                </a:solidFill>
                <a:highlight>
                  <a:srgbClr val="FFFF00"/>
                </a:highlight>
              </a:rPr>
              <a:t>maintenance</a:t>
            </a:r>
            <a:r>
              <a:rPr lang="de-DE" sz="900" b="0" dirty="0">
                <a:solidFill>
                  <a:schemeClr val="tx1"/>
                </a:solidFill>
                <a:highlight>
                  <a:srgbClr val="FFFF00"/>
                </a:highlight>
              </a:rPr>
              <a:t> </a:t>
            </a:r>
            <a:r>
              <a:rPr lang="de-DE" sz="900" b="0" dirty="0" err="1">
                <a:solidFill>
                  <a:schemeClr val="tx1"/>
                </a:solidFill>
                <a:highlight>
                  <a:srgbClr val="FFFF00"/>
                </a:highlight>
              </a:rPr>
              <a:t>of</a:t>
            </a:r>
            <a:r>
              <a:rPr lang="de-DE" sz="900" b="0" dirty="0">
                <a:solidFill>
                  <a:schemeClr val="tx1"/>
                </a:solidFill>
                <a:highlight>
                  <a:srgbClr val="FFFF00"/>
                </a:highlight>
              </a:rPr>
              <a:t> BIMR </a:t>
            </a:r>
            <a:r>
              <a:rPr lang="de-DE" sz="900" b="0" dirty="0" err="1">
                <a:solidFill>
                  <a:schemeClr val="tx1"/>
                </a:solidFill>
                <a:highlight>
                  <a:srgbClr val="FFFF00"/>
                </a:highlight>
              </a:rPr>
              <a:t>systems</a:t>
            </a:r>
            <a:r>
              <a:rPr lang="de-DE" sz="900" b="0" dirty="0">
                <a:solidFill>
                  <a:schemeClr val="tx1"/>
                </a:solidFill>
                <a:highlight>
                  <a:srgbClr val="FFFF00"/>
                </a:highlight>
              </a:rPr>
              <a:t> </a:t>
            </a:r>
            <a:r>
              <a:rPr lang="de-DE" sz="900" b="0" dirty="0" err="1">
                <a:solidFill>
                  <a:schemeClr val="tx1"/>
                </a:solidFill>
                <a:highlight>
                  <a:srgbClr val="FFFF00"/>
                </a:highlight>
              </a:rPr>
              <a:t>to</a:t>
            </a:r>
            <a:r>
              <a:rPr lang="de-DE" sz="900" b="0" dirty="0">
                <a:solidFill>
                  <a:schemeClr val="tx1"/>
                </a:solidFill>
                <a:highlight>
                  <a:srgbClr val="FFFF00"/>
                </a:highlight>
              </a:rPr>
              <a:t> </a:t>
            </a:r>
            <a:r>
              <a:rPr lang="de-DE" sz="900" b="0" dirty="0" err="1">
                <a:solidFill>
                  <a:schemeClr val="tx1"/>
                </a:solidFill>
                <a:highlight>
                  <a:srgbClr val="FFFF00"/>
                </a:highlight>
              </a:rPr>
              <a:t>strengthen</a:t>
            </a:r>
            <a:r>
              <a:rPr lang="de-DE" sz="900" b="0" dirty="0">
                <a:solidFill>
                  <a:schemeClr val="tx1"/>
                </a:solidFill>
                <a:highlight>
                  <a:srgbClr val="FFFF00"/>
                </a:highlight>
              </a:rPr>
              <a:t> </a:t>
            </a:r>
            <a:r>
              <a:rPr lang="de-DE" sz="900" b="0" dirty="0" err="1">
                <a:solidFill>
                  <a:schemeClr val="tx1"/>
                </a:solidFill>
                <a:highlight>
                  <a:srgbClr val="FFFF00"/>
                </a:highlight>
              </a:rPr>
              <a:t>the</a:t>
            </a:r>
            <a:r>
              <a:rPr lang="de-DE" sz="900" b="0" dirty="0">
                <a:solidFill>
                  <a:schemeClr val="tx1"/>
                </a:solidFill>
                <a:highlight>
                  <a:srgbClr val="FFFF00"/>
                </a:highlight>
              </a:rPr>
              <a:t> regional </a:t>
            </a:r>
            <a:r>
              <a:rPr lang="de-DE" sz="900" b="0" dirty="0" err="1">
                <a:solidFill>
                  <a:schemeClr val="tx1"/>
                </a:solidFill>
                <a:highlight>
                  <a:srgbClr val="FFFF00"/>
                </a:highlight>
              </a:rPr>
              <a:t>cooperation</a:t>
            </a:r>
            <a:r>
              <a:rPr lang="de-DE" sz="900" b="0" dirty="0">
                <a:solidFill>
                  <a:schemeClr val="tx1"/>
                </a:solidFill>
                <a:highlight>
                  <a:srgbClr val="FFFF00"/>
                </a:highlight>
              </a:rPr>
              <a:t>, </a:t>
            </a:r>
            <a:r>
              <a:rPr lang="de-DE" sz="900" b="0" dirty="0" err="1">
                <a:solidFill>
                  <a:schemeClr val="tx1"/>
                </a:solidFill>
                <a:highlight>
                  <a:srgbClr val="FFFF00"/>
                </a:highlight>
              </a:rPr>
              <a:t>develop</a:t>
            </a:r>
            <a:r>
              <a:rPr lang="de-DE" sz="900" b="0" dirty="0">
                <a:solidFill>
                  <a:schemeClr val="tx1"/>
                </a:solidFill>
                <a:highlight>
                  <a:srgbClr val="FFFF00"/>
                </a:highlight>
              </a:rPr>
              <a:t> </a:t>
            </a:r>
            <a:r>
              <a:rPr lang="de-DE" sz="900" b="0" dirty="0" err="1">
                <a:solidFill>
                  <a:schemeClr val="tx1"/>
                </a:solidFill>
                <a:highlight>
                  <a:srgbClr val="FFFF00"/>
                </a:highlight>
              </a:rPr>
              <a:t>shared</a:t>
            </a:r>
            <a:r>
              <a:rPr lang="de-DE" sz="900" b="0" dirty="0">
                <a:solidFill>
                  <a:schemeClr val="tx1"/>
                </a:solidFill>
                <a:highlight>
                  <a:srgbClr val="FFFF00"/>
                </a:highlight>
              </a:rPr>
              <a:t> </a:t>
            </a:r>
            <a:r>
              <a:rPr lang="de-DE" sz="900" b="0" dirty="0" err="1">
                <a:solidFill>
                  <a:schemeClr val="tx1"/>
                </a:solidFill>
                <a:highlight>
                  <a:srgbClr val="FFFF00"/>
                </a:highlight>
              </a:rPr>
              <a:t>understandings</a:t>
            </a:r>
            <a:r>
              <a:rPr lang="de-DE" sz="900" b="0" dirty="0">
                <a:solidFill>
                  <a:schemeClr val="tx1"/>
                </a:solidFill>
                <a:highlight>
                  <a:srgbClr val="FFFF00"/>
                </a:highlight>
              </a:rPr>
              <a:t> </a:t>
            </a:r>
            <a:r>
              <a:rPr lang="de-DE" sz="900" b="0" dirty="0" err="1">
                <a:solidFill>
                  <a:schemeClr val="tx1"/>
                </a:solidFill>
                <a:highlight>
                  <a:srgbClr val="FFFF00"/>
                </a:highlight>
              </a:rPr>
              <a:t>and</a:t>
            </a:r>
            <a:r>
              <a:rPr lang="de-DE" sz="900" b="0" dirty="0">
                <a:solidFill>
                  <a:schemeClr val="tx1"/>
                </a:solidFill>
                <a:highlight>
                  <a:srgbClr val="FFFF00"/>
                </a:highlight>
              </a:rPr>
              <a:t> </a:t>
            </a:r>
            <a:r>
              <a:rPr lang="de-DE" sz="900" b="0" dirty="0" err="1">
                <a:solidFill>
                  <a:schemeClr val="tx1"/>
                </a:solidFill>
                <a:highlight>
                  <a:srgbClr val="FFFF00"/>
                </a:highlight>
              </a:rPr>
              <a:t>approaches</a:t>
            </a:r>
            <a:r>
              <a:rPr lang="de-DE" sz="900" b="0" dirty="0">
                <a:solidFill>
                  <a:schemeClr val="tx1"/>
                </a:solidFill>
                <a:highlight>
                  <a:srgbClr val="FFFF00"/>
                </a:highlight>
              </a:rPr>
              <a:t> </a:t>
            </a:r>
            <a:r>
              <a:rPr lang="de-DE" sz="900" b="0" dirty="0" err="1">
                <a:solidFill>
                  <a:schemeClr val="tx1"/>
                </a:solidFill>
                <a:highlight>
                  <a:srgbClr val="FFFF00"/>
                </a:highlight>
              </a:rPr>
              <a:t>and</a:t>
            </a:r>
            <a:r>
              <a:rPr lang="de-DE" sz="900" b="0" dirty="0">
                <a:solidFill>
                  <a:schemeClr val="tx1"/>
                </a:solidFill>
                <a:highlight>
                  <a:srgbClr val="FFFF00"/>
                </a:highlight>
              </a:rPr>
              <a:t> </a:t>
            </a:r>
            <a:r>
              <a:rPr lang="de-DE" sz="900" b="0" dirty="0" err="1">
                <a:solidFill>
                  <a:schemeClr val="tx1"/>
                </a:solidFill>
                <a:highlight>
                  <a:srgbClr val="FFFF00"/>
                </a:highlight>
              </a:rPr>
              <a:t>support</a:t>
            </a:r>
            <a:r>
              <a:rPr lang="de-DE" sz="900" b="0" dirty="0">
                <a:solidFill>
                  <a:schemeClr val="tx1"/>
                </a:solidFill>
                <a:highlight>
                  <a:srgbClr val="FFFF00"/>
                </a:highlight>
              </a:rPr>
              <a:t> </a:t>
            </a:r>
            <a:r>
              <a:rPr lang="de-DE" sz="900" b="0" dirty="0" err="1">
                <a:solidFill>
                  <a:schemeClr val="tx1"/>
                </a:solidFill>
                <a:highlight>
                  <a:srgbClr val="FFFF00"/>
                </a:highlight>
              </a:rPr>
              <a:t>the</a:t>
            </a:r>
            <a:r>
              <a:rPr lang="de-DE" sz="900" b="0" dirty="0">
                <a:solidFill>
                  <a:schemeClr val="tx1"/>
                </a:solidFill>
                <a:highlight>
                  <a:srgbClr val="FFFF00"/>
                </a:highlight>
              </a:rPr>
              <a:t> national </a:t>
            </a:r>
            <a:r>
              <a:rPr lang="de-DE" sz="900" b="0" dirty="0" err="1">
                <a:solidFill>
                  <a:schemeClr val="tx1"/>
                </a:solidFill>
                <a:highlight>
                  <a:srgbClr val="FFFF00"/>
                </a:highlight>
              </a:rPr>
              <a:t>enagement</a:t>
            </a:r>
            <a:endParaRPr lang="de-DE" sz="900" b="0" dirty="0">
              <a:solidFill>
                <a:schemeClr val="tx1"/>
              </a:solidFill>
              <a:highlight>
                <a:srgbClr val="FFFF00"/>
              </a:highlight>
            </a:endParaRPr>
          </a:p>
          <a:p>
            <a:pPr marL="171450" indent="-171450">
              <a:buAutoNum type="arabicPeriod"/>
            </a:pPr>
            <a:r>
              <a:rPr lang="de-DE" sz="900" b="0" dirty="0" err="1">
                <a:solidFill>
                  <a:schemeClr val="tx1"/>
                </a:solidFill>
                <a:highlight>
                  <a:srgbClr val="FFFF00"/>
                </a:highlight>
              </a:rPr>
              <a:t>Improving</a:t>
            </a:r>
            <a:r>
              <a:rPr lang="de-DE" sz="900" b="0" dirty="0">
                <a:solidFill>
                  <a:schemeClr val="tx1"/>
                </a:solidFill>
                <a:highlight>
                  <a:srgbClr val="FFFF00"/>
                </a:highlight>
              </a:rPr>
              <a:t> </a:t>
            </a:r>
            <a:r>
              <a:rPr lang="de-DE" sz="900" b="0" dirty="0" err="1">
                <a:solidFill>
                  <a:schemeClr val="tx1"/>
                </a:solidFill>
                <a:highlight>
                  <a:srgbClr val="FFFF00"/>
                </a:highlight>
              </a:rPr>
              <a:t>biodiversity</a:t>
            </a:r>
            <a:r>
              <a:rPr lang="de-DE" sz="900" b="0" dirty="0">
                <a:solidFill>
                  <a:schemeClr val="tx1"/>
                </a:solidFill>
                <a:highlight>
                  <a:srgbClr val="FFFF00"/>
                </a:highlight>
              </a:rPr>
              <a:t> </a:t>
            </a:r>
            <a:r>
              <a:rPr lang="de-DE" sz="900" b="0" dirty="0" err="1">
                <a:solidFill>
                  <a:schemeClr val="tx1"/>
                </a:solidFill>
                <a:highlight>
                  <a:srgbClr val="FFFF00"/>
                </a:highlight>
              </a:rPr>
              <a:t>data</a:t>
            </a:r>
            <a:r>
              <a:rPr lang="de-DE" sz="900" b="0" dirty="0">
                <a:solidFill>
                  <a:schemeClr val="tx1"/>
                </a:solidFill>
                <a:highlight>
                  <a:srgbClr val="FFFF00"/>
                </a:highlight>
              </a:rPr>
              <a:t> </a:t>
            </a:r>
            <a:r>
              <a:rPr lang="de-DE" sz="900" b="0" dirty="0" err="1">
                <a:solidFill>
                  <a:schemeClr val="tx1"/>
                </a:solidFill>
                <a:highlight>
                  <a:srgbClr val="FFFF00"/>
                </a:highlight>
              </a:rPr>
              <a:t>management</a:t>
            </a:r>
            <a:r>
              <a:rPr lang="de-DE" sz="900" b="0" dirty="0">
                <a:solidFill>
                  <a:schemeClr val="tx1"/>
                </a:solidFill>
                <a:highlight>
                  <a:srgbClr val="FFFF00"/>
                </a:highlight>
              </a:rPr>
              <a:t> </a:t>
            </a:r>
            <a:r>
              <a:rPr lang="de-DE" sz="900" b="0" dirty="0" err="1">
                <a:solidFill>
                  <a:schemeClr val="tx1"/>
                </a:solidFill>
                <a:highlight>
                  <a:srgbClr val="FFFF00"/>
                </a:highlight>
              </a:rPr>
              <a:t>to</a:t>
            </a:r>
            <a:r>
              <a:rPr lang="de-DE" sz="900" b="0" dirty="0">
                <a:solidFill>
                  <a:schemeClr val="tx1"/>
                </a:solidFill>
                <a:highlight>
                  <a:srgbClr val="FFFF00"/>
                </a:highlight>
              </a:rPr>
              <a:t> </a:t>
            </a:r>
            <a:r>
              <a:rPr lang="de-DE" sz="900" dirty="0" err="1">
                <a:solidFill>
                  <a:schemeClr val="tx1"/>
                </a:solidFill>
                <a:highlight>
                  <a:srgbClr val="FFFF00"/>
                </a:highlight>
              </a:rPr>
              <a:t>ensure</a:t>
            </a:r>
            <a:r>
              <a:rPr lang="de-DE" sz="900" dirty="0">
                <a:solidFill>
                  <a:schemeClr val="tx1"/>
                </a:solidFill>
                <a:highlight>
                  <a:srgbClr val="FFFF00"/>
                </a:highlight>
              </a:rPr>
              <a:t> a </a:t>
            </a:r>
            <a:r>
              <a:rPr lang="de-DE" sz="900" dirty="0" err="1">
                <a:solidFill>
                  <a:schemeClr val="tx1"/>
                </a:solidFill>
                <a:highlight>
                  <a:srgbClr val="FFFF00"/>
                </a:highlight>
              </a:rPr>
              <a:t>standardized</a:t>
            </a:r>
            <a:r>
              <a:rPr lang="de-DE" sz="900" dirty="0">
                <a:solidFill>
                  <a:schemeClr val="tx1"/>
                </a:solidFill>
                <a:highlight>
                  <a:srgbClr val="FFFF00"/>
                </a:highlight>
              </a:rPr>
              <a:t> </a:t>
            </a:r>
            <a:r>
              <a:rPr lang="de-DE" sz="900" dirty="0" err="1">
                <a:solidFill>
                  <a:schemeClr val="tx1"/>
                </a:solidFill>
                <a:highlight>
                  <a:srgbClr val="FFFF00"/>
                </a:highlight>
              </a:rPr>
              <a:t>storage</a:t>
            </a:r>
            <a:r>
              <a:rPr lang="de-DE" sz="900" dirty="0">
                <a:solidFill>
                  <a:schemeClr val="tx1"/>
                </a:solidFill>
                <a:highlight>
                  <a:srgbClr val="FFFF00"/>
                </a:highlight>
              </a:rPr>
              <a:t> </a:t>
            </a:r>
            <a:r>
              <a:rPr lang="de-DE" sz="900" dirty="0" err="1">
                <a:solidFill>
                  <a:schemeClr val="tx1"/>
                </a:solidFill>
                <a:highlight>
                  <a:srgbClr val="FFFF00"/>
                </a:highlight>
              </a:rPr>
              <a:t>and</a:t>
            </a:r>
            <a:r>
              <a:rPr lang="de-DE" sz="900" dirty="0">
                <a:solidFill>
                  <a:schemeClr val="tx1"/>
                </a:solidFill>
                <a:highlight>
                  <a:srgbClr val="FFFF00"/>
                </a:highlight>
              </a:rPr>
              <a:t> global </a:t>
            </a:r>
            <a:r>
              <a:rPr lang="de-DE" sz="900" dirty="0" err="1">
                <a:solidFill>
                  <a:schemeClr val="tx1"/>
                </a:solidFill>
                <a:highlight>
                  <a:srgbClr val="FFFF00"/>
                </a:highlight>
              </a:rPr>
              <a:t>availability</a:t>
            </a:r>
            <a:r>
              <a:rPr lang="de-DE" sz="900" dirty="0">
                <a:solidFill>
                  <a:schemeClr val="tx1"/>
                </a:solidFill>
                <a:highlight>
                  <a:srgbClr val="FFFF00"/>
                </a:highlight>
              </a:rPr>
              <a:t> </a:t>
            </a:r>
            <a:r>
              <a:rPr lang="de-DE" sz="900" dirty="0" err="1">
                <a:solidFill>
                  <a:schemeClr val="tx1"/>
                </a:solidFill>
                <a:highlight>
                  <a:srgbClr val="FFFF00"/>
                </a:highlight>
              </a:rPr>
              <a:t>to</a:t>
            </a:r>
            <a:r>
              <a:rPr lang="de-DE" sz="900" dirty="0">
                <a:solidFill>
                  <a:schemeClr val="tx1"/>
                </a:solidFill>
                <a:highlight>
                  <a:srgbClr val="FFFF00"/>
                </a:highlight>
              </a:rPr>
              <a:t> </a:t>
            </a:r>
            <a:r>
              <a:rPr lang="de-DE" sz="900" dirty="0" err="1">
                <a:solidFill>
                  <a:schemeClr val="tx1"/>
                </a:solidFill>
                <a:highlight>
                  <a:srgbClr val="FFFF00"/>
                </a:highlight>
              </a:rPr>
              <a:t>ease</a:t>
            </a:r>
            <a:r>
              <a:rPr lang="de-DE" sz="900" dirty="0">
                <a:solidFill>
                  <a:schemeClr val="tx1"/>
                </a:solidFill>
                <a:highlight>
                  <a:srgbClr val="FFFF00"/>
                </a:highlight>
              </a:rPr>
              <a:t> </a:t>
            </a:r>
            <a:r>
              <a:rPr lang="de-DE" sz="900" dirty="0" err="1">
                <a:solidFill>
                  <a:schemeClr val="tx1"/>
                </a:solidFill>
                <a:highlight>
                  <a:srgbClr val="FFFF00"/>
                </a:highlight>
              </a:rPr>
              <a:t>exchange</a:t>
            </a:r>
            <a:r>
              <a:rPr lang="de-DE" sz="900" dirty="0">
                <a:solidFill>
                  <a:schemeClr val="tx1"/>
                </a:solidFill>
                <a:highlight>
                  <a:srgbClr val="FFFF00"/>
                </a:highlight>
              </a:rPr>
              <a:t> </a:t>
            </a:r>
            <a:r>
              <a:rPr lang="de-DE" sz="900" dirty="0" err="1">
                <a:solidFill>
                  <a:schemeClr val="tx1"/>
                </a:solidFill>
                <a:highlight>
                  <a:srgbClr val="FFFF00"/>
                </a:highlight>
              </a:rPr>
              <a:t>and</a:t>
            </a:r>
            <a:r>
              <a:rPr lang="de-DE" sz="900" dirty="0">
                <a:solidFill>
                  <a:schemeClr val="tx1"/>
                </a:solidFill>
                <a:highlight>
                  <a:srgbClr val="FFFF00"/>
                </a:highlight>
              </a:rPr>
              <a:t> </a:t>
            </a:r>
            <a:r>
              <a:rPr lang="de-DE" sz="900" dirty="0" err="1">
                <a:solidFill>
                  <a:schemeClr val="tx1"/>
                </a:solidFill>
                <a:highlight>
                  <a:srgbClr val="FFFF00"/>
                </a:highlight>
              </a:rPr>
              <a:t>use</a:t>
            </a:r>
            <a:r>
              <a:rPr lang="de-DE" sz="900" dirty="0">
                <a:solidFill>
                  <a:schemeClr val="tx1"/>
                </a:solidFill>
                <a:highlight>
                  <a:srgbClr val="FFFF00"/>
                </a:highlight>
              </a:rPr>
              <a:t> </a:t>
            </a:r>
            <a:r>
              <a:rPr lang="de-DE" sz="900" dirty="0" err="1">
                <a:solidFill>
                  <a:schemeClr val="tx1"/>
                </a:solidFill>
                <a:highlight>
                  <a:srgbClr val="FFFF00"/>
                </a:highlight>
              </a:rPr>
              <a:t>of</a:t>
            </a:r>
            <a:r>
              <a:rPr lang="de-DE" sz="900" dirty="0">
                <a:solidFill>
                  <a:schemeClr val="tx1"/>
                </a:solidFill>
                <a:highlight>
                  <a:srgbClr val="FFFF00"/>
                </a:highlight>
              </a:rPr>
              <a:t> </a:t>
            </a:r>
            <a:r>
              <a:rPr lang="de-DE" sz="900" dirty="0" err="1">
                <a:solidFill>
                  <a:schemeClr val="tx1"/>
                </a:solidFill>
                <a:highlight>
                  <a:srgbClr val="FFFF00"/>
                </a:highlight>
              </a:rPr>
              <a:t>data</a:t>
            </a:r>
            <a:r>
              <a:rPr lang="de-DE" sz="900" dirty="0">
                <a:solidFill>
                  <a:schemeClr val="tx1"/>
                </a:solidFill>
                <a:highlight>
                  <a:srgbClr val="FFFF00"/>
                </a:highlight>
              </a:rPr>
              <a:t> </a:t>
            </a:r>
            <a:r>
              <a:rPr lang="de-DE" sz="900" dirty="0" err="1">
                <a:solidFill>
                  <a:schemeClr val="tx1"/>
                </a:solidFill>
                <a:highlight>
                  <a:srgbClr val="FFFF00"/>
                </a:highlight>
              </a:rPr>
              <a:t>for</a:t>
            </a:r>
            <a:r>
              <a:rPr lang="de-DE" sz="900" dirty="0">
                <a:solidFill>
                  <a:schemeClr val="tx1"/>
                </a:solidFill>
                <a:highlight>
                  <a:srgbClr val="FFFF00"/>
                </a:highlight>
              </a:rPr>
              <a:t> international </a:t>
            </a:r>
            <a:r>
              <a:rPr lang="de-DE" sz="900" dirty="0" err="1">
                <a:solidFill>
                  <a:schemeClr val="tx1"/>
                </a:solidFill>
                <a:highlight>
                  <a:srgbClr val="FFFF00"/>
                </a:highlight>
              </a:rPr>
              <a:t>partners</a:t>
            </a:r>
            <a:r>
              <a:rPr lang="de-DE" sz="900" dirty="0">
                <a:solidFill>
                  <a:schemeClr val="tx1"/>
                </a:solidFill>
                <a:highlight>
                  <a:srgbClr val="FFFF00"/>
                </a:highlight>
              </a:rPr>
              <a:t> (</a:t>
            </a:r>
            <a:r>
              <a:rPr lang="de-DE" sz="900" dirty="0" err="1">
                <a:solidFill>
                  <a:schemeClr val="tx1"/>
                </a:solidFill>
                <a:highlight>
                  <a:srgbClr val="FFFF00"/>
                </a:highlight>
              </a:rPr>
              <a:t>eg</a:t>
            </a:r>
            <a:r>
              <a:rPr lang="de-DE" sz="900" dirty="0">
                <a:solidFill>
                  <a:schemeClr val="tx1"/>
                </a:solidFill>
                <a:highlight>
                  <a:srgbClr val="FFFF00"/>
                </a:highlight>
              </a:rPr>
              <a:t>. via GBIF) </a:t>
            </a:r>
            <a:r>
              <a:rPr lang="de-DE" sz="900" dirty="0" err="1">
                <a:solidFill>
                  <a:schemeClr val="tx1"/>
                </a:solidFill>
                <a:highlight>
                  <a:srgbClr val="FFFF00"/>
                </a:highlight>
              </a:rPr>
              <a:t>that</a:t>
            </a:r>
            <a:r>
              <a:rPr lang="de-DE" sz="900" dirty="0">
                <a:solidFill>
                  <a:schemeClr val="tx1"/>
                </a:solidFill>
                <a:highlight>
                  <a:srgbClr val="FFFF00"/>
                </a:highlight>
              </a:rPr>
              <a:t> </a:t>
            </a:r>
            <a:r>
              <a:rPr lang="de-DE" sz="900" dirty="0" err="1">
                <a:solidFill>
                  <a:schemeClr val="tx1"/>
                </a:solidFill>
                <a:highlight>
                  <a:srgbClr val="FFFF00"/>
                </a:highlight>
              </a:rPr>
              <a:t>are</a:t>
            </a:r>
            <a:r>
              <a:rPr lang="de-DE" sz="900" dirty="0">
                <a:solidFill>
                  <a:schemeClr val="tx1"/>
                </a:solidFill>
                <a:highlight>
                  <a:srgbClr val="FFFF00"/>
                </a:highlight>
              </a:rPr>
              <a:t> relevant </a:t>
            </a:r>
            <a:r>
              <a:rPr lang="de-DE" sz="900" dirty="0" err="1">
                <a:solidFill>
                  <a:schemeClr val="tx1"/>
                </a:solidFill>
                <a:highlight>
                  <a:srgbClr val="FFFF00"/>
                </a:highlight>
              </a:rPr>
              <a:t>with</a:t>
            </a:r>
            <a:r>
              <a:rPr lang="de-DE" sz="900" dirty="0">
                <a:solidFill>
                  <a:schemeClr val="tx1"/>
                </a:solidFill>
                <a:highlight>
                  <a:srgbClr val="FFFF00"/>
                </a:highlight>
              </a:rPr>
              <a:t> </a:t>
            </a:r>
            <a:r>
              <a:rPr lang="de-DE" sz="900" dirty="0" err="1">
                <a:solidFill>
                  <a:schemeClr val="tx1"/>
                </a:solidFill>
                <a:highlight>
                  <a:srgbClr val="FFFF00"/>
                </a:highlight>
              </a:rPr>
              <a:t>regards</a:t>
            </a:r>
            <a:r>
              <a:rPr lang="de-DE" sz="900" dirty="0">
                <a:solidFill>
                  <a:schemeClr val="tx1"/>
                </a:solidFill>
                <a:highlight>
                  <a:srgbClr val="FFFF00"/>
                </a:highlight>
              </a:rPr>
              <a:t> </a:t>
            </a:r>
            <a:r>
              <a:rPr lang="de-DE" sz="900" dirty="0" err="1">
                <a:solidFill>
                  <a:schemeClr val="tx1"/>
                </a:solidFill>
                <a:highlight>
                  <a:srgbClr val="FFFF00"/>
                </a:highlight>
              </a:rPr>
              <a:t>to</a:t>
            </a:r>
            <a:r>
              <a:rPr lang="de-DE" sz="900" dirty="0">
                <a:solidFill>
                  <a:schemeClr val="tx1"/>
                </a:solidFill>
                <a:highlight>
                  <a:srgbClr val="FFFF00"/>
                </a:highlight>
              </a:rPr>
              <a:t> EU </a:t>
            </a:r>
            <a:r>
              <a:rPr lang="de-DE" sz="900" dirty="0" err="1">
                <a:solidFill>
                  <a:schemeClr val="tx1"/>
                </a:solidFill>
                <a:highlight>
                  <a:srgbClr val="FFFF00"/>
                </a:highlight>
              </a:rPr>
              <a:t>and</a:t>
            </a:r>
            <a:r>
              <a:rPr lang="de-DE" sz="900" dirty="0">
                <a:solidFill>
                  <a:schemeClr val="tx1"/>
                </a:solidFill>
                <a:highlight>
                  <a:srgbClr val="FFFF00"/>
                </a:highlight>
              </a:rPr>
              <a:t> CBD</a:t>
            </a:r>
          </a:p>
          <a:p>
            <a:endParaRPr lang="en-GB" dirty="0">
              <a:solidFill>
                <a:srgbClr val="FF0000"/>
              </a:solidFill>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de-DE" b="1" dirty="0">
                <a:highlight>
                  <a:srgbClr val="FFFF00"/>
                </a:highlight>
              </a:rPr>
              <a:t>P</a:t>
            </a:r>
            <a:r>
              <a:rPr lang="en-GB" b="1" dirty="0" err="1">
                <a:highlight>
                  <a:srgbClr val="FFFF00"/>
                </a:highlight>
              </a:rPr>
              <a:t>artners</a:t>
            </a:r>
            <a:r>
              <a:rPr lang="en-GB" b="1" dirty="0">
                <a:highlight>
                  <a:srgbClr val="FFFF00"/>
                </a:highlight>
              </a:rPr>
              <a:t>: </a:t>
            </a:r>
            <a:endParaRPr lang="en-GB"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dirty="0">
                <a:solidFill>
                  <a:schemeClr val="tx1"/>
                </a:solidFill>
              </a:rPr>
              <a:t>BIMR Regional Platform (</a:t>
            </a:r>
            <a:r>
              <a:rPr lang="bs-Latn-BA" sz="900" dirty="0">
                <a:solidFill>
                  <a:schemeClr val="tx1"/>
                </a:solidFill>
              </a:rPr>
              <a:t>Ministries of Environment, Institutes for Nature Conservation and Environmental Protection Agencies in SEE)</a:t>
            </a:r>
            <a:endParaRPr lang="en-GB" sz="900" dirty="0">
              <a:solidFill>
                <a:schemeClr val="tx1"/>
              </a:solidFill>
            </a:endParaRPr>
          </a:p>
          <a:p>
            <a:pPr marL="171450" indent="-171450">
              <a:buFont typeface="Arial" panose="020B0604020202020204" pitchFamily="34" charset="0"/>
              <a:buChar char="•"/>
            </a:pPr>
            <a:r>
              <a:rPr lang="en-GB" sz="900" dirty="0">
                <a:solidFill>
                  <a:schemeClr val="tx1"/>
                </a:solidFill>
              </a:rPr>
              <a:t>Global Biodiversity Information Facility (GBIF)</a:t>
            </a:r>
          </a:p>
          <a:p>
            <a:endParaRPr lang="en-GB" dirty="0"/>
          </a:p>
          <a:p>
            <a:pPr marL="0" marR="0" lvl="0" indent="0" algn="l" defTabSz="6858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Arial" panose="020B0604020202020204" pitchFamily="34" charset="0"/>
                <a:ea typeface="+mn-ea"/>
                <a:cs typeface="+mn-cs"/>
              </a:rPr>
              <a:t>Link </a:t>
            </a:r>
            <a:r>
              <a:rPr lang="de-DE" sz="900" b="1" kern="1200" dirty="0" err="1">
                <a:solidFill>
                  <a:schemeClr val="tx1"/>
                </a:solidFill>
                <a:latin typeface="Arial" panose="020B0604020202020204" pitchFamily="34" charset="0"/>
                <a:ea typeface="+mn-ea"/>
                <a:cs typeface="+mn-cs"/>
              </a:rPr>
              <a:t>to</a:t>
            </a:r>
            <a:r>
              <a:rPr lang="de-DE" sz="900" b="1" kern="1200" dirty="0">
                <a:solidFill>
                  <a:schemeClr val="tx1"/>
                </a:solidFill>
                <a:latin typeface="Arial" panose="020B0604020202020204" pitchFamily="34" charset="0"/>
                <a:ea typeface="+mn-ea"/>
                <a:cs typeface="+mn-cs"/>
              </a:rPr>
              <a:t> international </a:t>
            </a:r>
            <a:r>
              <a:rPr lang="de-DE" sz="900" b="1" kern="1200" dirty="0" err="1">
                <a:solidFill>
                  <a:schemeClr val="tx1"/>
                </a:solidFill>
                <a:latin typeface="Arial" panose="020B0604020202020204" pitchFamily="34" charset="0"/>
                <a:ea typeface="+mn-ea"/>
                <a:cs typeface="+mn-cs"/>
              </a:rPr>
              <a:t>agreements</a:t>
            </a:r>
            <a:endParaRPr lang="de-DE" sz="900" b="1" kern="1200" dirty="0">
              <a:solidFill>
                <a:schemeClr val="tx1"/>
              </a:solidFill>
              <a:latin typeface="Arial" panose="020B0604020202020204" pitchFamily="34" charset="0"/>
              <a:ea typeface="+mn-ea"/>
              <a:cs typeface="+mn-cs"/>
            </a:endParaRPr>
          </a:p>
          <a:p>
            <a:r>
              <a:rPr lang="en-GB" dirty="0"/>
              <a:t>As part of this measure, the project is strengthening the partners in implementing reporting that is in conformity with the EU Biodiversity Strategy and other EU requirements (for example the Natura 2000 network).</a:t>
            </a:r>
          </a:p>
          <a:p>
            <a:pPr marL="171450" indent="-171450">
              <a:buFontTx/>
              <a:buChar char="-"/>
            </a:pPr>
            <a:r>
              <a:rPr lang="de-DE" b="0" dirty="0">
                <a:solidFill>
                  <a:srgbClr val="5C5C5C"/>
                </a:solidFill>
                <a:latin typeface="AGaramondPro-Regular"/>
              </a:rPr>
              <a:t>L</a:t>
            </a:r>
            <a:r>
              <a:rPr lang="en-GB" b="0" dirty="0">
                <a:solidFill>
                  <a:srgbClr val="5C5C5C"/>
                </a:solidFill>
                <a:latin typeface="AGaramondPro-Regular"/>
              </a:rPr>
              <a:t>ink to Aichi target 12 (Reducing risk of extinction): Better monitoring can lead to a more effective protection of endangered species</a:t>
            </a:r>
          </a:p>
          <a:p>
            <a:pPr marL="171450" indent="-171450">
              <a:buFontTx/>
              <a:buChar char="-"/>
            </a:pPr>
            <a:r>
              <a:rPr lang="de-DE" b="0" dirty="0">
                <a:solidFill>
                  <a:srgbClr val="5C5C5C"/>
                </a:solidFill>
                <a:latin typeface="AGaramondPro-Regular"/>
              </a:rPr>
              <a:t>L</a:t>
            </a:r>
            <a:r>
              <a:rPr lang="en-GB" b="0" dirty="0">
                <a:solidFill>
                  <a:srgbClr val="5C5C5C"/>
                </a:solidFill>
                <a:latin typeface="AGaramondPro-Regular"/>
              </a:rPr>
              <a:t>ink to Aichi target 19 (Sharing information and knowledge): This target is directly linked to the sub-project’s outputs</a:t>
            </a:r>
          </a:p>
          <a:p>
            <a:pPr marL="171450" indent="-171450">
              <a:buFontTx/>
              <a:buChar char="-"/>
            </a:pPr>
            <a:r>
              <a:rPr lang="de-DE" b="0" dirty="0">
                <a:solidFill>
                  <a:srgbClr val="5C5C5C"/>
                </a:solidFill>
                <a:latin typeface="AGaramondPro-Regular"/>
              </a:rPr>
              <a:t>L</a:t>
            </a:r>
            <a:r>
              <a:rPr lang="en-GB" b="0" dirty="0">
                <a:solidFill>
                  <a:srgbClr val="5C5C5C"/>
                </a:solidFill>
                <a:latin typeface="AGaramondPro-Regular"/>
              </a:rPr>
              <a:t>ink to SDG 14: BIMR includes aquatic species and can lead to improving their protection</a:t>
            </a:r>
          </a:p>
          <a:p>
            <a:pPr marL="171450" indent="-171450">
              <a:buFontTx/>
              <a:buChar char="-"/>
            </a:pPr>
            <a:r>
              <a:rPr lang="en-GB" b="0" dirty="0">
                <a:solidFill>
                  <a:srgbClr val="5C5C5C"/>
                </a:solidFill>
                <a:latin typeface="AGaramondPro-Regular"/>
              </a:rPr>
              <a:t>Link to SDG 15: BIMR includes terrestrial species and can lead to improving their protection</a:t>
            </a:r>
          </a:p>
          <a:p>
            <a:pPr marL="171450" indent="-171450">
              <a:buFontTx/>
              <a:buChar char="-"/>
            </a:pPr>
            <a:r>
              <a:rPr lang="de-DE" b="0" dirty="0">
                <a:solidFill>
                  <a:srgbClr val="5C5C5C"/>
                </a:solidFill>
                <a:latin typeface="AGaramondPro-Regular"/>
              </a:rPr>
              <a:t>L</a:t>
            </a:r>
            <a:r>
              <a:rPr lang="en-GB" b="0" dirty="0">
                <a:solidFill>
                  <a:srgbClr val="5C5C5C"/>
                </a:solidFill>
                <a:latin typeface="AGaramondPro-Regular"/>
              </a:rPr>
              <a:t>ink to SDG 17: Making biodiversity data available and sharing it can help other stakeholders to get involved and build partnerships</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6</a:t>
            </a:fld>
            <a:endParaRPr lang="de-DE"/>
          </a:p>
        </p:txBody>
      </p:sp>
    </p:spTree>
    <p:extLst>
      <p:ext uri="{BB962C8B-B14F-4D97-AF65-F5344CB8AC3E}">
        <p14:creationId xmlns:p14="http://schemas.microsoft.com/office/powerpoint/2010/main" val="1350116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This </a:t>
            </a:r>
            <a:r>
              <a:rPr lang="de-DE" dirty="0" err="1"/>
              <a:t>slide</a:t>
            </a:r>
            <a:r>
              <a:rPr lang="de-DE" dirty="0"/>
              <a:t> </a:t>
            </a:r>
            <a:r>
              <a:rPr lang="de-DE" dirty="0" err="1"/>
              <a:t>explains</a:t>
            </a:r>
            <a:r>
              <a:rPr lang="de-DE" dirty="0"/>
              <a:t> </a:t>
            </a:r>
            <a:r>
              <a:rPr lang="de-DE" dirty="0" err="1"/>
              <a:t>the</a:t>
            </a:r>
            <a:r>
              <a:rPr lang="de-DE" dirty="0"/>
              <a:t> </a:t>
            </a:r>
            <a:r>
              <a:rPr lang="de-DE" dirty="0" err="1"/>
              <a:t>process</a:t>
            </a:r>
            <a:r>
              <a:rPr lang="de-DE" dirty="0"/>
              <a:t> </a:t>
            </a:r>
            <a:r>
              <a:rPr lang="de-DE" dirty="0" err="1"/>
              <a:t>of</a:t>
            </a:r>
            <a:r>
              <a:rPr lang="de-DE" dirty="0"/>
              <a:t> </a:t>
            </a:r>
            <a:r>
              <a:rPr lang="de-DE" dirty="0" err="1"/>
              <a:t>how</a:t>
            </a:r>
            <a:r>
              <a:rPr lang="de-DE" dirty="0"/>
              <a:t> </a:t>
            </a:r>
            <a:r>
              <a:rPr lang="de-DE" dirty="0" err="1"/>
              <a:t>the</a:t>
            </a:r>
            <a:r>
              <a:rPr lang="de-DE" dirty="0"/>
              <a:t> BDTF </a:t>
            </a:r>
            <a:r>
              <a:rPr lang="de-DE" dirty="0" err="1"/>
              <a:t>embedded</a:t>
            </a:r>
            <a:r>
              <a:rPr lang="de-DE" dirty="0"/>
              <a:t> </a:t>
            </a:r>
            <a:r>
              <a:rPr lang="de-DE" dirty="0" err="1"/>
              <a:t>into</a:t>
            </a:r>
            <a:r>
              <a:rPr lang="de-DE" dirty="0"/>
              <a:t> </a:t>
            </a:r>
            <a:r>
              <a:rPr lang="de-DE" dirty="0" err="1"/>
              <a:t>the</a:t>
            </a:r>
            <a:r>
              <a:rPr lang="de-DE" dirty="0"/>
              <a:t> </a:t>
            </a:r>
            <a:r>
              <a:rPr lang="de-DE" dirty="0" err="1"/>
              <a:t>political</a:t>
            </a:r>
            <a:r>
              <a:rPr lang="de-DE" dirty="0"/>
              <a:t> </a:t>
            </a:r>
            <a:r>
              <a:rPr lang="de-DE" dirty="0" err="1"/>
              <a:t>structure</a:t>
            </a:r>
            <a:r>
              <a:rPr lang="de-DE" dirty="0"/>
              <a:t> in </a:t>
            </a:r>
            <a:r>
              <a:rPr lang="de-DE" dirty="0" err="1"/>
              <a:t>the</a:t>
            </a:r>
            <a:r>
              <a:rPr lang="de-DE" dirty="0"/>
              <a:t> West Balkans. </a:t>
            </a:r>
          </a:p>
          <a:p>
            <a:pPr marL="171450" indent="-171450">
              <a:buFontTx/>
              <a:buChar char="-"/>
            </a:pPr>
            <a:r>
              <a:rPr lang="de-DE" dirty="0"/>
              <a:t>The BDTF </a:t>
            </a:r>
            <a:r>
              <a:rPr lang="de-DE" dirty="0" err="1"/>
              <a:t>is</a:t>
            </a:r>
            <a:r>
              <a:rPr lang="de-DE" dirty="0"/>
              <a:t> </a:t>
            </a:r>
            <a:r>
              <a:rPr lang="de-DE" dirty="0" err="1"/>
              <a:t>the</a:t>
            </a:r>
            <a:r>
              <a:rPr lang="de-DE" dirty="0"/>
              <a:t> </a:t>
            </a:r>
            <a:r>
              <a:rPr lang="de-DE" dirty="0" err="1"/>
              <a:t>focus</a:t>
            </a:r>
            <a:r>
              <a:rPr lang="de-DE" dirty="0"/>
              <a:t> </a:t>
            </a:r>
            <a:r>
              <a:rPr lang="de-DE" dirty="0" err="1"/>
              <a:t>of</a:t>
            </a:r>
            <a:r>
              <a:rPr lang="de-DE" dirty="0"/>
              <a:t> </a:t>
            </a:r>
            <a:r>
              <a:rPr lang="de-DE" dirty="0" err="1"/>
              <a:t>the</a:t>
            </a:r>
            <a:r>
              <a:rPr lang="de-DE" dirty="0"/>
              <a:t> sub-project</a:t>
            </a:r>
          </a:p>
          <a:p>
            <a:pPr marL="171450" indent="-171450">
              <a:buFontTx/>
              <a:buChar char="-"/>
            </a:pPr>
            <a:r>
              <a:rPr lang="de-DE" dirty="0" err="1"/>
              <a:t>Policy</a:t>
            </a:r>
            <a:r>
              <a:rPr lang="de-DE" dirty="0"/>
              <a:t> </a:t>
            </a:r>
            <a:r>
              <a:rPr lang="de-DE" dirty="0" err="1"/>
              <a:t>papers</a:t>
            </a:r>
            <a:r>
              <a:rPr lang="de-DE" dirty="0"/>
              <a:t> (in </a:t>
            </a:r>
            <a:r>
              <a:rPr lang="de-DE" dirty="0" err="1"/>
              <a:t>some</a:t>
            </a:r>
            <a:r>
              <a:rPr lang="de-DE" dirty="0"/>
              <a:t> </a:t>
            </a:r>
            <a:r>
              <a:rPr lang="de-DE" dirty="0" err="1"/>
              <a:t>cases</a:t>
            </a:r>
            <a:r>
              <a:rPr lang="de-DE" dirty="0"/>
              <a:t> </a:t>
            </a:r>
            <a:r>
              <a:rPr lang="de-DE" dirty="0" err="1"/>
              <a:t>results</a:t>
            </a:r>
            <a:r>
              <a:rPr lang="de-DE" dirty="0"/>
              <a:t> </a:t>
            </a:r>
            <a:r>
              <a:rPr lang="de-DE" dirty="0" err="1"/>
              <a:t>from</a:t>
            </a:r>
            <a:r>
              <a:rPr lang="de-DE" dirty="0"/>
              <a:t> </a:t>
            </a:r>
            <a:r>
              <a:rPr lang="de-DE" dirty="0" err="1"/>
              <a:t>other</a:t>
            </a:r>
            <a:r>
              <a:rPr lang="de-DE" dirty="0"/>
              <a:t> sub-projects) </a:t>
            </a:r>
            <a:r>
              <a:rPr lang="de-DE" dirty="0" err="1"/>
              <a:t>are</a:t>
            </a:r>
            <a:r>
              <a:rPr lang="de-DE" dirty="0"/>
              <a:t> </a:t>
            </a:r>
            <a:r>
              <a:rPr lang="de-DE" dirty="0" err="1"/>
              <a:t>submitted</a:t>
            </a:r>
            <a:r>
              <a:rPr lang="de-DE" dirty="0"/>
              <a:t> </a:t>
            </a:r>
            <a:r>
              <a:rPr lang="de-DE" dirty="0" err="1"/>
              <a:t>to</a:t>
            </a:r>
            <a:r>
              <a:rPr lang="de-DE" dirty="0"/>
              <a:t> </a:t>
            </a:r>
            <a:r>
              <a:rPr lang="de-DE" dirty="0" err="1"/>
              <a:t>and</a:t>
            </a:r>
            <a:r>
              <a:rPr lang="de-DE" dirty="0"/>
              <a:t> </a:t>
            </a:r>
            <a:r>
              <a:rPr lang="de-DE" dirty="0" err="1"/>
              <a:t>endorsed</a:t>
            </a:r>
            <a:r>
              <a:rPr lang="de-DE" dirty="0"/>
              <a:t> </a:t>
            </a:r>
            <a:r>
              <a:rPr lang="de-DE" dirty="0" err="1"/>
              <a:t>by</a:t>
            </a:r>
            <a:r>
              <a:rPr lang="de-DE" dirty="0"/>
              <a:t> </a:t>
            </a:r>
            <a:r>
              <a:rPr lang="de-DE" dirty="0" err="1"/>
              <a:t>the</a:t>
            </a:r>
            <a:r>
              <a:rPr lang="de-DE" dirty="0"/>
              <a:t> BDTF</a:t>
            </a:r>
          </a:p>
          <a:p>
            <a:pPr marL="171450" indent="-171450">
              <a:buFontTx/>
              <a:buChar char="-"/>
            </a:pPr>
            <a:r>
              <a:rPr lang="de-DE" dirty="0"/>
              <a:t>The </a:t>
            </a:r>
            <a:r>
              <a:rPr lang="de-DE" dirty="0" err="1"/>
              <a:t>policy</a:t>
            </a:r>
            <a:r>
              <a:rPr lang="de-DE" dirty="0"/>
              <a:t> </a:t>
            </a:r>
            <a:r>
              <a:rPr lang="de-DE" dirty="0" err="1"/>
              <a:t>papers</a:t>
            </a:r>
            <a:r>
              <a:rPr lang="de-DE" dirty="0"/>
              <a:t> (</a:t>
            </a:r>
            <a:r>
              <a:rPr lang="de-DE" dirty="0" err="1"/>
              <a:t>and</a:t>
            </a:r>
            <a:r>
              <a:rPr lang="de-DE" dirty="0"/>
              <a:t> </a:t>
            </a:r>
            <a:r>
              <a:rPr lang="de-DE" dirty="0" err="1"/>
              <a:t>other</a:t>
            </a:r>
            <a:r>
              <a:rPr lang="de-DE" dirty="0"/>
              <a:t> </a:t>
            </a:r>
            <a:r>
              <a:rPr lang="de-DE" dirty="0" err="1"/>
              <a:t>outputs</a:t>
            </a:r>
            <a:r>
              <a:rPr lang="de-DE" dirty="0"/>
              <a:t> </a:t>
            </a:r>
            <a:r>
              <a:rPr lang="de-DE" dirty="0" err="1"/>
              <a:t>of</a:t>
            </a:r>
            <a:r>
              <a:rPr lang="de-DE" dirty="0"/>
              <a:t> </a:t>
            </a:r>
            <a:r>
              <a:rPr lang="de-DE" dirty="0" err="1"/>
              <a:t>the</a:t>
            </a:r>
            <a:r>
              <a:rPr lang="de-DE" dirty="0"/>
              <a:t> BDTF) </a:t>
            </a:r>
            <a:r>
              <a:rPr lang="de-DE" dirty="0" err="1"/>
              <a:t>are</a:t>
            </a:r>
            <a:r>
              <a:rPr lang="de-DE" dirty="0"/>
              <a:t> </a:t>
            </a:r>
            <a:r>
              <a:rPr lang="de-DE" dirty="0" err="1"/>
              <a:t>processed</a:t>
            </a:r>
            <a:r>
              <a:rPr lang="de-DE" dirty="0"/>
              <a:t> </a:t>
            </a:r>
            <a:r>
              <a:rPr lang="de-DE" dirty="0" err="1"/>
              <a:t>to</a:t>
            </a:r>
            <a:r>
              <a:rPr lang="de-DE" dirty="0"/>
              <a:t> </a:t>
            </a:r>
            <a:r>
              <a:rPr lang="de-DE" dirty="0" err="1"/>
              <a:t>the</a:t>
            </a:r>
            <a:r>
              <a:rPr lang="de-DE" dirty="0"/>
              <a:t> RWGE </a:t>
            </a:r>
            <a:r>
              <a:rPr lang="de-DE" dirty="0" err="1"/>
              <a:t>which</a:t>
            </a:r>
            <a:r>
              <a:rPr lang="de-DE" dirty="0"/>
              <a:t> </a:t>
            </a:r>
            <a:r>
              <a:rPr lang="de-DE" dirty="0" err="1"/>
              <a:t>is</a:t>
            </a:r>
            <a:r>
              <a:rPr lang="de-DE" dirty="0"/>
              <a:t> a </a:t>
            </a:r>
            <a:r>
              <a:rPr lang="de-DE" dirty="0" err="1"/>
              <a:t>part</a:t>
            </a:r>
            <a:r>
              <a:rPr lang="de-DE" dirty="0"/>
              <a:t> </a:t>
            </a:r>
            <a:r>
              <a:rPr lang="de-DE" dirty="0" err="1"/>
              <a:t>of</a:t>
            </a:r>
            <a:r>
              <a:rPr lang="de-DE" dirty="0"/>
              <a:t> </a:t>
            </a:r>
            <a:r>
              <a:rPr lang="de-DE" dirty="0" err="1"/>
              <a:t>the</a:t>
            </a:r>
            <a:r>
              <a:rPr lang="de-DE" dirty="0"/>
              <a:t> RCC. All West Balkan </a:t>
            </a:r>
            <a:r>
              <a:rPr lang="de-DE" dirty="0" err="1"/>
              <a:t>economies</a:t>
            </a:r>
            <a:r>
              <a:rPr lang="de-DE" dirty="0"/>
              <a:t> </a:t>
            </a:r>
            <a:r>
              <a:rPr lang="de-DE" dirty="0" err="1"/>
              <a:t>are</a:t>
            </a:r>
            <a:r>
              <a:rPr lang="de-DE" dirty="0"/>
              <a:t> </a:t>
            </a:r>
            <a:r>
              <a:rPr lang="de-DE" dirty="0" err="1"/>
              <a:t>respresented</a:t>
            </a:r>
            <a:r>
              <a:rPr lang="de-DE" dirty="0"/>
              <a:t> in </a:t>
            </a:r>
            <a:r>
              <a:rPr lang="de-DE" dirty="0" err="1"/>
              <a:t>the</a:t>
            </a:r>
            <a:r>
              <a:rPr lang="de-DE" dirty="0"/>
              <a:t> RCC. </a:t>
            </a:r>
          </a:p>
          <a:p>
            <a:pPr marL="171450" indent="-171450">
              <a:buFontTx/>
              <a:buChar char="-"/>
            </a:pPr>
            <a:r>
              <a:rPr lang="de-DE" dirty="0" err="1"/>
              <a:t>From</a:t>
            </a:r>
            <a:r>
              <a:rPr lang="de-DE" dirty="0"/>
              <a:t> </a:t>
            </a:r>
            <a:r>
              <a:rPr lang="de-DE" dirty="0" err="1"/>
              <a:t>here</a:t>
            </a:r>
            <a:r>
              <a:rPr lang="de-DE" dirty="0"/>
              <a:t>, </a:t>
            </a:r>
            <a:r>
              <a:rPr lang="de-DE" dirty="0" err="1"/>
              <a:t>the</a:t>
            </a:r>
            <a:r>
              <a:rPr lang="de-DE" dirty="0"/>
              <a:t> </a:t>
            </a:r>
            <a:r>
              <a:rPr lang="de-DE" dirty="0" err="1"/>
              <a:t>propositions</a:t>
            </a:r>
            <a:r>
              <a:rPr lang="de-DE" dirty="0"/>
              <a:t>/</a:t>
            </a:r>
            <a:r>
              <a:rPr lang="de-DE" dirty="0" err="1"/>
              <a:t>content</a:t>
            </a:r>
            <a:r>
              <a:rPr lang="de-DE" dirty="0"/>
              <a:t> </a:t>
            </a:r>
            <a:r>
              <a:rPr lang="de-DE" dirty="0" err="1"/>
              <a:t>is</a:t>
            </a:r>
            <a:r>
              <a:rPr lang="de-DE" dirty="0"/>
              <a:t> </a:t>
            </a:r>
            <a:r>
              <a:rPr lang="de-DE" dirty="0" err="1"/>
              <a:t>further</a:t>
            </a:r>
            <a:r>
              <a:rPr lang="de-DE" dirty="0"/>
              <a:t> </a:t>
            </a:r>
            <a:r>
              <a:rPr lang="de-DE" dirty="0" err="1"/>
              <a:t>processed</a:t>
            </a:r>
            <a:r>
              <a:rPr lang="de-DE" dirty="0"/>
              <a:t> </a:t>
            </a:r>
            <a:r>
              <a:rPr lang="de-DE" dirty="0" err="1"/>
              <a:t>to</a:t>
            </a:r>
            <a:r>
              <a:rPr lang="de-DE" dirty="0"/>
              <a:t> </a:t>
            </a:r>
            <a:r>
              <a:rPr lang="de-DE" dirty="0" err="1"/>
              <a:t>the</a:t>
            </a:r>
            <a:r>
              <a:rPr lang="de-DE" dirty="0"/>
              <a:t> national </a:t>
            </a:r>
            <a:r>
              <a:rPr lang="de-DE" dirty="0" err="1"/>
              <a:t>governments</a:t>
            </a:r>
            <a:r>
              <a:rPr lang="de-DE" dirty="0"/>
              <a:t>, </a:t>
            </a:r>
            <a:r>
              <a:rPr lang="de-DE" dirty="0" err="1"/>
              <a:t>where</a:t>
            </a:r>
            <a:r>
              <a:rPr lang="de-DE" dirty="0"/>
              <a:t> </a:t>
            </a:r>
            <a:r>
              <a:rPr lang="de-DE" dirty="0" err="1"/>
              <a:t>it</a:t>
            </a:r>
            <a:r>
              <a:rPr lang="de-DE" dirty="0"/>
              <a:t> </a:t>
            </a:r>
            <a:r>
              <a:rPr lang="de-DE" dirty="0" err="1"/>
              <a:t>feeds</a:t>
            </a:r>
            <a:r>
              <a:rPr lang="de-DE" dirty="0"/>
              <a:t> </a:t>
            </a:r>
            <a:r>
              <a:rPr lang="de-DE" dirty="0" err="1"/>
              <a:t>into</a:t>
            </a:r>
            <a:r>
              <a:rPr lang="de-DE" dirty="0"/>
              <a:t> national </a:t>
            </a:r>
            <a:r>
              <a:rPr lang="de-DE" dirty="0" err="1"/>
              <a:t>action</a:t>
            </a:r>
            <a:r>
              <a:rPr lang="de-DE" dirty="0"/>
              <a:t> </a:t>
            </a:r>
            <a:r>
              <a:rPr lang="de-DE" dirty="0" err="1"/>
              <a:t>plans</a:t>
            </a:r>
            <a:r>
              <a:rPr lang="de-DE" dirty="0"/>
              <a:t> </a:t>
            </a:r>
            <a:r>
              <a:rPr lang="de-DE" dirty="0" err="1"/>
              <a:t>or</a:t>
            </a:r>
            <a:r>
              <a:rPr lang="de-DE" dirty="0"/>
              <a:t> </a:t>
            </a:r>
            <a:r>
              <a:rPr lang="de-DE" dirty="0" err="1"/>
              <a:t>legislation</a:t>
            </a:r>
            <a:r>
              <a:rPr lang="de-DE" dirty="0"/>
              <a:t>.</a:t>
            </a:r>
          </a:p>
          <a:p>
            <a:pPr marL="171450" marR="0" lvl="0" indent="-171450" algn="l" defTabSz="685800" rtl="0" eaLnBrk="1" fontAlgn="auto" latinLnBrk="0" hangingPunct="1">
              <a:lnSpc>
                <a:spcPct val="100000"/>
              </a:lnSpc>
              <a:spcBef>
                <a:spcPts val="0"/>
              </a:spcBef>
              <a:spcAft>
                <a:spcPts val="0"/>
              </a:spcAft>
              <a:buClrTx/>
              <a:buSzTx/>
              <a:buFontTx/>
              <a:buChar char="-"/>
              <a:tabLst/>
              <a:defRPr/>
            </a:pPr>
            <a:r>
              <a:rPr lang="de-DE" dirty="0"/>
              <a:t>The national </a:t>
            </a:r>
            <a:r>
              <a:rPr lang="de-DE" dirty="0" err="1"/>
              <a:t>governments</a:t>
            </a:r>
            <a:r>
              <a:rPr lang="de-DE" dirty="0"/>
              <a:t> send </a:t>
            </a:r>
            <a:r>
              <a:rPr lang="de-DE" dirty="0" err="1"/>
              <a:t>representatives</a:t>
            </a:r>
            <a:r>
              <a:rPr lang="de-DE" dirty="0"/>
              <a:t> (</a:t>
            </a:r>
            <a:r>
              <a:rPr lang="de-DE" dirty="0" err="1"/>
              <a:t>usually</a:t>
            </a:r>
            <a:r>
              <a:rPr lang="de-DE" dirty="0"/>
              <a:t> </a:t>
            </a:r>
            <a:r>
              <a:rPr lang="de-DE" dirty="0" err="1"/>
              <a:t>from</a:t>
            </a:r>
            <a:r>
              <a:rPr lang="de-DE" dirty="0"/>
              <a:t> </a:t>
            </a:r>
            <a:r>
              <a:rPr lang="de-DE" dirty="0" err="1"/>
              <a:t>the</a:t>
            </a:r>
            <a:r>
              <a:rPr lang="de-DE" dirty="0"/>
              <a:t> environmental </a:t>
            </a:r>
            <a:r>
              <a:rPr lang="de-DE" dirty="0" err="1"/>
              <a:t>ministries</a:t>
            </a:r>
            <a:r>
              <a:rPr lang="de-DE" dirty="0"/>
              <a:t> </a:t>
            </a:r>
            <a:r>
              <a:rPr lang="de-DE" dirty="0" err="1"/>
              <a:t>or</a:t>
            </a:r>
            <a:r>
              <a:rPr lang="de-DE" dirty="0"/>
              <a:t> </a:t>
            </a:r>
            <a:r>
              <a:rPr lang="de-DE" dirty="0" err="1"/>
              <a:t>equivalents</a:t>
            </a:r>
            <a:r>
              <a:rPr lang="de-DE" dirty="0"/>
              <a:t>)  </a:t>
            </a:r>
            <a:r>
              <a:rPr lang="de-DE" dirty="0" err="1"/>
              <a:t>to</a:t>
            </a:r>
            <a:r>
              <a:rPr lang="de-DE" dirty="0"/>
              <a:t> </a:t>
            </a:r>
            <a:r>
              <a:rPr lang="de-DE" dirty="0" err="1"/>
              <a:t>the</a:t>
            </a:r>
            <a:r>
              <a:rPr lang="de-DE" dirty="0"/>
              <a:t> BDTF.</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4045F879-0589-40D4-B0E5-B74D0CAD5C6C}" type="slidenum">
              <a:rPr lang="en-GB" smtClean="0"/>
              <a:pPr/>
              <a:t>7</a:t>
            </a:fld>
            <a:endParaRPr lang="en-GB" dirty="0"/>
          </a:p>
        </p:txBody>
      </p:sp>
    </p:spTree>
    <p:extLst>
      <p:ext uri="{BB962C8B-B14F-4D97-AF65-F5344CB8AC3E}">
        <p14:creationId xmlns:p14="http://schemas.microsoft.com/office/powerpoint/2010/main" val="14560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045F879-0589-40D4-B0E5-B74D0CAD5C6C}" type="slidenum">
              <a:rPr lang="en-GB" smtClean="0"/>
              <a:pPr/>
              <a:t>8</a:t>
            </a:fld>
            <a:endParaRPr lang="en-GB" dirty="0"/>
          </a:p>
        </p:txBody>
      </p:sp>
    </p:spTree>
    <p:extLst>
      <p:ext uri="{BB962C8B-B14F-4D97-AF65-F5344CB8AC3E}">
        <p14:creationId xmlns:p14="http://schemas.microsoft.com/office/powerpoint/2010/main" val="1121686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045F879-0589-40D4-B0E5-B74D0CAD5C6C}" type="slidenum">
              <a:rPr lang="en-GB" smtClean="0"/>
              <a:pPr/>
              <a:t>9</a:t>
            </a:fld>
            <a:endParaRPr lang="en-GB" dirty="0"/>
          </a:p>
        </p:txBody>
      </p:sp>
    </p:spTree>
    <p:extLst>
      <p:ext uri="{BB962C8B-B14F-4D97-AF65-F5344CB8AC3E}">
        <p14:creationId xmlns:p14="http://schemas.microsoft.com/office/powerpoint/2010/main" val="2833783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045F879-0589-40D4-B0E5-B74D0CAD5C6C}" type="slidenum">
              <a:rPr lang="en-GB" smtClean="0"/>
              <a:pPr/>
              <a:t>10</a:t>
            </a:fld>
            <a:endParaRPr lang="en-GB" dirty="0"/>
          </a:p>
        </p:txBody>
      </p:sp>
    </p:spTree>
    <p:extLst>
      <p:ext uri="{BB962C8B-B14F-4D97-AF65-F5344CB8AC3E}">
        <p14:creationId xmlns:p14="http://schemas.microsoft.com/office/powerpoint/2010/main" val="101979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045F879-0589-40D4-B0E5-B74D0CAD5C6C}" type="slidenum">
              <a:rPr lang="en-GB" smtClean="0"/>
              <a:pPr/>
              <a:t>12</a:t>
            </a:fld>
            <a:endParaRPr lang="en-GB" dirty="0"/>
          </a:p>
        </p:txBody>
      </p:sp>
    </p:spTree>
    <p:extLst>
      <p:ext uri="{BB962C8B-B14F-4D97-AF65-F5344CB8AC3E}">
        <p14:creationId xmlns:p14="http://schemas.microsoft.com/office/powerpoint/2010/main" val="178500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045F879-0589-40D4-B0E5-B74D0CAD5C6C}" type="slidenum">
              <a:rPr lang="en-GB" smtClean="0"/>
              <a:pPr/>
              <a:t>13</a:t>
            </a:fld>
            <a:endParaRPr lang="en-GB" dirty="0"/>
          </a:p>
        </p:txBody>
      </p:sp>
    </p:spTree>
    <p:extLst>
      <p:ext uri="{BB962C8B-B14F-4D97-AF65-F5344CB8AC3E}">
        <p14:creationId xmlns:p14="http://schemas.microsoft.com/office/powerpoint/2010/main" val="1529864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4045F879-0589-40D4-B0E5-B74D0CAD5C6C}" type="slidenum">
              <a:rPr lang="en-GB" smtClean="0"/>
              <a:pPr/>
              <a:t>14</a:t>
            </a:fld>
            <a:endParaRPr lang="en-GB" dirty="0"/>
          </a:p>
        </p:txBody>
      </p:sp>
    </p:spTree>
    <p:extLst>
      <p:ext uri="{BB962C8B-B14F-4D97-AF65-F5344CB8AC3E}">
        <p14:creationId xmlns:p14="http://schemas.microsoft.com/office/powerpoint/2010/main" val="288363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noProof="0" dirty="0" smtClean="0"/>
              <a:t>Ministry of Environmental Protection and Energy is in process of reorganization at the moment.</a:t>
            </a:r>
            <a:r>
              <a:rPr lang="en-US" baseline="0" noProof="0" dirty="0" smtClean="0"/>
              <a:t> The formal process of joining the GBIF network will follow after the reorganization. </a:t>
            </a:r>
            <a:endParaRPr lang="en-US" noProof="0" dirty="0" smtClean="0"/>
          </a:p>
        </p:txBody>
      </p:sp>
      <p:sp>
        <p:nvSpPr>
          <p:cNvPr id="4" name="Foliennummernplatzhalter 3"/>
          <p:cNvSpPr>
            <a:spLocks noGrp="1"/>
          </p:cNvSpPr>
          <p:nvPr>
            <p:ph type="sldNum" sz="quarter" idx="5"/>
          </p:nvPr>
        </p:nvSpPr>
        <p:spPr/>
        <p:txBody>
          <a:bodyPr/>
          <a:lstStyle/>
          <a:p>
            <a:fld id="{4045F879-0589-40D4-B0E5-B74D0CAD5C6C}" type="slidenum">
              <a:rPr lang="en-GB" smtClean="0"/>
              <a:pPr/>
              <a:t>15</a:t>
            </a:fld>
            <a:endParaRPr lang="en-GB" dirty="0"/>
          </a:p>
        </p:txBody>
      </p:sp>
    </p:spTree>
    <p:extLst>
      <p:ext uri="{BB962C8B-B14F-4D97-AF65-F5344CB8AC3E}">
        <p14:creationId xmlns:p14="http://schemas.microsoft.com/office/powerpoint/2010/main" val="765706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de-DE" dirty="0"/>
              <a:t>ORF BDU </a:t>
            </a:r>
            <a:r>
              <a:rPr lang="de-DE" dirty="0" err="1"/>
              <a:t>communication</a:t>
            </a:r>
            <a:r>
              <a:rPr lang="de-DE" dirty="0"/>
              <a:t> </a:t>
            </a:r>
            <a:r>
              <a:rPr lang="de-DE" dirty="0" err="1"/>
              <a:t>focuses</a:t>
            </a:r>
            <a:r>
              <a:rPr lang="de-DE" dirty="0"/>
              <a:t> on </a:t>
            </a:r>
            <a:r>
              <a:rPr lang="de-DE" dirty="0" err="1"/>
              <a:t>two</a:t>
            </a:r>
            <a:r>
              <a:rPr lang="de-DE" dirty="0"/>
              <a:t> </a:t>
            </a:r>
            <a:r>
              <a:rPr lang="de-DE" dirty="0" err="1"/>
              <a:t>channels</a:t>
            </a:r>
            <a:r>
              <a:rPr lang="de-DE" dirty="0"/>
              <a:t>:</a:t>
            </a:r>
          </a:p>
          <a:p>
            <a:pPr marL="171450" indent="-171450">
              <a:buFontTx/>
              <a:buChar char="-"/>
            </a:pPr>
            <a:r>
              <a:rPr lang="de-DE" dirty="0"/>
              <a:t>Via Facebook a </a:t>
            </a:r>
            <a:r>
              <a:rPr lang="de-DE" dirty="0" err="1"/>
              <a:t>general</a:t>
            </a:r>
            <a:r>
              <a:rPr lang="de-DE" dirty="0"/>
              <a:t> </a:t>
            </a:r>
            <a:r>
              <a:rPr lang="de-DE" dirty="0" err="1"/>
              <a:t>audience</a:t>
            </a:r>
            <a:r>
              <a:rPr lang="de-DE" dirty="0"/>
              <a:t> </a:t>
            </a:r>
            <a:r>
              <a:rPr lang="de-DE" dirty="0" err="1"/>
              <a:t>is</a:t>
            </a:r>
            <a:r>
              <a:rPr lang="de-DE" dirty="0"/>
              <a:t> </a:t>
            </a:r>
            <a:r>
              <a:rPr lang="de-DE" dirty="0" err="1"/>
              <a:t>reached</a:t>
            </a:r>
            <a:r>
              <a:rPr lang="de-DE" dirty="0"/>
              <a:t>. </a:t>
            </a:r>
            <a:r>
              <a:rPr lang="de-DE" dirty="0" err="1"/>
              <a:t>Frequent</a:t>
            </a:r>
            <a:r>
              <a:rPr lang="de-DE" dirty="0"/>
              <a:t> </a:t>
            </a:r>
            <a:r>
              <a:rPr lang="de-DE" dirty="0" err="1"/>
              <a:t>updates</a:t>
            </a:r>
            <a:r>
              <a:rPr lang="de-DE" dirty="0"/>
              <a:t> </a:t>
            </a:r>
            <a:r>
              <a:rPr lang="de-DE" dirty="0" err="1"/>
              <a:t>show</a:t>
            </a:r>
            <a:r>
              <a:rPr lang="de-DE" dirty="0"/>
              <a:t> </a:t>
            </a:r>
            <a:r>
              <a:rPr lang="de-DE" dirty="0" err="1"/>
              <a:t>our</a:t>
            </a:r>
            <a:r>
              <a:rPr lang="de-DE" dirty="0"/>
              <a:t> </a:t>
            </a:r>
            <a:r>
              <a:rPr lang="de-DE" dirty="0" err="1"/>
              <a:t>regular</a:t>
            </a:r>
            <a:r>
              <a:rPr lang="de-DE" dirty="0"/>
              <a:t> </a:t>
            </a:r>
            <a:r>
              <a:rPr lang="de-DE" dirty="0" err="1"/>
              <a:t>work</a:t>
            </a:r>
            <a:r>
              <a:rPr lang="de-DE" dirty="0"/>
              <a:t> </a:t>
            </a:r>
            <a:r>
              <a:rPr lang="de-DE" dirty="0" err="1"/>
              <a:t>and</a:t>
            </a:r>
            <a:r>
              <a:rPr lang="de-DE" dirty="0"/>
              <a:t> </a:t>
            </a:r>
            <a:r>
              <a:rPr lang="de-DE" dirty="0" err="1"/>
              <a:t>allow</a:t>
            </a:r>
            <a:r>
              <a:rPr lang="de-DE" dirty="0"/>
              <a:t> </a:t>
            </a:r>
            <a:r>
              <a:rPr lang="de-DE" dirty="0" err="1"/>
              <a:t>insights</a:t>
            </a:r>
            <a:r>
              <a:rPr lang="de-DE" dirty="0"/>
              <a:t> </a:t>
            </a:r>
            <a:r>
              <a:rPr lang="de-DE" dirty="0" err="1"/>
              <a:t>into</a:t>
            </a:r>
            <a:r>
              <a:rPr lang="de-DE" dirty="0"/>
              <a:t> </a:t>
            </a:r>
            <a:r>
              <a:rPr lang="de-DE" dirty="0" err="1"/>
              <a:t>some</a:t>
            </a:r>
            <a:r>
              <a:rPr lang="de-DE" dirty="0"/>
              <a:t> </a:t>
            </a:r>
            <a:r>
              <a:rPr lang="de-DE" dirty="0" err="1"/>
              <a:t>of</a:t>
            </a:r>
            <a:r>
              <a:rPr lang="de-DE" dirty="0"/>
              <a:t> </a:t>
            </a:r>
            <a:r>
              <a:rPr lang="de-DE" dirty="0" err="1"/>
              <a:t>our</a:t>
            </a:r>
            <a:r>
              <a:rPr lang="de-DE" dirty="0"/>
              <a:t> </a:t>
            </a:r>
            <a:r>
              <a:rPr lang="de-DE" dirty="0" err="1"/>
              <a:t>events</a:t>
            </a:r>
            <a:r>
              <a:rPr lang="de-DE" dirty="0"/>
              <a:t>.</a:t>
            </a:r>
          </a:p>
          <a:p>
            <a:pPr marL="171450" indent="-171450">
              <a:buFontTx/>
              <a:buChar char="-"/>
            </a:pPr>
            <a:r>
              <a:rPr lang="de-DE" dirty="0"/>
              <a:t>BGEN </a:t>
            </a:r>
            <a:r>
              <a:rPr lang="de-DE" dirty="0" err="1"/>
              <a:t>is</a:t>
            </a:r>
            <a:r>
              <a:rPr lang="de-DE" dirty="0"/>
              <a:t> </a:t>
            </a:r>
            <a:r>
              <a:rPr lang="de-DE" dirty="0" err="1"/>
              <a:t>directed</a:t>
            </a:r>
            <a:r>
              <a:rPr lang="de-DE" dirty="0"/>
              <a:t> </a:t>
            </a:r>
            <a:r>
              <a:rPr lang="de-DE" dirty="0" err="1"/>
              <a:t>to</a:t>
            </a:r>
            <a:r>
              <a:rPr lang="de-DE" dirty="0"/>
              <a:t> a professional </a:t>
            </a:r>
            <a:r>
              <a:rPr lang="de-DE" dirty="0" err="1"/>
              <a:t>audience</a:t>
            </a:r>
            <a:r>
              <a:rPr lang="de-DE" dirty="0"/>
              <a:t>. </a:t>
            </a:r>
            <a:r>
              <a:rPr lang="de-DE" dirty="0" err="1"/>
              <a:t>Here</a:t>
            </a:r>
            <a:r>
              <a:rPr lang="de-DE" dirty="0"/>
              <a:t>, in-</a:t>
            </a:r>
            <a:r>
              <a:rPr lang="de-DE" dirty="0" err="1"/>
              <a:t>depth</a:t>
            </a:r>
            <a:r>
              <a:rPr lang="de-DE" dirty="0"/>
              <a:t> </a:t>
            </a:r>
            <a:r>
              <a:rPr lang="de-DE" dirty="0" err="1"/>
              <a:t>articles</a:t>
            </a:r>
            <a:r>
              <a:rPr lang="de-DE" dirty="0"/>
              <a:t> </a:t>
            </a:r>
            <a:r>
              <a:rPr lang="de-DE" dirty="0" err="1"/>
              <a:t>and</a:t>
            </a:r>
            <a:r>
              <a:rPr lang="de-DE" dirty="0"/>
              <a:t> </a:t>
            </a:r>
            <a:r>
              <a:rPr lang="de-DE" dirty="0" err="1"/>
              <a:t>reports</a:t>
            </a:r>
            <a:r>
              <a:rPr lang="de-DE" dirty="0"/>
              <a:t> </a:t>
            </a:r>
            <a:r>
              <a:rPr lang="de-DE" dirty="0" err="1"/>
              <a:t>from</a:t>
            </a:r>
            <a:r>
              <a:rPr lang="de-DE" dirty="0"/>
              <a:t> </a:t>
            </a:r>
            <a:r>
              <a:rPr lang="de-DE" dirty="0" err="1"/>
              <a:t>and</a:t>
            </a:r>
            <a:r>
              <a:rPr lang="de-DE" dirty="0"/>
              <a:t> </a:t>
            </a:r>
            <a:r>
              <a:rPr lang="de-DE" dirty="0" err="1"/>
              <a:t>about</a:t>
            </a:r>
            <a:r>
              <a:rPr lang="de-DE" dirty="0"/>
              <a:t> </a:t>
            </a:r>
            <a:r>
              <a:rPr lang="de-DE" dirty="0" err="1"/>
              <a:t>our</a:t>
            </a:r>
            <a:r>
              <a:rPr lang="de-DE" dirty="0"/>
              <a:t> </a:t>
            </a:r>
            <a:r>
              <a:rPr lang="de-DE" dirty="0" err="1"/>
              <a:t>work</a:t>
            </a:r>
            <a:r>
              <a:rPr lang="de-DE" dirty="0"/>
              <a:t> </a:t>
            </a:r>
            <a:r>
              <a:rPr lang="de-DE" dirty="0" err="1"/>
              <a:t>are</a:t>
            </a:r>
            <a:r>
              <a:rPr lang="de-DE" dirty="0"/>
              <a:t> </a:t>
            </a:r>
            <a:r>
              <a:rPr lang="de-DE" dirty="0" err="1"/>
              <a:t>posted</a:t>
            </a:r>
            <a:r>
              <a:rPr lang="de-DE" dirty="0"/>
              <a:t>. </a:t>
            </a:r>
            <a:endParaRPr lang="en-GB" dirty="0"/>
          </a:p>
        </p:txBody>
      </p:sp>
      <p:sp>
        <p:nvSpPr>
          <p:cNvPr id="4" name="Slide Number Placeholder 3"/>
          <p:cNvSpPr>
            <a:spLocks noGrp="1"/>
          </p:cNvSpPr>
          <p:nvPr>
            <p:ph type="sldNum" sz="quarter" idx="5"/>
          </p:nvPr>
        </p:nvSpPr>
        <p:spPr/>
        <p:txBody>
          <a:bodyPr/>
          <a:lstStyle/>
          <a:p>
            <a:fld id="{276F4F92-661F-4424-ADED-7D3829A4203F}" type="slidenum">
              <a:rPr lang="de-DE" smtClean="0"/>
              <a:pPr/>
              <a:t>16</a:t>
            </a:fld>
            <a:endParaRPr lang="de-DE"/>
          </a:p>
        </p:txBody>
      </p:sp>
    </p:spTree>
    <p:extLst>
      <p:ext uri="{BB962C8B-B14F-4D97-AF65-F5344CB8AC3E}">
        <p14:creationId xmlns:p14="http://schemas.microsoft.com/office/powerpoint/2010/main" val="4256853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2425" lvl="1" indent="-171450">
              <a:buClr>
                <a:srgbClr val="C00000"/>
              </a:buClr>
              <a:buFontTx/>
              <a:buChar char="-"/>
            </a:pPr>
            <a:r>
              <a:rPr lang="en-US" noProof="0" dirty="0"/>
              <a:t>A delegation of the BDTF participated in the CBD COP 14.</a:t>
            </a:r>
          </a:p>
          <a:p>
            <a:pPr marL="352425" lvl="1" indent="-171450">
              <a:buClr>
                <a:srgbClr val="C00000"/>
              </a:buClr>
              <a:buFontTx/>
              <a:buChar char="-"/>
            </a:pPr>
            <a:r>
              <a:rPr lang="en-US" noProof="0" dirty="0"/>
              <a:t>They organized a side event about regional approaches for achieving biodiversity targets</a:t>
            </a:r>
          </a:p>
          <a:p>
            <a:pPr marL="352425" lvl="1" indent="-171450">
              <a:buClr>
                <a:srgbClr val="C00000"/>
              </a:buClr>
              <a:buFontTx/>
              <a:buChar char="-"/>
            </a:pPr>
            <a:r>
              <a:rPr lang="en-US" noProof="0" dirty="0"/>
              <a:t>The side event was co-hosted with the SADC and had a high-level participation from the European Commission and the BMZ</a:t>
            </a:r>
          </a:p>
          <a:p>
            <a:pPr marL="352425" lvl="1" indent="-171450">
              <a:buClr>
                <a:srgbClr val="C00000"/>
              </a:buClr>
              <a:buFontTx/>
              <a:buChar char="-"/>
            </a:pPr>
            <a:r>
              <a:rPr lang="en-US" noProof="0" dirty="0"/>
              <a:t>Key outputs of the discussion:</a:t>
            </a:r>
          </a:p>
          <a:p>
            <a:pPr marL="352425" lvl="1" indent="-171450">
              <a:buClr>
                <a:srgbClr val="C00000"/>
              </a:buClr>
              <a:buFont typeface="Arial" panose="020B0604020202020204" pitchFamily="34" charset="0"/>
              <a:buChar char="•"/>
            </a:pPr>
            <a:r>
              <a:rPr lang="en-US" noProof="0" dirty="0"/>
              <a:t>regional planning, coordination and monitoring for sustainable development is important;</a:t>
            </a:r>
          </a:p>
          <a:p>
            <a:pPr marL="352425" lvl="1" indent="-171450">
              <a:buClr>
                <a:srgbClr val="C00000"/>
              </a:buClr>
              <a:buFont typeface="Arial" panose="020B0604020202020204" pitchFamily="34" charset="0"/>
              <a:buChar char="•"/>
            </a:pPr>
            <a:r>
              <a:rPr lang="en-US" noProof="0" dirty="0"/>
              <a:t>regional cooperation accelerates progress towards the achievement of biodiversity targets; and</a:t>
            </a:r>
          </a:p>
          <a:p>
            <a:pPr marL="352425" lvl="1" indent="-171450">
              <a:buClr>
                <a:srgbClr val="C00000"/>
              </a:buClr>
              <a:buFont typeface="Arial" panose="020B0604020202020204" pitchFamily="34" charset="0"/>
              <a:buChar char="•"/>
            </a:pPr>
            <a:r>
              <a:rPr lang="en-US" noProof="0" dirty="0"/>
              <a:t>a unified voice on biodiversity-related issues can help inspire sustainable development through regional approaches</a:t>
            </a:r>
          </a:p>
          <a:p>
            <a:pPr marL="352425" lvl="1" indent="-171450">
              <a:buClr>
                <a:srgbClr val="C00000"/>
              </a:buClr>
              <a:buFont typeface="Arial" panose="020B0604020202020204" pitchFamily="34" charset="0"/>
              <a:buChar char="•"/>
            </a:pPr>
            <a:endParaRPr lang="en-US" noProof="0" dirty="0"/>
          </a:p>
          <a:p>
            <a:endParaRPr lang="en-GB" dirty="0"/>
          </a:p>
        </p:txBody>
      </p:sp>
      <p:sp>
        <p:nvSpPr>
          <p:cNvPr id="4" name="Slide Number Placeholder 3"/>
          <p:cNvSpPr>
            <a:spLocks noGrp="1"/>
          </p:cNvSpPr>
          <p:nvPr>
            <p:ph type="sldNum" sz="quarter" idx="5"/>
          </p:nvPr>
        </p:nvSpPr>
        <p:spPr/>
        <p:txBody>
          <a:bodyPr/>
          <a:lstStyle/>
          <a:p>
            <a:fld id="{4045F879-0589-40D4-B0E5-B74D0CAD5C6C}" type="slidenum">
              <a:rPr lang="en-GB" smtClean="0"/>
              <a:pPr/>
              <a:t>17</a:t>
            </a:fld>
            <a:endParaRPr lang="en-GB" dirty="0"/>
          </a:p>
        </p:txBody>
      </p:sp>
    </p:spTree>
    <p:extLst>
      <p:ext uri="{BB962C8B-B14F-4D97-AF65-F5344CB8AC3E}">
        <p14:creationId xmlns:p14="http://schemas.microsoft.com/office/powerpoint/2010/main" val="2323479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7.jp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colour">
    <p:spTree>
      <p:nvGrpSpPr>
        <p:cNvPr id="1" name=""/>
        <p:cNvGrpSpPr/>
        <p:nvPr/>
      </p:nvGrpSpPr>
      <p:grpSpPr>
        <a:xfrm>
          <a:off x="0" y="0"/>
          <a:ext cx="0" cy="0"/>
          <a:chOff x="0" y="0"/>
          <a:chExt cx="0" cy="0"/>
        </a:xfrm>
      </p:grpSpPr>
      <p:pic>
        <p:nvPicPr>
          <p:cNvPr id="21" name="Grafik 20" descr="Ein Bild, das Kette enthält.&#10;&#10;Automatisch generierte Beschreibung">
            <a:extLst>
              <a:ext uri="{FF2B5EF4-FFF2-40B4-BE49-F238E27FC236}">
                <a16:creationId xmlns:a16="http://schemas.microsoft.com/office/drawing/2014/main" xmlns="" id="{82995FEF-F44E-4720-98FA-B2AE557B1183}"/>
              </a:ext>
            </a:extLst>
          </p:cNvPr>
          <p:cNvPicPr>
            <a:picLocks/>
          </p:cNvPicPr>
          <p:nvPr userDrawn="1"/>
        </p:nvPicPr>
        <p:blipFill rotWithShape="1">
          <a:blip r:embed="rId2"/>
          <a:srcRect t="233" b="26747"/>
          <a:stretch/>
        </p:blipFill>
        <p:spPr bwMode="gray">
          <a:xfrm>
            <a:off x="123135" y="123825"/>
            <a:ext cx="8893865" cy="3541395"/>
          </a:xfrm>
          <a:prstGeom prst="rect">
            <a:avLst/>
          </a:prstGeom>
        </p:spPr>
      </p:pic>
      <p:pic>
        <p:nvPicPr>
          <p:cNvPr id="18" name="Grafik 17" descr="Ein Bild, das Säge enthält.&#10;&#10;Automatisch generierte Beschreibung">
            <a:extLst>
              <a:ext uri="{FF2B5EF4-FFF2-40B4-BE49-F238E27FC236}">
                <a16:creationId xmlns:a16="http://schemas.microsoft.com/office/drawing/2014/main" xmlns="" id="{57A5703D-6864-419D-AAFF-48396C4B22D5}"/>
              </a:ext>
            </a:extLst>
          </p:cNvPr>
          <p:cNvPicPr>
            <a:picLocks noChangeAspect="1"/>
          </p:cNvPicPr>
          <p:nvPr userDrawn="1"/>
        </p:nvPicPr>
        <p:blipFill>
          <a:blip r:embed="rId3"/>
          <a:stretch>
            <a:fillRect/>
          </a:stretch>
        </p:blipFill>
        <p:spPr bwMode="gray">
          <a:xfrm>
            <a:off x="123135" y="635156"/>
            <a:ext cx="8895600" cy="3030064"/>
          </a:xfrm>
          <a:prstGeom prst="rect">
            <a:avLst/>
          </a:prstGeom>
        </p:spPr>
      </p:pic>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699848" y="1906648"/>
            <a:ext cx="7971711" cy="720197"/>
          </a:xfrm>
          <a:prstGeom prst="rect">
            <a:avLst/>
          </a:prstGeom>
        </p:spPr>
        <p:txBody>
          <a:bodyPr wrap="square">
            <a:spAutoFit/>
          </a:bodyPr>
          <a:lstStyle>
            <a:lvl1pPr>
              <a:defRPr sz="2600" b="1">
                <a:solidFill>
                  <a:schemeClr val="tx1"/>
                </a:solidFill>
              </a:defRPr>
            </a:lvl1pPr>
          </a:lstStyle>
          <a:p>
            <a:r>
              <a:rPr lang="en-GB" dirty="0"/>
              <a:t>Title slide/headline</a:t>
            </a:r>
            <a:br>
              <a:rPr lang="en-GB" dirty="0"/>
            </a:br>
            <a:r>
              <a:rPr lang="en-GB" dirty="0"/>
              <a:t>with colour GIZ key visual</a:t>
            </a:r>
          </a:p>
        </p:txBody>
      </p:sp>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592470"/>
          </a:xfrm>
        </p:spPr>
        <p:txBody>
          <a:bodyPr>
            <a:spAutoFit/>
          </a:bodyPr>
          <a:lstStyle>
            <a:lvl1pPr marL="0" indent="0">
              <a:lnSpc>
                <a:spcPct val="95000"/>
              </a:lnSpc>
              <a:spcBef>
                <a:spcPts val="1200"/>
              </a:spcBef>
              <a:spcAft>
                <a:spcPts val="0"/>
              </a:spcAft>
              <a:buNone/>
              <a:defRPr sz="1500">
                <a:solidFill>
                  <a:schemeClr val="tx1"/>
                </a:solidFill>
              </a:defRPr>
            </a:lvl1pPr>
          </a:lstStyle>
          <a:p>
            <a:pPr lvl="0"/>
            <a:r>
              <a:rPr lang="en-GB"/>
              <a:t>This is the sub-line</a:t>
            </a:r>
          </a:p>
          <a:p>
            <a:pPr lvl="0"/>
            <a:r>
              <a:rPr lang="en-GB"/>
              <a:t>Project name | Date</a:t>
            </a:r>
            <a:endParaRPr lang="en-GB" dirty="0"/>
          </a:p>
        </p:txBody>
      </p:sp>
      <p:pic>
        <p:nvPicPr>
          <p:cNvPr id="10" name="logo">
            <a:extLst>
              <a:ext uri="{FF2B5EF4-FFF2-40B4-BE49-F238E27FC236}">
                <a16:creationId xmlns:a16="http://schemas.microsoft.com/office/drawing/2014/main" xmlns="" id="{BB915B2F-F90E-4740-9ADA-291A0E63BDE2}"/>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val="0"/>
              </a:ext>
            </a:extLst>
          </a:blip>
          <a:stretch>
            <a:fillRect/>
          </a:stretch>
        </p:blipFill>
        <p:spPr bwMode="gray">
          <a:xfrm>
            <a:off x="687149" y="4066683"/>
            <a:ext cx="2311296" cy="637918"/>
          </a:xfrm>
          <a:prstGeom prst="rect">
            <a:avLst/>
          </a:prstGeom>
        </p:spPr>
      </p:pic>
      <p:sp>
        <p:nvSpPr>
          <p:cNvPr id="13" name="Bar">
            <a:extLst>
              <a:ext uri="{FF2B5EF4-FFF2-40B4-BE49-F238E27FC236}">
                <a16:creationId xmlns:a16="http://schemas.microsoft.com/office/drawing/2014/main" xmlns="" id="{BD21318B-3022-42D5-AB5E-3CB62091D006}"/>
              </a:ext>
            </a:extLst>
          </p:cNvPr>
          <p:cNvSpPr/>
          <p:nvPr userDrawn="1"/>
        </p:nvSpPr>
        <p:spPr bwMode="gray">
          <a:xfrm>
            <a:off x="5369092" y="3665220"/>
            <a:ext cx="3647908" cy="222842"/>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Tree>
    <p:extLst>
      <p:ext uri="{BB962C8B-B14F-4D97-AF65-F5344CB8AC3E}">
        <p14:creationId xmlns:p14="http://schemas.microsoft.com/office/powerpoint/2010/main" val="71391406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b/w ">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xmlns="" id="{FF0DB5C6-9E74-4378-9827-68473EFA35F3}"/>
              </a:ext>
            </a:extLst>
          </p:cNvPr>
          <p:cNvPicPr>
            <a:picLocks/>
          </p:cNvPicPr>
          <p:nvPr userDrawn="1"/>
        </p:nvPicPr>
        <p:blipFill rotWithShape="1">
          <a:blip r:embed="rId2"/>
          <a:srcRect t="233" b="26747"/>
          <a:stretch/>
        </p:blipFill>
        <p:spPr bwMode="gray">
          <a:xfrm>
            <a:off x="123135" y="123825"/>
            <a:ext cx="8893865" cy="3541396"/>
          </a:xfrm>
          <a:prstGeom prst="rect">
            <a:avLst/>
          </a:prstGeom>
        </p:spPr>
      </p:pic>
      <p:pic>
        <p:nvPicPr>
          <p:cNvPr id="15" name="Grafik 14" descr="Ein Bild, das Säge enthält.&#10;&#10;Automatisch generierte Beschreibung">
            <a:extLst>
              <a:ext uri="{FF2B5EF4-FFF2-40B4-BE49-F238E27FC236}">
                <a16:creationId xmlns:a16="http://schemas.microsoft.com/office/drawing/2014/main" xmlns="" id="{31687CA2-4830-4EA3-B6BE-4D04E1B83630}"/>
              </a:ext>
            </a:extLst>
          </p:cNvPr>
          <p:cNvPicPr>
            <a:picLocks noChangeAspect="1"/>
          </p:cNvPicPr>
          <p:nvPr userDrawn="1"/>
        </p:nvPicPr>
        <p:blipFill>
          <a:blip r:embed="rId3"/>
          <a:stretch>
            <a:fillRect/>
          </a:stretch>
        </p:blipFill>
        <p:spPr bwMode="gray">
          <a:xfrm>
            <a:off x="123135" y="635156"/>
            <a:ext cx="8895600" cy="3030064"/>
          </a:xfrm>
          <a:prstGeom prst="rect">
            <a:avLst/>
          </a:prstGeom>
        </p:spPr>
      </p:pic>
      <p:pic>
        <p:nvPicPr>
          <p:cNvPr id="10" name="logo">
            <a:extLst>
              <a:ext uri="{FF2B5EF4-FFF2-40B4-BE49-F238E27FC236}">
                <a16:creationId xmlns:a16="http://schemas.microsoft.com/office/drawing/2014/main" xmlns="" id="{5020DAB1-6624-4F6F-85BE-D8BE78A1A57E}"/>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val="0"/>
              </a:ext>
            </a:extLst>
          </a:blip>
          <a:stretch>
            <a:fillRect/>
          </a:stretch>
        </p:blipFill>
        <p:spPr bwMode="gray">
          <a:xfrm>
            <a:off x="687149" y="4066683"/>
            <a:ext cx="2311296" cy="637918"/>
          </a:xfrm>
          <a:prstGeom prst="rect">
            <a:avLst/>
          </a:prstGeom>
        </p:spPr>
      </p:pic>
      <p:sp>
        <p:nvSpPr>
          <p:cNvPr id="13" name="Bar">
            <a:extLst>
              <a:ext uri="{FF2B5EF4-FFF2-40B4-BE49-F238E27FC236}">
                <a16:creationId xmlns:a16="http://schemas.microsoft.com/office/drawing/2014/main" xmlns="" id="{8C59F0BE-E094-4F6F-B663-07A571A19A62}"/>
              </a:ext>
            </a:extLst>
          </p:cNvPr>
          <p:cNvSpPr/>
          <p:nvPr userDrawn="1"/>
        </p:nvSpPr>
        <p:spPr bwMode="gray">
          <a:xfrm>
            <a:off x="5369092" y="3665220"/>
            <a:ext cx="3647908" cy="222842"/>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592470"/>
          </a:xfrm>
        </p:spPr>
        <p:txBody>
          <a:bodyPr>
            <a:spAutoFit/>
          </a:bodyPr>
          <a:lstStyle>
            <a:lvl1pPr marL="0" indent="0">
              <a:lnSpc>
                <a:spcPct val="95000"/>
              </a:lnSpc>
              <a:spcBef>
                <a:spcPts val="1200"/>
              </a:spcBef>
              <a:spcAft>
                <a:spcPts val="0"/>
              </a:spcAft>
              <a:buNone/>
              <a:defRPr sz="1500">
                <a:solidFill>
                  <a:schemeClr val="tx1"/>
                </a:solidFill>
              </a:defRPr>
            </a:lvl1pPr>
          </a:lstStyle>
          <a:p>
            <a:r>
              <a:rPr lang="en-GB" dirty="0"/>
              <a:t>This is the sub-line</a:t>
            </a:r>
          </a:p>
          <a:p>
            <a:r>
              <a:rPr lang="en-GB" dirty="0"/>
              <a:t>Project name | Date</a:t>
            </a:r>
          </a:p>
        </p:txBody>
      </p:sp>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699848" y="1906648"/>
            <a:ext cx="7971711" cy="720197"/>
          </a:xfrm>
          <a:prstGeom prst="rect">
            <a:avLst/>
          </a:prstGeom>
        </p:spPr>
        <p:txBody>
          <a:bodyPr wrap="square">
            <a:spAutoFit/>
          </a:bodyPr>
          <a:lstStyle>
            <a:lvl1pPr>
              <a:defRPr sz="2600" b="1">
                <a:solidFill>
                  <a:schemeClr val="tx1"/>
                </a:solidFill>
              </a:defRPr>
            </a:lvl1pPr>
          </a:lstStyle>
          <a:p>
            <a:r>
              <a:rPr lang="en-GB" dirty="0"/>
              <a:t>Title slide/headline</a:t>
            </a:r>
            <a:br>
              <a:rPr lang="en-GB" dirty="0"/>
            </a:br>
            <a:r>
              <a:rPr lang="en-GB" dirty="0"/>
              <a:t>with b/w GIZ key visual</a:t>
            </a:r>
          </a:p>
        </p:txBody>
      </p:sp>
    </p:spTree>
    <p:extLst>
      <p:ext uri="{BB962C8B-B14F-4D97-AF65-F5344CB8AC3E}">
        <p14:creationId xmlns:p14="http://schemas.microsoft.com/office/powerpoint/2010/main" val="429146694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hoto title">
    <p:spTree>
      <p:nvGrpSpPr>
        <p:cNvPr id="1" name=""/>
        <p:cNvGrpSpPr/>
        <p:nvPr/>
      </p:nvGrpSpPr>
      <p:grpSpPr>
        <a:xfrm>
          <a:off x="0" y="0"/>
          <a:ext cx="0" cy="0"/>
          <a:chOff x="0" y="0"/>
          <a:chExt cx="0" cy="0"/>
        </a:xfrm>
      </p:grpSpPr>
      <p:pic>
        <p:nvPicPr>
          <p:cNvPr id="8" name="Grafik 7" descr="Ein Bild, das Screenshot enthält.&#10;&#10;Automatisch generierte Beschreibung">
            <a:extLst>
              <a:ext uri="{FF2B5EF4-FFF2-40B4-BE49-F238E27FC236}">
                <a16:creationId xmlns:a16="http://schemas.microsoft.com/office/drawing/2014/main" xmlns="" id="{8B5BB38C-C268-430A-95D0-A4989E9A6116}"/>
              </a:ext>
            </a:extLst>
          </p:cNvPr>
          <p:cNvPicPr>
            <a:picLocks noChangeAspect="1"/>
          </p:cNvPicPr>
          <p:nvPr userDrawn="1"/>
        </p:nvPicPr>
        <p:blipFill rotWithShape="1">
          <a:blip r:embed="rId2"/>
          <a:srcRect l="50418" r="36621"/>
          <a:stretch/>
        </p:blipFill>
        <p:spPr>
          <a:xfrm>
            <a:off x="7497546" y="772118"/>
            <a:ext cx="387893" cy="590931"/>
          </a:xfrm>
          <a:prstGeom prst="rect">
            <a:avLst/>
          </a:prstGeom>
        </p:spPr>
      </p:pic>
      <p:cxnSp>
        <p:nvCxnSpPr>
          <p:cNvPr id="6" name="Gerade Verbindung mit Pfeil 5">
            <a:extLst>
              <a:ext uri="{FF2B5EF4-FFF2-40B4-BE49-F238E27FC236}">
                <a16:creationId xmlns:a16="http://schemas.microsoft.com/office/drawing/2014/main" xmlns="" id="{FE685868-EA5A-4891-A28F-04F16BEAED38}"/>
              </a:ext>
            </a:extLst>
          </p:cNvPr>
          <p:cNvCxnSpPr/>
          <p:nvPr userDrawn="1"/>
        </p:nvCxnSpPr>
        <p:spPr bwMode="gray">
          <a:xfrm>
            <a:off x="4572000" y="933450"/>
            <a:ext cx="0" cy="6858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grpSp>
        <p:nvGrpSpPr>
          <p:cNvPr id="5" name="Gruppieren 4">
            <a:extLst>
              <a:ext uri="{FF2B5EF4-FFF2-40B4-BE49-F238E27FC236}">
                <a16:creationId xmlns:a16="http://schemas.microsoft.com/office/drawing/2014/main" xmlns="" id="{2033EF87-771C-4B92-ADFE-7B13B36298B2}"/>
              </a:ext>
            </a:extLst>
          </p:cNvPr>
          <p:cNvGrpSpPr/>
          <p:nvPr userDrawn="1"/>
        </p:nvGrpSpPr>
        <p:grpSpPr>
          <a:xfrm>
            <a:off x="5604594" y="776007"/>
            <a:ext cx="1588101" cy="650246"/>
            <a:chOff x="5604594" y="1459908"/>
            <a:chExt cx="1588101" cy="650246"/>
          </a:xfrm>
        </p:grpSpPr>
        <p:pic>
          <p:nvPicPr>
            <p:cNvPr id="4" name="Grafik 3" descr="Ein Bild, das Screenshot enthält.&#10;&#10;Automatisch generierte Beschreibung">
              <a:extLst>
                <a:ext uri="{FF2B5EF4-FFF2-40B4-BE49-F238E27FC236}">
                  <a16:creationId xmlns:a16="http://schemas.microsoft.com/office/drawing/2014/main" xmlns="" id="{819D2676-9436-4032-BE32-30435B740AE3}"/>
                </a:ext>
              </a:extLst>
            </p:cNvPr>
            <p:cNvPicPr>
              <a:picLocks noChangeAspect="1"/>
            </p:cNvPicPr>
            <p:nvPr userDrawn="1"/>
          </p:nvPicPr>
          <p:blipFill>
            <a:blip r:embed="rId3"/>
            <a:stretch>
              <a:fillRect/>
            </a:stretch>
          </p:blipFill>
          <p:spPr>
            <a:xfrm>
              <a:off x="5604594" y="1459908"/>
              <a:ext cx="1588101" cy="650246"/>
            </a:xfrm>
            <a:prstGeom prst="rect">
              <a:avLst/>
            </a:prstGeom>
          </p:spPr>
        </p:pic>
        <p:sp>
          <p:nvSpPr>
            <p:cNvPr id="28" name="Rechteck 27">
              <a:extLst>
                <a:ext uri="{FF2B5EF4-FFF2-40B4-BE49-F238E27FC236}">
                  <a16:creationId xmlns:a16="http://schemas.microsoft.com/office/drawing/2014/main" xmlns="" id="{F4035884-6A0A-4E92-9DBD-74348932C0B3}"/>
                </a:ext>
              </a:extLst>
            </p:cNvPr>
            <p:cNvSpPr/>
            <p:nvPr userDrawn="1"/>
          </p:nvSpPr>
          <p:spPr bwMode="gray">
            <a:xfrm>
              <a:off x="6631396" y="1739890"/>
              <a:ext cx="482357" cy="17996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5" name="Rechteck">
            <a:extLst>
              <a:ext uri="{FF2B5EF4-FFF2-40B4-BE49-F238E27FC236}">
                <a16:creationId xmlns:a16="http://schemas.microsoft.com/office/drawing/2014/main" xmlns="" id="{F2E38B50-980D-47A1-BF50-09C022DE3178}"/>
              </a:ext>
            </a:extLst>
          </p:cNvPr>
          <p:cNvSpPr/>
          <p:nvPr userDrawn="1"/>
        </p:nvSpPr>
        <p:spPr bwMode="gray">
          <a:xfrm>
            <a:off x="7530036" y="959758"/>
            <a:ext cx="334720" cy="338137"/>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Bildplatzhalter">
            <a:extLst>
              <a:ext uri="{FF2B5EF4-FFF2-40B4-BE49-F238E27FC236}">
                <a16:creationId xmlns:a16="http://schemas.microsoft.com/office/drawing/2014/main" xmlns="" id="{670A352A-9075-4383-BC37-7EF209BB4A7F}"/>
              </a:ext>
            </a:extLst>
          </p:cNvPr>
          <p:cNvSpPr>
            <a:spLocks noGrp="1"/>
          </p:cNvSpPr>
          <p:nvPr>
            <p:ph type="pic" sz="quarter" idx="11" hasCustomPrompt="1"/>
          </p:nvPr>
        </p:nvSpPr>
        <p:spPr bwMode="gray">
          <a:xfrm>
            <a:off x="123135" y="123825"/>
            <a:ext cx="8893865" cy="3541395"/>
          </a:xfrm>
          <a:noFill/>
        </p:spPr>
        <p:txBody>
          <a:bodyPr tIns="720000" rIns="0"/>
          <a:lstStyle>
            <a:lvl1pPr marL="0" marR="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sz="500">
                <a:solidFill>
                  <a:schemeClr val="accent1"/>
                </a:solidFill>
              </a:defRPr>
            </a:lvl1pPr>
          </a:lstStyle>
          <a:p>
            <a:r>
              <a:rPr lang="en-GB" dirty="0"/>
              <a:t>.</a:t>
            </a:r>
          </a:p>
        </p:txBody>
      </p:sp>
      <p:sp>
        <p:nvSpPr>
          <p:cNvPr id="3" name="1.">
            <a:extLst>
              <a:ext uri="{FF2B5EF4-FFF2-40B4-BE49-F238E27FC236}">
                <a16:creationId xmlns:a16="http://schemas.microsoft.com/office/drawing/2014/main" xmlns="" id="{6C4143CA-4DB1-41D8-8702-2CD00961FDB5}"/>
              </a:ext>
            </a:extLst>
          </p:cNvPr>
          <p:cNvSpPr/>
          <p:nvPr userDrawn="1"/>
        </p:nvSpPr>
        <p:spPr bwMode="gray">
          <a:xfrm>
            <a:off x="4092742" y="128165"/>
            <a:ext cx="1476375"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1. Click on this icon to insert a new photo.</a:t>
            </a:r>
          </a:p>
        </p:txBody>
      </p:sp>
      <p:sp>
        <p:nvSpPr>
          <p:cNvPr id="16" name="2.">
            <a:extLst>
              <a:ext uri="{FF2B5EF4-FFF2-40B4-BE49-F238E27FC236}">
                <a16:creationId xmlns:a16="http://schemas.microsoft.com/office/drawing/2014/main" xmlns="" id="{8F222F02-A2DC-42E9-84D4-4ACEFEE70A4D}"/>
              </a:ext>
            </a:extLst>
          </p:cNvPr>
          <p:cNvSpPr/>
          <p:nvPr userDrawn="1"/>
        </p:nvSpPr>
        <p:spPr bwMode="gray">
          <a:xfrm>
            <a:off x="5501862" y="128165"/>
            <a:ext cx="1476375" cy="258532"/>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2. Reset the slide.</a:t>
            </a:r>
          </a:p>
        </p:txBody>
      </p:sp>
      <p:sp>
        <p:nvSpPr>
          <p:cNvPr id="23" name="3.">
            <a:extLst>
              <a:ext uri="{FF2B5EF4-FFF2-40B4-BE49-F238E27FC236}">
                <a16:creationId xmlns:a16="http://schemas.microsoft.com/office/drawing/2014/main" xmlns="" id="{C15972D1-066C-49B6-94E5-4A7A0A3B2587}"/>
              </a:ext>
            </a:extLst>
          </p:cNvPr>
          <p:cNvSpPr/>
          <p:nvPr userDrawn="1"/>
        </p:nvSpPr>
        <p:spPr bwMode="gray">
          <a:xfrm>
            <a:off x="7261861" y="128165"/>
            <a:ext cx="1863194"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3. Where necessary, change the section using the ‘Crop’ function.</a:t>
            </a:r>
          </a:p>
        </p:txBody>
      </p:sp>
      <p:pic>
        <p:nvPicPr>
          <p:cNvPr id="11" name="logo">
            <a:extLst>
              <a:ext uri="{FF2B5EF4-FFF2-40B4-BE49-F238E27FC236}">
                <a16:creationId xmlns:a16="http://schemas.microsoft.com/office/drawing/2014/main" xmlns="" id="{F8081F88-CBA8-4146-B984-924F5BAE4350}"/>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val="0"/>
              </a:ext>
            </a:extLst>
          </a:blip>
          <a:stretch>
            <a:fillRect/>
          </a:stretch>
        </p:blipFill>
        <p:spPr bwMode="gray">
          <a:xfrm>
            <a:off x="687149" y="4066683"/>
            <a:ext cx="2311296" cy="637918"/>
          </a:xfrm>
          <a:prstGeom prst="rect">
            <a:avLst/>
          </a:prstGeom>
        </p:spPr>
      </p:pic>
      <p:sp>
        <p:nvSpPr>
          <p:cNvPr id="17" name="Bar">
            <a:extLst>
              <a:ext uri="{FF2B5EF4-FFF2-40B4-BE49-F238E27FC236}">
                <a16:creationId xmlns:a16="http://schemas.microsoft.com/office/drawing/2014/main" xmlns="" id="{F01B0C4A-732E-4BC2-A2D7-A086E4E5403B}"/>
              </a:ext>
            </a:extLst>
          </p:cNvPr>
          <p:cNvSpPr/>
          <p:nvPr userDrawn="1"/>
        </p:nvSpPr>
        <p:spPr bwMode="gray">
          <a:xfrm>
            <a:off x="5369092" y="3665220"/>
            <a:ext cx="3647908" cy="222842"/>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9" name="how">
            <a:extLst>
              <a:ext uri="{FF2B5EF4-FFF2-40B4-BE49-F238E27FC236}">
                <a16:creationId xmlns:a16="http://schemas.microsoft.com/office/drawing/2014/main" xmlns="" id="{B4432FF7-B852-4F03-B6BA-EEC7AD563D82}"/>
              </a:ext>
            </a:extLst>
          </p:cNvPr>
          <p:cNvSpPr txBox="1"/>
          <p:nvPr userDrawn="1"/>
        </p:nvSpPr>
        <p:spPr bwMode="gray">
          <a:xfrm>
            <a:off x="-2857397" y="177800"/>
            <a:ext cx="2796278" cy="923330"/>
          </a:xfrm>
          <a:prstGeom prst="rect">
            <a:avLst/>
          </a:prstGeom>
          <a:noFill/>
        </p:spPr>
        <p:txBody>
          <a:bodyPr wrap="none" rtlCol="0">
            <a:spAutoFit/>
          </a:bodyPr>
          <a:lstStyle/>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image above transparent section.</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Delete image by pressing the DEL key.</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small icon in centre of page.</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photo.</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‘Home / Reset ’.</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If required, edit the section under ‘Format/Crop ’.</a:t>
            </a:r>
          </a:p>
        </p:txBody>
      </p:sp>
      <p:sp>
        <p:nvSpPr>
          <p:cNvPr id="10" name="Dreieck">
            <a:extLst>
              <a:ext uri="{FF2B5EF4-FFF2-40B4-BE49-F238E27FC236}">
                <a16:creationId xmlns:a16="http://schemas.microsoft.com/office/drawing/2014/main" xmlns="" id="{22DB09A9-BCD0-4F35-8DC4-DDFE9DE6C2F9}"/>
              </a:ext>
            </a:extLst>
          </p:cNvPr>
          <p:cNvSpPr/>
          <p:nvPr userDrawn="1"/>
        </p:nvSpPr>
        <p:spPr bwMode="gray">
          <a:xfrm rot="5400000">
            <a:off x="-166847" y="421640"/>
            <a:ext cx="211456" cy="4572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Headline">
            <a:extLst>
              <a:ext uri="{FF2B5EF4-FFF2-40B4-BE49-F238E27FC236}">
                <a16:creationId xmlns:a16="http://schemas.microsoft.com/office/drawing/2014/main" xmlns="" id="{F8646EF2-FE73-41DC-B654-C5012A3720DD}"/>
              </a:ext>
            </a:extLst>
          </p:cNvPr>
          <p:cNvSpPr>
            <a:spLocks noGrp="1"/>
          </p:cNvSpPr>
          <p:nvPr>
            <p:ph type="title" hasCustomPrompt="1"/>
          </p:nvPr>
        </p:nvSpPr>
        <p:spPr bwMode="gray">
          <a:xfrm>
            <a:off x="123135" y="635156"/>
            <a:ext cx="8893865" cy="3030064"/>
          </a:xfrm>
          <a:prstGeom prst="rect">
            <a:avLst/>
          </a:prstGeom>
          <a:blipFill dpi="0" rotWithShape="1">
            <a:blip r:embed="rId6">
              <a:alphaModFix amt="80000"/>
            </a:blip>
            <a:srcRect/>
            <a:stretch>
              <a:fillRect l="-10" r="-10"/>
            </a:stretch>
          </a:blipFill>
        </p:spPr>
        <p:txBody>
          <a:bodyPr wrap="square" lIns="576000" bIns="1036800" anchor="b">
            <a:noAutofit/>
          </a:bodyPr>
          <a:lstStyle>
            <a:lvl1pPr>
              <a:defRPr sz="2600" b="1">
                <a:solidFill>
                  <a:schemeClr val="tx1"/>
                </a:solidFill>
              </a:defRPr>
            </a:lvl1pPr>
          </a:lstStyle>
          <a:p>
            <a:r>
              <a:rPr lang="en-GB" dirty="0"/>
              <a:t>Title slide/headline</a:t>
            </a:r>
            <a:br>
              <a:rPr lang="en-GB" dirty="0"/>
            </a:br>
            <a:r>
              <a:rPr lang="en-GB" dirty="0"/>
              <a:t>with background photo (interchangeable)</a:t>
            </a:r>
          </a:p>
        </p:txBody>
      </p:sp>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592470"/>
          </a:xfrm>
        </p:spPr>
        <p:txBody>
          <a:bodyPr>
            <a:spAutoFit/>
          </a:bodyPr>
          <a:lstStyle>
            <a:lvl1pPr marL="0" indent="0">
              <a:lnSpc>
                <a:spcPct val="95000"/>
              </a:lnSpc>
              <a:spcBef>
                <a:spcPts val="1200"/>
              </a:spcBef>
              <a:spcAft>
                <a:spcPts val="0"/>
              </a:spcAft>
              <a:buNone/>
              <a:defRPr sz="1500">
                <a:solidFill>
                  <a:schemeClr val="tx1"/>
                </a:solidFill>
              </a:defRPr>
            </a:lvl1pPr>
          </a:lstStyle>
          <a:p>
            <a:r>
              <a:rPr lang="en-GB" dirty="0"/>
              <a:t>This is the sub-line</a:t>
            </a:r>
          </a:p>
          <a:p>
            <a:r>
              <a:rPr lang="en-GB" dirty="0"/>
              <a:t>Project name | Date</a:t>
            </a:r>
          </a:p>
        </p:txBody>
      </p:sp>
      <p:pic>
        <p:nvPicPr>
          <p:cNvPr id="26" name="Beispiel" descr="Ein Bild, das Wand, Gebäude enthält.&#10;&#10;Automatisch generierte Beschreibung">
            <a:extLst>
              <a:ext uri="{FF2B5EF4-FFF2-40B4-BE49-F238E27FC236}">
                <a16:creationId xmlns:a16="http://schemas.microsoft.com/office/drawing/2014/main" xmlns="" id="{317CFD46-37B5-4632-BBA4-3F2278F98B67}"/>
              </a:ext>
            </a:extLst>
          </p:cNvPr>
          <p:cNvPicPr>
            <a:picLocks noChangeAspect="1"/>
          </p:cNvPicPr>
          <p:nvPr userDrawn="1"/>
        </p:nvPicPr>
        <p:blipFill>
          <a:blip r:embed="rId7"/>
          <a:stretch>
            <a:fillRect/>
          </a:stretch>
        </p:blipFill>
        <p:spPr bwMode="gray">
          <a:xfrm>
            <a:off x="7497022" y="1475105"/>
            <a:ext cx="1246909" cy="860367"/>
          </a:xfrm>
          <a:prstGeom prst="rect">
            <a:avLst/>
          </a:prstGeom>
        </p:spPr>
      </p:pic>
    </p:spTree>
    <p:extLst>
      <p:ext uri="{BB962C8B-B14F-4D97-AF65-F5344CB8AC3E}">
        <p14:creationId xmlns:p14="http://schemas.microsoft.com/office/powerpoint/2010/main" val="306587205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Graphic/free-form selection title">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xmlns="" id="{F8081F88-CBA8-4146-B984-924F5BAE4350}"/>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val="0"/>
              </a:ext>
            </a:extLst>
          </a:blip>
          <a:stretch>
            <a:fillRect/>
          </a:stretch>
        </p:blipFill>
        <p:spPr bwMode="gray">
          <a:xfrm>
            <a:off x="687149" y="4066683"/>
            <a:ext cx="2311296" cy="637918"/>
          </a:xfrm>
          <a:prstGeom prst="rect">
            <a:avLst/>
          </a:prstGeom>
        </p:spPr>
      </p:pic>
      <p:sp>
        <p:nvSpPr>
          <p:cNvPr id="17" name="Bar">
            <a:extLst>
              <a:ext uri="{FF2B5EF4-FFF2-40B4-BE49-F238E27FC236}">
                <a16:creationId xmlns:a16="http://schemas.microsoft.com/office/drawing/2014/main" xmlns="" id="{F01B0C4A-732E-4BC2-A2D7-A086E4E5403B}"/>
              </a:ext>
            </a:extLst>
          </p:cNvPr>
          <p:cNvSpPr/>
          <p:nvPr userDrawn="1"/>
        </p:nvSpPr>
        <p:spPr bwMode="gray">
          <a:xfrm>
            <a:off x="5369092" y="3665220"/>
            <a:ext cx="3647908" cy="222842"/>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13" name="Bildplatzhalter">
            <a:extLst>
              <a:ext uri="{FF2B5EF4-FFF2-40B4-BE49-F238E27FC236}">
                <a16:creationId xmlns:a16="http://schemas.microsoft.com/office/drawing/2014/main" xmlns="" id="{670A352A-9075-4383-BC37-7EF209BB4A7F}"/>
              </a:ext>
            </a:extLst>
          </p:cNvPr>
          <p:cNvSpPr>
            <a:spLocks noGrp="1"/>
          </p:cNvSpPr>
          <p:nvPr>
            <p:ph type="pic" sz="quarter" idx="11" hasCustomPrompt="1"/>
          </p:nvPr>
        </p:nvSpPr>
        <p:spPr bwMode="gray">
          <a:xfrm>
            <a:off x="123135" y="123825"/>
            <a:ext cx="8893865" cy="3541395"/>
          </a:xfrm>
          <a:noFill/>
        </p:spPr>
        <p:txBody>
          <a:bodyPr tIns="720000" rIns="0"/>
          <a:lstStyle>
            <a:lvl1pPr marL="0" marR="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sz="500">
                <a:solidFill>
                  <a:schemeClr val="accent1"/>
                </a:solidFill>
              </a:defRPr>
            </a:lvl1pPr>
          </a:lstStyle>
          <a:p>
            <a:r>
              <a:rPr lang="en-GB" dirty="0"/>
              <a:t>.</a:t>
            </a:r>
          </a:p>
        </p:txBody>
      </p:sp>
      <p:sp>
        <p:nvSpPr>
          <p:cNvPr id="10" name="Dreieck">
            <a:extLst>
              <a:ext uri="{FF2B5EF4-FFF2-40B4-BE49-F238E27FC236}">
                <a16:creationId xmlns:a16="http://schemas.microsoft.com/office/drawing/2014/main" xmlns="" id="{22DB09A9-BCD0-4F35-8DC4-DDFE9DE6C2F9}"/>
              </a:ext>
            </a:extLst>
          </p:cNvPr>
          <p:cNvSpPr/>
          <p:nvPr userDrawn="1"/>
        </p:nvSpPr>
        <p:spPr bwMode="gray">
          <a:xfrm rot="5400000">
            <a:off x="-166847" y="421640"/>
            <a:ext cx="211456" cy="4572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Headline">
            <a:extLst>
              <a:ext uri="{FF2B5EF4-FFF2-40B4-BE49-F238E27FC236}">
                <a16:creationId xmlns:a16="http://schemas.microsoft.com/office/drawing/2014/main" xmlns="" id="{813E0E27-07DF-4161-8BD6-EBA305CB5161}"/>
              </a:ext>
            </a:extLst>
          </p:cNvPr>
          <p:cNvSpPr>
            <a:spLocks noGrp="1"/>
          </p:cNvSpPr>
          <p:nvPr>
            <p:ph type="title" hasCustomPrompt="1"/>
          </p:nvPr>
        </p:nvSpPr>
        <p:spPr bwMode="gray">
          <a:xfrm>
            <a:off x="123135" y="635156"/>
            <a:ext cx="8893865" cy="3030064"/>
          </a:xfrm>
          <a:prstGeom prst="rect">
            <a:avLst/>
          </a:prstGeom>
          <a:blipFill dpi="0" rotWithShape="1">
            <a:blip r:embed="rId4"/>
            <a:srcRect/>
            <a:stretch>
              <a:fillRect l="-10" r="-10"/>
            </a:stretch>
          </a:blipFill>
        </p:spPr>
        <p:txBody>
          <a:bodyPr wrap="square" lIns="576000" bIns="1036800" anchor="b">
            <a:noAutofit/>
          </a:bodyPr>
          <a:lstStyle>
            <a:lvl1pPr>
              <a:defRPr sz="2600" b="1">
                <a:solidFill>
                  <a:schemeClr val="tx1"/>
                </a:solidFill>
              </a:defRPr>
            </a:lvl1pPr>
          </a:lstStyle>
          <a:p>
            <a:r>
              <a:rPr lang="en-GB" dirty="0"/>
              <a:t>Title slide for illustration/free-form selection</a:t>
            </a:r>
            <a:br>
              <a:rPr lang="en-GB" dirty="0"/>
            </a:br>
            <a:r>
              <a:rPr lang="en-GB" dirty="0"/>
              <a:t>with white background (interchangeable)</a:t>
            </a:r>
          </a:p>
        </p:txBody>
      </p:sp>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592470"/>
          </a:xfrm>
        </p:spPr>
        <p:txBody>
          <a:bodyPr>
            <a:spAutoFit/>
          </a:bodyPr>
          <a:lstStyle>
            <a:lvl1pPr marL="0" indent="0">
              <a:lnSpc>
                <a:spcPct val="95000"/>
              </a:lnSpc>
              <a:spcBef>
                <a:spcPts val="1200"/>
              </a:spcBef>
              <a:spcAft>
                <a:spcPts val="0"/>
              </a:spcAft>
              <a:buNone/>
              <a:defRPr sz="1500">
                <a:solidFill>
                  <a:schemeClr val="tx1"/>
                </a:solidFill>
              </a:defRPr>
            </a:lvl1pPr>
          </a:lstStyle>
          <a:p>
            <a:r>
              <a:rPr lang="en-GB" dirty="0"/>
              <a:t>This is the sub-line</a:t>
            </a:r>
          </a:p>
          <a:p>
            <a:r>
              <a:rPr lang="en-GB" dirty="0"/>
              <a:t>Project name | Date</a:t>
            </a:r>
          </a:p>
        </p:txBody>
      </p:sp>
      <p:pic>
        <p:nvPicPr>
          <p:cNvPr id="26" name="Beispiel" descr="Ein Bild, das Wand, Gebäude enthält.&#10;&#10;Automatisch generierte Beschreibung">
            <a:extLst>
              <a:ext uri="{FF2B5EF4-FFF2-40B4-BE49-F238E27FC236}">
                <a16:creationId xmlns:a16="http://schemas.microsoft.com/office/drawing/2014/main" xmlns="" id="{317CFD46-37B5-4632-BBA4-3F2278F98B67}"/>
              </a:ext>
            </a:extLst>
          </p:cNvPr>
          <p:cNvPicPr>
            <a:picLocks noChangeAspect="1"/>
          </p:cNvPicPr>
          <p:nvPr userDrawn="1"/>
        </p:nvPicPr>
        <p:blipFill>
          <a:blip r:embed="rId5"/>
          <a:stretch>
            <a:fillRect/>
          </a:stretch>
        </p:blipFill>
        <p:spPr bwMode="gray">
          <a:xfrm>
            <a:off x="7797502" y="1475105"/>
            <a:ext cx="1246909" cy="860367"/>
          </a:xfrm>
          <a:prstGeom prst="rect">
            <a:avLst/>
          </a:prstGeom>
        </p:spPr>
      </p:pic>
      <p:sp>
        <p:nvSpPr>
          <p:cNvPr id="29" name="1.">
            <a:extLst>
              <a:ext uri="{FF2B5EF4-FFF2-40B4-BE49-F238E27FC236}">
                <a16:creationId xmlns:a16="http://schemas.microsoft.com/office/drawing/2014/main" xmlns="" id="{20B6CB06-5705-4A0C-80E4-F97390E0F331}"/>
              </a:ext>
            </a:extLst>
          </p:cNvPr>
          <p:cNvSpPr/>
          <p:nvPr userDrawn="1"/>
        </p:nvSpPr>
        <p:spPr bwMode="gray">
          <a:xfrm>
            <a:off x="4092742" y="128165"/>
            <a:ext cx="1476375"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1. Click on this icon to insert a new photo.</a:t>
            </a:r>
          </a:p>
        </p:txBody>
      </p:sp>
      <p:sp>
        <p:nvSpPr>
          <p:cNvPr id="30" name="2.">
            <a:extLst>
              <a:ext uri="{FF2B5EF4-FFF2-40B4-BE49-F238E27FC236}">
                <a16:creationId xmlns:a16="http://schemas.microsoft.com/office/drawing/2014/main" xmlns="" id="{D84EBA1A-4DAD-4862-AA4E-9880DC7763BC}"/>
              </a:ext>
            </a:extLst>
          </p:cNvPr>
          <p:cNvSpPr/>
          <p:nvPr userDrawn="1"/>
        </p:nvSpPr>
        <p:spPr bwMode="gray">
          <a:xfrm>
            <a:off x="5501862" y="128165"/>
            <a:ext cx="1476375" cy="258532"/>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2. Reset the slide.</a:t>
            </a:r>
          </a:p>
        </p:txBody>
      </p:sp>
      <p:sp>
        <p:nvSpPr>
          <p:cNvPr id="31" name="3.">
            <a:extLst>
              <a:ext uri="{FF2B5EF4-FFF2-40B4-BE49-F238E27FC236}">
                <a16:creationId xmlns:a16="http://schemas.microsoft.com/office/drawing/2014/main" xmlns="" id="{B2678BDE-5861-465F-B7A9-0C02CEA5146A}"/>
              </a:ext>
            </a:extLst>
          </p:cNvPr>
          <p:cNvSpPr/>
          <p:nvPr userDrawn="1"/>
        </p:nvSpPr>
        <p:spPr bwMode="gray">
          <a:xfrm>
            <a:off x="7261861" y="128165"/>
            <a:ext cx="1863194"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3. Where necessary, change the section using the ‘Crop’ function.</a:t>
            </a:r>
          </a:p>
        </p:txBody>
      </p:sp>
      <p:sp>
        <p:nvSpPr>
          <p:cNvPr id="32" name="how">
            <a:extLst>
              <a:ext uri="{FF2B5EF4-FFF2-40B4-BE49-F238E27FC236}">
                <a16:creationId xmlns:a16="http://schemas.microsoft.com/office/drawing/2014/main" xmlns="" id="{DD9A8E2A-61F9-4B3C-9A2B-7F7E505F0D6A}"/>
              </a:ext>
            </a:extLst>
          </p:cNvPr>
          <p:cNvSpPr txBox="1"/>
          <p:nvPr userDrawn="1"/>
        </p:nvSpPr>
        <p:spPr bwMode="gray">
          <a:xfrm>
            <a:off x="-2857397" y="177800"/>
            <a:ext cx="2796278" cy="923330"/>
          </a:xfrm>
          <a:prstGeom prst="rect">
            <a:avLst/>
          </a:prstGeom>
          <a:noFill/>
        </p:spPr>
        <p:txBody>
          <a:bodyPr wrap="none" rtlCol="0">
            <a:spAutoFit/>
          </a:bodyPr>
          <a:lstStyle/>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image above transparent section.</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Delete image by pressing the DEL key.</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small icon in centre of page.</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photo.</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‘Home / Reset ’.</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If required, edit the section under ‘Format/Crop ’.</a:t>
            </a:r>
          </a:p>
        </p:txBody>
      </p:sp>
      <p:pic>
        <p:nvPicPr>
          <p:cNvPr id="23" name="Grafik 22" descr="Ein Bild, das Screenshot enthält.&#10;&#10;Automatisch generierte Beschreibung">
            <a:extLst>
              <a:ext uri="{FF2B5EF4-FFF2-40B4-BE49-F238E27FC236}">
                <a16:creationId xmlns:a16="http://schemas.microsoft.com/office/drawing/2014/main" xmlns="" id="{624386F1-94F3-4226-906F-12B82E9AA11C}"/>
              </a:ext>
            </a:extLst>
          </p:cNvPr>
          <p:cNvPicPr>
            <a:picLocks noChangeAspect="1"/>
          </p:cNvPicPr>
          <p:nvPr userDrawn="1"/>
        </p:nvPicPr>
        <p:blipFill rotWithShape="1">
          <a:blip r:embed="rId6"/>
          <a:srcRect l="50418" r="36621"/>
          <a:stretch/>
        </p:blipFill>
        <p:spPr>
          <a:xfrm>
            <a:off x="7797502" y="772118"/>
            <a:ext cx="387893" cy="590931"/>
          </a:xfrm>
          <a:prstGeom prst="rect">
            <a:avLst/>
          </a:prstGeom>
        </p:spPr>
      </p:pic>
      <p:grpSp>
        <p:nvGrpSpPr>
          <p:cNvPr id="33" name="Gruppieren 32">
            <a:extLst>
              <a:ext uri="{FF2B5EF4-FFF2-40B4-BE49-F238E27FC236}">
                <a16:creationId xmlns:a16="http://schemas.microsoft.com/office/drawing/2014/main" xmlns="" id="{105A1CD3-65ED-4979-8ED3-C6C6D69CA36F}"/>
              </a:ext>
            </a:extLst>
          </p:cNvPr>
          <p:cNvGrpSpPr/>
          <p:nvPr userDrawn="1"/>
        </p:nvGrpSpPr>
        <p:grpSpPr>
          <a:xfrm>
            <a:off x="5604594" y="776007"/>
            <a:ext cx="1588101" cy="650246"/>
            <a:chOff x="5604594" y="1459908"/>
            <a:chExt cx="1588101" cy="650246"/>
          </a:xfrm>
        </p:grpSpPr>
        <p:pic>
          <p:nvPicPr>
            <p:cNvPr id="34" name="Grafik 33" descr="Ein Bild, das Screenshot enthält.&#10;&#10;Automatisch generierte Beschreibung">
              <a:extLst>
                <a:ext uri="{FF2B5EF4-FFF2-40B4-BE49-F238E27FC236}">
                  <a16:creationId xmlns:a16="http://schemas.microsoft.com/office/drawing/2014/main" xmlns="" id="{51D59DA1-E2B0-4CDB-A12E-01AA9A73E876}"/>
                </a:ext>
              </a:extLst>
            </p:cNvPr>
            <p:cNvPicPr>
              <a:picLocks noChangeAspect="1"/>
            </p:cNvPicPr>
            <p:nvPr userDrawn="1"/>
          </p:nvPicPr>
          <p:blipFill>
            <a:blip r:embed="rId7"/>
            <a:stretch>
              <a:fillRect/>
            </a:stretch>
          </p:blipFill>
          <p:spPr>
            <a:xfrm>
              <a:off x="5604594" y="1459908"/>
              <a:ext cx="1588101" cy="650246"/>
            </a:xfrm>
            <a:prstGeom prst="rect">
              <a:avLst/>
            </a:prstGeom>
          </p:spPr>
        </p:pic>
        <p:sp>
          <p:nvSpPr>
            <p:cNvPr id="35" name="Rechteck 34">
              <a:extLst>
                <a:ext uri="{FF2B5EF4-FFF2-40B4-BE49-F238E27FC236}">
                  <a16:creationId xmlns:a16="http://schemas.microsoft.com/office/drawing/2014/main" xmlns="" id="{CA75C1DE-0310-44D2-BF9A-8AF0BB55C2BA}"/>
                </a:ext>
              </a:extLst>
            </p:cNvPr>
            <p:cNvSpPr/>
            <p:nvPr userDrawn="1"/>
          </p:nvSpPr>
          <p:spPr bwMode="gray">
            <a:xfrm>
              <a:off x="6631396" y="1739890"/>
              <a:ext cx="482357" cy="17996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6" name="Rechteck">
            <a:extLst>
              <a:ext uri="{FF2B5EF4-FFF2-40B4-BE49-F238E27FC236}">
                <a16:creationId xmlns:a16="http://schemas.microsoft.com/office/drawing/2014/main" xmlns="" id="{E6AB41C2-B97C-4B5B-B3A7-980B47D8BCA4}"/>
              </a:ext>
            </a:extLst>
          </p:cNvPr>
          <p:cNvSpPr/>
          <p:nvPr userDrawn="1"/>
        </p:nvSpPr>
        <p:spPr bwMode="gray">
          <a:xfrm>
            <a:off x="7829992" y="959758"/>
            <a:ext cx="334720" cy="338137"/>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6354930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lternative">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xmlns="" id="{5020DAB1-6624-4F6F-85BE-D8BE78A1A57E}"/>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val="0"/>
              </a:ext>
            </a:extLst>
          </a:blip>
          <a:stretch>
            <a:fillRect/>
          </a:stretch>
        </p:blipFill>
        <p:spPr bwMode="gray">
          <a:xfrm>
            <a:off x="687149" y="4066683"/>
            <a:ext cx="2311296" cy="637918"/>
          </a:xfrm>
          <a:prstGeom prst="rect">
            <a:avLst/>
          </a:prstGeom>
        </p:spPr>
      </p:pic>
      <p:sp>
        <p:nvSpPr>
          <p:cNvPr id="13" name="Bar">
            <a:extLst>
              <a:ext uri="{FF2B5EF4-FFF2-40B4-BE49-F238E27FC236}">
                <a16:creationId xmlns:a16="http://schemas.microsoft.com/office/drawing/2014/main" xmlns="" id="{8C59F0BE-E094-4F6F-B663-07A571A19A62}"/>
              </a:ext>
            </a:extLst>
          </p:cNvPr>
          <p:cNvSpPr/>
          <p:nvPr userDrawn="1"/>
        </p:nvSpPr>
        <p:spPr bwMode="gray">
          <a:xfrm>
            <a:off x="5369092" y="3665220"/>
            <a:ext cx="3647908" cy="222842"/>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592470"/>
          </a:xfrm>
        </p:spPr>
        <p:txBody>
          <a:bodyPr>
            <a:spAutoFit/>
          </a:bodyPr>
          <a:lstStyle>
            <a:lvl1pPr marL="0" indent="0">
              <a:lnSpc>
                <a:spcPct val="95000"/>
              </a:lnSpc>
              <a:spcBef>
                <a:spcPts val="1200"/>
              </a:spcBef>
              <a:spcAft>
                <a:spcPts val="0"/>
              </a:spcAft>
              <a:buNone/>
              <a:defRPr sz="1500">
                <a:solidFill>
                  <a:schemeClr val="tx1"/>
                </a:solidFill>
              </a:defRPr>
            </a:lvl1pPr>
          </a:lstStyle>
          <a:p>
            <a:r>
              <a:rPr lang="en-GB" dirty="0"/>
              <a:t>This is the sub-line</a:t>
            </a:r>
          </a:p>
          <a:p>
            <a:r>
              <a:rPr lang="en-GB" dirty="0"/>
              <a:t>Project name | Date</a:t>
            </a:r>
          </a:p>
        </p:txBody>
      </p:sp>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699848" y="1906648"/>
            <a:ext cx="7971711" cy="720197"/>
          </a:xfrm>
          <a:prstGeom prst="rect">
            <a:avLst/>
          </a:prstGeom>
        </p:spPr>
        <p:txBody>
          <a:bodyPr wrap="square">
            <a:spAutoFit/>
          </a:bodyPr>
          <a:lstStyle>
            <a:lvl1pPr>
              <a:defRPr sz="2600" b="1">
                <a:solidFill>
                  <a:schemeClr val="tx1"/>
                </a:solidFill>
              </a:defRPr>
            </a:lvl1pPr>
          </a:lstStyle>
          <a:p>
            <a:r>
              <a:rPr lang="en-GB" dirty="0"/>
              <a:t>Alternative title slide</a:t>
            </a:r>
            <a:br>
              <a:rPr lang="en-GB" dirty="0"/>
            </a:br>
            <a:r>
              <a:rPr lang="en-GB" dirty="0"/>
              <a:t>without photo</a:t>
            </a:r>
          </a:p>
        </p:txBody>
      </p:sp>
      <p:grpSp>
        <p:nvGrpSpPr>
          <p:cNvPr id="8" name="Key Visual">
            <a:extLst>
              <a:ext uri="{FF2B5EF4-FFF2-40B4-BE49-F238E27FC236}">
                <a16:creationId xmlns:a16="http://schemas.microsoft.com/office/drawing/2014/main" xmlns="" id="{1E0F1E1C-CA23-484C-B4BB-7C7FB71D6C86}"/>
              </a:ext>
            </a:extLst>
          </p:cNvPr>
          <p:cNvGrpSpPr/>
          <p:nvPr userDrawn="1"/>
        </p:nvGrpSpPr>
        <p:grpSpPr bwMode="gray">
          <a:xfrm>
            <a:off x="123135" y="123825"/>
            <a:ext cx="3783013" cy="1005693"/>
            <a:chOff x="4846637" y="119557"/>
            <a:chExt cx="3783013" cy="1005693"/>
          </a:xfrm>
        </p:grpSpPr>
        <p:sp>
          <p:nvSpPr>
            <p:cNvPr id="9" name="Freihandform: Form 8">
              <a:extLst>
                <a:ext uri="{FF2B5EF4-FFF2-40B4-BE49-F238E27FC236}">
                  <a16:creationId xmlns:a16="http://schemas.microsoft.com/office/drawing/2014/main" xmlns="" id="{361BEDD0-CC28-449C-8AF8-28ECB9820DCA}"/>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4"/>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ihandform: Form 10">
              <a:extLst>
                <a:ext uri="{FF2B5EF4-FFF2-40B4-BE49-F238E27FC236}">
                  <a16:creationId xmlns:a16="http://schemas.microsoft.com/office/drawing/2014/main" xmlns="" id="{2AF78ACF-6170-47AC-80E0-F6021AD8B19F}"/>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Freihandform: Form 11">
              <a:extLst>
                <a:ext uri="{FF2B5EF4-FFF2-40B4-BE49-F238E27FC236}">
                  <a16:creationId xmlns:a16="http://schemas.microsoft.com/office/drawing/2014/main" xmlns="" id="{5BAE5611-256D-4234-B00F-EB779B3EA961}"/>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Freihandform: Form 13">
              <a:extLst>
                <a:ext uri="{FF2B5EF4-FFF2-40B4-BE49-F238E27FC236}">
                  <a16:creationId xmlns:a16="http://schemas.microsoft.com/office/drawing/2014/main" xmlns="" id="{D32235C7-71CD-4034-844A-03FD0D112CE2}"/>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Freihandform: Form 15">
              <a:extLst>
                <a:ext uri="{FF2B5EF4-FFF2-40B4-BE49-F238E27FC236}">
                  <a16:creationId xmlns:a16="http://schemas.microsoft.com/office/drawing/2014/main" xmlns="" id="{717CA073-D9FE-4EFD-801F-27AB9308B312}"/>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1247819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a:t>Click to add headline</a:t>
            </a:r>
            <a:endParaRPr lang="en-GB" dirty="0"/>
          </a:p>
        </p:txBody>
      </p:sp>
      <p:sp>
        <p:nvSpPr>
          <p:cNvPr id="6" name="Textplatzhalter 7">
            <a:extLst>
              <a:ext uri="{FF2B5EF4-FFF2-40B4-BE49-F238E27FC236}">
                <a16:creationId xmlns:a16="http://schemas.microsoft.com/office/drawing/2014/main" xmlns="" id="{F0E6115A-0138-4831-8CBC-F3B86D4660B2}"/>
              </a:ext>
            </a:extLst>
          </p:cNvPr>
          <p:cNvSpPr>
            <a:spLocks noGrp="1"/>
          </p:cNvSpPr>
          <p:nvPr>
            <p:ph type="body" sz="quarter" idx="13" hasCustomPrompt="1"/>
          </p:nvPr>
        </p:nvSpPr>
        <p:spPr bwMode="gray">
          <a:xfrm>
            <a:off x="449818" y="1020969"/>
            <a:ext cx="7172684" cy="3495469"/>
          </a:xfrm>
        </p:spPr>
        <p:txBody>
          <a:bodyPr/>
          <a:lstStyle>
            <a:lvl1pPr marL="228600" indent="-228600">
              <a:spcBef>
                <a:spcPts val="1800"/>
              </a:spcBef>
              <a:buFont typeface="+mj-lt"/>
              <a:buAutoNum type="arabicPeriod"/>
              <a:defRPr/>
            </a:lvl1pPr>
          </a:lstStyle>
          <a:p>
            <a:pPr lvl="0"/>
            <a:r>
              <a:rPr lang="en-GB" dirty="0"/>
              <a:t>Click to add text</a:t>
            </a:r>
          </a:p>
        </p:txBody>
      </p:sp>
      <p:sp>
        <p:nvSpPr>
          <p:cNvPr id="7" name="Datumsplatzhalter 6">
            <a:extLst>
              <a:ext uri="{FF2B5EF4-FFF2-40B4-BE49-F238E27FC236}">
                <a16:creationId xmlns:a16="http://schemas.microsoft.com/office/drawing/2014/main" xmlns="" id="{B452EF93-E523-4879-A016-E498F54384DB}"/>
              </a:ext>
            </a:extLst>
          </p:cNvPr>
          <p:cNvSpPr>
            <a:spLocks noGrp="1"/>
          </p:cNvSpPr>
          <p:nvPr>
            <p:ph type="dt" sz="half" idx="14"/>
          </p:nvPr>
        </p:nvSpPr>
        <p:spPr/>
        <p:txBody>
          <a:bodyPr/>
          <a:lstStyle/>
          <a:p>
            <a:r>
              <a:rPr lang="en-GB"/>
              <a:t>22 Jan. 2019</a:t>
            </a:r>
            <a:endParaRPr lang="en-GB" dirty="0"/>
          </a:p>
        </p:txBody>
      </p:sp>
      <p:sp>
        <p:nvSpPr>
          <p:cNvPr id="8" name="Fußzeilenplatzhalter 7">
            <a:extLst>
              <a:ext uri="{FF2B5EF4-FFF2-40B4-BE49-F238E27FC236}">
                <a16:creationId xmlns:a16="http://schemas.microsoft.com/office/drawing/2014/main" xmlns="" id="{B153431B-7D6D-4B55-A0DF-437772147847}"/>
              </a:ext>
            </a:extLst>
          </p:cNvPr>
          <p:cNvSpPr>
            <a:spLocks noGrp="1"/>
          </p:cNvSpPr>
          <p:nvPr>
            <p:ph type="ftr" sz="quarter" idx="15"/>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7190EEF8-EC05-4B47-999A-57A36EBAB75C}"/>
              </a:ext>
            </a:extLst>
          </p:cNvPr>
          <p:cNvSpPr>
            <a:spLocks noGrp="1"/>
          </p:cNvSpPr>
          <p:nvPr>
            <p:ph type="sldNum" sz="quarter" idx="1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116619068"/>
      </p:ext>
    </p:extLst>
  </p:cSld>
  <p:clrMapOvr>
    <a:masterClrMapping/>
  </p:clrMapOvr>
  <p:transition>
    <p:fade/>
  </p:transition>
  <p:extLst mod="1">
    <p:ext uri="{DCECCB84-F9BA-43D5-87BE-67443E8EF086}">
      <p15:sldGuideLst xmlns:p15="http://schemas.microsoft.com/office/powerpoint/2012/main" xmlns="">
        <p15:guide id="1" orient="horz" pos="284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alternativ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a:t>Click to add headline</a:t>
            </a:r>
            <a:endParaRPr lang="en-GB" dirty="0"/>
          </a:p>
        </p:txBody>
      </p:sp>
      <p:grpSp>
        <p:nvGrpSpPr>
          <p:cNvPr id="6" name="Key Visual">
            <a:extLst>
              <a:ext uri="{FF2B5EF4-FFF2-40B4-BE49-F238E27FC236}">
                <a16:creationId xmlns:a16="http://schemas.microsoft.com/office/drawing/2014/main" xmlns="" id="{77156747-85E7-4ED4-B2ED-42ABA70FA613}"/>
              </a:ext>
            </a:extLst>
          </p:cNvPr>
          <p:cNvGrpSpPr/>
          <p:nvPr userDrawn="1"/>
        </p:nvGrpSpPr>
        <p:grpSpPr bwMode="gray">
          <a:xfrm flipV="1">
            <a:off x="123135" y="3983338"/>
            <a:ext cx="2320828" cy="616979"/>
            <a:chOff x="4846637" y="119557"/>
            <a:chExt cx="3783013" cy="1005693"/>
          </a:xfrm>
        </p:grpSpPr>
        <p:sp>
          <p:nvSpPr>
            <p:cNvPr id="7" name="Freihandform: Form 6">
              <a:extLst>
                <a:ext uri="{FF2B5EF4-FFF2-40B4-BE49-F238E27FC236}">
                  <a16:creationId xmlns:a16="http://schemas.microsoft.com/office/drawing/2014/main" xmlns="" id="{2E6C23C4-9083-4866-858D-0C04644D965B}"/>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ihandform: Form 7">
              <a:extLst>
                <a:ext uri="{FF2B5EF4-FFF2-40B4-BE49-F238E27FC236}">
                  <a16:creationId xmlns:a16="http://schemas.microsoft.com/office/drawing/2014/main" xmlns="" id="{FB0BB156-07F2-4B83-B5A7-E91DE0017F5B}"/>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Freihandform: Form 8">
              <a:extLst>
                <a:ext uri="{FF2B5EF4-FFF2-40B4-BE49-F238E27FC236}">
                  <a16:creationId xmlns:a16="http://schemas.microsoft.com/office/drawing/2014/main" xmlns="" id="{86502DB2-D1D5-44BB-955E-FA20933B0C5A}"/>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Freihandform: Form 9">
              <a:extLst>
                <a:ext uri="{FF2B5EF4-FFF2-40B4-BE49-F238E27FC236}">
                  <a16:creationId xmlns:a16="http://schemas.microsoft.com/office/drawing/2014/main" xmlns="" id="{A25DFF6E-FE1D-49A8-A873-770951547FF1}"/>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ihandform: Form 10">
              <a:extLst>
                <a:ext uri="{FF2B5EF4-FFF2-40B4-BE49-F238E27FC236}">
                  <a16:creationId xmlns:a16="http://schemas.microsoft.com/office/drawing/2014/main" xmlns="" id="{8E38456C-C414-4CEB-A953-0F72775B0C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2" name="Textplatzhalter 7">
            <a:extLst>
              <a:ext uri="{FF2B5EF4-FFF2-40B4-BE49-F238E27FC236}">
                <a16:creationId xmlns:a16="http://schemas.microsoft.com/office/drawing/2014/main" xmlns="" id="{32E1886A-3475-4E66-B3BF-1AD48A2030B2}"/>
              </a:ext>
            </a:extLst>
          </p:cNvPr>
          <p:cNvSpPr>
            <a:spLocks noGrp="1"/>
          </p:cNvSpPr>
          <p:nvPr>
            <p:ph type="body" sz="quarter" idx="13" hasCustomPrompt="1"/>
          </p:nvPr>
        </p:nvSpPr>
        <p:spPr bwMode="gray">
          <a:xfrm>
            <a:off x="449818" y="1020969"/>
            <a:ext cx="7172684" cy="2810133"/>
          </a:xfrm>
        </p:spPr>
        <p:txBody>
          <a:bodyPr/>
          <a:lstStyle>
            <a:lvl1pPr marL="0" marR="0" indent="0" algn="l" defTabSz="685800" rtl="0" eaLnBrk="1" fontAlgn="auto" latinLnBrk="0" hangingPunct="1">
              <a:lnSpc>
                <a:spcPct val="90000"/>
              </a:lnSpc>
              <a:spcBef>
                <a:spcPts val="1800"/>
              </a:spcBef>
              <a:spcAft>
                <a:spcPts val="0"/>
              </a:spcAft>
              <a:buClrTx/>
              <a:buSzTx/>
              <a:buFont typeface="+mj-lt"/>
              <a:buNone/>
              <a:tabLst/>
              <a:defRPr/>
            </a:lvl1pPr>
          </a:lstStyle>
          <a:p>
            <a:pPr marL="228600" marR="0" lvl="0" indent="-228600" algn="l" defTabSz="685800" rtl="0" eaLnBrk="1" fontAlgn="auto" latinLnBrk="0" hangingPunct="1">
              <a:lnSpc>
                <a:spcPct val="90000"/>
              </a:lnSpc>
              <a:spcBef>
                <a:spcPts val="1800"/>
              </a:spcBef>
              <a:spcAft>
                <a:spcPts val="0"/>
              </a:spcAft>
              <a:buClrTx/>
              <a:buSzTx/>
              <a:buFont typeface="+mj-lt"/>
              <a:buAutoNum type="arabicPeriod"/>
              <a:tabLst/>
              <a:defRPr/>
            </a:pPr>
            <a:r>
              <a:rPr lang="en-GB" dirty="0"/>
              <a:t>Click to add text</a:t>
            </a:r>
          </a:p>
        </p:txBody>
      </p:sp>
      <p:sp>
        <p:nvSpPr>
          <p:cNvPr id="13" name="Datumsplatzhalter 12">
            <a:extLst>
              <a:ext uri="{FF2B5EF4-FFF2-40B4-BE49-F238E27FC236}">
                <a16:creationId xmlns:a16="http://schemas.microsoft.com/office/drawing/2014/main" xmlns="" id="{E5D8E01E-F49F-4D57-89D4-E949623D1DC6}"/>
              </a:ext>
            </a:extLst>
          </p:cNvPr>
          <p:cNvSpPr>
            <a:spLocks noGrp="1"/>
          </p:cNvSpPr>
          <p:nvPr>
            <p:ph type="dt" sz="half" idx="14"/>
          </p:nvPr>
        </p:nvSpPr>
        <p:spPr/>
        <p:txBody>
          <a:bodyPr/>
          <a:lstStyle/>
          <a:p>
            <a:r>
              <a:rPr lang="en-GB"/>
              <a:t>22 Jan. 2019</a:t>
            </a:r>
            <a:endParaRPr lang="en-GB" dirty="0"/>
          </a:p>
        </p:txBody>
      </p:sp>
      <p:sp>
        <p:nvSpPr>
          <p:cNvPr id="14" name="Fußzeilenplatzhalter 13">
            <a:extLst>
              <a:ext uri="{FF2B5EF4-FFF2-40B4-BE49-F238E27FC236}">
                <a16:creationId xmlns:a16="http://schemas.microsoft.com/office/drawing/2014/main" xmlns="" id="{BCF8D0CE-4095-4F50-924A-6E387AE4CF28}"/>
              </a:ext>
            </a:extLst>
          </p:cNvPr>
          <p:cNvSpPr>
            <a:spLocks noGrp="1"/>
          </p:cNvSpPr>
          <p:nvPr>
            <p:ph type="ftr" sz="quarter" idx="15"/>
          </p:nvPr>
        </p:nvSpPr>
        <p:spPr/>
        <p:txBody>
          <a:bodyPr/>
          <a:lstStyle/>
          <a:p>
            <a:r>
              <a:rPr lang="en-GB" dirty="0"/>
              <a:t>Titel of the presentation</a:t>
            </a:r>
          </a:p>
        </p:txBody>
      </p:sp>
      <p:sp>
        <p:nvSpPr>
          <p:cNvPr id="15" name="Foliennummernplatzhalter 14">
            <a:extLst>
              <a:ext uri="{FF2B5EF4-FFF2-40B4-BE49-F238E27FC236}">
                <a16:creationId xmlns:a16="http://schemas.microsoft.com/office/drawing/2014/main" xmlns="" id="{4509B031-4623-4B3A-8E75-E14CEB8CCF15}"/>
              </a:ext>
            </a:extLst>
          </p:cNvPr>
          <p:cNvSpPr>
            <a:spLocks noGrp="1"/>
          </p:cNvSpPr>
          <p:nvPr>
            <p:ph type="sldNum" sz="quarter" idx="1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2287411557"/>
      </p:ext>
    </p:extLst>
  </p:cSld>
  <p:clrMapOvr>
    <a:masterClrMapping/>
  </p:clrMapOvr>
  <p:transition>
    <p:fade/>
  </p:transition>
  <p:extLst mod="1">
    <p:ext uri="{DCECCB84-F9BA-43D5-87BE-67443E8EF086}">
      <p15:sldGuideLst xmlns:p15="http://schemas.microsoft.com/office/powerpoint/2012/main" xmlns="">
        <p15:guide id="1" orient="horz" pos="284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start slide, b/w  ">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xmlns="" id="{DF58C217-C4E2-448E-B6B5-E56CEFB6D358}"/>
              </a:ext>
            </a:extLst>
          </p:cNvPr>
          <p:cNvPicPr>
            <a:picLocks/>
          </p:cNvPicPr>
          <p:nvPr userDrawn="1"/>
        </p:nvPicPr>
        <p:blipFill rotWithShape="1">
          <a:blip r:embed="rId2"/>
          <a:srcRect t="234" b="7466"/>
          <a:stretch/>
        </p:blipFill>
        <p:spPr bwMode="gray">
          <a:xfrm>
            <a:off x="123135" y="123825"/>
            <a:ext cx="8893865" cy="4476494"/>
          </a:xfrm>
          <a:prstGeom prst="rect">
            <a:avLst/>
          </a:prstGeom>
        </p:spPr>
      </p:pic>
      <p:pic>
        <p:nvPicPr>
          <p:cNvPr id="20" name="Grafik 19" descr="Ein Bild, das Säge enthält.&#10;&#10;Automatisch generierte Beschreibung">
            <a:extLst>
              <a:ext uri="{FF2B5EF4-FFF2-40B4-BE49-F238E27FC236}">
                <a16:creationId xmlns:a16="http://schemas.microsoft.com/office/drawing/2014/main" xmlns="" id="{BCF144E3-F322-4496-87EE-8035011D1AB8}"/>
              </a:ext>
            </a:extLst>
          </p:cNvPr>
          <p:cNvPicPr>
            <a:picLocks noChangeAspect="1"/>
          </p:cNvPicPr>
          <p:nvPr userDrawn="1"/>
        </p:nvPicPr>
        <p:blipFill>
          <a:blip r:embed="rId3"/>
          <a:stretch>
            <a:fillRect/>
          </a:stretch>
        </p:blipFill>
        <p:spPr bwMode="gray">
          <a:xfrm>
            <a:off x="123135" y="1570255"/>
            <a:ext cx="8895600" cy="3030064"/>
          </a:xfrm>
          <a:prstGeom prst="rect">
            <a:avLst/>
          </a:prstGeom>
        </p:spPr>
      </p:pic>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3704147"/>
            <a:ext cx="7970837" cy="219291"/>
          </a:xfrm>
        </p:spPr>
        <p:txBody>
          <a:bodyPr>
            <a:spAutoFit/>
          </a:bodyPr>
          <a:lstStyle>
            <a:lvl1pPr marL="0" indent="0">
              <a:lnSpc>
                <a:spcPct val="95000"/>
              </a:lnSpc>
              <a:spcBef>
                <a:spcPts val="1200"/>
              </a:spcBef>
              <a:spcAft>
                <a:spcPts val="0"/>
              </a:spcAft>
              <a:buNone/>
              <a:defRPr sz="1500">
                <a:solidFill>
                  <a:schemeClr val="tx1"/>
                </a:solidFill>
              </a:defRPr>
            </a:lvl1pPr>
          </a:lstStyle>
          <a:p>
            <a:r>
              <a:rPr lang="en-GB" dirty="0"/>
              <a:t>This is the sub-line</a:t>
            </a:r>
          </a:p>
        </p:txBody>
      </p:sp>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699848" y="2844862"/>
            <a:ext cx="7971711" cy="720197"/>
          </a:xfrm>
          <a:prstGeom prst="rect">
            <a:avLst/>
          </a:prstGeom>
        </p:spPr>
        <p:txBody>
          <a:bodyPr wrap="square">
            <a:spAutoFit/>
          </a:bodyPr>
          <a:lstStyle>
            <a:lvl1pPr>
              <a:defRPr sz="2600" b="1">
                <a:solidFill>
                  <a:schemeClr val="tx1"/>
                </a:solidFill>
              </a:defRPr>
            </a:lvl1pPr>
          </a:lstStyle>
          <a:p>
            <a:r>
              <a:rPr lang="en-GB" dirty="0"/>
              <a:t>Section start slide</a:t>
            </a:r>
            <a:br>
              <a:rPr lang="en-GB" dirty="0"/>
            </a:br>
            <a:r>
              <a:rPr lang="en-GB" dirty="0"/>
              <a:t>with b/w GIZ key visual</a:t>
            </a:r>
          </a:p>
        </p:txBody>
      </p:sp>
      <p:sp>
        <p:nvSpPr>
          <p:cNvPr id="6" name="Datumsplatzhalter 5">
            <a:extLst>
              <a:ext uri="{FF2B5EF4-FFF2-40B4-BE49-F238E27FC236}">
                <a16:creationId xmlns:a16="http://schemas.microsoft.com/office/drawing/2014/main" xmlns="" id="{0DC1FF66-9C6A-433E-8553-8083512E9621}"/>
              </a:ext>
            </a:extLst>
          </p:cNvPr>
          <p:cNvSpPr>
            <a:spLocks noGrp="1"/>
          </p:cNvSpPr>
          <p:nvPr>
            <p:ph type="dt" sz="half" idx="11"/>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EF569824-8B73-4A2E-B4EF-29A198DE52A6}"/>
              </a:ext>
            </a:extLst>
          </p:cNvPr>
          <p:cNvSpPr>
            <a:spLocks noGrp="1"/>
          </p:cNvSpPr>
          <p:nvPr>
            <p:ph type="ftr" sz="quarter" idx="12"/>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540C7464-2E6B-420A-8943-567BDD649418}"/>
              </a:ext>
            </a:extLst>
          </p:cNvPr>
          <p:cNvSpPr>
            <a:spLocks noGrp="1"/>
          </p:cNvSpPr>
          <p:nvPr>
            <p:ph type="sldNum" sz="quarter" idx="13"/>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49377523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start slide, photo">
    <p:spTree>
      <p:nvGrpSpPr>
        <p:cNvPr id="1" name=""/>
        <p:cNvGrpSpPr/>
        <p:nvPr/>
      </p:nvGrpSpPr>
      <p:grpSpPr>
        <a:xfrm>
          <a:off x="0" y="0"/>
          <a:ext cx="0" cy="0"/>
          <a:chOff x="0" y="0"/>
          <a:chExt cx="0" cy="0"/>
        </a:xfrm>
      </p:grpSpPr>
      <p:sp>
        <p:nvSpPr>
          <p:cNvPr id="13" name="Bildplatzhalter">
            <a:extLst>
              <a:ext uri="{FF2B5EF4-FFF2-40B4-BE49-F238E27FC236}">
                <a16:creationId xmlns:a16="http://schemas.microsoft.com/office/drawing/2014/main" xmlns="" id="{670A352A-9075-4383-BC37-7EF209BB4A7F}"/>
              </a:ext>
            </a:extLst>
          </p:cNvPr>
          <p:cNvSpPr>
            <a:spLocks noGrp="1"/>
          </p:cNvSpPr>
          <p:nvPr>
            <p:ph type="pic" sz="quarter" idx="11" hasCustomPrompt="1"/>
          </p:nvPr>
        </p:nvSpPr>
        <p:spPr bwMode="gray">
          <a:xfrm>
            <a:off x="123135" y="123825"/>
            <a:ext cx="8893865" cy="4476494"/>
          </a:xfrm>
          <a:noFill/>
        </p:spPr>
        <p:txBody>
          <a:bodyPr tIns="720000" rIns="0"/>
          <a:lstStyle>
            <a:lvl1pPr marL="0" marR="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sz="500">
                <a:solidFill>
                  <a:schemeClr val="accent1"/>
                </a:solidFill>
              </a:defRPr>
            </a:lvl1pPr>
          </a:lstStyle>
          <a:p>
            <a:r>
              <a:rPr lang="en-GB" dirty="0"/>
              <a:t>.</a:t>
            </a:r>
          </a:p>
        </p:txBody>
      </p:sp>
      <p:cxnSp>
        <p:nvCxnSpPr>
          <p:cNvPr id="6" name="Gerade Verbindung mit Pfeil 5">
            <a:extLst>
              <a:ext uri="{FF2B5EF4-FFF2-40B4-BE49-F238E27FC236}">
                <a16:creationId xmlns:a16="http://schemas.microsoft.com/office/drawing/2014/main" xmlns="" id="{FE685868-EA5A-4891-A28F-04F16BEAED38}"/>
              </a:ext>
            </a:extLst>
          </p:cNvPr>
          <p:cNvCxnSpPr/>
          <p:nvPr userDrawn="1"/>
        </p:nvCxnSpPr>
        <p:spPr bwMode="gray">
          <a:xfrm>
            <a:off x="4572000" y="933450"/>
            <a:ext cx="0" cy="6858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0" name="Dreieck">
            <a:extLst>
              <a:ext uri="{FF2B5EF4-FFF2-40B4-BE49-F238E27FC236}">
                <a16:creationId xmlns:a16="http://schemas.microsoft.com/office/drawing/2014/main" xmlns="" id="{22DB09A9-BCD0-4F35-8DC4-DDFE9DE6C2F9}"/>
              </a:ext>
            </a:extLst>
          </p:cNvPr>
          <p:cNvSpPr/>
          <p:nvPr userDrawn="1"/>
        </p:nvSpPr>
        <p:spPr bwMode="gray">
          <a:xfrm rot="5400000">
            <a:off x="-166847" y="421640"/>
            <a:ext cx="211456" cy="4572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Headline">
            <a:extLst>
              <a:ext uri="{FF2B5EF4-FFF2-40B4-BE49-F238E27FC236}">
                <a16:creationId xmlns:a16="http://schemas.microsoft.com/office/drawing/2014/main" xmlns="" id="{F8646EF2-FE73-41DC-B654-C5012A3720DD}"/>
              </a:ext>
            </a:extLst>
          </p:cNvPr>
          <p:cNvSpPr>
            <a:spLocks noGrp="1"/>
          </p:cNvSpPr>
          <p:nvPr>
            <p:ph type="title" hasCustomPrompt="1"/>
          </p:nvPr>
        </p:nvSpPr>
        <p:spPr bwMode="gray">
          <a:xfrm>
            <a:off x="123135" y="1570255"/>
            <a:ext cx="8893865" cy="3030064"/>
          </a:xfrm>
          <a:prstGeom prst="rect">
            <a:avLst/>
          </a:prstGeom>
          <a:blipFill dpi="0" rotWithShape="1">
            <a:blip r:embed="rId2">
              <a:alphaModFix amt="80000"/>
            </a:blip>
            <a:srcRect/>
            <a:stretch>
              <a:fillRect l="-10" r="-10"/>
            </a:stretch>
          </a:blipFill>
        </p:spPr>
        <p:txBody>
          <a:bodyPr wrap="square" lIns="576000" bIns="1036800" anchor="b">
            <a:noAutofit/>
          </a:bodyPr>
          <a:lstStyle>
            <a:lvl1pPr>
              <a:defRPr sz="2600" b="1">
                <a:solidFill>
                  <a:schemeClr val="tx1"/>
                </a:solidFill>
              </a:defRPr>
            </a:lvl1pPr>
          </a:lstStyle>
          <a:p>
            <a:r>
              <a:rPr lang="en-GB" dirty="0"/>
              <a:t>Section start slide</a:t>
            </a:r>
            <a:br>
              <a:rPr lang="en-GB" dirty="0"/>
            </a:br>
            <a:r>
              <a:rPr lang="en-GB" dirty="0"/>
              <a:t>with background photo (interchangeable)</a:t>
            </a:r>
          </a:p>
        </p:txBody>
      </p:sp>
      <p:pic>
        <p:nvPicPr>
          <p:cNvPr id="26" name="Beispiel" descr="Ein Bild, das Wand, Gebäude enthält.&#10;&#10;Automatisch generierte Beschreibung">
            <a:extLst>
              <a:ext uri="{FF2B5EF4-FFF2-40B4-BE49-F238E27FC236}">
                <a16:creationId xmlns:a16="http://schemas.microsoft.com/office/drawing/2014/main" xmlns="" id="{317CFD46-37B5-4632-BBA4-3F2278F98B67}"/>
              </a:ext>
            </a:extLst>
          </p:cNvPr>
          <p:cNvPicPr>
            <a:picLocks noChangeAspect="1"/>
          </p:cNvPicPr>
          <p:nvPr userDrawn="1"/>
        </p:nvPicPr>
        <p:blipFill>
          <a:blip r:embed="rId3"/>
          <a:stretch>
            <a:fillRect/>
          </a:stretch>
        </p:blipFill>
        <p:spPr bwMode="gray">
          <a:xfrm>
            <a:off x="7497022" y="1475105"/>
            <a:ext cx="1246909" cy="860367"/>
          </a:xfrm>
          <a:prstGeom prst="rect">
            <a:avLst/>
          </a:prstGeom>
        </p:spPr>
      </p:pic>
      <p:sp>
        <p:nvSpPr>
          <p:cNvPr id="28" name="Subline">
            <a:extLst>
              <a:ext uri="{FF2B5EF4-FFF2-40B4-BE49-F238E27FC236}">
                <a16:creationId xmlns:a16="http://schemas.microsoft.com/office/drawing/2014/main" xmlns="" id="{6699B1E5-C447-4674-92BB-C2A1F3ADCF99}"/>
              </a:ext>
            </a:extLst>
          </p:cNvPr>
          <p:cNvSpPr>
            <a:spLocks noGrp="1"/>
          </p:cNvSpPr>
          <p:nvPr>
            <p:ph type="body" sz="quarter" idx="10" hasCustomPrompt="1"/>
          </p:nvPr>
        </p:nvSpPr>
        <p:spPr bwMode="gray">
          <a:xfrm>
            <a:off x="699848" y="3704147"/>
            <a:ext cx="7970837" cy="219291"/>
          </a:xfrm>
        </p:spPr>
        <p:txBody>
          <a:bodyPr>
            <a:spAutoFit/>
          </a:bodyPr>
          <a:lstStyle>
            <a:lvl1pPr marL="0" indent="0">
              <a:lnSpc>
                <a:spcPct val="95000"/>
              </a:lnSpc>
              <a:spcBef>
                <a:spcPts val="0"/>
              </a:spcBef>
              <a:spcAft>
                <a:spcPts val="0"/>
              </a:spcAft>
              <a:buNone/>
              <a:defRPr sz="1500">
                <a:solidFill>
                  <a:schemeClr val="tx1"/>
                </a:solidFill>
              </a:defRPr>
            </a:lvl1pPr>
          </a:lstStyle>
          <a:p>
            <a:r>
              <a:rPr lang="en-GB" dirty="0"/>
              <a:t>This is the sub-line</a:t>
            </a:r>
          </a:p>
        </p:txBody>
      </p:sp>
      <p:sp>
        <p:nvSpPr>
          <p:cNvPr id="29" name="1.">
            <a:extLst>
              <a:ext uri="{FF2B5EF4-FFF2-40B4-BE49-F238E27FC236}">
                <a16:creationId xmlns:a16="http://schemas.microsoft.com/office/drawing/2014/main" xmlns="" id="{DF731E94-BC4E-4147-8280-79F13CCEF08B}"/>
              </a:ext>
            </a:extLst>
          </p:cNvPr>
          <p:cNvSpPr/>
          <p:nvPr userDrawn="1"/>
        </p:nvSpPr>
        <p:spPr bwMode="gray">
          <a:xfrm>
            <a:off x="4092742" y="128165"/>
            <a:ext cx="1476375"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1. Click on this icon to insert a new photo.</a:t>
            </a:r>
          </a:p>
        </p:txBody>
      </p:sp>
      <p:sp>
        <p:nvSpPr>
          <p:cNvPr id="30" name="2.">
            <a:extLst>
              <a:ext uri="{FF2B5EF4-FFF2-40B4-BE49-F238E27FC236}">
                <a16:creationId xmlns:a16="http://schemas.microsoft.com/office/drawing/2014/main" xmlns="" id="{6B919EA4-50E9-46C9-AC5A-76AC20E25106}"/>
              </a:ext>
            </a:extLst>
          </p:cNvPr>
          <p:cNvSpPr/>
          <p:nvPr userDrawn="1"/>
        </p:nvSpPr>
        <p:spPr bwMode="gray">
          <a:xfrm>
            <a:off x="5501862" y="128165"/>
            <a:ext cx="1476375" cy="258532"/>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2. Reset the slide.</a:t>
            </a:r>
          </a:p>
        </p:txBody>
      </p:sp>
      <p:sp>
        <p:nvSpPr>
          <p:cNvPr id="31" name="3.">
            <a:extLst>
              <a:ext uri="{FF2B5EF4-FFF2-40B4-BE49-F238E27FC236}">
                <a16:creationId xmlns:a16="http://schemas.microsoft.com/office/drawing/2014/main" xmlns="" id="{36FCB48E-A225-433E-9552-1EC05D2E90CB}"/>
              </a:ext>
            </a:extLst>
          </p:cNvPr>
          <p:cNvSpPr/>
          <p:nvPr userDrawn="1"/>
        </p:nvSpPr>
        <p:spPr bwMode="gray">
          <a:xfrm>
            <a:off x="7261861" y="128165"/>
            <a:ext cx="1863194"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3. Where necessary, change the section using the ‘Crop’ function.</a:t>
            </a:r>
          </a:p>
        </p:txBody>
      </p:sp>
      <p:sp>
        <p:nvSpPr>
          <p:cNvPr id="32" name="how">
            <a:extLst>
              <a:ext uri="{FF2B5EF4-FFF2-40B4-BE49-F238E27FC236}">
                <a16:creationId xmlns:a16="http://schemas.microsoft.com/office/drawing/2014/main" xmlns="" id="{308DC210-80AE-4E96-8C9E-08E1D0F3C4B1}"/>
              </a:ext>
            </a:extLst>
          </p:cNvPr>
          <p:cNvSpPr txBox="1"/>
          <p:nvPr userDrawn="1"/>
        </p:nvSpPr>
        <p:spPr bwMode="gray">
          <a:xfrm>
            <a:off x="-2857397" y="177800"/>
            <a:ext cx="2796278" cy="923330"/>
          </a:xfrm>
          <a:prstGeom prst="rect">
            <a:avLst/>
          </a:prstGeom>
          <a:noFill/>
        </p:spPr>
        <p:txBody>
          <a:bodyPr wrap="none" rtlCol="0">
            <a:spAutoFit/>
          </a:bodyPr>
          <a:lstStyle/>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image above transparent section.</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Delete image by pressing the DEL key.</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small icon in centre of page.</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photo.</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‘Home / Reset ’.</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If required, edit the section under ‘Format/Crop ’.</a:t>
            </a:r>
          </a:p>
        </p:txBody>
      </p:sp>
      <p:sp>
        <p:nvSpPr>
          <p:cNvPr id="7" name="Datumsplatzhalter 6">
            <a:extLst>
              <a:ext uri="{FF2B5EF4-FFF2-40B4-BE49-F238E27FC236}">
                <a16:creationId xmlns:a16="http://schemas.microsoft.com/office/drawing/2014/main" xmlns="" id="{ECA10962-7562-45EF-9BCC-CF8E4A8ECDD8}"/>
              </a:ext>
            </a:extLst>
          </p:cNvPr>
          <p:cNvSpPr>
            <a:spLocks noGrp="1"/>
          </p:cNvSpPr>
          <p:nvPr>
            <p:ph type="dt" sz="half" idx="12"/>
          </p:nvPr>
        </p:nvSpPr>
        <p:spPr/>
        <p:txBody>
          <a:bodyPr/>
          <a:lstStyle/>
          <a:p>
            <a:r>
              <a:rPr lang="en-GB"/>
              <a:t>22 Jan. 2019</a:t>
            </a:r>
            <a:endParaRPr lang="en-GB" dirty="0"/>
          </a:p>
        </p:txBody>
      </p:sp>
      <p:sp>
        <p:nvSpPr>
          <p:cNvPr id="8" name="Fußzeilenplatzhalter 7">
            <a:extLst>
              <a:ext uri="{FF2B5EF4-FFF2-40B4-BE49-F238E27FC236}">
                <a16:creationId xmlns:a16="http://schemas.microsoft.com/office/drawing/2014/main" xmlns="" id="{4EDF0250-D30F-4BC8-BDE1-DB1BD325237F}"/>
              </a:ext>
            </a:extLst>
          </p:cNvPr>
          <p:cNvSpPr>
            <a:spLocks noGrp="1"/>
          </p:cNvSpPr>
          <p:nvPr>
            <p:ph type="ftr" sz="quarter" idx="13"/>
          </p:nvPr>
        </p:nvSpPr>
        <p:spPr/>
        <p:txBody>
          <a:bodyPr/>
          <a:lstStyle/>
          <a:p>
            <a:r>
              <a:rPr lang="en-GB" dirty="0"/>
              <a:t>Titel of the presentation</a:t>
            </a:r>
          </a:p>
        </p:txBody>
      </p:sp>
      <p:sp>
        <p:nvSpPr>
          <p:cNvPr id="11" name="Foliennummernplatzhalter 10">
            <a:extLst>
              <a:ext uri="{FF2B5EF4-FFF2-40B4-BE49-F238E27FC236}">
                <a16:creationId xmlns:a16="http://schemas.microsoft.com/office/drawing/2014/main" xmlns="" id="{98F0E3FB-E27A-4457-B526-B2D2906906AA}"/>
              </a:ext>
            </a:extLst>
          </p:cNvPr>
          <p:cNvSpPr>
            <a:spLocks noGrp="1"/>
          </p:cNvSpPr>
          <p:nvPr>
            <p:ph type="sldNum" sz="quarter" idx="14"/>
          </p:nvPr>
        </p:nvSpPr>
        <p:spPr/>
        <p:txBody>
          <a:bodyPr/>
          <a:lstStyle/>
          <a:p>
            <a:r>
              <a:rPr lang="en-GB" dirty="0"/>
              <a:t>Page </a:t>
            </a:r>
            <a:fld id="{3A8B5DB7-81A8-4ED4-916B-6B23CD603687}" type="slidenum">
              <a:rPr lang="en-GB" smtClean="0"/>
              <a:pPr/>
              <a:t>‹#›</a:t>
            </a:fld>
            <a:endParaRPr lang="en-GB" dirty="0"/>
          </a:p>
        </p:txBody>
      </p:sp>
      <p:pic>
        <p:nvPicPr>
          <p:cNvPr id="23" name="Grafik 22" descr="Ein Bild, das Screenshot enthält.&#10;&#10;Automatisch generierte Beschreibung">
            <a:extLst>
              <a:ext uri="{FF2B5EF4-FFF2-40B4-BE49-F238E27FC236}">
                <a16:creationId xmlns:a16="http://schemas.microsoft.com/office/drawing/2014/main" xmlns="" id="{AFC53F5D-C099-4AB8-BEA0-0C0599C54F28}"/>
              </a:ext>
            </a:extLst>
          </p:cNvPr>
          <p:cNvPicPr>
            <a:picLocks noChangeAspect="1"/>
          </p:cNvPicPr>
          <p:nvPr userDrawn="1"/>
        </p:nvPicPr>
        <p:blipFill rotWithShape="1">
          <a:blip r:embed="rId4"/>
          <a:srcRect l="50418" r="36621"/>
          <a:stretch/>
        </p:blipFill>
        <p:spPr>
          <a:xfrm>
            <a:off x="7497546" y="772118"/>
            <a:ext cx="387893" cy="590931"/>
          </a:xfrm>
          <a:prstGeom prst="rect">
            <a:avLst/>
          </a:prstGeom>
        </p:spPr>
      </p:pic>
      <p:grpSp>
        <p:nvGrpSpPr>
          <p:cNvPr id="33" name="Gruppieren 32">
            <a:extLst>
              <a:ext uri="{FF2B5EF4-FFF2-40B4-BE49-F238E27FC236}">
                <a16:creationId xmlns:a16="http://schemas.microsoft.com/office/drawing/2014/main" xmlns="" id="{71BF95A1-C507-454F-AD5B-C1AE17A76F07}"/>
              </a:ext>
            </a:extLst>
          </p:cNvPr>
          <p:cNvGrpSpPr/>
          <p:nvPr userDrawn="1"/>
        </p:nvGrpSpPr>
        <p:grpSpPr>
          <a:xfrm>
            <a:off x="5604594" y="776007"/>
            <a:ext cx="1588101" cy="650246"/>
            <a:chOff x="5604594" y="1459908"/>
            <a:chExt cx="1588101" cy="650246"/>
          </a:xfrm>
        </p:grpSpPr>
        <p:pic>
          <p:nvPicPr>
            <p:cNvPr id="34" name="Grafik 33" descr="Ein Bild, das Screenshot enthält.&#10;&#10;Automatisch generierte Beschreibung">
              <a:extLst>
                <a:ext uri="{FF2B5EF4-FFF2-40B4-BE49-F238E27FC236}">
                  <a16:creationId xmlns:a16="http://schemas.microsoft.com/office/drawing/2014/main" xmlns="" id="{355A07BF-0F32-412A-AAD2-48911D07B2F8}"/>
                </a:ext>
              </a:extLst>
            </p:cNvPr>
            <p:cNvPicPr>
              <a:picLocks noChangeAspect="1"/>
            </p:cNvPicPr>
            <p:nvPr userDrawn="1"/>
          </p:nvPicPr>
          <p:blipFill>
            <a:blip r:embed="rId5"/>
            <a:stretch>
              <a:fillRect/>
            </a:stretch>
          </p:blipFill>
          <p:spPr>
            <a:xfrm>
              <a:off x="5604594" y="1459908"/>
              <a:ext cx="1588101" cy="650246"/>
            </a:xfrm>
            <a:prstGeom prst="rect">
              <a:avLst/>
            </a:prstGeom>
          </p:spPr>
        </p:pic>
        <p:sp>
          <p:nvSpPr>
            <p:cNvPr id="35" name="Rechteck 34">
              <a:extLst>
                <a:ext uri="{FF2B5EF4-FFF2-40B4-BE49-F238E27FC236}">
                  <a16:creationId xmlns:a16="http://schemas.microsoft.com/office/drawing/2014/main" xmlns="" id="{B2564D52-B4AC-4D61-B46E-BE3CE7851C95}"/>
                </a:ext>
              </a:extLst>
            </p:cNvPr>
            <p:cNvSpPr/>
            <p:nvPr userDrawn="1"/>
          </p:nvSpPr>
          <p:spPr bwMode="gray">
            <a:xfrm>
              <a:off x="6631396" y="1739890"/>
              <a:ext cx="482357" cy="17996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6" name="Rechteck">
            <a:extLst>
              <a:ext uri="{FF2B5EF4-FFF2-40B4-BE49-F238E27FC236}">
                <a16:creationId xmlns:a16="http://schemas.microsoft.com/office/drawing/2014/main" xmlns="" id="{9A38222B-6179-4D47-87DD-F77D00C82A5F}"/>
              </a:ext>
            </a:extLst>
          </p:cNvPr>
          <p:cNvSpPr/>
          <p:nvPr userDrawn="1"/>
        </p:nvSpPr>
        <p:spPr bwMode="gray">
          <a:xfrm>
            <a:off x="7530036" y="959758"/>
            <a:ext cx="334720" cy="338137"/>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2818847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start slide, alternative">
    <p:spTree>
      <p:nvGrpSpPr>
        <p:cNvPr id="1" name=""/>
        <p:cNvGrpSpPr/>
        <p:nvPr/>
      </p:nvGrpSpPr>
      <p:grpSpPr>
        <a:xfrm>
          <a:off x="0" y="0"/>
          <a:ext cx="0" cy="0"/>
          <a:chOff x="0" y="0"/>
          <a:chExt cx="0" cy="0"/>
        </a:xfrm>
      </p:grpSpPr>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219291"/>
          </a:xfrm>
        </p:spPr>
        <p:txBody>
          <a:bodyPr>
            <a:spAutoFit/>
          </a:bodyPr>
          <a:lstStyle>
            <a:lvl1pPr marL="0" indent="0">
              <a:lnSpc>
                <a:spcPct val="95000"/>
              </a:lnSpc>
              <a:spcBef>
                <a:spcPts val="0"/>
              </a:spcBef>
              <a:spcAft>
                <a:spcPts val="0"/>
              </a:spcAft>
              <a:buNone/>
              <a:defRPr sz="1500">
                <a:solidFill>
                  <a:schemeClr val="tx1"/>
                </a:solidFill>
              </a:defRPr>
            </a:lvl1pPr>
          </a:lstStyle>
          <a:p>
            <a:r>
              <a:rPr lang="en-GB" dirty="0"/>
              <a:t>This is the sub-line</a:t>
            </a:r>
          </a:p>
        </p:txBody>
      </p:sp>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699848" y="1906648"/>
            <a:ext cx="7971711" cy="720197"/>
          </a:xfrm>
          <a:prstGeom prst="rect">
            <a:avLst/>
          </a:prstGeom>
        </p:spPr>
        <p:txBody>
          <a:bodyPr wrap="square">
            <a:spAutoFit/>
          </a:bodyPr>
          <a:lstStyle>
            <a:lvl1pPr>
              <a:defRPr sz="2600" b="1">
                <a:solidFill>
                  <a:schemeClr val="tx1"/>
                </a:solidFill>
              </a:defRPr>
            </a:lvl1pPr>
          </a:lstStyle>
          <a:p>
            <a:r>
              <a:rPr lang="en-GB" dirty="0"/>
              <a:t>Section start slide</a:t>
            </a:r>
            <a:br>
              <a:rPr lang="en-GB" dirty="0"/>
            </a:br>
            <a:r>
              <a:rPr lang="en-GB" dirty="0"/>
              <a:t>This may also have two lines</a:t>
            </a:r>
          </a:p>
        </p:txBody>
      </p:sp>
      <p:grpSp>
        <p:nvGrpSpPr>
          <p:cNvPr id="8" name="Key Visual">
            <a:extLst>
              <a:ext uri="{FF2B5EF4-FFF2-40B4-BE49-F238E27FC236}">
                <a16:creationId xmlns:a16="http://schemas.microsoft.com/office/drawing/2014/main" xmlns="" id="{1E0F1E1C-CA23-484C-B4BB-7C7FB71D6C86}"/>
              </a:ext>
            </a:extLst>
          </p:cNvPr>
          <p:cNvGrpSpPr/>
          <p:nvPr userDrawn="1"/>
        </p:nvGrpSpPr>
        <p:grpSpPr bwMode="gray">
          <a:xfrm>
            <a:off x="123135" y="123825"/>
            <a:ext cx="3783013" cy="1005693"/>
            <a:chOff x="4846637" y="119557"/>
            <a:chExt cx="3783013" cy="1005693"/>
          </a:xfrm>
        </p:grpSpPr>
        <p:sp>
          <p:nvSpPr>
            <p:cNvPr id="9" name="Freihandform: Form 8">
              <a:extLst>
                <a:ext uri="{FF2B5EF4-FFF2-40B4-BE49-F238E27FC236}">
                  <a16:creationId xmlns:a16="http://schemas.microsoft.com/office/drawing/2014/main" xmlns="" id="{361BEDD0-CC28-449C-8AF8-28ECB9820DCA}"/>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ihandform: Form 10">
              <a:extLst>
                <a:ext uri="{FF2B5EF4-FFF2-40B4-BE49-F238E27FC236}">
                  <a16:creationId xmlns:a16="http://schemas.microsoft.com/office/drawing/2014/main" xmlns="" id="{2AF78ACF-6170-47AC-80E0-F6021AD8B19F}"/>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Freihandform: Form 11">
              <a:extLst>
                <a:ext uri="{FF2B5EF4-FFF2-40B4-BE49-F238E27FC236}">
                  <a16:creationId xmlns:a16="http://schemas.microsoft.com/office/drawing/2014/main" xmlns="" id="{5BAE5611-256D-4234-B00F-EB779B3EA961}"/>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Freihandform: Form 13">
              <a:extLst>
                <a:ext uri="{FF2B5EF4-FFF2-40B4-BE49-F238E27FC236}">
                  <a16:creationId xmlns:a16="http://schemas.microsoft.com/office/drawing/2014/main" xmlns="" id="{D32235C7-71CD-4034-844A-03FD0D112CE2}"/>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Freihandform: Form 15">
              <a:extLst>
                <a:ext uri="{FF2B5EF4-FFF2-40B4-BE49-F238E27FC236}">
                  <a16:creationId xmlns:a16="http://schemas.microsoft.com/office/drawing/2014/main" xmlns="" id="{717CA073-D9FE-4EFD-801F-27AB9308B312}"/>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6" name="Datumsplatzhalter 5">
            <a:extLst>
              <a:ext uri="{FF2B5EF4-FFF2-40B4-BE49-F238E27FC236}">
                <a16:creationId xmlns:a16="http://schemas.microsoft.com/office/drawing/2014/main" xmlns="" id="{D88D0E22-2017-4208-9ADC-47A2FAF1D431}"/>
              </a:ext>
            </a:extLst>
          </p:cNvPr>
          <p:cNvSpPr>
            <a:spLocks noGrp="1"/>
          </p:cNvSpPr>
          <p:nvPr>
            <p:ph type="dt" sz="half" idx="11"/>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F9F9B96F-E57D-429A-9EB5-D561A8B62E5B}"/>
              </a:ext>
            </a:extLst>
          </p:cNvPr>
          <p:cNvSpPr>
            <a:spLocks noGrp="1"/>
          </p:cNvSpPr>
          <p:nvPr>
            <p:ph type="ftr" sz="quarter" idx="12"/>
          </p:nvPr>
        </p:nvSpPr>
        <p:spPr/>
        <p:txBody>
          <a:bodyPr/>
          <a:lstStyle/>
          <a:p>
            <a:r>
              <a:rPr lang="en-GB" dirty="0"/>
              <a:t>Titel of the presentation</a:t>
            </a:r>
          </a:p>
        </p:txBody>
      </p:sp>
      <p:sp>
        <p:nvSpPr>
          <p:cNvPr id="10" name="Foliennummernplatzhalter 9">
            <a:extLst>
              <a:ext uri="{FF2B5EF4-FFF2-40B4-BE49-F238E27FC236}">
                <a16:creationId xmlns:a16="http://schemas.microsoft.com/office/drawing/2014/main" xmlns="" id="{5AA07C4F-927A-4ADF-8F4E-0E641F59E174}"/>
              </a:ext>
            </a:extLst>
          </p:cNvPr>
          <p:cNvSpPr>
            <a:spLocks noGrp="1"/>
          </p:cNvSpPr>
          <p:nvPr>
            <p:ph type="sldNum" sz="quarter" idx="13"/>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84642909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mediate slide, b/w visual">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xmlns="" id="{DF58C217-C4E2-448E-B6B5-E56CEFB6D358}"/>
              </a:ext>
            </a:extLst>
          </p:cNvPr>
          <p:cNvPicPr>
            <a:picLocks/>
          </p:cNvPicPr>
          <p:nvPr userDrawn="1"/>
        </p:nvPicPr>
        <p:blipFill rotWithShape="1">
          <a:blip r:embed="rId2"/>
          <a:srcRect t="234" b="7466"/>
          <a:stretch/>
        </p:blipFill>
        <p:spPr bwMode="gray">
          <a:xfrm>
            <a:off x="123135" y="123825"/>
            <a:ext cx="8893865" cy="4476494"/>
          </a:xfrm>
          <a:prstGeom prst="rect">
            <a:avLst/>
          </a:prstGeom>
        </p:spPr>
      </p:pic>
      <p:sp>
        <p:nvSpPr>
          <p:cNvPr id="6" name="Rechteck 5">
            <a:extLst>
              <a:ext uri="{FF2B5EF4-FFF2-40B4-BE49-F238E27FC236}">
                <a16:creationId xmlns:a16="http://schemas.microsoft.com/office/drawing/2014/main" xmlns="" id="{1E3E3E95-0AFA-477F-B88E-9AEDC037418E}"/>
              </a:ext>
            </a:extLst>
          </p:cNvPr>
          <p:cNvSpPr>
            <a:spLocks/>
          </p:cNvSpPr>
          <p:nvPr userDrawn="1"/>
        </p:nvSpPr>
        <p:spPr bwMode="gray">
          <a:xfrm>
            <a:off x="123135" y="123825"/>
            <a:ext cx="8893865" cy="447649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835699" y="2052949"/>
            <a:ext cx="7472602" cy="380104"/>
          </a:xfrm>
          <a:prstGeom prst="rect">
            <a:avLst/>
          </a:prstGeom>
        </p:spPr>
        <p:txBody>
          <a:bodyPr wrap="square" anchor="ctr">
            <a:spAutoFit/>
          </a:bodyPr>
          <a:lstStyle>
            <a:lvl1pPr algn="ctr">
              <a:lnSpc>
                <a:spcPct val="95000"/>
              </a:lnSpc>
              <a:spcBef>
                <a:spcPts val="1200"/>
              </a:spcBef>
              <a:defRPr sz="2600" b="0">
                <a:solidFill>
                  <a:schemeClr val="tx1"/>
                </a:solidFill>
              </a:defRPr>
            </a:lvl1pPr>
          </a:lstStyle>
          <a:p>
            <a:r>
              <a:rPr lang="en-GB" noProof="0" dirty="0"/>
              <a:t>Intermediate slide</a:t>
            </a:r>
            <a:endParaRPr lang="en-GB" dirty="0"/>
          </a:p>
        </p:txBody>
      </p:sp>
      <p:sp>
        <p:nvSpPr>
          <p:cNvPr id="7" name="Datumsplatzhalter 6">
            <a:extLst>
              <a:ext uri="{FF2B5EF4-FFF2-40B4-BE49-F238E27FC236}">
                <a16:creationId xmlns:a16="http://schemas.microsoft.com/office/drawing/2014/main" xmlns="" id="{10132F28-06B2-4221-9B40-46373C4BF16B}"/>
              </a:ext>
            </a:extLst>
          </p:cNvPr>
          <p:cNvSpPr>
            <a:spLocks noGrp="1"/>
          </p:cNvSpPr>
          <p:nvPr>
            <p:ph type="dt" sz="half" idx="10"/>
          </p:nvPr>
        </p:nvSpPr>
        <p:spPr/>
        <p:txBody>
          <a:bodyPr/>
          <a:lstStyle/>
          <a:p>
            <a:r>
              <a:rPr lang="en-GB"/>
              <a:t>22 Jan. 2019</a:t>
            </a:r>
            <a:endParaRPr lang="en-GB" dirty="0"/>
          </a:p>
        </p:txBody>
      </p:sp>
      <p:sp>
        <p:nvSpPr>
          <p:cNvPr id="8" name="Fußzeilenplatzhalter 7">
            <a:extLst>
              <a:ext uri="{FF2B5EF4-FFF2-40B4-BE49-F238E27FC236}">
                <a16:creationId xmlns:a16="http://schemas.microsoft.com/office/drawing/2014/main" xmlns="" id="{41382050-2B79-493B-95AA-DBF7B83499F7}"/>
              </a:ext>
            </a:extLst>
          </p:cNvPr>
          <p:cNvSpPr>
            <a:spLocks noGrp="1"/>
          </p:cNvSpPr>
          <p:nvPr>
            <p:ph type="ftr" sz="quarter" idx="11"/>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DC291D8C-7803-47D0-8143-6798277D74D9}"/>
              </a:ext>
            </a:extLst>
          </p:cNvPr>
          <p:cNvSpPr>
            <a:spLocks noGrp="1"/>
          </p:cNvSpPr>
          <p:nvPr>
            <p:ph type="sldNum" sz="quarter" idx="12"/>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4330236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ermediate slide, white">
    <p:spTree>
      <p:nvGrpSpPr>
        <p:cNvPr id="1" name=""/>
        <p:cNvGrpSpPr/>
        <p:nvPr/>
      </p:nvGrpSpPr>
      <p:grpSpPr>
        <a:xfrm>
          <a:off x="0" y="0"/>
          <a:ext cx="0" cy="0"/>
          <a:chOff x="0" y="0"/>
          <a:chExt cx="0" cy="0"/>
        </a:xfrm>
      </p:grpSpPr>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835699" y="2052949"/>
            <a:ext cx="7472602" cy="380104"/>
          </a:xfrm>
          <a:prstGeom prst="rect">
            <a:avLst/>
          </a:prstGeom>
        </p:spPr>
        <p:txBody>
          <a:bodyPr wrap="square" anchor="ctr">
            <a:spAutoFit/>
          </a:bodyPr>
          <a:lstStyle>
            <a:lvl1pPr algn="ctr">
              <a:lnSpc>
                <a:spcPct val="95000"/>
              </a:lnSpc>
              <a:spcBef>
                <a:spcPts val="1200"/>
              </a:spcBef>
              <a:defRPr sz="2600" b="0">
                <a:solidFill>
                  <a:schemeClr val="tx1"/>
                </a:solidFill>
              </a:defRPr>
            </a:lvl1pPr>
          </a:lstStyle>
          <a:p>
            <a:r>
              <a:rPr lang="en-GB" noProof="0" dirty="0"/>
              <a:t>Intermediate slide</a:t>
            </a:r>
            <a:endParaRPr lang="en-GB" dirty="0"/>
          </a:p>
        </p:txBody>
      </p:sp>
      <p:sp>
        <p:nvSpPr>
          <p:cNvPr id="6" name="Datumsplatzhalter 5">
            <a:extLst>
              <a:ext uri="{FF2B5EF4-FFF2-40B4-BE49-F238E27FC236}">
                <a16:creationId xmlns:a16="http://schemas.microsoft.com/office/drawing/2014/main" xmlns="" id="{E4858B5A-3D9C-44AE-ADA7-B7DF2E935AD2}"/>
              </a:ext>
            </a:extLst>
          </p:cNvPr>
          <p:cNvSpPr>
            <a:spLocks noGrp="1"/>
          </p:cNvSpPr>
          <p:nvPr>
            <p:ph type="dt" sz="half" idx="10"/>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D743612B-9303-4BD1-8570-21C327D0D081}"/>
              </a:ext>
            </a:extLst>
          </p:cNvPr>
          <p:cNvSpPr>
            <a:spLocks noGrp="1"/>
          </p:cNvSpPr>
          <p:nvPr>
            <p:ph type="ftr" sz="quarter" idx="11"/>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364C8BC3-F5EC-4CDC-BEF6-A683BD9DDB29}"/>
              </a:ext>
            </a:extLst>
          </p:cNvPr>
          <p:cNvSpPr>
            <a:spLocks noGrp="1"/>
          </p:cNvSpPr>
          <p:nvPr>
            <p:ph type="sldNum" sz="quarter" idx="12"/>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7738352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ermediate slide, white, alternative">
    <p:spTree>
      <p:nvGrpSpPr>
        <p:cNvPr id="1" name=""/>
        <p:cNvGrpSpPr/>
        <p:nvPr/>
      </p:nvGrpSpPr>
      <p:grpSpPr>
        <a:xfrm>
          <a:off x="0" y="0"/>
          <a:ext cx="0" cy="0"/>
          <a:chOff x="0" y="0"/>
          <a:chExt cx="0" cy="0"/>
        </a:xfrm>
      </p:grpSpPr>
      <p:sp>
        <p:nvSpPr>
          <p:cNvPr id="5" name="Headline">
            <a:extLst>
              <a:ext uri="{FF2B5EF4-FFF2-40B4-BE49-F238E27FC236}">
                <a16:creationId xmlns:a16="http://schemas.microsoft.com/office/drawing/2014/main" xmlns="" id="{4ECCE95F-3D45-442B-95A6-78CBB31D3D1A}"/>
              </a:ext>
            </a:extLst>
          </p:cNvPr>
          <p:cNvSpPr>
            <a:spLocks noGrp="1"/>
          </p:cNvSpPr>
          <p:nvPr>
            <p:ph type="title" hasCustomPrompt="1"/>
          </p:nvPr>
        </p:nvSpPr>
        <p:spPr bwMode="gray">
          <a:xfrm>
            <a:off x="835699" y="2052949"/>
            <a:ext cx="7472602" cy="380104"/>
          </a:xfrm>
          <a:prstGeom prst="rect">
            <a:avLst/>
          </a:prstGeom>
        </p:spPr>
        <p:txBody>
          <a:bodyPr wrap="square" anchor="ctr">
            <a:spAutoFit/>
          </a:bodyPr>
          <a:lstStyle>
            <a:lvl1pPr algn="ctr">
              <a:lnSpc>
                <a:spcPct val="95000"/>
              </a:lnSpc>
              <a:spcBef>
                <a:spcPts val="1200"/>
              </a:spcBef>
              <a:defRPr sz="2600" b="0">
                <a:solidFill>
                  <a:schemeClr val="tx1"/>
                </a:solidFill>
              </a:defRPr>
            </a:lvl1pPr>
          </a:lstStyle>
          <a:p>
            <a:r>
              <a:rPr lang="en-GB" noProof="0" dirty="0"/>
              <a:t>Intermediate slide</a:t>
            </a:r>
            <a:endParaRPr lang="en-GB" dirty="0"/>
          </a:p>
        </p:txBody>
      </p:sp>
      <p:grpSp>
        <p:nvGrpSpPr>
          <p:cNvPr id="12" name="Key Visual">
            <a:extLst>
              <a:ext uri="{FF2B5EF4-FFF2-40B4-BE49-F238E27FC236}">
                <a16:creationId xmlns:a16="http://schemas.microsoft.com/office/drawing/2014/main" xmlns="" id="{D9D8699C-EAEE-4654-9DB5-5DBEA94DFD69}"/>
              </a:ext>
            </a:extLst>
          </p:cNvPr>
          <p:cNvGrpSpPr/>
          <p:nvPr userDrawn="1"/>
        </p:nvGrpSpPr>
        <p:grpSpPr bwMode="gray">
          <a:xfrm flipV="1">
            <a:off x="123134" y="3393907"/>
            <a:ext cx="4538033" cy="1206411"/>
            <a:chOff x="4846637" y="119557"/>
            <a:chExt cx="3783013" cy="1005693"/>
          </a:xfrm>
        </p:grpSpPr>
        <p:sp>
          <p:nvSpPr>
            <p:cNvPr id="13" name="Freihandform: Form 12">
              <a:extLst>
                <a:ext uri="{FF2B5EF4-FFF2-40B4-BE49-F238E27FC236}">
                  <a16:creationId xmlns:a16="http://schemas.microsoft.com/office/drawing/2014/main" xmlns="" id="{57ACA972-95E7-4330-A959-68C656E58B90}"/>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ihandform: Form 13">
              <a:extLst>
                <a:ext uri="{FF2B5EF4-FFF2-40B4-BE49-F238E27FC236}">
                  <a16:creationId xmlns:a16="http://schemas.microsoft.com/office/drawing/2014/main" xmlns="" id="{EF93F907-303A-4592-848E-F1A7AFDDDD4A}"/>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Freihandform: Form 14">
              <a:extLst>
                <a:ext uri="{FF2B5EF4-FFF2-40B4-BE49-F238E27FC236}">
                  <a16:creationId xmlns:a16="http://schemas.microsoft.com/office/drawing/2014/main" xmlns="" id="{C8AAE6CE-CD01-4233-9E65-D495D92CF161}"/>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Freihandform: Form 15">
              <a:extLst>
                <a:ext uri="{FF2B5EF4-FFF2-40B4-BE49-F238E27FC236}">
                  <a16:creationId xmlns:a16="http://schemas.microsoft.com/office/drawing/2014/main" xmlns="" id="{1AAC9A52-2206-4D16-A752-9C733CC5CB7F}"/>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Freihandform: Form 16">
              <a:extLst>
                <a:ext uri="{FF2B5EF4-FFF2-40B4-BE49-F238E27FC236}">
                  <a16:creationId xmlns:a16="http://schemas.microsoft.com/office/drawing/2014/main" xmlns="" id="{8D075FE9-0EDA-4BE2-B2C1-22DF2B8842B2}"/>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36" name="Key Visual">
            <a:extLst>
              <a:ext uri="{FF2B5EF4-FFF2-40B4-BE49-F238E27FC236}">
                <a16:creationId xmlns:a16="http://schemas.microsoft.com/office/drawing/2014/main" xmlns="" id="{C7D69FF2-A45A-405D-BC43-69B4E925551F}"/>
              </a:ext>
            </a:extLst>
          </p:cNvPr>
          <p:cNvGrpSpPr/>
          <p:nvPr userDrawn="1"/>
        </p:nvGrpSpPr>
        <p:grpSpPr bwMode="gray">
          <a:xfrm flipH="1">
            <a:off x="6701037" y="123825"/>
            <a:ext cx="2315963" cy="615686"/>
            <a:chOff x="4846637" y="119557"/>
            <a:chExt cx="3783013" cy="1005693"/>
          </a:xfrm>
        </p:grpSpPr>
        <p:sp>
          <p:nvSpPr>
            <p:cNvPr id="37" name="Freihandform: Form 36">
              <a:extLst>
                <a:ext uri="{FF2B5EF4-FFF2-40B4-BE49-F238E27FC236}">
                  <a16:creationId xmlns:a16="http://schemas.microsoft.com/office/drawing/2014/main" xmlns="" id="{67E195A5-1DB2-4051-897C-B5E84120B476}"/>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ihandform: Form 37">
              <a:extLst>
                <a:ext uri="{FF2B5EF4-FFF2-40B4-BE49-F238E27FC236}">
                  <a16:creationId xmlns:a16="http://schemas.microsoft.com/office/drawing/2014/main" xmlns="" id="{9234AB9A-5088-479E-92C2-4F81972E1E55}"/>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 name="Freihandform: Form 38">
              <a:extLst>
                <a:ext uri="{FF2B5EF4-FFF2-40B4-BE49-F238E27FC236}">
                  <a16:creationId xmlns:a16="http://schemas.microsoft.com/office/drawing/2014/main" xmlns="" id="{5FBB400A-FFCE-4E88-B1BF-846AC7A46F8E}"/>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0" name="Freihandform: Form 39">
              <a:extLst>
                <a:ext uri="{FF2B5EF4-FFF2-40B4-BE49-F238E27FC236}">
                  <a16:creationId xmlns:a16="http://schemas.microsoft.com/office/drawing/2014/main" xmlns="" id="{4A214495-DB26-435D-9164-4A350ECF0071}"/>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1" name="Freihandform: Form 40">
              <a:extLst>
                <a:ext uri="{FF2B5EF4-FFF2-40B4-BE49-F238E27FC236}">
                  <a16:creationId xmlns:a16="http://schemas.microsoft.com/office/drawing/2014/main" xmlns="" id="{AD46CA09-12E7-4803-A8A0-CC8821A2FBF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6" name="Datumsplatzhalter 5">
            <a:extLst>
              <a:ext uri="{FF2B5EF4-FFF2-40B4-BE49-F238E27FC236}">
                <a16:creationId xmlns:a16="http://schemas.microsoft.com/office/drawing/2014/main" xmlns="" id="{1D7087B2-841C-4578-8D4C-FD96605E1BE7}"/>
              </a:ext>
            </a:extLst>
          </p:cNvPr>
          <p:cNvSpPr>
            <a:spLocks noGrp="1"/>
          </p:cNvSpPr>
          <p:nvPr>
            <p:ph type="dt" sz="half" idx="10"/>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0812E5FB-AE5B-45DE-A139-9BF8C60A354B}"/>
              </a:ext>
            </a:extLst>
          </p:cNvPr>
          <p:cNvSpPr>
            <a:spLocks noGrp="1"/>
          </p:cNvSpPr>
          <p:nvPr>
            <p:ph type="ftr" sz="quarter" idx="11"/>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5C4834F1-8AA0-4335-9A3C-58D358314C13}"/>
              </a:ext>
            </a:extLst>
          </p:cNvPr>
          <p:cNvSpPr>
            <a:spLocks noGrp="1"/>
          </p:cNvSpPr>
          <p:nvPr>
            <p:ph type="sldNum" sz="quarter" idx="12"/>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345787842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ermediate slide, photo">
    <p:spTree>
      <p:nvGrpSpPr>
        <p:cNvPr id="1" name=""/>
        <p:cNvGrpSpPr/>
        <p:nvPr/>
      </p:nvGrpSpPr>
      <p:grpSpPr>
        <a:xfrm>
          <a:off x="0" y="0"/>
          <a:ext cx="0" cy="0"/>
          <a:chOff x="0" y="0"/>
          <a:chExt cx="0" cy="0"/>
        </a:xfrm>
      </p:grpSpPr>
      <p:sp>
        <p:nvSpPr>
          <p:cNvPr id="13" name="Bildplatzhalter">
            <a:extLst>
              <a:ext uri="{FF2B5EF4-FFF2-40B4-BE49-F238E27FC236}">
                <a16:creationId xmlns:a16="http://schemas.microsoft.com/office/drawing/2014/main" xmlns="" id="{670A352A-9075-4383-BC37-7EF209BB4A7F}"/>
              </a:ext>
            </a:extLst>
          </p:cNvPr>
          <p:cNvSpPr>
            <a:spLocks noGrp="1"/>
          </p:cNvSpPr>
          <p:nvPr>
            <p:ph type="pic" sz="quarter" idx="11" hasCustomPrompt="1"/>
          </p:nvPr>
        </p:nvSpPr>
        <p:spPr bwMode="gray">
          <a:xfrm>
            <a:off x="123135" y="123825"/>
            <a:ext cx="8893865" cy="4476494"/>
          </a:xfrm>
          <a:noFill/>
        </p:spPr>
        <p:txBody>
          <a:bodyPr tIns="720000" rIns="0"/>
          <a:lstStyle>
            <a:lvl1pPr marL="0" marR="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sz="500">
                <a:solidFill>
                  <a:schemeClr val="accent1"/>
                </a:solidFill>
              </a:defRPr>
            </a:lvl1pPr>
          </a:lstStyle>
          <a:p>
            <a:r>
              <a:rPr lang="en-GB" dirty="0"/>
              <a:t>.</a:t>
            </a:r>
          </a:p>
        </p:txBody>
      </p:sp>
      <p:cxnSp>
        <p:nvCxnSpPr>
          <p:cNvPr id="6" name="Gerade Verbindung mit Pfeil 5">
            <a:extLst>
              <a:ext uri="{FF2B5EF4-FFF2-40B4-BE49-F238E27FC236}">
                <a16:creationId xmlns:a16="http://schemas.microsoft.com/office/drawing/2014/main" xmlns="" id="{FE685868-EA5A-4891-A28F-04F16BEAED38}"/>
              </a:ext>
            </a:extLst>
          </p:cNvPr>
          <p:cNvCxnSpPr/>
          <p:nvPr userDrawn="1"/>
        </p:nvCxnSpPr>
        <p:spPr bwMode="gray">
          <a:xfrm>
            <a:off x="4572000" y="933450"/>
            <a:ext cx="0" cy="685800"/>
          </a:xfrm>
          <a:prstGeom prst="straightConnector1">
            <a:avLst/>
          </a:prstGeom>
          <a:ln w="12700">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5" name="Headline">
            <a:extLst>
              <a:ext uri="{FF2B5EF4-FFF2-40B4-BE49-F238E27FC236}">
                <a16:creationId xmlns:a16="http://schemas.microsoft.com/office/drawing/2014/main" xmlns="" id="{F8646EF2-FE73-41DC-B654-C5012A3720DD}"/>
              </a:ext>
            </a:extLst>
          </p:cNvPr>
          <p:cNvSpPr>
            <a:spLocks noGrp="1"/>
          </p:cNvSpPr>
          <p:nvPr>
            <p:ph type="title" hasCustomPrompt="1"/>
          </p:nvPr>
        </p:nvSpPr>
        <p:spPr bwMode="gray">
          <a:xfrm>
            <a:off x="123135" y="1570255"/>
            <a:ext cx="8893865" cy="3030064"/>
          </a:xfrm>
          <a:prstGeom prst="rect">
            <a:avLst/>
          </a:prstGeom>
          <a:blipFill dpi="0" rotWithShape="1">
            <a:blip r:embed="rId2">
              <a:alphaModFix amt="80000"/>
            </a:blip>
            <a:srcRect/>
            <a:stretch>
              <a:fillRect l="-10" r="-10"/>
            </a:stretch>
          </a:blipFill>
        </p:spPr>
        <p:txBody>
          <a:bodyPr wrap="square" lIns="900000" bIns="684000" anchor="b">
            <a:noAutofit/>
          </a:bodyPr>
          <a:lstStyle>
            <a:lvl1pPr>
              <a:defRPr sz="2600" b="0">
                <a:solidFill>
                  <a:schemeClr val="tx1"/>
                </a:solidFill>
              </a:defRPr>
            </a:lvl1pPr>
          </a:lstStyle>
          <a:p>
            <a:r>
              <a:rPr lang="en-GB" dirty="0"/>
              <a:t>Intermediate slide, photo</a:t>
            </a:r>
            <a:br>
              <a:rPr lang="en-GB" dirty="0"/>
            </a:br>
            <a:r>
              <a:rPr lang="en-GB" dirty="0"/>
              <a:t>(interchangeable)</a:t>
            </a:r>
          </a:p>
        </p:txBody>
      </p:sp>
      <p:pic>
        <p:nvPicPr>
          <p:cNvPr id="26" name="Beispiel" descr="Ein Bild, das Wand, Gebäude enthält.&#10;&#10;Automatisch generierte Beschreibung">
            <a:extLst>
              <a:ext uri="{FF2B5EF4-FFF2-40B4-BE49-F238E27FC236}">
                <a16:creationId xmlns:a16="http://schemas.microsoft.com/office/drawing/2014/main" xmlns="" id="{317CFD46-37B5-4632-BBA4-3F2278F98B67}"/>
              </a:ext>
            </a:extLst>
          </p:cNvPr>
          <p:cNvPicPr>
            <a:picLocks noChangeAspect="1"/>
          </p:cNvPicPr>
          <p:nvPr userDrawn="1"/>
        </p:nvPicPr>
        <p:blipFill>
          <a:blip r:embed="rId3"/>
          <a:stretch>
            <a:fillRect/>
          </a:stretch>
        </p:blipFill>
        <p:spPr bwMode="gray">
          <a:xfrm>
            <a:off x="7497022" y="1475105"/>
            <a:ext cx="1246909" cy="860367"/>
          </a:xfrm>
          <a:prstGeom prst="rect">
            <a:avLst/>
          </a:prstGeom>
        </p:spPr>
      </p:pic>
      <p:sp>
        <p:nvSpPr>
          <p:cNvPr id="28" name="1.">
            <a:extLst>
              <a:ext uri="{FF2B5EF4-FFF2-40B4-BE49-F238E27FC236}">
                <a16:creationId xmlns:a16="http://schemas.microsoft.com/office/drawing/2014/main" xmlns="" id="{0BCFDBF6-0C4F-4BA9-84EB-ED3466065719}"/>
              </a:ext>
            </a:extLst>
          </p:cNvPr>
          <p:cNvSpPr/>
          <p:nvPr userDrawn="1"/>
        </p:nvSpPr>
        <p:spPr bwMode="gray">
          <a:xfrm>
            <a:off x="4092742" y="128165"/>
            <a:ext cx="1476375"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1. Click on this icon to insert a new photo.</a:t>
            </a:r>
          </a:p>
        </p:txBody>
      </p:sp>
      <p:sp>
        <p:nvSpPr>
          <p:cNvPr id="29" name="2.">
            <a:extLst>
              <a:ext uri="{FF2B5EF4-FFF2-40B4-BE49-F238E27FC236}">
                <a16:creationId xmlns:a16="http://schemas.microsoft.com/office/drawing/2014/main" xmlns="" id="{918BC469-7392-45B5-882F-1B971DBE17B2}"/>
              </a:ext>
            </a:extLst>
          </p:cNvPr>
          <p:cNvSpPr/>
          <p:nvPr userDrawn="1"/>
        </p:nvSpPr>
        <p:spPr bwMode="gray">
          <a:xfrm>
            <a:off x="5501862" y="128165"/>
            <a:ext cx="1476375" cy="258532"/>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2. Reset the slide.</a:t>
            </a:r>
          </a:p>
        </p:txBody>
      </p:sp>
      <p:sp>
        <p:nvSpPr>
          <p:cNvPr id="30" name="3.">
            <a:extLst>
              <a:ext uri="{FF2B5EF4-FFF2-40B4-BE49-F238E27FC236}">
                <a16:creationId xmlns:a16="http://schemas.microsoft.com/office/drawing/2014/main" xmlns="" id="{431D4BE7-4DC0-4A8D-8A4E-899AB39C9BFA}"/>
              </a:ext>
            </a:extLst>
          </p:cNvPr>
          <p:cNvSpPr/>
          <p:nvPr userDrawn="1"/>
        </p:nvSpPr>
        <p:spPr bwMode="gray">
          <a:xfrm>
            <a:off x="7261861" y="128165"/>
            <a:ext cx="1863194" cy="590931"/>
          </a:xfrm>
          <a:prstGeom prst="rect">
            <a:avLst/>
          </a:prstGeom>
        </p:spPr>
        <p:txBody>
          <a:bodyPr wrap="square">
            <a:spAutoFit/>
          </a:bodyPr>
          <a:lstStyle/>
          <a:p>
            <a:pPr marL="0" marR="0" lvl="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3. Where necessary, change the section using the ‘Crop’ function.</a:t>
            </a:r>
          </a:p>
        </p:txBody>
      </p:sp>
      <p:sp>
        <p:nvSpPr>
          <p:cNvPr id="31" name="how">
            <a:extLst>
              <a:ext uri="{FF2B5EF4-FFF2-40B4-BE49-F238E27FC236}">
                <a16:creationId xmlns:a16="http://schemas.microsoft.com/office/drawing/2014/main" xmlns="" id="{CFE17404-D559-410E-817A-BE37032A4EC8}"/>
              </a:ext>
            </a:extLst>
          </p:cNvPr>
          <p:cNvSpPr txBox="1"/>
          <p:nvPr userDrawn="1"/>
        </p:nvSpPr>
        <p:spPr bwMode="gray">
          <a:xfrm>
            <a:off x="-2857397" y="177800"/>
            <a:ext cx="2796278" cy="923330"/>
          </a:xfrm>
          <a:prstGeom prst="rect">
            <a:avLst/>
          </a:prstGeom>
          <a:noFill/>
        </p:spPr>
        <p:txBody>
          <a:bodyPr wrap="none" rtlCol="0">
            <a:spAutoFit/>
          </a:bodyPr>
          <a:lstStyle/>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image above transparent section.</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Delete image by pressing the DEL key.</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Click on small icon in centre of page.</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photo.</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Select ‘Home / Reset ’.</a:t>
            </a:r>
          </a:p>
          <a:p>
            <a:pPr marL="128588" marR="0" lvl="0" indent="-128588" algn="r" defTabSz="685800" rtl="0" eaLnBrk="1" fontAlgn="auto" latinLnBrk="0" hangingPunct="1">
              <a:lnSpc>
                <a:spcPct val="100000"/>
              </a:lnSpc>
              <a:spcBef>
                <a:spcPts val="0"/>
              </a:spcBef>
              <a:spcAft>
                <a:spcPts val="0"/>
              </a:spcAft>
              <a:buClrTx/>
              <a:buSzTx/>
              <a:buFontTx/>
              <a:buAutoNum type="arabicPeriod"/>
              <a:tabLst/>
              <a:defRPr/>
            </a:pPr>
            <a:r>
              <a:rPr lang="en-GB" sz="900" b="0" dirty="0">
                <a:solidFill>
                  <a:schemeClr val="bg1">
                    <a:lumMod val="50000"/>
                  </a:schemeClr>
                </a:solidFill>
              </a:rPr>
              <a:t>If required, edit the section under ‘Format/Crop ’.</a:t>
            </a:r>
          </a:p>
        </p:txBody>
      </p:sp>
      <p:sp>
        <p:nvSpPr>
          <p:cNvPr id="7" name="Datumsplatzhalter 6">
            <a:extLst>
              <a:ext uri="{FF2B5EF4-FFF2-40B4-BE49-F238E27FC236}">
                <a16:creationId xmlns:a16="http://schemas.microsoft.com/office/drawing/2014/main" xmlns="" id="{25D92098-BA3C-4707-8ABA-0C27A011DB6B}"/>
              </a:ext>
            </a:extLst>
          </p:cNvPr>
          <p:cNvSpPr>
            <a:spLocks noGrp="1"/>
          </p:cNvSpPr>
          <p:nvPr>
            <p:ph type="dt" sz="half" idx="12"/>
          </p:nvPr>
        </p:nvSpPr>
        <p:spPr/>
        <p:txBody>
          <a:bodyPr/>
          <a:lstStyle/>
          <a:p>
            <a:r>
              <a:rPr lang="en-GB"/>
              <a:t>22 Jan. 2019</a:t>
            </a:r>
            <a:endParaRPr lang="en-GB" dirty="0"/>
          </a:p>
        </p:txBody>
      </p:sp>
      <p:sp>
        <p:nvSpPr>
          <p:cNvPr id="8" name="Fußzeilenplatzhalter 7">
            <a:extLst>
              <a:ext uri="{FF2B5EF4-FFF2-40B4-BE49-F238E27FC236}">
                <a16:creationId xmlns:a16="http://schemas.microsoft.com/office/drawing/2014/main" xmlns="" id="{645C6D00-0E00-4289-836D-A87919E2F942}"/>
              </a:ext>
            </a:extLst>
          </p:cNvPr>
          <p:cNvSpPr>
            <a:spLocks noGrp="1"/>
          </p:cNvSpPr>
          <p:nvPr>
            <p:ph type="ftr" sz="quarter" idx="13"/>
          </p:nvPr>
        </p:nvSpPr>
        <p:spPr/>
        <p:txBody>
          <a:bodyPr/>
          <a:lstStyle/>
          <a:p>
            <a:r>
              <a:rPr lang="en-GB" dirty="0"/>
              <a:t>Titel of the presentation</a:t>
            </a:r>
          </a:p>
        </p:txBody>
      </p:sp>
      <p:sp>
        <p:nvSpPr>
          <p:cNvPr id="11" name="Foliennummernplatzhalter 10">
            <a:extLst>
              <a:ext uri="{FF2B5EF4-FFF2-40B4-BE49-F238E27FC236}">
                <a16:creationId xmlns:a16="http://schemas.microsoft.com/office/drawing/2014/main" xmlns="" id="{C45153B9-0A46-4ECF-876F-E46153C49C5F}"/>
              </a:ext>
            </a:extLst>
          </p:cNvPr>
          <p:cNvSpPr>
            <a:spLocks noGrp="1"/>
          </p:cNvSpPr>
          <p:nvPr>
            <p:ph type="sldNum" sz="quarter" idx="14"/>
          </p:nvPr>
        </p:nvSpPr>
        <p:spPr/>
        <p:txBody>
          <a:bodyPr/>
          <a:lstStyle/>
          <a:p>
            <a:r>
              <a:rPr lang="en-GB" dirty="0"/>
              <a:t>Page </a:t>
            </a:r>
            <a:fld id="{3A8B5DB7-81A8-4ED4-916B-6B23CD603687}" type="slidenum">
              <a:rPr lang="en-GB" smtClean="0"/>
              <a:pPr/>
              <a:t>‹#›</a:t>
            </a:fld>
            <a:endParaRPr lang="en-GB" dirty="0"/>
          </a:p>
        </p:txBody>
      </p:sp>
      <p:pic>
        <p:nvPicPr>
          <p:cNvPr id="19" name="Grafik 18" descr="Ein Bild, das Screenshot enthält.&#10;&#10;Automatisch generierte Beschreibung">
            <a:extLst>
              <a:ext uri="{FF2B5EF4-FFF2-40B4-BE49-F238E27FC236}">
                <a16:creationId xmlns:a16="http://schemas.microsoft.com/office/drawing/2014/main" xmlns="" id="{F90E96F9-8FB8-41D7-9257-7179FD053D2F}"/>
              </a:ext>
            </a:extLst>
          </p:cNvPr>
          <p:cNvPicPr>
            <a:picLocks noChangeAspect="1"/>
          </p:cNvPicPr>
          <p:nvPr userDrawn="1"/>
        </p:nvPicPr>
        <p:blipFill rotWithShape="1">
          <a:blip r:embed="rId4"/>
          <a:srcRect l="50418" r="36621"/>
          <a:stretch/>
        </p:blipFill>
        <p:spPr>
          <a:xfrm>
            <a:off x="7497546" y="772118"/>
            <a:ext cx="387893" cy="590931"/>
          </a:xfrm>
          <a:prstGeom prst="rect">
            <a:avLst/>
          </a:prstGeom>
        </p:spPr>
      </p:pic>
      <p:grpSp>
        <p:nvGrpSpPr>
          <p:cNvPr id="23" name="Gruppieren 22">
            <a:extLst>
              <a:ext uri="{FF2B5EF4-FFF2-40B4-BE49-F238E27FC236}">
                <a16:creationId xmlns:a16="http://schemas.microsoft.com/office/drawing/2014/main" xmlns="" id="{67BCCCE2-341A-478B-A3EC-6046F8A5D497}"/>
              </a:ext>
            </a:extLst>
          </p:cNvPr>
          <p:cNvGrpSpPr/>
          <p:nvPr userDrawn="1"/>
        </p:nvGrpSpPr>
        <p:grpSpPr>
          <a:xfrm>
            <a:off x="5604594" y="776007"/>
            <a:ext cx="1588101" cy="650246"/>
            <a:chOff x="5604594" y="1459908"/>
            <a:chExt cx="1588101" cy="650246"/>
          </a:xfrm>
        </p:grpSpPr>
        <p:pic>
          <p:nvPicPr>
            <p:cNvPr id="32" name="Grafik 31" descr="Ein Bild, das Screenshot enthält.&#10;&#10;Automatisch generierte Beschreibung">
              <a:extLst>
                <a:ext uri="{FF2B5EF4-FFF2-40B4-BE49-F238E27FC236}">
                  <a16:creationId xmlns:a16="http://schemas.microsoft.com/office/drawing/2014/main" xmlns="" id="{78A59224-4957-4C08-BE65-D8BD25A23E44}"/>
                </a:ext>
              </a:extLst>
            </p:cNvPr>
            <p:cNvPicPr>
              <a:picLocks noChangeAspect="1"/>
            </p:cNvPicPr>
            <p:nvPr userDrawn="1"/>
          </p:nvPicPr>
          <p:blipFill>
            <a:blip r:embed="rId5"/>
            <a:stretch>
              <a:fillRect/>
            </a:stretch>
          </p:blipFill>
          <p:spPr>
            <a:xfrm>
              <a:off x="5604594" y="1459908"/>
              <a:ext cx="1588101" cy="650246"/>
            </a:xfrm>
            <a:prstGeom prst="rect">
              <a:avLst/>
            </a:prstGeom>
          </p:spPr>
        </p:pic>
        <p:sp>
          <p:nvSpPr>
            <p:cNvPr id="33" name="Rechteck 32">
              <a:extLst>
                <a:ext uri="{FF2B5EF4-FFF2-40B4-BE49-F238E27FC236}">
                  <a16:creationId xmlns:a16="http://schemas.microsoft.com/office/drawing/2014/main" xmlns="" id="{D3A98BB7-764F-4350-BD71-C6758C885B37}"/>
                </a:ext>
              </a:extLst>
            </p:cNvPr>
            <p:cNvSpPr/>
            <p:nvPr userDrawn="1"/>
          </p:nvSpPr>
          <p:spPr bwMode="gray">
            <a:xfrm>
              <a:off x="6631396" y="1739890"/>
              <a:ext cx="482357" cy="179961"/>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4" name="Rechteck">
            <a:extLst>
              <a:ext uri="{FF2B5EF4-FFF2-40B4-BE49-F238E27FC236}">
                <a16:creationId xmlns:a16="http://schemas.microsoft.com/office/drawing/2014/main" xmlns="" id="{C2B577D0-C8DA-42B1-BF4C-EE3ACF0A05FC}"/>
              </a:ext>
            </a:extLst>
          </p:cNvPr>
          <p:cNvSpPr/>
          <p:nvPr userDrawn="1"/>
        </p:nvSpPr>
        <p:spPr bwMode="gray">
          <a:xfrm>
            <a:off x="7530036" y="959758"/>
            <a:ext cx="334720" cy="338137"/>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479782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text slid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9"/>
            <a:ext cx="7172684" cy="3495469"/>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a:t>Click to add headline</a:t>
            </a:r>
            <a:endParaRPr lang="en-GB" dirty="0"/>
          </a:p>
        </p:txBody>
      </p:sp>
      <p:sp>
        <p:nvSpPr>
          <p:cNvPr id="6" name="Datumsplatzhalter 5">
            <a:extLst>
              <a:ext uri="{FF2B5EF4-FFF2-40B4-BE49-F238E27FC236}">
                <a16:creationId xmlns:a16="http://schemas.microsoft.com/office/drawing/2014/main" xmlns="" id="{9403C02B-EA48-4260-811D-43CCEC0F652F}"/>
              </a:ext>
            </a:extLst>
          </p:cNvPr>
          <p:cNvSpPr>
            <a:spLocks noGrp="1"/>
          </p:cNvSpPr>
          <p:nvPr>
            <p:ph type="dt" sz="half" idx="14"/>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3572318F-C167-4A9B-9214-245E7E1B6789}"/>
              </a:ext>
            </a:extLst>
          </p:cNvPr>
          <p:cNvSpPr>
            <a:spLocks noGrp="1"/>
          </p:cNvSpPr>
          <p:nvPr>
            <p:ph type="ftr" sz="quarter" idx="15"/>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75A6A7C1-5347-4031-950E-FE89F744C1A9}"/>
              </a:ext>
            </a:extLst>
          </p:cNvPr>
          <p:cNvSpPr>
            <a:spLocks noGrp="1"/>
          </p:cNvSpPr>
          <p:nvPr>
            <p:ph type="sldNum" sz="quarter" idx="1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2473975719"/>
      </p:ext>
    </p:extLst>
  </p:cSld>
  <p:clrMapOvr>
    <a:masterClrMapping/>
  </p:clrMapOvr>
  <p:transition>
    <p:fade/>
  </p:transition>
  <p:extLst mod="1">
    <p:ext uri="{DCECCB84-F9BA-43D5-87BE-67443E8EF086}">
      <p15:sldGuideLst xmlns:p15="http://schemas.microsoft.com/office/powerpoint/2012/main" xmlns="">
        <p15:guide id="1" orient="horz" pos="284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 text slide with sub-line">
    <p:spTree>
      <p:nvGrpSpPr>
        <p:cNvPr id="1" name=""/>
        <p:cNvGrpSpPr/>
        <p:nvPr/>
      </p:nvGrpSpPr>
      <p:grpSpPr>
        <a:xfrm>
          <a:off x="0" y="0"/>
          <a:ext cx="0" cy="0"/>
          <a:chOff x="0" y="0"/>
          <a:chExt cx="0" cy="0"/>
        </a:xfrm>
      </p:grpSpPr>
      <p:sp>
        <p:nvSpPr>
          <p:cNvPr id="12" name="Titel 1">
            <a:extLst>
              <a:ext uri="{FF2B5EF4-FFF2-40B4-BE49-F238E27FC236}">
                <a16:creationId xmlns:a16="http://schemas.microsoft.com/office/drawing/2014/main" xmlns="" id="{726EAD89-A3DC-4500-9071-F28C7DB87ECF}"/>
              </a:ext>
            </a:extLst>
          </p:cNvPr>
          <p:cNvSpPr>
            <a:spLocks noGrp="1"/>
          </p:cNvSpPr>
          <p:nvPr>
            <p:ph type="title" hasCustomPrompt="1"/>
          </p:nvPr>
        </p:nvSpPr>
        <p:spPr bwMode="gray">
          <a:xfrm>
            <a:off x="449816" y="264027"/>
            <a:ext cx="8567183" cy="270565"/>
          </a:xfrm>
        </p:spPr>
        <p:txBody>
          <a:bodyPr/>
          <a:lstStyle>
            <a:lvl1pPr>
              <a:defRPr/>
            </a:lvl1pPr>
          </a:lstStyle>
          <a:p>
            <a:r>
              <a:rPr lang="en-GB"/>
              <a:t>Click to add headline</a:t>
            </a:r>
            <a:endParaRPr lang="en-GB" dirty="0"/>
          </a:p>
        </p:txBody>
      </p:sp>
      <p:sp>
        <p:nvSpPr>
          <p:cNvPr id="7" name="Textplatzhalter 2">
            <a:extLst>
              <a:ext uri="{FF2B5EF4-FFF2-40B4-BE49-F238E27FC236}">
                <a16:creationId xmlns:a16="http://schemas.microsoft.com/office/drawing/2014/main" xmlns="" id="{7BDDDF81-EBEA-4C88-AA55-681A5710CA2C}"/>
              </a:ext>
            </a:extLst>
          </p:cNvPr>
          <p:cNvSpPr>
            <a:spLocks noGrp="1"/>
          </p:cNvSpPr>
          <p:nvPr>
            <p:ph type="body" sz="quarter" idx="14" hasCustomPrompt="1"/>
          </p:nvPr>
        </p:nvSpPr>
        <p:spPr bwMode="gray">
          <a:xfrm>
            <a:off x="449263" y="581026"/>
            <a:ext cx="8567737" cy="376238"/>
          </a:xfrm>
        </p:spPr>
        <p:txBody>
          <a:bodyPr vert="horz" lIns="0" tIns="0" rIns="72000" bIns="0" rtlCol="0" anchor="t">
            <a:noAutofit/>
          </a:bodyPr>
          <a:lstStyle>
            <a:lvl1pPr>
              <a:defRPr lang="de-DE" sz="1400" b="0" cap="none" baseline="0" smtClean="0">
                <a:latin typeface="+mj-lt"/>
                <a:ea typeface="+mj-ea"/>
                <a:cs typeface="+mj-cs"/>
              </a:defRPr>
            </a:lvl1pPr>
            <a:lvl2pPr>
              <a:defRPr lang="de-DE" smtClean="0"/>
            </a:lvl2pPr>
            <a:lvl3pPr>
              <a:defRPr lang="de-DE" smtClean="0"/>
            </a:lvl3pPr>
            <a:lvl4pPr>
              <a:defRPr lang="de-DE" smtClean="0"/>
            </a:lvl4pPr>
            <a:lvl5pPr>
              <a:defRPr lang="en-US"/>
            </a:lvl5pPr>
          </a:lstStyle>
          <a:p>
            <a:pPr lvl="0">
              <a:spcBef>
                <a:spcPct val="0"/>
              </a:spcBef>
            </a:pPr>
            <a:r>
              <a:rPr lang="en-GB"/>
              <a:t>Click to add sub-line</a:t>
            </a:r>
            <a:endParaRPr lang="en-GB" dirty="0"/>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7" y="1020969"/>
            <a:ext cx="7172683" cy="3495469"/>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Datumsplatzhalter 1">
            <a:extLst>
              <a:ext uri="{FF2B5EF4-FFF2-40B4-BE49-F238E27FC236}">
                <a16:creationId xmlns:a16="http://schemas.microsoft.com/office/drawing/2014/main" xmlns="" id="{0B548EA6-0BD4-4DE9-880C-9051257B8288}"/>
              </a:ext>
            </a:extLst>
          </p:cNvPr>
          <p:cNvSpPr>
            <a:spLocks noGrp="1"/>
          </p:cNvSpPr>
          <p:nvPr>
            <p:ph type="dt" sz="half" idx="15"/>
          </p:nvPr>
        </p:nvSpPr>
        <p:spPr/>
        <p:txBody>
          <a:bodyPr/>
          <a:lstStyle/>
          <a:p>
            <a:r>
              <a:rPr lang="en-GB"/>
              <a:t>22 Jan. 2019</a:t>
            </a:r>
            <a:endParaRPr lang="en-GB" dirty="0"/>
          </a:p>
        </p:txBody>
      </p:sp>
      <p:sp>
        <p:nvSpPr>
          <p:cNvPr id="6" name="Fußzeilenplatzhalter 5">
            <a:extLst>
              <a:ext uri="{FF2B5EF4-FFF2-40B4-BE49-F238E27FC236}">
                <a16:creationId xmlns:a16="http://schemas.microsoft.com/office/drawing/2014/main" xmlns="" id="{83E7CC3B-6035-4291-B04F-DE018A6C968C}"/>
              </a:ext>
            </a:extLst>
          </p:cNvPr>
          <p:cNvSpPr>
            <a:spLocks noGrp="1"/>
          </p:cNvSpPr>
          <p:nvPr>
            <p:ph type="ftr" sz="quarter" idx="16"/>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5D360B5D-15C8-4DDF-99B9-68062FEA3754}"/>
              </a:ext>
            </a:extLst>
          </p:cNvPr>
          <p:cNvSpPr>
            <a:spLocks noGrp="1"/>
          </p:cNvSpPr>
          <p:nvPr>
            <p:ph type="sldNum" sz="quarter" idx="17"/>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2055235818"/>
      </p:ext>
    </p:extLst>
  </p:cSld>
  <p:clrMapOvr>
    <a:masterClrMapping/>
  </p:clrMapOvr>
  <p:transition>
    <p:fade/>
  </p:transition>
  <p:extLst mod="1">
    <p:ext uri="{DCECCB84-F9BA-43D5-87BE-67443E8EF086}">
      <p15:sldGuideLst xmlns:p15="http://schemas.microsoft.com/office/powerpoint/2012/main" xmlns="">
        <p15:guide id="1" orient="horz" pos="284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ndard text slide, alternativ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9"/>
            <a:ext cx="7172684" cy="2839832"/>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a:t>Click to add headline</a:t>
            </a:r>
            <a:endParaRPr lang="en-GB" dirty="0"/>
          </a:p>
        </p:txBody>
      </p:sp>
      <p:grpSp>
        <p:nvGrpSpPr>
          <p:cNvPr id="20" name="Key Visual">
            <a:extLst>
              <a:ext uri="{FF2B5EF4-FFF2-40B4-BE49-F238E27FC236}">
                <a16:creationId xmlns:a16="http://schemas.microsoft.com/office/drawing/2014/main" xmlns="" id="{BCBD8A78-7D69-4DFD-B354-CF36A84705CB}"/>
              </a:ext>
            </a:extLst>
          </p:cNvPr>
          <p:cNvGrpSpPr/>
          <p:nvPr userDrawn="1"/>
        </p:nvGrpSpPr>
        <p:grpSpPr bwMode="gray">
          <a:xfrm flipV="1">
            <a:off x="123135" y="3983338"/>
            <a:ext cx="2320828" cy="616979"/>
            <a:chOff x="4846637" y="119557"/>
            <a:chExt cx="3783013" cy="1005693"/>
          </a:xfrm>
        </p:grpSpPr>
        <p:sp>
          <p:nvSpPr>
            <p:cNvPr id="21" name="Freihandform: Form 20">
              <a:extLst>
                <a:ext uri="{FF2B5EF4-FFF2-40B4-BE49-F238E27FC236}">
                  <a16:creationId xmlns:a16="http://schemas.microsoft.com/office/drawing/2014/main" xmlns="" id="{E45BEDC0-179F-43C1-A606-AFD62A6A063E}"/>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ihandform: Form 21">
              <a:extLst>
                <a:ext uri="{FF2B5EF4-FFF2-40B4-BE49-F238E27FC236}">
                  <a16:creationId xmlns:a16="http://schemas.microsoft.com/office/drawing/2014/main" xmlns="" id="{F6CCD5CC-5505-4485-9297-BB0A34EBB2F6}"/>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Freihandform: Form 22">
              <a:extLst>
                <a:ext uri="{FF2B5EF4-FFF2-40B4-BE49-F238E27FC236}">
                  <a16:creationId xmlns:a16="http://schemas.microsoft.com/office/drawing/2014/main" xmlns="" id="{18541086-C56A-406D-91E6-D3E933CF7BA3}"/>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Freihandform: Form 23">
              <a:extLst>
                <a:ext uri="{FF2B5EF4-FFF2-40B4-BE49-F238E27FC236}">
                  <a16:creationId xmlns:a16="http://schemas.microsoft.com/office/drawing/2014/main" xmlns="" id="{1B8A9566-A588-4E4A-8143-1CBDC9C30D67}"/>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Freihandform: Form 24">
              <a:extLst>
                <a:ext uri="{FF2B5EF4-FFF2-40B4-BE49-F238E27FC236}">
                  <a16:creationId xmlns:a16="http://schemas.microsoft.com/office/drawing/2014/main" xmlns="" id="{6FDDC1A6-3462-4813-8D80-9E642D6179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6" name="Datumsplatzhalter 5">
            <a:extLst>
              <a:ext uri="{FF2B5EF4-FFF2-40B4-BE49-F238E27FC236}">
                <a16:creationId xmlns:a16="http://schemas.microsoft.com/office/drawing/2014/main" xmlns="" id="{7312137B-7817-4520-A9FF-87A20B391AA0}"/>
              </a:ext>
            </a:extLst>
          </p:cNvPr>
          <p:cNvSpPr>
            <a:spLocks noGrp="1"/>
          </p:cNvSpPr>
          <p:nvPr>
            <p:ph type="dt" sz="half" idx="14"/>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0F93DA6A-ABDD-4D0F-AFE3-FF43762B7FB4}"/>
              </a:ext>
            </a:extLst>
          </p:cNvPr>
          <p:cNvSpPr>
            <a:spLocks noGrp="1"/>
          </p:cNvSpPr>
          <p:nvPr>
            <p:ph type="ftr" sz="quarter" idx="15"/>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7905C91D-31F5-4E80-9F76-6D372B3A1690}"/>
              </a:ext>
            </a:extLst>
          </p:cNvPr>
          <p:cNvSpPr>
            <a:spLocks noGrp="1"/>
          </p:cNvSpPr>
          <p:nvPr>
            <p:ph type="sldNum" sz="quarter" idx="1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35859708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with two columns">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9"/>
            <a:ext cx="4122182" cy="3495469"/>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0833" cy="540544"/>
          </a:xfrm>
        </p:spPr>
        <p:txBody>
          <a:bodyPr/>
          <a:lstStyle>
            <a:lvl1pPr>
              <a:defRPr/>
            </a:lvl1pPr>
          </a:lstStyle>
          <a:p>
            <a:r>
              <a:rPr lang="en-GB"/>
              <a:t>Click to add headline</a:t>
            </a:r>
            <a:endParaRPr lang="en-GB" dirty="0"/>
          </a:p>
        </p:txBody>
      </p:sp>
      <p:sp>
        <p:nvSpPr>
          <p:cNvPr id="9" name="Textplatzhalter 7">
            <a:extLst>
              <a:ext uri="{FF2B5EF4-FFF2-40B4-BE49-F238E27FC236}">
                <a16:creationId xmlns:a16="http://schemas.microsoft.com/office/drawing/2014/main" xmlns="" id="{22732D1C-05D1-4A5F-B576-23063E1D7BD4}"/>
              </a:ext>
            </a:extLst>
          </p:cNvPr>
          <p:cNvSpPr>
            <a:spLocks noGrp="1"/>
          </p:cNvSpPr>
          <p:nvPr>
            <p:ph type="body" sz="quarter" idx="14" hasCustomPrompt="1"/>
          </p:nvPr>
        </p:nvSpPr>
        <p:spPr bwMode="gray">
          <a:xfrm>
            <a:off x="4888468" y="1020969"/>
            <a:ext cx="4122182" cy="3495469"/>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6" name="Datumsplatzhalter 5">
            <a:extLst>
              <a:ext uri="{FF2B5EF4-FFF2-40B4-BE49-F238E27FC236}">
                <a16:creationId xmlns:a16="http://schemas.microsoft.com/office/drawing/2014/main" xmlns="" id="{F4E7BC60-DC17-4952-AA54-E728E1C62BDC}"/>
              </a:ext>
            </a:extLst>
          </p:cNvPr>
          <p:cNvSpPr>
            <a:spLocks noGrp="1"/>
          </p:cNvSpPr>
          <p:nvPr>
            <p:ph type="dt" sz="half" idx="15"/>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616123A0-A869-46F1-9E20-A4CCE7F665FA}"/>
              </a:ext>
            </a:extLst>
          </p:cNvPr>
          <p:cNvSpPr>
            <a:spLocks noGrp="1"/>
          </p:cNvSpPr>
          <p:nvPr>
            <p:ph type="ftr" sz="quarter" idx="16"/>
          </p:nvPr>
        </p:nvSpPr>
        <p:spPr/>
        <p:txBody>
          <a:bodyPr/>
          <a:lstStyle/>
          <a:p>
            <a:r>
              <a:rPr lang="en-GB" dirty="0"/>
              <a:t>Titel of the presentation</a:t>
            </a:r>
          </a:p>
        </p:txBody>
      </p:sp>
      <p:sp>
        <p:nvSpPr>
          <p:cNvPr id="10" name="Foliennummernplatzhalter 9">
            <a:extLst>
              <a:ext uri="{FF2B5EF4-FFF2-40B4-BE49-F238E27FC236}">
                <a16:creationId xmlns:a16="http://schemas.microsoft.com/office/drawing/2014/main" xmlns="" id="{39EFEB5C-119E-416E-84F6-79F25273C8C7}"/>
              </a:ext>
            </a:extLst>
          </p:cNvPr>
          <p:cNvSpPr>
            <a:spLocks noGrp="1"/>
          </p:cNvSpPr>
          <p:nvPr>
            <p:ph type="sldNum" sz="quarter" idx="17"/>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871978961"/>
      </p:ext>
    </p:extLst>
  </p:cSld>
  <p:clrMapOvr>
    <a:masterClrMapping/>
  </p:clrMapOvr>
  <p:transition>
    <p:fade/>
  </p:transition>
  <p:extLst mod="1">
    <p:ext uri="{DCECCB84-F9BA-43D5-87BE-67443E8EF086}">
      <p15:sldGuideLst xmlns:p15="http://schemas.microsoft.com/office/powerpoint/2012/main" xmlns="">
        <p15:guide id="2" orient="horz" pos="284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with one column">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8"/>
            <a:ext cx="4122182" cy="3495469"/>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a:t>Click to add headline</a:t>
            </a:r>
            <a:endParaRPr lang="en-GB" dirty="0"/>
          </a:p>
        </p:txBody>
      </p:sp>
      <p:sp>
        <p:nvSpPr>
          <p:cNvPr id="6" name="Datumsplatzhalter 5">
            <a:extLst>
              <a:ext uri="{FF2B5EF4-FFF2-40B4-BE49-F238E27FC236}">
                <a16:creationId xmlns:a16="http://schemas.microsoft.com/office/drawing/2014/main" xmlns="" id="{12EA4DEB-4859-40BB-BA0A-9D4E262D701C}"/>
              </a:ext>
            </a:extLst>
          </p:cNvPr>
          <p:cNvSpPr>
            <a:spLocks noGrp="1"/>
          </p:cNvSpPr>
          <p:nvPr>
            <p:ph type="dt" sz="half" idx="14"/>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FFE8A212-1664-4A14-896F-DC3AE0C13F67}"/>
              </a:ext>
            </a:extLst>
          </p:cNvPr>
          <p:cNvSpPr>
            <a:spLocks noGrp="1"/>
          </p:cNvSpPr>
          <p:nvPr>
            <p:ph type="ftr" sz="quarter" idx="15"/>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753C8D80-6BFD-4466-8E36-54C951F12DD8}"/>
              </a:ext>
            </a:extLst>
          </p:cNvPr>
          <p:cNvSpPr>
            <a:spLocks noGrp="1"/>
          </p:cNvSpPr>
          <p:nvPr>
            <p:ph type="sldNum" sz="quarter" idx="1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87320649"/>
      </p:ext>
    </p:extLst>
  </p:cSld>
  <p:clrMapOvr>
    <a:masterClrMapping/>
  </p:clrMapOvr>
  <p:transition>
    <p:fade/>
  </p:transition>
  <p:extLst mod="1">
    <p:ext uri="{DCECCB84-F9BA-43D5-87BE-67443E8EF086}">
      <p15:sldGuideLst xmlns:p15="http://schemas.microsoft.com/office/powerpoint/2012/main" xmlns="">
        <p15:guide id="1" pos="2880">
          <p15:clr>
            <a:srgbClr val="FBAE40"/>
          </p15:clr>
        </p15:guide>
        <p15:guide id="2" orient="horz" pos="284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1 photo">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xmlns="" id="{AD865FD3-1198-4DEC-9CE4-A71B7C84CD08}"/>
              </a:ext>
            </a:extLst>
          </p:cNvPr>
          <p:cNvSpPr>
            <a:spLocks noGrp="1"/>
          </p:cNvSpPr>
          <p:nvPr>
            <p:ph type="pic" sz="quarter" idx="15" hasCustomPrompt="1"/>
          </p:nvPr>
        </p:nvSpPr>
        <p:spPr bwMode="gray">
          <a:xfrm>
            <a:off x="5528944" y="125629"/>
            <a:ext cx="3490261" cy="4474945"/>
          </a:xfrm>
          <a:solidFill>
            <a:schemeClr val="bg2"/>
          </a:solidFill>
        </p:spPr>
        <p:txBody>
          <a:bodyPr tIns="1440000"/>
          <a:lstStyle>
            <a:lvl1pPr algn="ctr">
              <a:defRPr sz="1000">
                <a:solidFill>
                  <a:schemeClr val="tx2"/>
                </a:solidFill>
              </a:defRPr>
            </a:lvl1pPr>
          </a:lstStyle>
          <a:p>
            <a:r>
              <a:rPr lang="en-GB" dirty="0"/>
              <a:t>Photo</a:t>
            </a:r>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8"/>
            <a:ext cx="4839634" cy="3579606"/>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11" name="Titel 1">
            <a:extLst>
              <a:ext uri="{FF2B5EF4-FFF2-40B4-BE49-F238E27FC236}">
                <a16:creationId xmlns:a16="http://schemas.microsoft.com/office/drawing/2014/main" xmlns="" id="{7EA27159-D449-4E61-9234-12331EF25886}"/>
              </a:ext>
            </a:extLst>
          </p:cNvPr>
          <p:cNvSpPr>
            <a:spLocks noGrp="1"/>
          </p:cNvSpPr>
          <p:nvPr>
            <p:ph type="title" hasCustomPrompt="1"/>
          </p:nvPr>
        </p:nvSpPr>
        <p:spPr bwMode="gray">
          <a:xfrm>
            <a:off x="449817" y="240212"/>
            <a:ext cx="4839634" cy="540544"/>
          </a:xfrm>
        </p:spPr>
        <p:txBody>
          <a:bodyPr/>
          <a:lstStyle>
            <a:lvl1pPr>
              <a:defRPr/>
            </a:lvl1pPr>
          </a:lstStyle>
          <a:p>
            <a:r>
              <a:rPr lang="en-GB"/>
              <a:t>Click to add headline</a:t>
            </a:r>
            <a:endParaRPr lang="en-GB" dirty="0"/>
          </a:p>
        </p:txBody>
      </p:sp>
      <p:sp>
        <p:nvSpPr>
          <p:cNvPr id="2" name="Datumsplatzhalter 1">
            <a:extLst>
              <a:ext uri="{FF2B5EF4-FFF2-40B4-BE49-F238E27FC236}">
                <a16:creationId xmlns:a16="http://schemas.microsoft.com/office/drawing/2014/main" xmlns="" id="{6AF2015D-9762-47AA-9BD6-3FA6CCC0648F}"/>
              </a:ext>
            </a:extLst>
          </p:cNvPr>
          <p:cNvSpPr>
            <a:spLocks noGrp="1"/>
          </p:cNvSpPr>
          <p:nvPr>
            <p:ph type="dt" sz="half" idx="16"/>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80DC7F6F-F5EA-41B6-BA59-091605C586C9}"/>
              </a:ext>
            </a:extLst>
          </p:cNvPr>
          <p:cNvSpPr>
            <a:spLocks noGrp="1"/>
          </p:cNvSpPr>
          <p:nvPr>
            <p:ph type="ftr" sz="quarter" idx="17"/>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86AA5DDD-B7D2-44C4-84F6-785C251D3F31}"/>
              </a:ext>
            </a:extLst>
          </p:cNvPr>
          <p:cNvSpPr>
            <a:spLocks noGrp="1"/>
          </p:cNvSpPr>
          <p:nvPr>
            <p:ph type="sldNum" sz="quarter" idx="18"/>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87695480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slide, 1 photo, alternative">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xmlns="" id="{AD865FD3-1198-4DEC-9CE4-A71B7C84CD08}"/>
              </a:ext>
            </a:extLst>
          </p:cNvPr>
          <p:cNvSpPr>
            <a:spLocks noGrp="1"/>
          </p:cNvSpPr>
          <p:nvPr>
            <p:ph type="pic" sz="quarter" idx="15" hasCustomPrompt="1"/>
          </p:nvPr>
        </p:nvSpPr>
        <p:spPr bwMode="gray">
          <a:xfrm>
            <a:off x="5528944" y="125629"/>
            <a:ext cx="3490261" cy="4474945"/>
          </a:xfrm>
          <a:solidFill>
            <a:schemeClr val="bg2"/>
          </a:solidFill>
        </p:spPr>
        <p:txBody>
          <a:bodyPr vert="horz" lIns="36000" tIns="1440000" rIns="36000" bIns="36000" rtlCol="0">
            <a:noAutofit/>
          </a:bodyPr>
          <a:lstStyle>
            <a:lvl1pPr algn="ctr">
              <a:defRPr lang="en-GB" sz="1000" dirty="0">
                <a:solidFill>
                  <a:schemeClr val="tx2"/>
                </a:solidFill>
              </a:defRPr>
            </a:lvl1pPr>
          </a:lstStyle>
          <a:p>
            <a:r>
              <a:rPr lang="en-GB" dirty="0"/>
              <a:t>Photo</a:t>
            </a:r>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8"/>
            <a:ext cx="4839634" cy="2849992"/>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grpSp>
        <p:nvGrpSpPr>
          <p:cNvPr id="9" name="Key Visual">
            <a:extLst>
              <a:ext uri="{FF2B5EF4-FFF2-40B4-BE49-F238E27FC236}">
                <a16:creationId xmlns:a16="http://schemas.microsoft.com/office/drawing/2014/main" xmlns="" id="{0AED28BE-BD58-4C37-99C9-6DDD5906BC8A}"/>
              </a:ext>
            </a:extLst>
          </p:cNvPr>
          <p:cNvGrpSpPr/>
          <p:nvPr userDrawn="1"/>
        </p:nvGrpSpPr>
        <p:grpSpPr bwMode="gray">
          <a:xfrm flipV="1">
            <a:off x="123135" y="3983338"/>
            <a:ext cx="2320828" cy="616979"/>
            <a:chOff x="4846637" y="119557"/>
            <a:chExt cx="3783013" cy="1005693"/>
          </a:xfrm>
        </p:grpSpPr>
        <p:sp>
          <p:nvSpPr>
            <p:cNvPr id="10" name="Freihandform: Form 9">
              <a:extLst>
                <a:ext uri="{FF2B5EF4-FFF2-40B4-BE49-F238E27FC236}">
                  <a16:creationId xmlns:a16="http://schemas.microsoft.com/office/drawing/2014/main" xmlns="" id="{BC779D39-D9BE-456C-932C-90157753B824}"/>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ihandform: Form 10">
              <a:extLst>
                <a:ext uri="{FF2B5EF4-FFF2-40B4-BE49-F238E27FC236}">
                  <a16:creationId xmlns:a16="http://schemas.microsoft.com/office/drawing/2014/main" xmlns="" id="{B50BB92C-06E3-4F21-96E2-B587EED5161E}"/>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Freihandform: Form 12">
              <a:extLst>
                <a:ext uri="{FF2B5EF4-FFF2-40B4-BE49-F238E27FC236}">
                  <a16:creationId xmlns:a16="http://schemas.microsoft.com/office/drawing/2014/main" xmlns="" id="{855BC612-A565-4995-974E-DBAC4B729050}"/>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Freihandform: Form 13">
              <a:extLst>
                <a:ext uri="{FF2B5EF4-FFF2-40B4-BE49-F238E27FC236}">
                  <a16:creationId xmlns:a16="http://schemas.microsoft.com/office/drawing/2014/main" xmlns="" id="{44462D1D-D151-4AD3-A2DA-8257376E401D}"/>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Freihandform: Form 14">
              <a:extLst>
                <a:ext uri="{FF2B5EF4-FFF2-40B4-BE49-F238E27FC236}">
                  <a16:creationId xmlns:a16="http://schemas.microsoft.com/office/drawing/2014/main" xmlns="" id="{07239E2B-B3C5-44BB-B6DD-DB8BC01E6601}"/>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2" name="Titel 1">
            <a:extLst>
              <a:ext uri="{FF2B5EF4-FFF2-40B4-BE49-F238E27FC236}">
                <a16:creationId xmlns:a16="http://schemas.microsoft.com/office/drawing/2014/main" xmlns="" id="{7204390B-3D37-494E-81FF-E1335F27C2A8}"/>
              </a:ext>
            </a:extLst>
          </p:cNvPr>
          <p:cNvSpPr>
            <a:spLocks noGrp="1"/>
          </p:cNvSpPr>
          <p:nvPr>
            <p:ph type="title" hasCustomPrompt="1"/>
          </p:nvPr>
        </p:nvSpPr>
        <p:spPr bwMode="gray">
          <a:xfrm>
            <a:off x="449817" y="240212"/>
            <a:ext cx="4839634" cy="540544"/>
          </a:xfrm>
        </p:spPr>
        <p:txBody>
          <a:bodyPr/>
          <a:lstStyle>
            <a:lvl1pPr>
              <a:defRPr/>
            </a:lvl1pPr>
          </a:lstStyle>
          <a:p>
            <a:r>
              <a:rPr lang="en-GB"/>
              <a:t>Click to add headline</a:t>
            </a:r>
            <a:endParaRPr lang="en-GB" dirty="0"/>
          </a:p>
        </p:txBody>
      </p:sp>
      <p:sp>
        <p:nvSpPr>
          <p:cNvPr id="2" name="Datumsplatzhalter 1">
            <a:extLst>
              <a:ext uri="{FF2B5EF4-FFF2-40B4-BE49-F238E27FC236}">
                <a16:creationId xmlns:a16="http://schemas.microsoft.com/office/drawing/2014/main" xmlns="" id="{5B9F79D6-321B-4922-9CB8-D52F509ACE09}"/>
              </a:ext>
            </a:extLst>
          </p:cNvPr>
          <p:cNvSpPr>
            <a:spLocks noGrp="1"/>
          </p:cNvSpPr>
          <p:nvPr>
            <p:ph type="dt" sz="half" idx="16"/>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CDD2BC95-CDE0-4C78-A9D8-EB3D9A577DFE}"/>
              </a:ext>
            </a:extLst>
          </p:cNvPr>
          <p:cNvSpPr>
            <a:spLocks noGrp="1"/>
          </p:cNvSpPr>
          <p:nvPr>
            <p:ph type="ftr" sz="quarter" idx="17"/>
          </p:nvPr>
        </p:nvSpPr>
        <p:spPr/>
        <p:txBody>
          <a:bodyPr/>
          <a:lstStyle/>
          <a:p>
            <a:r>
              <a:rPr lang="en-GB" dirty="0"/>
              <a:t>Titel of the presentation</a:t>
            </a:r>
          </a:p>
        </p:txBody>
      </p:sp>
      <p:sp>
        <p:nvSpPr>
          <p:cNvPr id="12" name="Foliennummernplatzhalter 11">
            <a:extLst>
              <a:ext uri="{FF2B5EF4-FFF2-40B4-BE49-F238E27FC236}">
                <a16:creationId xmlns:a16="http://schemas.microsoft.com/office/drawing/2014/main" xmlns="" id="{B96B41DE-2A1A-4BF8-A471-7AFD62750A92}"/>
              </a:ext>
            </a:extLst>
          </p:cNvPr>
          <p:cNvSpPr>
            <a:spLocks noGrp="1"/>
          </p:cNvSpPr>
          <p:nvPr>
            <p:ph type="sldNum" sz="quarter" idx="18"/>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28161331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slide, 2 photos ">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xmlns="" id="{AD865FD3-1198-4DEC-9CE4-A71B7C84CD08}"/>
              </a:ext>
            </a:extLst>
          </p:cNvPr>
          <p:cNvSpPr>
            <a:spLocks noGrp="1"/>
          </p:cNvSpPr>
          <p:nvPr>
            <p:ph type="pic" sz="quarter" idx="15" hasCustomPrompt="1"/>
          </p:nvPr>
        </p:nvSpPr>
        <p:spPr bwMode="gray">
          <a:xfrm>
            <a:off x="5528944" y="125629"/>
            <a:ext cx="3490261" cy="2145545"/>
          </a:xfrm>
          <a:solidFill>
            <a:schemeClr val="bg2"/>
          </a:solidFill>
        </p:spPr>
        <p:txBody>
          <a:bodyPr vert="horz" lIns="36000" tIns="1440000" rIns="36000" bIns="36000" rtlCol="0">
            <a:noAutofit/>
          </a:bodyPr>
          <a:lstStyle>
            <a:lvl1pPr algn="ctr">
              <a:defRPr lang="en-GB" sz="1000" dirty="0">
                <a:solidFill>
                  <a:schemeClr val="tx2"/>
                </a:solidFill>
              </a:defRPr>
            </a:lvl1pPr>
          </a:lstStyle>
          <a:p>
            <a:r>
              <a:rPr lang="en-GB" dirty="0"/>
              <a:t>Photo</a:t>
            </a:r>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8"/>
            <a:ext cx="4839634" cy="3579606"/>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18" name="Bildplatzhalter 5">
            <a:extLst>
              <a:ext uri="{FF2B5EF4-FFF2-40B4-BE49-F238E27FC236}">
                <a16:creationId xmlns:a16="http://schemas.microsoft.com/office/drawing/2014/main" xmlns="" id="{BD74B354-F270-4422-B8BC-EE20D478AAEB}"/>
              </a:ext>
            </a:extLst>
          </p:cNvPr>
          <p:cNvSpPr>
            <a:spLocks noGrp="1"/>
          </p:cNvSpPr>
          <p:nvPr>
            <p:ph type="pic" sz="quarter" idx="16" hasCustomPrompt="1"/>
          </p:nvPr>
        </p:nvSpPr>
        <p:spPr bwMode="gray">
          <a:xfrm>
            <a:off x="5528944" y="2455029"/>
            <a:ext cx="3490261" cy="2145545"/>
          </a:xfrm>
          <a:solidFill>
            <a:schemeClr val="bg2"/>
          </a:solidFill>
        </p:spPr>
        <p:txBody>
          <a:bodyPr vert="horz" lIns="36000" tIns="1440000" rIns="36000" bIns="36000" rtlCol="0">
            <a:noAutofit/>
          </a:bodyPr>
          <a:lstStyle>
            <a:lvl1pPr algn="ctr">
              <a:defRPr lang="en-GB" sz="1000" dirty="0">
                <a:solidFill>
                  <a:schemeClr val="tx2"/>
                </a:solidFill>
              </a:defRPr>
            </a:lvl1pPr>
          </a:lstStyle>
          <a:p>
            <a:r>
              <a:rPr lang="en-GB" dirty="0"/>
              <a:t>Photo</a:t>
            </a:r>
          </a:p>
        </p:txBody>
      </p:sp>
      <p:sp>
        <p:nvSpPr>
          <p:cNvPr id="19" name="Titel 1">
            <a:extLst>
              <a:ext uri="{FF2B5EF4-FFF2-40B4-BE49-F238E27FC236}">
                <a16:creationId xmlns:a16="http://schemas.microsoft.com/office/drawing/2014/main" xmlns="" id="{E5EE29FF-B139-4CD9-A32C-25A2CCBFB41B}"/>
              </a:ext>
            </a:extLst>
          </p:cNvPr>
          <p:cNvSpPr>
            <a:spLocks noGrp="1"/>
          </p:cNvSpPr>
          <p:nvPr>
            <p:ph type="title" hasCustomPrompt="1"/>
          </p:nvPr>
        </p:nvSpPr>
        <p:spPr bwMode="gray">
          <a:xfrm>
            <a:off x="449816" y="240212"/>
            <a:ext cx="4839635" cy="540544"/>
          </a:xfrm>
        </p:spPr>
        <p:txBody>
          <a:bodyPr/>
          <a:lstStyle>
            <a:lvl1pPr>
              <a:defRPr/>
            </a:lvl1pPr>
          </a:lstStyle>
          <a:p>
            <a:r>
              <a:rPr lang="en-GB"/>
              <a:t>Click to add headline</a:t>
            </a:r>
            <a:endParaRPr lang="en-GB" dirty="0"/>
          </a:p>
        </p:txBody>
      </p:sp>
      <p:sp>
        <p:nvSpPr>
          <p:cNvPr id="2" name="Datumsplatzhalter 1">
            <a:extLst>
              <a:ext uri="{FF2B5EF4-FFF2-40B4-BE49-F238E27FC236}">
                <a16:creationId xmlns:a16="http://schemas.microsoft.com/office/drawing/2014/main" xmlns="" id="{E5771484-3E18-42CC-9FC0-9F82AA9D7804}"/>
              </a:ext>
            </a:extLst>
          </p:cNvPr>
          <p:cNvSpPr>
            <a:spLocks noGrp="1"/>
          </p:cNvSpPr>
          <p:nvPr>
            <p:ph type="dt" sz="half" idx="17"/>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95F12524-47B7-4E4B-A82D-4A982EC622BC}"/>
              </a:ext>
            </a:extLst>
          </p:cNvPr>
          <p:cNvSpPr>
            <a:spLocks noGrp="1"/>
          </p:cNvSpPr>
          <p:nvPr>
            <p:ph type="ftr" sz="quarter" idx="18"/>
          </p:nvPr>
        </p:nvSpPr>
        <p:spPr/>
        <p:txBody>
          <a:bodyPr/>
          <a:lstStyle/>
          <a:p>
            <a:r>
              <a:rPr lang="en-GB" dirty="0"/>
              <a:t>Titel of the presentation</a:t>
            </a:r>
          </a:p>
        </p:txBody>
      </p:sp>
      <p:sp>
        <p:nvSpPr>
          <p:cNvPr id="9" name="Foliennummernplatzhalter 8">
            <a:extLst>
              <a:ext uri="{FF2B5EF4-FFF2-40B4-BE49-F238E27FC236}">
                <a16:creationId xmlns:a16="http://schemas.microsoft.com/office/drawing/2014/main" xmlns="" id="{D1F91BAF-4218-480C-87A8-87D4B1CDDF80}"/>
              </a:ext>
            </a:extLst>
          </p:cNvPr>
          <p:cNvSpPr>
            <a:spLocks noGrp="1"/>
          </p:cNvSpPr>
          <p:nvPr>
            <p:ph type="sldNum" sz="quarter" idx="19"/>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20279698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slide, 2 photos, alternative">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xmlns="" id="{AD865FD3-1198-4DEC-9CE4-A71B7C84CD08}"/>
              </a:ext>
            </a:extLst>
          </p:cNvPr>
          <p:cNvSpPr>
            <a:spLocks noGrp="1"/>
          </p:cNvSpPr>
          <p:nvPr>
            <p:ph type="pic" sz="quarter" idx="15" hasCustomPrompt="1"/>
          </p:nvPr>
        </p:nvSpPr>
        <p:spPr bwMode="gray">
          <a:xfrm>
            <a:off x="5528944" y="125629"/>
            <a:ext cx="3490261" cy="2145545"/>
          </a:xfrm>
          <a:solidFill>
            <a:schemeClr val="bg2"/>
          </a:solidFill>
        </p:spPr>
        <p:txBody>
          <a:bodyPr vert="horz" lIns="36000" tIns="1440000" rIns="36000" bIns="36000" rtlCol="0">
            <a:noAutofit/>
          </a:bodyPr>
          <a:lstStyle>
            <a:lvl1pPr algn="ctr">
              <a:defRPr lang="en-GB" sz="1000" dirty="0">
                <a:solidFill>
                  <a:schemeClr val="tx2"/>
                </a:solidFill>
              </a:defRPr>
            </a:lvl1pPr>
          </a:lstStyle>
          <a:p>
            <a:r>
              <a:rPr lang="en-GB" dirty="0"/>
              <a:t>Photo</a:t>
            </a:r>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8"/>
            <a:ext cx="4839634" cy="2849992"/>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grpSp>
        <p:nvGrpSpPr>
          <p:cNvPr id="9" name="Key Visual">
            <a:extLst>
              <a:ext uri="{FF2B5EF4-FFF2-40B4-BE49-F238E27FC236}">
                <a16:creationId xmlns:a16="http://schemas.microsoft.com/office/drawing/2014/main" xmlns="" id="{0AED28BE-BD58-4C37-99C9-6DDD5906BC8A}"/>
              </a:ext>
            </a:extLst>
          </p:cNvPr>
          <p:cNvGrpSpPr/>
          <p:nvPr userDrawn="1"/>
        </p:nvGrpSpPr>
        <p:grpSpPr bwMode="gray">
          <a:xfrm flipV="1">
            <a:off x="123135" y="3983338"/>
            <a:ext cx="2320828" cy="616979"/>
            <a:chOff x="4846637" y="119557"/>
            <a:chExt cx="3783013" cy="1005693"/>
          </a:xfrm>
        </p:grpSpPr>
        <p:sp>
          <p:nvSpPr>
            <p:cNvPr id="10" name="Freihandform: Form 9">
              <a:extLst>
                <a:ext uri="{FF2B5EF4-FFF2-40B4-BE49-F238E27FC236}">
                  <a16:creationId xmlns:a16="http://schemas.microsoft.com/office/drawing/2014/main" xmlns="" id="{BC779D39-D9BE-456C-932C-90157753B824}"/>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ihandform: Form 10">
              <a:extLst>
                <a:ext uri="{FF2B5EF4-FFF2-40B4-BE49-F238E27FC236}">
                  <a16:creationId xmlns:a16="http://schemas.microsoft.com/office/drawing/2014/main" xmlns="" id="{B50BB92C-06E3-4F21-96E2-B587EED5161E}"/>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Freihandform: Form 12">
              <a:extLst>
                <a:ext uri="{FF2B5EF4-FFF2-40B4-BE49-F238E27FC236}">
                  <a16:creationId xmlns:a16="http://schemas.microsoft.com/office/drawing/2014/main" xmlns="" id="{855BC612-A565-4995-974E-DBAC4B729050}"/>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Freihandform: Form 13">
              <a:extLst>
                <a:ext uri="{FF2B5EF4-FFF2-40B4-BE49-F238E27FC236}">
                  <a16:creationId xmlns:a16="http://schemas.microsoft.com/office/drawing/2014/main" xmlns="" id="{44462D1D-D151-4AD3-A2DA-8257376E401D}"/>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Freihandform: Form 14">
              <a:extLst>
                <a:ext uri="{FF2B5EF4-FFF2-40B4-BE49-F238E27FC236}">
                  <a16:creationId xmlns:a16="http://schemas.microsoft.com/office/drawing/2014/main" xmlns="" id="{07239E2B-B3C5-44BB-B6DD-DB8BC01E6601}"/>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8" name="Bildplatzhalter 5">
            <a:extLst>
              <a:ext uri="{FF2B5EF4-FFF2-40B4-BE49-F238E27FC236}">
                <a16:creationId xmlns:a16="http://schemas.microsoft.com/office/drawing/2014/main" xmlns="" id="{BD74B354-F270-4422-B8BC-EE20D478AAEB}"/>
              </a:ext>
            </a:extLst>
          </p:cNvPr>
          <p:cNvSpPr>
            <a:spLocks noGrp="1"/>
          </p:cNvSpPr>
          <p:nvPr>
            <p:ph type="pic" sz="quarter" idx="16" hasCustomPrompt="1"/>
          </p:nvPr>
        </p:nvSpPr>
        <p:spPr bwMode="gray">
          <a:xfrm>
            <a:off x="5528944" y="2455029"/>
            <a:ext cx="3490261" cy="2145545"/>
          </a:xfrm>
          <a:solidFill>
            <a:schemeClr val="bg2"/>
          </a:solidFill>
        </p:spPr>
        <p:txBody>
          <a:bodyPr vert="horz" lIns="36000" tIns="1440000" rIns="36000" bIns="36000" rtlCol="0">
            <a:noAutofit/>
          </a:bodyPr>
          <a:lstStyle>
            <a:lvl1pPr algn="ctr">
              <a:defRPr lang="en-GB" sz="1000" dirty="0">
                <a:solidFill>
                  <a:schemeClr val="tx2"/>
                </a:solidFill>
              </a:defRPr>
            </a:lvl1pPr>
          </a:lstStyle>
          <a:p>
            <a:r>
              <a:rPr lang="en-GB" dirty="0"/>
              <a:t>Photo</a:t>
            </a:r>
          </a:p>
        </p:txBody>
      </p:sp>
      <p:sp>
        <p:nvSpPr>
          <p:cNvPr id="16" name="Titel 1">
            <a:extLst>
              <a:ext uri="{FF2B5EF4-FFF2-40B4-BE49-F238E27FC236}">
                <a16:creationId xmlns:a16="http://schemas.microsoft.com/office/drawing/2014/main" xmlns="" id="{0DB39AEE-4D7E-4227-8B8B-6259DA49FDB2}"/>
              </a:ext>
            </a:extLst>
          </p:cNvPr>
          <p:cNvSpPr>
            <a:spLocks noGrp="1"/>
          </p:cNvSpPr>
          <p:nvPr>
            <p:ph type="title" hasCustomPrompt="1"/>
          </p:nvPr>
        </p:nvSpPr>
        <p:spPr bwMode="gray">
          <a:xfrm>
            <a:off x="449817" y="240212"/>
            <a:ext cx="4839634" cy="540544"/>
          </a:xfrm>
        </p:spPr>
        <p:txBody>
          <a:bodyPr/>
          <a:lstStyle>
            <a:lvl1pPr>
              <a:defRPr/>
            </a:lvl1pPr>
          </a:lstStyle>
          <a:p>
            <a:r>
              <a:rPr lang="en-GB"/>
              <a:t>Click to add headline</a:t>
            </a:r>
            <a:endParaRPr lang="en-GB" dirty="0"/>
          </a:p>
        </p:txBody>
      </p:sp>
      <p:sp>
        <p:nvSpPr>
          <p:cNvPr id="2" name="Datumsplatzhalter 1">
            <a:extLst>
              <a:ext uri="{FF2B5EF4-FFF2-40B4-BE49-F238E27FC236}">
                <a16:creationId xmlns:a16="http://schemas.microsoft.com/office/drawing/2014/main" xmlns="" id="{5227D3D8-FEBD-4AD0-9F71-6844E987B7B7}"/>
              </a:ext>
            </a:extLst>
          </p:cNvPr>
          <p:cNvSpPr>
            <a:spLocks noGrp="1"/>
          </p:cNvSpPr>
          <p:nvPr>
            <p:ph type="dt" sz="half" idx="17"/>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9EBC020C-FAD6-4991-9B68-DFC849647738}"/>
              </a:ext>
            </a:extLst>
          </p:cNvPr>
          <p:cNvSpPr>
            <a:spLocks noGrp="1"/>
          </p:cNvSpPr>
          <p:nvPr>
            <p:ph type="ftr" sz="quarter" idx="18"/>
          </p:nvPr>
        </p:nvSpPr>
        <p:spPr/>
        <p:txBody>
          <a:bodyPr/>
          <a:lstStyle/>
          <a:p>
            <a:r>
              <a:rPr lang="en-GB" dirty="0"/>
              <a:t>Titel of the presentation</a:t>
            </a:r>
          </a:p>
        </p:txBody>
      </p:sp>
      <p:sp>
        <p:nvSpPr>
          <p:cNvPr id="12" name="Foliennummernplatzhalter 11">
            <a:extLst>
              <a:ext uri="{FF2B5EF4-FFF2-40B4-BE49-F238E27FC236}">
                <a16:creationId xmlns:a16="http://schemas.microsoft.com/office/drawing/2014/main" xmlns="" id="{2ED17441-C804-4576-8739-5227CF2486C9}"/>
              </a:ext>
            </a:extLst>
          </p:cNvPr>
          <p:cNvSpPr>
            <a:spLocks noGrp="1"/>
          </p:cNvSpPr>
          <p:nvPr>
            <p:ph type="sldNum" sz="quarter" idx="19"/>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267762072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slide, 2 photos, with two columns">
    <p:spTree>
      <p:nvGrpSpPr>
        <p:cNvPr id="1" name=""/>
        <p:cNvGrpSpPr/>
        <p:nvPr/>
      </p:nvGrpSpPr>
      <p:grpSpPr>
        <a:xfrm>
          <a:off x="0" y="0"/>
          <a:ext cx="0" cy="0"/>
          <a:chOff x="0" y="0"/>
          <a:chExt cx="0" cy="0"/>
        </a:xfrm>
      </p:grpSpPr>
      <p:sp>
        <p:nvSpPr>
          <p:cNvPr id="11" name="Bildplatzhalter 6">
            <a:extLst>
              <a:ext uri="{FF2B5EF4-FFF2-40B4-BE49-F238E27FC236}">
                <a16:creationId xmlns:a16="http://schemas.microsoft.com/office/drawing/2014/main" xmlns="" id="{6AFC61C6-D36D-49CC-A15E-B4D2086BCDB1}"/>
              </a:ext>
            </a:extLst>
          </p:cNvPr>
          <p:cNvSpPr>
            <a:spLocks noGrp="1"/>
          </p:cNvSpPr>
          <p:nvPr>
            <p:ph type="pic" sz="quarter" idx="16" hasCustomPrompt="1"/>
          </p:nvPr>
        </p:nvSpPr>
        <p:spPr bwMode="gray">
          <a:xfrm>
            <a:off x="4728155" y="2444751"/>
            <a:ext cx="4288845" cy="2155568"/>
          </a:xfrm>
          <a:solidFill>
            <a:schemeClr val="bg2"/>
          </a:solidFill>
        </p:spPr>
        <p:txBody>
          <a:bodyPr vert="horz" lIns="36000" tIns="1440000" rIns="36000" bIns="36000" rtlCol="0">
            <a:noAutofit/>
          </a:bodyPr>
          <a:lstStyle>
            <a:lvl1pPr>
              <a:defRPr lang="en-GB" sz="1000" dirty="0">
                <a:solidFill>
                  <a:schemeClr val="tx2"/>
                </a:solidFill>
              </a:defRPr>
            </a:lvl1pPr>
          </a:lstStyle>
          <a:p>
            <a:pPr lvl="0" algn="ctr"/>
            <a:r>
              <a:rPr lang="en-GB" dirty="0"/>
              <a:t>Photo</a:t>
            </a:r>
          </a:p>
        </p:txBody>
      </p:sp>
      <p:sp>
        <p:nvSpPr>
          <p:cNvPr id="7" name="Bildplatzhalter 6">
            <a:extLst>
              <a:ext uri="{FF2B5EF4-FFF2-40B4-BE49-F238E27FC236}">
                <a16:creationId xmlns:a16="http://schemas.microsoft.com/office/drawing/2014/main" xmlns="" id="{04CC61FD-96E9-460E-816E-FA87841093C2}"/>
              </a:ext>
            </a:extLst>
          </p:cNvPr>
          <p:cNvSpPr>
            <a:spLocks noGrp="1"/>
          </p:cNvSpPr>
          <p:nvPr>
            <p:ph type="pic" sz="quarter" idx="15" hasCustomPrompt="1"/>
          </p:nvPr>
        </p:nvSpPr>
        <p:spPr bwMode="gray">
          <a:xfrm>
            <a:off x="123134" y="2444751"/>
            <a:ext cx="4288845" cy="2155568"/>
          </a:xfrm>
          <a:solidFill>
            <a:schemeClr val="bg2"/>
          </a:solidFill>
        </p:spPr>
        <p:txBody>
          <a:bodyPr vert="horz" lIns="36000" tIns="1440000" rIns="36000" bIns="36000" rtlCol="0">
            <a:noAutofit/>
          </a:bodyPr>
          <a:lstStyle>
            <a:lvl1pPr>
              <a:defRPr lang="en-GB" sz="1000" dirty="0">
                <a:solidFill>
                  <a:schemeClr val="tx2"/>
                </a:solidFill>
              </a:defRPr>
            </a:lvl1pPr>
          </a:lstStyle>
          <a:p>
            <a:pPr lvl="0" algn="ctr"/>
            <a:r>
              <a:rPr lang="en-GB" dirty="0"/>
              <a:t>Photo</a:t>
            </a:r>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9"/>
            <a:ext cx="3962161" cy="1249791"/>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0833" cy="540544"/>
          </a:xfrm>
        </p:spPr>
        <p:txBody>
          <a:bodyPr/>
          <a:lstStyle>
            <a:lvl1pPr>
              <a:defRPr/>
            </a:lvl1pPr>
          </a:lstStyle>
          <a:p>
            <a:r>
              <a:rPr lang="en-GB" dirty="0"/>
              <a:t>Click to add headline</a:t>
            </a:r>
          </a:p>
        </p:txBody>
      </p:sp>
      <p:sp>
        <p:nvSpPr>
          <p:cNvPr id="9" name="Textplatzhalter 7">
            <a:extLst>
              <a:ext uri="{FF2B5EF4-FFF2-40B4-BE49-F238E27FC236}">
                <a16:creationId xmlns:a16="http://schemas.microsoft.com/office/drawing/2014/main" xmlns="" id="{22732D1C-05D1-4A5F-B576-23063E1D7BD4}"/>
              </a:ext>
            </a:extLst>
          </p:cNvPr>
          <p:cNvSpPr>
            <a:spLocks noGrp="1"/>
          </p:cNvSpPr>
          <p:nvPr>
            <p:ph type="body" sz="quarter" idx="14" hasCustomPrompt="1"/>
          </p:nvPr>
        </p:nvSpPr>
        <p:spPr bwMode="gray">
          <a:xfrm>
            <a:off x="5055732" y="1020969"/>
            <a:ext cx="3954917" cy="1249791"/>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6" name="Datumsplatzhalter 5">
            <a:extLst>
              <a:ext uri="{FF2B5EF4-FFF2-40B4-BE49-F238E27FC236}">
                <a16:creationId xmlns:a16="http://schemas.microsoft.com/office/drawing/2014/main" xmlns="" id="{62043D58-AA3C-40BE-BEAB-11A193484391}"/>
              </a:ext>
            </a:extLst>
          </p:cNvPr>
          <p:cNvSpPr>
            <a:spLocks noGrp="1"/>
          </p:cNvSpPr>
          <p:nvPr>
            <p:ph type="dt" sz="half" idx="17"/>
          </p:nvPr>
        </p:nvSpPr>
        <p:spPr/>
        <p:txBody>
          <a:bodyPr/>
          <a:lstStyle/>
          <a:p>
            <a:r>
              <a:rPr lang="en-GB"/>
              <a:t>22 Jan. 2019</a:t>
            </a:r>
            <a:endParaRPr lang="en-GB" dirty="0"/>
          </a:p>
        </p:txBody>
      </p:sp>
      <p:sp>
        <p:nvSpPr>
          <p:cNvPr id="10" name="Fußzeilenplatzhalter 9">
            <a:extLst>
              <a:ext uri="{FF2B5EF4-FFF2-40B4-BE49-F238E27FC236}">
                <a16:creationId xmlns:a16="http://schemas.microsoft.com/office/drawing/2014/main" xmlns="" id="{1195C9E7-AD30-401E-97F1-ECD1F6426F94}"/>
              </a:ext>
            </a:extLst>
          </p:cNvPr>
          <p:cNvSpPr>
            <a:spLocks noGrp="1"/>
          </p:cNvSpPr>
          <p:nvPr>
            <p:ph type="ftr" sz="quarter" idx="18"/>
          </p:nvPr>
        </p:nvSpPr>
        <p:spPr/>
        <p:txBody>
          <a:bodyPr/>
          <a:lstStyle/>
          <a:p>
            <a:r>
              <a:rPr lang="en-GB" dirty="0"/>
              <a:t>Titel of the presentation</a:t>
            </a:r>
          </a:p>
        </p:txBody>
      </p:sp>
      <p:sp>
        <p:nvSpPr>
          <p:cNvPr id="12" name="Foliennummernplatzhalter 11">
            <a:extLst>
              <a:ext uri="{FF2B5EF4-FFF2-40B4-BE49-F238E27FC236}">
                <a16:creationId xmlns:a16="http://schemas.microsoft.com/office/drawing/2014/main" xmlns="" id="{3D02F96E-9198-496A-A4B1-6804F455A112}"/>
              </a:ext>
            </a:extLst>
          </p:cNvPr>
          <p:cNvSpPr>
            <a:spLocks noGrp="1"/>
          </p:cNvSpPr>
          <p:nvPr>
            <p:ph type="sldNum" sz="quarter" idx="19"/>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3591959471"/>
      </p:ext>
    </p:extLst>
  </p:cSld>
  <p:clrMapOvr>
    <a:masterClrMapping/>
  </p:clrMapOvr>
  <p:transition>
    <p:fade/>
  </p:transition>
  <p:extLst mod="1">
    <p:ext uri="{DCECCB84-F9BA-43D5-87BE-67443E8EF086}">
      <p15:sldGuideLst xmlns:p15="http://schemas.microsoft.com/office/powerpoint/2012/main" xmlns="">
        <p15:guide id="1"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slide, 3 photos, with three columns">
    <p:spTree>
      <p:nvGrpSpPr>
        <p:cNvPr id="1" name=""/>
        <p:cNvGrpSpPr/>
        <p:nvPr/>
      </p:nvGrpSpPr>
      <p:grpSpPr>
        <a:xfrm>
          <a:off x="0" y="0"/>
          <a:ext cx="0" cy="0"/>
          <a:chOff x="0" y="0"/>
          <a:chExt cx="0" cy="0"/>
        </a:xfrm>
      </p:grpSpPr>
      <p:sp>
        <p:nvSpPr>
          <p:cNvPr id="11" name="Bildplatzhalter 6">
            <a:extLst>
              <a:ext uri="{FF2B5EF4-FFF2-40B4-BE49-F238E27FC236}">
                <a16:creationId xmlns:a16="http://schemas.microsoft.com/office/drawing/2014/main" xmlns="" id="{6AFC61C6-D36D-49CC-A15E-B4D2086BCDB1}"/>
              </a:ext>
            </a:extLst>
          </p:cNvPr>
          <p:cNvSpPr>
            <a:spLocks noGrp="1"/>
          </p:cNvSpPr>
          <p:nvPr>
            <p:ph type="pic" sz="quarter" idx="16" hasCustomPrompt="1"/>
          </p:nvPr>
        </p:nvSpPr>
        <p:spPr bwMode="gray">
          <a:xfrm>
            <a:off x="3140868" y="2994718"/>
            <a:ext cx="2858400" cy="1605600"/>
          </a:xfrm>
          <a:solidFill>
            <a:schemeClr val="bg2"/>
          </a:solidFill>
        </p:spPr>
        <p:txBody>
          <a:bodyPr vert="horz" lIns="36000" tIns="1080000" rIns="36000" bIns="36000" rtlCol="0">
            <a:noAutofit/>
          </a:bodyPr>
          <a:lstStyle>
            <a:lvl1pPr algn="ctr">
              <a:defRPr lang="en-GB" sz="1000" dirty="0">
                <a:solidFill>
                  <a:schemeClr val="tx2"/>
                </a:solidFill>
              </a:defRPr>
            </a:lvl1pPr>
          </a:lstStyle>
          <a:p>
            <a:r>
              <a:rPr lang="en-GB" dirty="0"/>
              <a:t>Photo</a:t>
            </a:r>
          </a:p>
        </p:txBody>
      </p:sp>
      <p:sp>
        <p:nvSpPr>
          <p:cNvPr id="7" name="Bildplatzhalter 6">
            <a:extLst>
              <a:ext uri="{FF2B5EF4-FFF2-40B4-BE49-F238E27FC236}">
                <a16:creationId xmlns:a16="http://schemas.microsoft.com/office/drawing/2014/main" xmlns="" id="{04CC61FD-96E9-460E-816E-FA87841093C2}"/>
              </a:ext>
            </a:extLst>
          </p:cNvPr>
          <p:cNvSpPr>
            <a:spLocks noGrp="1"/>
          </p:cNvSpPr>
          <p:nvPr>
            <p:ph type="pic" sz="quarter" idx="15" hasCustomPrompt="1"/>
          </p:nvPr>
        </p:nvSpPr>
        <p:spPr bwMode="gray">
          <a:xfrm>
            <a:off x="123135" y="2994718"/>
            <a:ext cx="2858400" cy="1605600"/>
          </a:xfrm>
          <a:solidFill>
            <a:schemeClr val="bg2"/>
          </a:solidFill>
        </p:spPr>
        <p:txBody>
          <a:bodyPr vert="horz" lIns="36000" tIns="1080000" rIns="36000" bIns="36000" rtlCol="0">
            <a:noAutofit/>
          </a:bodyPr>
          <a:lstStyle>
            <a:lvl1pPr algn="ctr">
              <a:defRPr lang="en-GB" sz="1000" dirty="0">
                <a:solidFill>
                  <a:schemeClr val="tx2"/>
                </a:solidFill>
              </a:defRPr>
            </a:lvl1pPr>
          </a:lstStyle>
          <a:p>
            <a:r>
              <a:rPr lang="en-GB" dirty="0"/>
              <a:t>Photo</a:t>
            </a:r>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49818" y="1020969"/>
            <a:ext cx="2531717" cy="1769123"/>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0833" cy="540544"/>
          </a:xfrm>
        </p:spPr>
        <p:txBody>
          <a:bodyPr/>
          <a:lstStyle>
            <a:lvl1pPr>
              <a:defRPr/>
            </a:lvl1pPr>
          </a:lstStyle>
          <a:p>
            <a:r>
              <a:rPr lang="en-GB"/>
              <a:t>Click to add headline</a:t>
            </a:r>
            <a:endParaRPr lang="en-GB" dirty="0"/>
          </a:p>
        </p:txBody>
      </p:sp>
      <p:sp>
        <p:nvSpPr>
          <p:cNvPr id="9" name="Textplatzhalter 7">
            <a:extLst>
              <a:ext uri="{FF2B5EF4-FFF2-40B4-BE49-F238E27FC236}">
                <a16:creationId xmlns:a16="http://schemas.microsoft.com/office/drawing/2014/main" xmlns="" id="{22732D1C-05D1-4A5F-B576-23063E1D7BD4}"/>
              </a:ext>
            </a:extLst>
          </p:cNvPr>
          <p:cNvSpPr>
            <a:spLocks noGrp="1"/>
          </p:cNvSpPr>
          <p:nvPr>
            <p:ph type="body" sz="quarter" idx="14" hasCustomPrompt="1"/>
          </p:nvPr>
        </p:nvSpPr>
        <p:spPr bwMode="gray">
          <a:xfrm>
            <a:off x="3467551" y="1020969"/>
            <a:ext cx="2531717" cy="1769123"/>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16" name="Bildplatzhalter 6">
            <a:extLst>
              <a:ext uri="{FF2B5EF4-FFF2-40B4-BE49-F238E27FC236}">
                <a16:creationId xmlns:a16="http://schemas.microsoft.com/office/drawing/2014/main" xmlns="" id="{AB38192C-6783-4C98-AB15-3A38EFFC1B08}"/>
              </a:ext>
            </a:extLst>
          </p:cNvPr>
          <p:cNvSpPr>
            <a:spLocks noGrp="1"/>
          </p:cNvSpPr>
          <p:nvPr>
            <p:ph type="pic" sz="quarter" idx="17" hasCustomPrompt="1"/>
          </p:nvPr>
        </p:nvSpPr>
        <p:spPr bwMode="gray">
          <a:xfrm>
            <a:off x="6158600" y="2994718"/>
            <a:ext cx="2858400" cy="1605600"/>
          </a:xfrm>
          <a:solidFill>
            <a:schemeClr val="bg2"/>
          </a:solidFill>
        </p:spPr>
        <p:txBody>
          <a:bodyPr vert="horz" lIns="36000" tIns="1080000" rIns="36000" bIns="36000" rtlCol="0">
            <a:noAutofit/>
          </a:bodyPr>
          <a:lstStyle>
            <a:lvl1pPr algn="ctr">
              <a:defRPr lang="en-GB" sz="1000" dirty="0">
                <a:solidFill>
                  <a:schemeClr val="tx2"/>
                </a:solidFill>
              </a:defRPr>
            </a:lvl1pPr>
          </a:lstStyle>
          <a:p>
            <a:r>
              <a:rPr lang="en-GB" dirty="0"/>
              <a:t>Photo</a:t>
            </a:r>
          </a:p>
        </p:txBody>
      </p:sp>
      <p:sp>
        <p:nvSpPr>
          <p:cNvPr id="20" name="Textplatzhalter 7">
            <a:extLst>
              <a:ext uri="{FF2B5EF4-FFF2-40B4-BE49-F238E27FC236}">
                <a16:creationId xmlns:a16="http://schemas.microsoft.com/office/drawing/2014/main" xmlns="" id="{DED8696E-3F6E-4312-8474-D7B6C988FDD5}"/>
              </a:ext>
            </a:extLst>
          </p:cNvPr>
          <p:cNvSpPr>
            <a:spLocks noGrp="1"/>
          </p:cNvSpPr>
          <p:nvPr>
            <p:ph type="body" sz="quarter" idx="18" hasCustomPrompt="1"/>
          </p:nvPr>
        </p:nvSpPr>
        <p:spPr bwMode="gray">
          <a:xfrm>
            <a:off x="6485284" y="1020969"/>
            <a:ext cx="2531717" cy="1769123"/>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6" name="Datumsplatzhalter 5">
            <a:extLst>
              <a:ext uri="{FF2B5EF4-FFF2-40B4-BE49-F238E27FC236}">
                <a16:creationId xmlns:a16="http://schemas.microsoft.com/office/drawing/2014/main" xmlns="" id="{EF501F9B-7E1C-4D10-BFA8-F160A61CBB4B}"/>
              </a:ext>
            </a:extLst>
          </p:cNvPr>
          <p:cNvSpPr>
            <a:spLocks noGrp="1"/>
          </p:cNvSpPr>
          <p:nvPr>
            <p:ph type="dt" sz="half" idx="19"/>
          </p:nvPr>
        </p:nvSpPr>
        <p:spPr/>
        <p:txBody>
          <a:bodyPr/>
          <a:lstStyle/>
          <a:p>
            <a:r>
              <a:rPr lang="en-GB"/>
              <a:t>22 Jan. 2019</a:t>
            </a:r>
            <a:endParaRPr lang="en-GB" dirty="0"/>
          </a:p>
        </p:txBody>
      </p:sp>
      <p:sp>
        <p:nvSpPr>
          <p:cNvPr id="10" name="Fußzeilenplatzhalter 9">
            <a:extLst>
              <a:ext uri="{FF2B5EF4-FFF2-40B4-BE49-F238E27FC236}">
                <a16:creationId xmlns:a16="http://schemas.microsoft.com/office/drawing/2014/main" xmlns="" id="{4AC48705-A504-41C9-A7C4-A310E36C3CFC}"/>
              </a:ext>
            </a:extLst>
          </p:cNvPr>
          <p:cNvSpPr>
            <a:spLocks noGrp="1"/>
          </p:cNvSpPr>
          <p:nvPr>
            <p:ph type="ftr" sz="quarter" idx="20"/>
          </p:nvPr>
        </p:nvSpPr>
        <p:spPr/>
        <p:txBody>
          <a:bodyPr/>
          <a:lstStyle/>
          <a:p>
            <a:r>
              <a:rPr lang="en-GB" dirty="0"/>
              <a:t>Titel of the presentation</a:t>
            </a:r>
          </a:p>
        </p:txBody>
      </p:sp>
      <p:sp>
        <p:nvSpPr>
          <p:cNvPr id="12" name="Foliennummernplatzhalter 11">
            <a:extLst>
              <a:ext uri="{FF2B5EF4-FFF2-40B4-BE49-F238E27FC236}">
                <a16:creationId xmlns:a16="http://schemas.microsoft.com/office/drawing/2014/main" xmlns="" id="{A0DBE614-6EA1-4B61-BE6D-D779C0E5AD80}"/>
              </a:ext>
            </a:extLst>
          </p:cNvPr>
          <p:cNvSpPr>
            <a:spLocks noGrp="1"/>
          </p:cNvSpPr>
          <p:nvPr>
            <p:ph type="sldNum" sz="quarter" idx="21"/>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3069192385"/>
      </p:ext>
    </p:extLst>
  </p:cSld>
  <p:clrMapOvr>
    <a:masterClrMapping/>
  </p:clrMapOvr>
  <p:transition>
    <p:fade/>
  </p:transition>
  <p:extLst mod="1">
    <p:ext uri="{DCECCB84-F9BA-43D5-87BE-67443E8EF086}">
      <p15:sldGuideLst xmlns:p15="http://schemas.microsoft.com/office/powerpoint/2012/main" xmlns="">
        <p15:guide id="1"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ject slide">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xmlns="" id="{AD865FD3-1198-4DEC-9CE4-A71B7C84CD08}"/>
              </a:ext>
            </a:extLst>
          </p:cNvPr>
          <p:cNvSpPr>
            <a:spLocks noGrp="1"/>
          </p:cNvSpPr>
          <p:nvPr>
            <p:ph type="pic" sz="quarter" idx="15" hasCustomPrompt="1"/>
          </p:nvPr>
        </p:nvSpPr>
        <p:spPr bwMode="gray">
          <a:xfrm>
            <a:off x="460375" y="3112887"/>
            <a:ext cx="2645076" cy="1487687"/>
          </a:xfrm>
          <a:solidFill>
            <a:schemeClr val="bg2"/>
          </a:solidFill>
        </p:spPr>
        <p:txBody>
          <a:bodyPr vert="horz" lIns="36000" tIns="1152000" rIns="36000" bIns="36000" rtlCol="0">
            <a:noAutofit/>
          </a:bodyPr>
          <a:lstStyle>
            <a:lvl1pPr algn="ctr">
              <a:defRPr lang="en-GB" sz="1000" dirty="0">
                <a:solidFill>
                  <a:schemeClr val="tx2"/>
                </a:solidFill>
              </a:defRPr>
            </a:lvl1pPr>
          </a:lstStyle>
          <a:p>
            <a:r>
              <a:rPr lang="en-GB" dirty="0"/>
              <a:t>Photo</a:t>
            </a:r>
          </a:p>
        </p:txBody>
      </p:sp>
      <p:sp>
        <p:nvSpPr>
          <p:cNvPr id="18" name="Rechteck 17">
            <a:extLst>
              <a:ext uri="{FF2B5EF4-FFF2-40B4-BE49-F238E27FC236}">
                <a16:creationId xmlns:a16="http://schemas.microsoft.com/office/drawing/2014/main" xmlns="" id="{2FE0F192-365F-4B9B-9AE5-A8DCD077B27C}"/>
              </a:ext>
            </a:extLst>
          </p:cNvPr>
          <p:cNvSpPr/>
          <p:nvPr userDrawn="1"/>
        </p:nvSpPr>
        <p:spPr bwMode="gray">
          <a:xfrm>
            <a:off x="460374" y="970671"/>
            <a:ext cx="2644776" cy="13900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p>
        </p:txBody>
      </p:sp>
      <p:sp>
        <p:nvSpPr>
          <p:cNvPr id="12" name="Rechteck 11">
            <a:extLst>
              <a:ext uri="{FF2B5EF4-FFF2-40B4-BE49-F238E27FC236}">
                <a16:creationId xmlns:a16="http://schemas.microsoft.com/office/drawing/2014/main" xmlns="" id="{FD20B6CE-6FB5-47BE-ACA3-1FADB18A5F9F}"/>
              </a:ext>
            </a:extLst>
          </p:cNvPr>
          <p:cNvSpPr/>
          <p:nvPr userDrawn="1"/>
        </p:nvSpPr>
        <p:spPr bwMode="gray">
          <a:xfrm>
            <a:off x="460374" y="2421711"/>
            <a:ext cx="2644776" cy="63437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p>
        </p:txBody>
      </p:sp>
      <p:sp>
        <p:nvSpPr>
          <p:cNvPr id="8" name="Textplatzhalter 7">
            <a:extLst>
              <a:ext uri="{FF2B5EF4-FFF2-40B4-BE49-F238E27FC236}">
                <a16:creationId xmlns:a16="http://schemas.microsoft.com/office/drawing/2014/main" xmlns="" id="{5AF0F476-FCB1-4FAD-A333-9C951E2B5D18}"/>
              </a:ext>
            </a:extLst>
          </p:cNvPr>
          <p:cNvSpPr>
            <a:spLocks noGrp="1"/>
          </p:cNvSpPr>
          <p:nvPr>
            <p:ph type="body" sz="quarter" idx="13" hasCustomPrompt="1"/>
          </p:nvPr>
        </p:nvSpPr>
        <p:spPr bwMode="gray">
          <a:xfrm>
            <a:off x="460374" y="2417530"/>
            <a:ext cx="2644776" cy="212006"/>
          </a:xfrm>
          <a:noFill/>
        </p:spPr>
        <p:txBody>
          <a:bodyPr vert="horz" lIns="72000" tIns="36000" rIns="72000" bIns="36000" rtlCol="0" anchor="ctr">
            <a:noAutofit/>
          </a:bodyPr>
          <a:lstStyle>
            <a:lvl1pPr marL="0" marR="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lang="de-DE" sz="1000" b="1" baseline="0" dirty="0">
                <a:solidFill>
                  <a:schemeClr val="bg1"/>
                </a:solidFill>
              </a:defRPr>
            </a:lvl1pPr>
            <a:lvl2pPr>
              <a:defRPr lang="de-DE" dirty="0"/>
            </a:lvl2pPr>
            <a:lvl3pPr>
              <a:defRPr lang="en-GB" dirty="0"/>
            </a:lvl3pPr>
          </a:lstStyle>
          <a:p>
            <a:r>
              <a:rPr lang="en-GB" dirty="0"/>
              <a:t>Name of partner</a:t>
            </a:r>
          </a:p>
        </p:txBody>
      </p:sp>
      <p:sp>
        <p:nvSpPr>
          <p:cNvPr id="19" name="Titel 1">
            <a:extLst>
              <a:ext uri="{FF2B5EF4-FFF2-40B4-BE49-F238E27FC236}">
                <a16:creationId xmlns:a16="http://schemas.microsoft.com/office/drawing/2014/main" xmlns="" id="{E5EE29FF-B139-4CD9-A32C-25A2CCBFB41B}"/>
              </a:ext>
            </a:extLst>
          </p:cNvPr>
          <p:cNvSpPr>
            <a:spLocks noGrp="1"/>
          </p:cNvSpPr>
          <p:nvPr>
            <p:ph type="title" hasCustomPrompt="1"/>
          </p:nvPr>
        </p:nvSpPr>
        <p:spPr bwMode="gray">
          <a:xfrm>
            <a:off x="449816" y="240212"/>
            <a:ext cx="4839635" cy="540544"/>
          </a:xfrm>
        </p:spPr>
        <p:txBody>
          <a:bodyPr/>
          <a:lstStyle>
            <a:lvl1pPr>
              <a:defRPr/>
            </a:lvl1pPr>
          </a:lstStyle>
          <a:p>
            <a:r>
              <a:rPr lang="en-GB" dirty="0"/>
              <a:t>Project text slide</a:t>
            </a:r>
          </a:p>
        </p:txBody>
      </p:sp>
      <p:sp>
        <p:nvSpPr>
          <p:cNvPr id="14" name="Textplatzhalter 8">
            <a:extLst>
              <a:ext uri="{FF2B5EF4-FFF2-40B4-BE49-F238E27FC236}">
                <a16:creationId xmlns:a16="http://schemas.microsoft.com/office/drawing/2014/main" xmlns="" id="{40AE37FF-8E79-4DC2-894F-409F5F142440}"/>
              </a:ext>
            </a:extLst>
          </p:cNvPr>
          <p:cNvSpPr>
            <a:spLocks noGrp="1"/>
          </p:cNvSpPr>
          <p:nvPr>
            <p:ph type="body" sz="quarter" idx="17" hasCustomPrompt="1"/>
          </p:nvPr>
        </p:nvSpPr>
        <p:spPr bwMode="gray">
          <a:xfrm>
            <a:off x="460374" y="2649415"/>
            <a:ext cx="2644776" cy="394453"/>
          </a:xfrm>
          <a:noFill/>
        </p:spPr>
        <p:txBody>
          <a:bodyPr lIns="72000" anchor="t"/>
          <a:lstStyle>
            <a:lvl1pPr>
              <a:lnSpc>
                <a:spcPct val="100000"/>
              </a:lnSpc>
              <a:spcBef>
                <a:spcPts val="0"/>
              </a:spcBef>
              <a:defRPr sz="800" b="0" baseline="0">
                <a:solidFill>
                  <a:schemeClr val="bg1"/>
                </a:solidFill>
              </a:defRPr>
            </a:lvl1pPr>
          </a:lstStyle>
          <a:p>
            <a:r>
              <a:rPr lang="en-GB" dirty="0"/>
              <a:t>MM/YYYY – MM/YYYY</a:t>
            </a:r>
            <a:br>
              <a:rPr lang="en-GB" dirty="0"/>
            </a:br>
            <a:r>
              <a:rPr lang="en-GB" dirty="0"/>
              <a:t>Volume: EUR 00 million</a:t>
            </a:r>
            <a:br>
              <a:rPr lang="en-GB" dirty="0"/>
            </a:br>
            <a:r>
              <a:rPr lang="en-GB" dirty="0"/>
              <a:t>Public contribution: EUR 000,000</a:t>
            </a:r>
          </a:p>
        </p:txBody>
      </p:sp>
      <p:sp>
        <p:nvSpPr>
          <p:cNvPr id="15" name="Textplatzhalter 8">
            <a:extLst>
              <a:ext uri="{FF2B5EF4-FFF2-40B4-BE49-F238E27FC236}">
                <a16:creationId xmlns:a16="http://schemas.microsoft.com/office/drawing/2014/main" xmlns="" id="{133FB7B2-F1B0-4BE4-A9A1-2AA5AD68EB76}"/>
              </a:ext>
            </a:extLst>
          </p:cNvPr>
          <p:cNvSpPr>
            <a:spLocks noGrp="1"/>
          </p:cNvSpPr>
          <p:nvPr>
            <p:ph type="body" sz="quarter" idx="18" hasCustomPrompt="1"/>
          </p:nvPr>
        </p:nvSpPr>
        <p:spPr bwMode="gray">
          <a:xfrm>
            <a:off x="460374" y="971310"/>
            <a:ext cx="2644776" cy="271797"/>
          </a:xfrm>
          <a:noFill/>
        </p:spPr>
        <p:txBody>
          <a:bodyPr lIns="72000" tIns="36000" bIns="36000" anchor="ctr"/>
          <a:lstStyle>
            <a:lvl1pPr>
              <a:defRPr sz="1100" b="1" baseline="0">
                <a:solidFill>
                  <a:schemeClr val="tx1"/>
                </a:solidFill>
              </a:defRPr>
            </a:lvl1pPr>
          </a:lstStyle>
          <a:p>
            <a:r>
              <a:rPr lang="en-GB" dirty="0"/>
              <a:t>Name of country</a:t>
            </a:r>
          </a:p>
        </p:txBody>
      </p:sp>
      <p:sp>
        <p:nvSpPr>
          <p:cNvPr id="16" name="Textplatzhalter 8">
            <a:extLst>
              <a:ext uri="{FF2B5EF4-FFF2-40B4-BE49-F238E27FC236}">
                <a16:creationId xmlns:a16="http://schemas.microsoft.com/office/drawing/2014/main" xmlns="" id="{50874649-3395-4A9D-A057-03A867415BCC}"/>
              </a:ext>
            </a:extLst>
          </p:cNvPr>
          <p:cNvSpPr>
            <a:spLocks noGrp="1"/>
          </p:cNvSpPr>
          <p:nvPr>
            <p:ph type="body" sz="quarter" idx="19" hasCustomPrompt="1"/>
          </p:nvPr>
        </p:nvSpPr>
        <p:spPr bwMode="gray">
          <a:xfrm>
            <a:off x="460374" y="1243108"/>
            <a:ext cx="2644776" cy="1117616"/>
          </a:xfrm>
          <a:noFill/>
        </p:spPr>
        <p:txBody>
          <a:bodyPr lIns="72000" tIns="0" bIns="36000" anchor="t"/>
          <a:lstStyle>
            <a:lvl1pPr marL="0" indent="0" algn="l" defTabSz="685800" rtl="0" eaLnBrk="1" latinLnBrk="0" hangingPunct="1">
              <a:lnSpc>
                <a:spcPct val="100000"/>
              </a:lnSpc>
              <a:spcBef>
                <a:spcPts val="0"/>
              </a:spcBef>
              <a:buFont typeface="Arial" panose="020B0604020202020204" pitchFamily="34" charset="0"/>
              <a:buNone/>
              <a:defRPr lang="de-DE" sz="1000" b="0" kern="1200" baseline="0" dirty="0" smtClean="0">
                <a:solidFill>
                  <a:schemeClr val="tx1"/>
                </a:solidFill>
                <a:latin typeface="+mn-lt"/>
                <a:ea typeface="+mn-ea"/>
                <a:cs typeface="+mn-cs"/>
              </a:defRPr>
            </a:lvl1pPr>
          </a:lstStyle>
          <a:p>
            <a:r>
              <a:rPr lang="en-GB" dirty="0"/>
              <a:t>Text containing the name of the country.</a:t>
            </a:r>
          </a:p>
        </p:txBody>
      </p:sp>
      <p:sp>
        <p:nvSpPr>
          <p:cNvPr id="7" name="Textplatzhalter 6">
            <a:extLst>
              <a:ext uri="{FF2B5EF4-FFF2-40B4-BE49-F238E27FC236}">
                <a16:creationId xmlns:a16="http://schemas.microsoft.com/office/drawing/2014/main" xmlns="" id="{47B8F238-9E4D-4367-BF20-CAA4F4E82F22}"/>
              </a:ext>
            </a:extLst>
          </p:cNvPr>
          <p:cNvSpPr>
            <a:spLocks noGrp="1"/>
          </p:cNvSpPr>
          <p:nvPr>
            <p:ph type="body" sz="quarter" idx="20" hasCustomPrompt="1"/>
          </p:nvPr>
        </p:nvSpPr>
        <p:spPr bwMode="gray">
          <a:xfrm>
            <a:off x="3310597" y="1020763"/>
            <a:ext cx="5717516" cy="3579812"/>
          </a:xfrm>
        </p:spPr>
        <p:txBody>
          <a:bodyPr/>
          <a:lstStyle>
            <a:lvl1pPr>
              <a:defRPr/>
            </a:lvl1pPr>
            <a:lvl2pPr>
              <a:defRPr/>
            </a:lvl2pPr>
            <a:lvl3pPr>
              <a:defRPr/>
            </a:lvl3p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 name="Datumsplatzhalter 1">
            <a:extLst>
              <a:ext uri="{FF2B5EF4-FFF2-40B4-BE49-F238E27FC236}">
                <a16:creationId xmlns:a16="http://schemas.microsoft.com/office/drawing/2014/main" xmlns="" id="{A7C48950-E750-4312-A454-A82F556734D7}"/>
              </a:ext>
            </a:extLst>
          </p:cNvPr>
          <p:cNvSpPr>
            <a:spLocks noGrp="1"/>
          </p:cNvSpPr>
          <p:nvPr>
            <p:ph type="dt" sz="half" idx="21"/>
          </p:nvPr>
        </p:nvSpPr>
        <p:spPr/>
        <p:txBody>
          <a:bodyPr/>
          <a:lstStyle/>
          <a:p>
            <a:r>
              <a:rPr lang="en-GB"/>
              <a:t>22 Jan. 2019</a:t>
            </a:r>
            <a:endParaRPr lang="en-GB" dirty="0"/>
          </a:p>
        </p:txBody>
      </p:sp>
      <p:sp>
        <p:nvSpPr>
          <p:cNvPr id="9" name="Fußzeilenplatzhalter 8">
            <a:extLst>
              <a:ext uri="{FF2B5EF4-FFF2-40B4-BE49-F238E27FC236}">
                <a16:creationId xmlns:a16="http://schemas.microsoft.com/office/drawing/2014/main" xmlns="" id="{16784B76-6A40-447C-A5C8-AA9E24FA6125}"/>
              </a:ext>
            </a:extLst>
          </p:cNvPr>
          <p:cNvSpPr>
            <a:spLocks noGrp="1"/>
          </p:cNvSpPr>
          <p:nvPr>
            <p:ph type="ftr" sz="quarter" idx="22"/>
          </p:nvPr>
        </p:nvSpPr>
        <p:spPr/>
        <p:txBody>
          <a:bodyPr/>
          <a:lstStyle/>
          <a:p>
            <a:r>
              <a:rPr lang="en-GB" dirty="0"/>
              <a:t>Titel of the presentation</a:t>
            </a:r>
          </a:p>
        </p:txBody>
      </p:sp>
      <p:sp>
        <p:nvSpPr>
          <p:cNvPr id="10" name="Foliennummernplatzhalter 9">
            <a:extLst>
              <a:ext uri="{FF2B5EF4-FFF2-40B4-BE49-F238E27FC236}">
                <a16:creationId xmlns:a16="http://schemas.microsoft.com/office/drawing/2014/main" xmlns="" id="{BA7D98D1-5D4C-4CA4-ACFE-BE4E7462CAA8}"/>
              </a:ext>
            </a:extLst>
          </p:cNvPr>
          <p:cNvSpPr>
            <a:spLocks noGrp="1"/>
          </p:cNvSpPr>
          <p:nvPr>
            <p:ph type="sldNum" sz="quarter" idx="23"/>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390030578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1">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xmlns="" id="{DF58C217-C4E2-448E-B6B5-E56CEFB6D358}"/>
              </a:ext>
            </a:extLst>
          </p:cNvPr>
          <p:cNvPicPr>
            <a:picLocks/>
          </p:cNvPicPr>
          <p:nvPr userDrawn="1"/>
        </p:nvPicPr>
        <p:blipFill rotWithShape="1">
          <a:blip r:embed="rId2"/>
          <a:srcRect t="234" b="7466"/>
          <a:stretch/>
        </p:blipFill>
        <p:spPr bwMode="gray">
          <a:xfrm>
            <a:off x="123135" y="123825"/>
            <a:ext cx="8893865" cy="4476494"/>
          </a:xfrm>
          <a:prstGeom prst="rect">
            <a:avLst/>
          </a:prstGeom>
        </p:spPr>
      </p:pic>
      <p:sp>
        <p:nvSpPr>
          <p:cNvPr id="6" name="Rechteck 5">
            <a:extLst>
              <a:ext uri="{FF2B5EF4-FFF2-40B4-BE49-F238E27FC236}">
                <a16:creationId xmlns:a16="http://schemas.microsoft.com/office/drawing/2014/main" xmlns="" id="{1E3E3E95-0AFA-477F-B88E-9AEDC037418E}"/>
              </a:ext>
            </a:extLst>
          </p:cNvPr>
          <p:cNvSpPr>
            <a:spLocks/>
          </p:cNvSpPr>
          <p:nvPr userDrawn="1"/>
        </p:nvSpPr>
        <p:spPr bwMode="gray">
          <a:xfrm>
            <a:off x="123135" y="123825"/>
            <a:ext cx="8893865" cy="447649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6" name="Titel 1">
            <a:extLst>
              <a:ext uri="{FF2B5EF4-FFF2-40B4-BE49-F238E27FC236}">
                <a16:creationId xmlns:a16="http://schemas.microsoft.com/office/drawing/2014/main" xmlns="" id="{3B6C23A5-1B72-42F2-B92F-DC68B632F6B0}"/>
              </a:ext>
            </a:extLst>
          </p:cNvPr>
          <p:cNvSpPr>
            <a:spLocks noGrp="1"/>
          </p:cNvSpPr>
          <p:nvPr>
            <p:ph type="title" hasCustomPrompt="1"/>
          </p:nvPr>
        </p:nvSpPr>
        <p:spPr bwMode="gray">
          <a:xfrm>
            <a:off x="449817" y="240212"/>
            <a:ext cx="8342492" cy="540544"/>
          </a:xfrm>
        </p:spPr>
        <p:txBody>
          <a:bodyPr/>
          <a:lstStyle>
            <a:lvl1pPr>
              <a:defRPr/>
            </a:lvl1pPr>
          </a:lstStyle>
          <a:p>
            <a:r>
              <a:rPr lang="en-GB" dirty="0"/>
              <a:t>Contact</a:t>
            </a:r>
          </a:p>
        </p:txBody>
      </p:sp>
      <p:sp>
        <p:nvSpPr>
          <p:cNvPr id="19" name="Textplatzhalter 16">
            <a:extLst>
              <a:ext uri="{FF2B5EF4-FFF2-40B4-BE49-F238E27FC236}">
                <a16:creationId xmlns:a16="http://schemas.microsoft.com/office/drawing/2014/main" xmlns="" id="{F0C65784-9410-409B-82EA-6584D4732CDD}"/>
              </a:ext>
            </a:extLst>
          </p:cNvPr>
          <p:cNvSpPr>
            <a:spLocks noGrp="1"/>
          </p:cNvSpPr>
          <p:nvPr>
            <p:ph type="body" sz="quarter" idx="15" hasCustomPrompt="1"/>
          </p:nvPr>
        </p:nvSpPr>
        <p:spPr bwMode="gray">
          <a:xfrm>
            <a:off x="2140284" y="2070719"/>
            <a:ext cx="3369561" cy="1025036"/>
          </a:xfrm>
        </p:spPr>
        <p:txBody>
          <a:bodyPr/>
          <a:lstStyle>
            <a:lvl1pPr>
              <a:lnSpc>
                <a:spcPct val="100000"/>
              </a:lnSpc>
              <a:spcBef>
                <a:spcPts val="0"/>
              </a:spcBef>
              <a:defRPr sz="1200"/>
            </a:lvl1pPr>
          </a:lstStyle>
          <a:p>
            <a:r>
              <a:rPr lang="en-GB" dirty="0"/>
              <a:t>givenname.familyname@giz.de </a:t>
            </a:r>
          </a:p>
          <a:p>
            <a:r>
              <a:rPr lang="en-GB" dirty="0"/>
              <a:t>T +49 (0) x xx </a:t>
            </a:r>
            <a:r>
              <a:rPr lang="en-GB" dirty="0" err="1"/>
              <a:t>xx</a:t>
            </a:r>
            <a:r>
              <a:rPr lang="en-GB" dirty="0"/>
              <a:t> </a:t>
            </a:r>
            <a:r>
              <a:rPr lang="en-GB" dirty="0" err="1"/>
              <a:t>xx</a:t>
            </a:r>
            <a:r>
              <a:rPr lang="en-GB" dirty="0"/>
              <a:t> </a:t>
            </a:r>
          </a:p>
          <a:p>
            <a:r>
              <a:rPr lang="en-GB" dirty="0"/>
              <a:t>F +49 (0) x xx </a:t>
            </a:r>
            <a:r>
              <a:rPr lang="en-GB" dirty="0" err="1"/>
              <a:t>xx</a:t>
            </a:r>
            <a:r>
              <a:rPr lang="en-GB" dirty="0"/>
              <a:t> </a:t>
            </a:r>
            <a:r>
              <a:rPr lang="en-GB" dirty="0" err="1"/>
              <a:t>xx</a:t>
            </a:r>
            <a:endParaRPr lang="en-GB" dirty="0"/>
          </a:p>
        </p:txBody>
      </p:sp>
      <p:sp>
        <p:nvSpPr>
          <p:cNvPr id="20" name="Textplatzhalter 29">
            <a:extLst>
              <a:ext uri="{FF2B5EF4-FFF2-40B4-BE49-F238E27FC236}">
                <a16:creationId xmlns:a16="http://schemas.microsoft.com/office/drawing/2014/main" xmlns="" id="{85761457-A63B-46F2-99C5-E217A1E0A705}"/>
              </a:ext>
            </a:extLst>
          </p:cNvPr>
          <p:cNvSpPr>
            <a:spLocks noGrp="1"/>
          </p:cNvSpPr>
          <p:nvPr>
            <p:ph type="body" sz="quarter" idx="22" hasCustomPrompt="1"/>
          </p:nvPr>
        </p:nvSpPr>
        <p:spPr bwMode="gray">
          <a:xfrm>
            <a:off x="2140284" y="1392861"/>
            <a:ext cx="3369561" cy="176276"/>
          </a:xfrm>
        </p:spPr>
        <p:txBody>
          <a:bodyPr/>
          <a:lstStyle>
            <a:lvl1pPr>
              <a:defRPr sz="1200" b="1"/>
            </a:lvl1pPr>
          </a:lstStyle>
          <a:p>
            <a:r>
              <a:rPr lang="en-GB" dirty="0"/>
              <a:t>Given name Family name</a:t>
            </a:r>
          </a:p>
        </p:txBody>
      </p:sp>
      <p:sp>
        <p:nvSpPr>
          <p:cNvPr id="21" name="Textplatzhalter 30">
            <a:extLst>
              <a:ext uri="{FF2B5EF4-FFF2-40B4-BE49-F238E27FC236}">
                <a16:creationId xmlns:a16="http://schemas.microsoft.com/office/drawing/2014/main" xmlns="" id="{CB52D947-0416-4964-B28D-129580E47725}"/>
              </a:ext>
            </a:extLst>
          </p:cNvPr>
          <p:cNvSpPr>
            <a:spLocks noGrp="1"/>
          </p:cNvSpPr>
          <p:nvPr>
            <p:ph type="body" sz="quarter" idx="23" hasCustomPrompt="1"/>
          </p:nvPr>
        </p:nvSpPr>
        <p:spPr bwMode="gray">
          <a:xfrm>
            <a:off x="2140284" y="1635978"/>
            <a:ext cx="3369561" cy="176276"/>
          </a:xfrm>
        </p:spPr>
        <p:txBody>
          <a:bodyPr/>
          <a:lstStyle>
            <a:lvl1pPr>
              <a:defRPr sz="1200"/>
            </a:lvl1pPr>
          </a:lstStyle>
          <a:p>
            <a:r>
              <a:rPr lang="en-GB" dirty="0"/>
              <a:t>Function, place</a:t>
            </a:r>
          </a:p>
        </p:txBody>
      </p:sp>
      <p:sp>
        <p:nvSpPr>
          <p:cNvPr id="35" name="Bildplatzhalter 6">
            <a:extLst>
              <a:ext uri="{FF2B5EF4-FFF2-40B4-BE49-F238E27FC236}">
                <a16:creationId xmlns:a16="http://schemas.microsoft.com/office/drawing/2014/main" xmlns="" id="{FC763A8F-9E6C-4EEB-90DC-0F65B80379CA}"/>
              </a:ext>
            </a:extLst>
          </p:cNvPr>
          <p:cNvSpPr>
            <a:spLocks noGrp="1"/>
          </p:cNvSpPr>
          <p:nvPr>
            <p:ph type="pic" sz="quarter" idx="17" hasCustomPrompt="1"/>
          </p:nvPr>
        </p:nvSpPr>
        <p:spPr bwMode="gray">
          <a:xfrm>
            <a:off x="449816" y="1392861"/>
            <a:ext cx="1468079" cy="1702892"/>
          </a:xfrm>
          <a:solidFill>
            <a:schemeClr val="bg2"/>
          </a:solidFill>
        </p:spPr>
        <p:txBody>
          <a:bodyPr vert="horz" lIns="36000" tIns="1080000" rIns="36000" bIns="36000" rtlCol="0">
            <a:noAutofit/>
          </a:bodyPr>
          <a:lstStyle>
            <a:lvl1pPr algn="ctr">
              <a:defRPr lang="en-GB" sz="1000" dirty="0">
                <a:solidFill>
                  <a:schemeClr val="tx2"/>
                </a:solidFill>
              </a:defRPr>
            </a:lvl1pPr>
          </a:lstStyle>
          <a:p>
            <a:pPr lvl="0" algn="ctr"/>
            <a:r>
              <a:rPr lang="en-GB" dirty="0"/>
              <a:t>Photo</a:t>
            </a:r>
          </a:p>
        </p:txBody>
      </p:sp>
      <p:sp>
        <p:nvSpPr>
          <p:cNvPr id="37" name="TextBox 7">
            <a:extLst>
              <a:ext uri="{FF2B5EF4-FFF2-40B4-BE49-F238E27FC236}">
                <a16:creationId xmlns:a16="http://schemas.microsoft.com/office/drawing/2014/main" xmlns="" id="{A45E5920-77D2-4E1E-832E-8A215D8A1078}"/>
              </a:ext>
            </a:extLst>
          </p:cNvPr>
          <p:cNvSpPr txBox="1"/>
          <p:nvPr userDrawn="1"/>
        </p:nvSpPr>
        <p:spPr bwMode="gray">
          <a:xfrm>
            <a:off x="784636" y="4052697"/>
            <a:ext cx="838691"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www.giz.de</a:t>
            </a:r>
          </a:p>
        </p:txBody>
      </p:sp>
      <p:pic>
        <p:nvPicPr>
          <p:cNvPr id="38" name="Grafik 37" descr="Ein Bild, das Axt, Werkzeug enthält.&#10;&#10;Mit sehr hoher Zuverlässigkeit generierte Beschreibung">
            <a:extLst>
              <a:ext uri="{FF2B5EF4-FFF2-40B4-BE49-F238E27FC236}">
                <a16:creationId xmlns:a16="http://schemas.microsoft.com/office/drawing/2014/main" xmlns="" id="{195D3B85-8F61-41B8-939D-6F7806BB044E}"/>
              </a:ext>
            </a:extLst>
          </p:cNvPr>
          <p:cNvPicPr>
            <a:picLocks noChangeAspect="1"/>
          </p:cNvPicPr>
          <p:nvPr userDrawn="1"/>
        </p:nvPicPr>
        <p:blipFill>
          <a:blip r:embed="rId3"/>
          <a:stretch>
            <a:fillRect/>
          </a:stretch>
        </p:blipFill>
        <p:spPr bwMode="gray">
          <a:xfrm>
            <a:off x="2273484" y="4081945"/>
            <a:ext cx="290728" cy="236458"/>
          </a:xfrm>
          <a:prstGeom prst="rect">
            <a:avLst/>
          </a:prstGeom>
        </p:spPr>
      </p:pic>
      <p:pic>
        <p:nvPicPr>
          <p:cNvPr id="39" name="Grafik 38">
            <a:extLst>
              <a:ext uri="{FF2B5EF4-FFF2-40B4-BE49-F238E27FC236}">
                <a16:creationId xmlns:a16="http://schemas.microsoft.com/office/drawing/2014/main" xmlns="" id="{E3F751BB-E4FA-4732-80BD-F94670E22B0F}"/>
              </a:ext>
            </a:extLst>
          </p:cNvPr>
          <p:cNvPicPr>
            <a:picLocks noChangeAspect="1"/>
          </p:cNvPicPr>
          <p:nvPr userDrawn="1"/>
        </p:nvPicPr>
        <p:blipFill>
          <a:blip r:embed="rId4"/>
          <a:stretch>
            <a:fillRect/>
          </a:stretch>
        </p:blipFill>
        <p:spPr bwMode="gray">
          <a:xfrm>
            <a:off x="4961178" y="4056187"/>
            <a:ext cx="234516" cy="234514"/>
          </a:xfrm>
          <a:prstGeom prst="rect">
            <a:avLst/>
          </a:prstGeom>
        </p:spPr>
      </p:pic>
      <p:grpSp>
        <p:nvGrpSpPr>
          <p:cNvPr id="40" name="Gruppieren 39">
            <a:extLst>
              <a:ext uri="{FF2B5EF4-FFF2-40B4-BE49-F238E27FC236}">
                <a16:creationId xmlns:a16="http://schemas.microsoft.com/office/drawing/2014/main" xmlns="" id="{58EDDA33-F3A1-4081-87DD-3B5C06FD4DD3}"/>
              </a:ext>
            </a:extLst>
          </p:cNvPr>
          <p:cNvGrpSpPr/>
          <p:nvPr userDrawn="1"/>
        </p:nvGrpSpPr>
        <p:grpSpPr bwMode="gray">
          <a:xfrm>
            <a:off x="444492" y="4029252"/>
            <a:ext cx="262622" cy="297258"/>
            <a:chOff x="4933951" y="-41275"/>
            <a:chExt cx="2130425" cy="2411413"/>
          </a:xfrm>
        </p:grpSpPr>
        <p:sp>
          <p:nvSpPr>
            <p:cNvPr id="41" name="Freeform 6">
              <a:extLst>
                <a:ext uri="{FF2B5EF4-FFF2-40B4-BE49-F238E27FC236}">
                  <a16:creationId xmlns:a16="http://schemas.microsoft.com/office/drawing/2014/main" xmlns="" id="{29CE574A-E366-49FD-9460-14AADB765FE9}"/>
                </a:ext>
              </a:extLst>
            </p:cNvPr>
            <p:cNvSpPr>
              <a:spLocks noEditPoints="1"/>
            </p:cNvSpPr>
            <p:nvPr/>
          </p:nvSpPr>
          <p:spPr bwMode="gray">
            <a:xfrm>
              <a:off x="4945063" y="1435100"/>
              <a:ext cx="2114550" cy="935038"/>
            </a:xfrm>
            <a:custGeom>
              <a:avLst/>
              <a:gdLst>
                <a:gd name="T0" fmla="*/ 287 w 425"/>
                <a:gd name="T1" fmla="*/ 25 h 188"/>
                <a:gd name="T2" fmla="*/ 297 w 425"/>
                <a:gd name="T3" fmla="*/ 2 h 188"/>
                <a:gd name="T4" fmla="*/ 325 w 425"/>
                <a:gd name="T5" fmla="*/ 0 h 188"/>
                <a:gd name="T6" fmla="*/ 321 w 425"/>
                <a:gd name="T7" fmla="*/ 23 h 188"/>
                <a:gd name="T8" fmla="*/ 382 w 425"/>
                <a:gd name="T9" fmla="*/ 25 h 188"/>
                <a:gd name="T10" fmla="*/ 394 w 425"/>
                <a:gd name="T11" fmla="*/ 2 h 188"/>
                <a:gd name="T12" fmla="*/ 423 w 425"/>
                <a:gd name="T13" fmla="*/ 0 h 188"/>
                <a:gd name="T14" fmla="*/ 307 w 425"/>
                <a:gd name="T15" fmla="*/ 135 h 188"/>
                <a:gd name="T16" fmla="*/ 0 w 425"/>
                <a:gd name="T17" fmla="*/ 2 h 188"/>
                <a:gd name="T18" fmla="*/ 28 w 425"/>
                <a:gd name="T19" fmla="*/ 0 h 188"/>
                <a:gd name="T20" fmla="*/ 40 w 425"/>
                <a:gd name="T21" fmla="*/ 23 h 188"/>
                <a:gd name="T22" fmla="*/ 101 w 425"/>
                <a:gd name="T23" fmla="*/ 25 h 188"/>
                <a:gd name="T24" fmla="*/ 97 w 425"/>
                <a:gd name="T25" fmla="*/ 3 h 188"/>
                <a:gd name="T26" fmla="*/ 125 w 425"/>
                <a:gd name="T27" fmla="*/ 0 h 188"/>
                <a:gd name="T28" fmla="*/ 134 w 425"/>
                <a:gd name="T29" fmla="*/ 23 h 188"/>
                <a:gd name="T30" fmla="*/ 192 w 425"/>
                <a:gd name="T31" fmla="*/ 25 h 188"/>
                <a:gd name="T32" fmla="*/ 194 w 425"/>
                <a:gd name="T33" fmla="*/ 2 h 188"/>
                <a:gd name="T34" fmla="*/ 221 w 425"/>
                <a:gd name="T35" fmla="*/ 0 h 188"/>
                <a:gd name="T36" fmla="*/ 224 w 425"/>
                <a:gd name="T37" fmla="*/ 23 h 188"/>
                <a:gd name="T38" fmla="*/ 256 w 425"/>
                <a:gd name="T39" fmla="*/ 25 h 188"/>
                <a:gd name="T40" fmla="*/ 362 w 425"/>
                <a:gd name="T41" fmla="*/ 55 h 188"/>
                <a:gd name="T42" fmla="*/ 307 w 425"/>
                <a:gd name="T43" fmla="*/ 56 h 188"/>
                <a:gd name="T44" fmla="*/ 256 w 425"/>
                <a:gd name="T45" fmla="*/ 121 h 188"/>
                <a:gd name="T46" fmla="*/ 363 w 425"/>
                <a:gd name="T47" fmla="*/ 56 h 188"/>
                <a:gd name="T48" fmla="*/ 87 w 425"/>
                <a:gd name="T49" fmla="*/ 55 h 188"/>
                <a:gd name="T50" fmla="*/ 61 w 425"/>
                <a:gd name="T51" fmla="*/ 55 h 188"/>
                <a:gd name="T52" fmla="*/ 155 w 425"/>
                <a:gd name="T53" fmla="*/ 118 h 188"/>
                <a:gd name="T54" fmla="*/ 156 w 425"/>
                <a:gd name="T55" fmla="*/ 117 h 188"/>
                <a:gd name="T56" fmla="*/ 111 w 425"/>
                <a:gd name="T57" fmla="*/ 55 h 188"/>
                <a:gd name="T58" fmla="*/ 224 w 425"/>
                <a:gd name="T59" fmla="*/ 81 h 188"/>
                <a:gd name="T60" fmla="*/ 224 w 425"/>
                <a:gd name="T61" fmla="*/ 108 h 188"/>
                <a:gd name="T62" fmla="*/ 273 w 425"/>
                <a:gd name="T63" fmla="*/ 56 h 188"/>
                <a:gd name="T64" fmla="*/ 225 w 425"/>
                <a:gd name="T65" fmla="*/ 55 h 188"/>
                <a:gd name="T66" fmla="*/ 224 w 425"/>
                <a:gd name="T67" fmla="*/ 81 h 188"/>
                <a:gd name="T68" fmla="*/ 194 w 425"/>
                <a:gd name="T69" fmla="*/ 56 h 188"/>
                <a:gd name="T70" fmla="*/ 148 w 425"/>
                <a:gd name="T71" fmla="*/ 55 h 188"/>
                <a:gd name="T72" fmla="*/ 192 w 425"/>
                <a:gd name="T73" fmla="*/ 109 h 188"/>
                <a:gd name="T74" fmla="*/ 194 w 425"/>
                <a:gd name="T75" fmla="*/ 10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5" h="188">
                  <a:moveTo>
                    <a:pt x="256" y="25"/>
                  </a:moveTo>
                  <a:cubicBezTo>
                    <a:pt x="267" y="25"/>
                    <a:pt x="277" y="25"/>
                    <a:pt x="287" y="25"/>
                  </a:cubicBezTo>
                  <a:cubicBezTo>
                    <a:pt x="288" y="25"/>
                    <a:pt x="290" y="24"/>
                    <a:pt x="290" y="23"/>
                  </a:cubicBezTo>
                  <a:cubicBezTo>
                    <a:pt x="292" y="16"/>
                    <a:pt x="294" y="9"/>
                    <a:pt x="297" y="2"/>
                  </a:cubicBezTo>
                  <a:cubicBezTo>
                    <a:pt x="297" y="2"/>
                    <a:pt x="298" y="0"/>
                    <a:pt x="299" y="0"/>
                  </a:cubicBezTo>
                  <a:cubicBezTo>
                    <a:pt x="308" y="0"/>
                    <a:pt x="316" y="0"/>
                    <a:pt x="325" y="0"/>
                  </a:cubicBezTo>
                  <a:cubicBezTo>
                    <a:pt x="326" y="0"/>
                    <a:pt x="327" y="2"/>
                    <a:pt x="326" y="2"/>
                  </a:cubicBezTo>
                  <a:cubicBezTo>
                    <a:pt x="325" y="9"/>
                    <a:pt x="323" y="16"/>
                    <a:pt x="321" y="23"/>
                  </a:cubicBezTo>
                  <a:cubicBezTo>
                    <a:pt x="321" y="23"/>
                    <a:pt x="322" y="25"/>
                    <a:pt x="322" y="25"/>
                  </a:cubicBezTo>
                  <a:cubicBezTo>
                    <a:pt x="342" y="25"/>
                    <a:pt x="362" y="25"/>
                    <a:pt x="382" y="25"/>
                  </a:cubicBezTo>
                  <a:cubicBezTo>
                    <a:pt x="383" y="25"/>
                    <a:pt x="384" y="24"/>
                    <a:pt x="384" y="23"/>
                  </a:cubicBezTo>
                  <a:cubicBezTo>
                    <a:pt x="388" y="16"/>
                    <a:pt x="391" y="9"/>
                    <a:pt x="394" y="2"/>
                  </a:cubicBezTo>
                  <a:cubicBezTo>
                    <a:pt x="394" y="1"/>
                    <a:pt x="395" y="0"/>
                    <a:pt x="396" y="0"/>
                  </a:cubicBezTo>
                  <a:cubicBezTo>
                    <a:pt x="405" y="0"/>
                    <a:pt x="414" y="0"/>
                    <a:pt x="423" y="0"/>
                  </a:cubicBezTo>
                  <a:cubicBezTo>
                    <a:pt x="424" y="0"/>
                    <a:pt x="425" y="2"/>
                    <a:pt x="425" y="3"/>
                  </a:cubicBezTo>
                  <a:cubicBezTo>
                    <a:pt x="405" y="64"/>
                    <a:pt x="365" y="108"/>
                    <a:pt x="307" y="135"/>
                  </a:cubicBezTo>
                  <a:cubicBezTo>
                    <a:pt x="195" y="188"/>
                    <a:pt x="60" y="139"/>
                    <a:pt x="10" y="28"/>
                  </a:cubicBezTo>
                  <a:cubicBezTo>
                    <a:pt x="6" y="20"/>
                    <a:pt x="3" y="11"/>
                    <a:pt x="0" y="2"/>
                  </a:cubicBezTo>
                  <a:cubicBezTo>
                    <a:pt x="0" y="2"/>
                    <a:pt x="1" y="0"/>
                    <a:pt x="1" y="0"/>
                  </a:cubicBezTo>
                  <a:cubicBezTo>
                    <a:pt x="10" y="0"/>
                    <a:pt x="19" y="0"/>
                    <a:pt x="28" y="0"/>
                  </a:cubicBezTo>
                  <a:cubicBezTo>
                    <a:pt x="29" y="0"/>
                    <a:pt x="30" y="1"/>
                    <a:pt x="31" y="2"/>
                  </a:cubicBezTo>
                  <a:cubicBezTo>
                    <a:pt x="34" y="9"/>
                    <a:pt x="37" y="16"/>
                    <a:pt x="40" y="23"/>
                  </a:cubicBezTo>
                  <a:cubicBezTo>
                    <a:pt x="41" y="24"/>
                    <a:pt x="42" y="25"/>
                    <a:pt x="43" y="25"/>
                  </a:cubicBezTo>
                  <a:cubicBezTo>
                    <a:pt x="62" y="25"/>
                    <a:pt x="81" y="25"/>
                    <a:pt x="101" y="25"/>
                  </a:cubicBezTo>
                  <a:cubicBezTo>
                    <a:pt x="101" y="25"/>
                    <a:pt x="102" y="23"/>
                    <a:pt x="102" y="23"/>
                  </a:cubicBezTo>
                  <a:cubicBezTo>
                    <a:pt x="101" y="16"/>
                    <a:pt x="99" y="9"/>
                    <a:pt x="97" y="3"/>
                  </a:cubicBezTo>
                  <a:cubicBezTo>
                    <a:pt x="97" y="2"/>
                    <a:pt x="98" y="0"/>
                    <a:pt x="99" y="0"/>
                  </a:cubicBezTo>
                  <a:cubicBezTo>
                    <a:pt x="108" y="0"/>
                    <a:pt x="116" y="0"/>
                    <a:pt x="125" y="0"/>
                  </a:cubicBezTo>
                  <a:cubicBezTo>
                    <a:pt x="126" y="0"/>
                    <a:pt x="127" y="1"/>
                    <a:pt x="127" y="2"/>
                  </a:cubicBezTo>
                  <a:cubicBezTo>
                    <a:pt x="130" y="9"/>
                    <a:pt x="131" y="16"/>
                    <a:pt x="134" y="23"/>
                  </a:cubicBezTo>
                  <a:cubicBezTo>
                    <a:pt x="134" y="24"/>
                    <a:pt x="135" y="25"/>
                    <a:pt x="136" y="25"/>
                  </a:cubicBezTo>
                  <a:cubicBezTo>
                    <a:pt x="155" y="25"/>
                    <a:pt x="173" y="25"/>
                    <a:pt x="192" y="25"/>
                  </a:cubicBezTo>
                  <a:cubicBezTo>
                    <a:pt x="193" y="25"/>
                    <a:pt x="194" y="24"/>
                    <a:pt x="194" y="23"/>
                  </a:cubicBezTo>
                  <a:cubicBezTo>
                    <a:pt x="194" y="16"/>
                    <a:pt x="194" y="9"/>
                    <a:pt x="194" y="2"/>
                  </a:cubicBezTo>
                  <a:cubicBezTo>
                    <a:pt x="194" y="2"/>
                    <a:pt x="195" y="0"/>
                    <a:pt x="196" y="0"/>
                  </a:cubicBezTo>
                  <a:cubicBezTo>
                    <a:pt x="205" y="0"/>
                    <a:pt x="213" y="0"/>
                    <a:pt x="221" y="0"/>
                  </a:cubicBezTo>
                  <a:cubicBezTo>
                    <a:pt x="222" y="0"/>
                    <a:pt x="223" y="2"/>
                    <a:pt x="223" y="3"/>
                  </a:cubicBezTo>
                  <a:cubicBezTo>
                    <a:pt x="224" y="9"/>
                    <a:pt x="223" y="16"/>
                    <a:pt x="224" y="23"/>
                  </a:cubicBezTo>
                  <a:cubicBezTo>
                    <a:pt x="224" y="23"/>
                    <a:pt x="225" y="25"/>
                    <a:pt x="226" y="25"/>
                  </a:cubicBezTo>
                  <a:cubicBezTo>
                    <a:pt x="236" y="25"/>
                    <a:pt x="246" y="25"/>
                    <a:pt x="256" y="25"/>
                  </a:cubicBezTo>
                  <a:close/>
                  <a:moveTo>
                    <a:pt x="364" y="55"/>
                  </a:moveTo>
                  <a:cubicBezTo>
                    <a:pt x="363" y="55"/>
                    <a:pt x="363" y="55"/>
                    <a:pt x="362" y="55"/>
                  </a:cubicBezTo>
                  <a:cubicBezTo>
                    <a:pt x="345" y="55"/>
                    <a:pt x="328" y="54"/>
                    <a:pt x="311" y="55"/>
                  </a:cubicBezTo>
                  <a:cubicBezTo>
                    <a:pt x="310" y="55"/>
                    <a:pt x="308" y="56"/>
                    <a:pt x="307" y="56"/>
                  </a:cubicBezTo>
                  <a:cubicBezTo>
                    <a:pt x="295" y="81"/>
                    <a:pt x="279" y="103"/>
                    <a:pt x="257" y="120"/>
                  </a:cubicBezTo>
                  <a:cubicBezTo>
                    <a:pt x="257" y="121"/>
                    <a:pt x="257" y="121"/>
                    <a:pt x="256" y="121"/>
                  </a:cubicBezTo>
                  <a:cubicBezTo>
                    <a:pt x="257" y="122"/>
                    <a:pt x="257" y="122"/>
                    <a:pt x="258" y="122"/>
                  </a:cubicBezTo>
                  <a:cubicBezTo>
                    <a:pt x="300" y="111"/>
                    <a:pt x="335" y="90"/>
                    <a:pt x="363" y="56"/>
                  </a:cubicBezTo>
                  <a:cubicBezTo>
                    <a:pt x="363" y="56"/>
                    <a:pt x="364" y="55"/>
                    <a:pt x="364" y="55"/>
                  </a:cubicBezTo>
                  <a:close/>
                  <a:moveTo>
                    <a:pt x="87" y="55"/>
                  </a:moveTo>
                  <a:cubicBezTo>
                    <a:pt x="79" y="55"/>
                    <a:pt x="71" y="54"/>
                    <a:pt x="62" y="55"/>
                  </a:cubicBezTo>
                  <a:cubicBezTo>
                    <a:pt x="62" y="55"/>
                    <a:pt x="61" y="55"/>
                    <a:pt x="61" y="55"/>
                  </a:cubicBezTo>
                  <a:cubicBezTo>
                    <a:pt x="61" y="55"/>
                    <a:pt x="61" y="56"/>
                    <a:pt x="62" y="56"/>
                  </a:cubicBezTo>
                  <a:cubicBezTo>
                    <a:pt x="86" y="86"/>
                    <a:pt x="118" y="107"/>
                    <a:pt x="155" y="118"/>
                  </a:cubicBezTo>
                  <a:cubicBezTo>
                    <a:pt x="156" y="118"/>
                    <a:pt x="156" y="118"/>
                    <a:pt x="156" y="118"/>
                  </a:cubicBezTo>
                  <a:cubicBezTo>
                    <a:pt x="156" y="118"/>
                    <a:pt x="156" y="118"/>
                    <a:pt x="156" y="117"/>
                  </a:cubicBezTo>
                  <a:cubicBezTo>
                    <a:pt x="137" y="100"/>
                    <a:pt x="124" y="79"/>
                    <a:pt x="114" y="56"/>
                  </a:cubicBezTo>
                  <a:cubicBezTo>
                    <a:pt x="114" y="55"/>
                    <a:pt x="112" y="55"/>
                    <a:pt x="111" y="55"/>
                  </a:cubicBezTo>
                  <a:cubicBezTo>
                    <a:pt x="103" y="54"/>
                    <a:pt x="95" y="55"/>
                    <a:pt x="87" y="55"/>
                  </a:cubicBezTo>
                  <a:close/>
                  <a:moveTo>
                    <a:pt x="224" y="81"/>
                  </a:moveTo>
                  <a:cubicBezTo>
                    <a:pt x="224" y="89"/>
                    <a:pt x="224" y="98"/>
                    <a:pt x="224" y="106"/>
                  </a:cubicBezTo>
                  <a:cubicBezTo>
                    <a:pt x="224" y="107"/>
                    <a:pt x="224" y="107"/>
                    <a:pt x="224" y="108"/>
                  </a:cubicBezTo>
                  <a:cubicBezTo>
                    <a:pt x="224" y="108"/>
                    <a:pt x="225" y="107"/>
                    <a:pt x="226" y="107"/>
                  </a:cubicBezTo>
                  <a:cubicBezTo>
                    <a:pt x="246" y="94"/>
                    <a:pt x="261" y="76"/>
                    <a:pt x="273" y="56"/>
                  </a:cubicBezTo>
                  <a:cubicBezTo>
                    <a:pt x="274" y="56"/>
                    <a:pt x="273" y="55"/>
                    <a:pt x="272" y="55"/>
                  </a:cubicBezTo>
                  <a:cubicBezTo>
                    <a:pt x="257" y="54"/>
                    <a:pt x="241" y="54"/>
                    <a:pt x="225" y="55"/>
                  </a:cubicBezTo>
                  <a:cubicBezTo>
                    <a:pt x="225" y="55"/>
                    <a:pt x="224" y="56"/>
                    <a:pt x="224" y="56"/>
                  </a:cubicBezTo>
                  <a:cubicBezTo>
                    <a:pt x="224" y="65"/>
                    <a:pt x="224" y="73"/>
                    <a:pt x="224" y="81"/>
                  </a:cubicBezTo>
                  <a:close/>
                  <a:moveTo>
                    <a:pt x="194" y="82"/>
                  </a:moveTo>
                  <a:cubicBezTo>
                    <a:pt x="194" y="73"/>
                    <a:pt x="194" y="65"/>
                    <a:pt x="194" y="56"/>
                  </a:cubicBezTo>
                  <a:cubicBezTo>
                    <a:pt x="194" y="56"/>
                    <a:pt x="193" y="55"/>
                    <a:pt x="192" y="55"/>
                  </a:cubicBezTo>
                  <a:cubicBezTo>
                    <a:pt x="178" y="54"/>
                    <a:pt x="163" y="54"/>
                    <a:pt x="148" y="55"/>
                  </a:cubicBezTo>
                  <a:cubicBezTo>
                    <a:pt x="148" y="55"/>
                    <a:pt x="147" y="56"/>
                    <a:pt x="147" y="56"/>
                  </a:cubicBezTo>
                  <a:cubicBezTo>
                    <a:pt x="158" y="77"/>
                    <a:pt x="172" y="95"/>
                    <a:pt x="192" y="109"/>
                  </a:cubicBezTo>
                  <a:cubicBezTo>
                    <a:pt x="193" y="109"/>
                    <a:pt x="193" y="109"/>
                    <a:pt x="194" y="109"/>
                  </a:cubicBezTo>
                  <a:cubicBezTo>
                    <a:pt x="194" y="109"/>
                    <a:pt x="194" y="108"/>
                    <a:pt x="194" y="108"/>
                  </a:cubicBezTo>
                  <a:cubicBezTo>
                    <a:pt x="194" y="99"/>
                    <a:pt x="194" y="91"/>
                    <a:pt x="194"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7">
              <a:extLst>
                <a:ext uri="{FF2B5EF4-FFF2-40B4-BE49-F238E27FC236}">
                  <a16:creationId xmlns:a16="http://schemas.microsoft.com/office/drawing/2014/main" xmlns="" id="{38A2A830-AF34-4C5B-87EB-D628018EE322}"/>
                </a:ext>
              </a:extLst>
            </p:cNvPr>
            <p:cNvSpPr>
              <a:spLocks noEditPoints="1"/>
            </p:cNvSpPr>
            <p:nvPr/>
          </p:nvSpPr>
          <p:spPr bwMode="gray">
            <a:xfrm>
              <a:off x="4945063" y="-41275"/>
              <a:ext cx="2108200" cy="860425"/>
            </a:xfrm>
            <a:custGeom>
              <a:avLst/>
              <a:gdLst>
                <a:gd name="T0" fmla="*/ 45 w 424"/>
                <a:gd name="T1" fmla="*/ 148 h 173"/>
                <a:gd name="T2" fmla="*/ 32 w 424"/>
                <a:gd name="T3" fmla="*/ 170 h 173"/>
                <a:gd name="T4" fmla="*/ 3 w 424"/>
                <a:gd name="T5" fmla="*/ 173 h 173"/>
                <a:gd name="T6" fmla="*/ 155 w 424"/>
                <a:gd name="T7" fmla="*/ 28 h 173"/>
                <a:gd name="T8" fmla="*/ 424 w 424"/>
                <a:gd name="T9" fmla="*/ 171 h 173"/>
                <a:gd name="T10" fmla="*/ 395 w 424"/>
                <a:gd name="T11" fmla="*/ 173 h 173"/>
                <a:gd name="T12" fmla="*/ 382 w 424"/>
                <a:gd name="T13" fmla="*/ 149 h 173"/>
                <a:gd name="T14" fmla="*/ 321 w 424"/>
                <a:gd name="T15" fmla="*/ 148 h 173"/>
                <a:gd name="T16" fmla="*/ 325 w 424"/>
                <a:gd name="T17" fmla="*/ 171 h 173"/>
                <a:gd name="T18" fmla="*/ 297 w 424"/>
                <a:gd name="T19" fmla="*/ 173 h 173"/>
                <a:gd name="T20" fmla="*/ 287 w 424"/>
                <a:gd name="T21" fmla="*/ 149 h 173"/>
                <a:gd name="T22" fmla="*/ 225 w 424"/>
                <a:gd name="T23" fmla="*/ 148 h 173"/>
                <a:gd name="T24" fmla="*/ 223 w 424"/>
                <a:gd name="T25" fmla="*/ 170 h 173"/>
                <a:gd name="T26" fmla="*/ 196 w 424"/>
                <a:gd name="T27" fmla="*/ 173 h 173"/>
                <a:gd name="T28" fmla="*/ 194 w 424"/>
                <a:gd name="T29" fmla="*/ 150 h 173"/>
                <a:gd name="T30" fmla="*/ 137 w 424"/>
                <a:gd name="T31" fmla="*/ 148 h 173"/>
                <a:gd name="T32" fmla="*/ 128 w 424"/>
                <a:gd name="T33" fmla="*/ 171 h 173"/>
                <a:gd name="T34" fmla="*/ 99 w 424"/>
                <a:gd name="T35" fmla="*/ 173 h 173"/>
                <a:gd name="T36" fmla="*/ 103 w 424"/>
                <a:gd name="T37" fmla="*/ 150 h 173"/>
                <a:gd name="T38" fmla="*/ 73 w 424"/>
                <a:gd name="T39" fmla="*/ 148 h 173"/>
                <a:gd name="T40" fmla="*/ 359 w 424"/>
                <a:gd name="T41" fmla="*/ 118 h 173"/>
                <a:gd name="T42" fmla="*/ 360 w 424"/>
                <a:gd name="T43" fmla="*/ 116 h 173"/>
                <a:gd name="T44" fmla="*/ 258 w 424"/>
                <a:gd name="T45" fmla="*/ 56 h 173"/>
                <a:gd name="T46" fmla="*/ 305 w 424"/>
                <a:gd name="T47" fmla="*/ 116 h 173"/>
                <a:gd name="T48" fmla="*/ 333 w 424"/>
                <a:gd name="T49" fmla="*/ 118 h 173"/>
                <a:gd name="T50" fmla="*/ 113 w 424"/>
                <a:gd name="T51" fmla="*/ 118 h 173"/>
                <a:gd name="T52" fmla="*/ 157 w 424"/>
                <a:gd name="T53" fmla="*/ 59 h 173"/>
                <a:gd name="T54" fmla="*/ 157 w 424"/>
                <a:gd name="T55" fmla="*/ 58 h 173"/>
                <a:gd name="T56" fmla="*/ 64 w 424"/>
                <a:gd name="T57" fmla="*/ 118 h 173"/>
                <a:gd name="T58" fmla="*/ 90 w 424"/>
                <a:gd name="T59" fmla="*/ 118 h 173"/>
                <a:gd name="T60" fmla="*/ 269 w 424"/>
                <a:gd name="T61" fmla="*/ 118 h 173"/>
                <a:gd name="T62" fmla="*/ 225 w 424"/>
                <a:gd name="T63" fmla="*/ 68 h 173"/>
                <a:gd name="T64" fmla="*/ 224 w 424"/>
                <a:gd name="T65" fmla="*/ 69 h 173"/>
                <a:gd name="T66" fmla="*/ 225 w 424"/>
                <a:gd name="T67" fmla="*/ 118 h 173"/>
                <a:gd name="T68" fmla="*/ 194 w 424"/>
                <a:gd name="T69" fmla="*/ 93 h 173"/>
                <a:gd name="T70" fmla="*/ 194 w 424"/>
                <a:gd name="T71" fmla="*/ 68 h 173"/>
                <a:gd name="T72" fmla="*/ 150 w 424"/>
                <a:gd name="T73" fmla="*/ 116 h 173"/>
                <a:gd name="T74" fmla="*/ 192 w 424"/>
                <a:gd name="T75" fmla="*/ 118 h 173"/>
                <a:gd name="T76" fmla="*/ 194 w 424"/>
                <a:gd name="T77"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4" h="173">
                  <a:moveTo>
                    <a:pt x="73" y="148"/>
                  </a:moveTo>
                  <a:cubicBezTo>
                    <a:pt x="64" y="148"/>
                    <a:pt x="55" y="148"/>
                    <a:pt x="45" y="148"/>
                  </a:cubicBezTo>
                  <a:cubicBezTo>
                    <a:pt x="44" y="148"/>
                    <a:pt x="43" y="149"/>
                    <a:pt x="42" y="149"/>
                  </a:cubicBezTo>
                  <a:cubicBezTo>
                    <a:pt x="39" y="156"/>
                    <a:pt x="36" y="164"/>
                    <a:pt x="32" y="170"/>
                  </a:cubicBezTo>
                  <a:cubicBezTo>
                    <a:pt x="32" y="171"/>
                    <a:pt x="30" y="173"/>
                    <a:pt x="29" y="173"/>
                  </a:cubicBezTo>
                  <a:cubicBezTo>
                    <a:pt x="21" y="173"/>
                    <a:pt x="12" y="173"/>
                    <a:pt x="3" y="173"/>
                  </a:cubicBezTo>
                  <a:cubicBezTo>
                    <a:pt x="1" y="173"/>
                    <a:pt x="0" y="172"/>
                    <a:pt x="1" y="170"/>
                  </a:cubicBezTo>
                  <a:cubicBezTo>
                    <a:pt x="28" y="96"/>
                    <a:pt x="80" y="48"/>
                    <a:pt x="155" y="28"/>
                  </a:cubicBezTo>
                  <a:cubicBezTo>
                    <a:pt x="258" y="0"/>
                    <a:pt x="366" y="50"/>
                    <a:pt x="413" y="144"/>
                  </a:cubicBezTo>
                  <a:cubicBezTo>
                    <a:pt x="417" y="153"/>
                    <a:pt x="420" y="162"/>
                    <a:pt x="424" y="171"/>
                  </a:cubicBezTo>
                  <a:cubicBezTo>
                    <a:pt x="424" y="171"/>
                    <a:pt x="423" y="173"/>
                    <a:pt x="422" y="173"/>
                  </a:cubicBezTo>
                  <a:cubicBezTo>
                    <a:pt x="413" y="173"/>
                    <a:pt x="404" y="173"/>
                    <a:pt x="395" y="173"/>
                  </a:cubicBezTo>
                  <a:cubicBezTo>
                    <a:pt x="394" y="173"/>
                    <a:pt x="393" y="172"/>
                    <a:pt x="392" y="171"/>
                  </a:cubicBezTo>
                  <a:cubicBezTo>
                    <a:pt x="389" y="164"/>
                    <a:pt x="386" y="156"/>
                    <a:pt x="382" y="149"/>
                  </a:cubicBezTo>
                  <a:cubicBezTo>
                    <a:pt x="382" y="148"/>
                    <a:pt x="381" y="148"/>
                    <a:pt x="380" y="148"/>
                  </a:cubicBezTo>
                  <a:cubicBezTo>
                    <a:pt x="360" y="148"/>
                    <a:pt x="340" y="148"/>
                    <a:pt x="321" y="148"/>
                  </a:cubicBezTo>
                  <a:cubicBezTo>
                    <a:pt x="320" y="148"/>
                    <a:pt x="319" y="149"/>
                    <a:pt x="319" y="150"/>
                  </a:cubicBezTo>
                  <a:cubicBezTo>
                    <a:pt x="321" y="157"/>
                    <a:pt x="323" y="164"/>
                    <a:pt x="325" y="171"/>
                  </a:cubicBezTo>
                  <a:cubicBezTo>
                    <a:pt x="325" y="171"/>
                    <a:pt x="325" y="173"/>
                    <a:pt x="324" y="173"/>
                  </a:cubicBezTo>
                  <a:cubicBezTo>
                    <a:pt x="315" y="173"/>
                    <a:pt x="306" y="173"/>
                    <a:pt x="297" y="173"/>
                  </a:cubicBezTo>
                  <a:cubicBezTo>
                    <a:pt x="296" y="173"/>
                    <a:pt x="295" y="172"/>
                    <a:pt x="295" y="171"/>
                  </a:cubicBezTo>
                  <a:cubicBezTo>
                    <a:pt x="292" y="164"/>
                    <a:pt x="290" y="156"/>
                    <a:pt x="287" y="149"/>
                  </a:cubicBezTo>
                  <a:cubicBezTo>
                    <a:pt x="287" y="148"/>
                    <a:pt x="286" y="148"/>
                    <a:pt x="285" y="148"/>
                  </a:cubicBezTo>
                  <a:cubicBezTo>
                    <a:pt x="265" y="148"/>
                    <a:pt x="245" y="148"/>
                    <a:pt x="225" y="148"/>
                  </a:cubicBezTo>
                  <a:cubicBezTo>
                    <a:pt x="225" y="148"/>
                    <a:pt x="224" y="149"/>
                    <a:pt x="224" y="150"/>
                  </a:cubicBezTo>
                  <a:cubicBezTo>
                    <a:pt x="223" y="156"/>
                    <a:pt x="224" y="163"/>
                    <a:pt x="223" y="170"/>
                  </a:cubicBezTo>
                  <a:cubicBezTo>
                    <a:pt x="223" y="171"/>
                    <a:pt x="222" y="173"/>
                    <a:pt x="221" y="173"/>
                  </a:cubicBezTo>
                  <a:cubicBezTo>
                    <a:pt x="213" y="173"/>
                    <a:pt x="205" y="173"/>
                    <a:pt x="196" y="173"/>
                  </a:cubicBezTo>
                  <a:cubicBezTo>
                    <a:pt x="195" y="173"/>
                    <a:pt x="194" y="171"/>
                    <a:pt x="194" y="170"/>
                  </a:cubicBezTo>
                  <a:cubicBezTo>
                    <a:pt x="194" y="164"/>
                    <a:pt x="194" y="157"/>
                    <a:pt x="194" y="150"/>
                  </a:cubicBezTo>
                  <a:cubicBezTo>
                    <a:pt x="194" y="149"/>
                    <a:pt x="193" y="148"/>
                    <a:pt x="192" y="148"/>
                  </a:cubicBezTo>
                  <a:cubicBezTo>
                    <a:pt x="174" y="148"/>
                    <a:pt x="156" y="148"/>
                    <a:pt x="137" y="148"/>
                  </a:cubicBezTo>
                  <a:cubicBezTo>
                    <a:pt x="137" y="148"/>
                    <a:pt x="135" y="149"/>
                    <a:pt x="135" y="149"/>
                  </a:cubicBezTo>
                  <a:cubicBezTo>
                    <a:pt x="133" y="156"/>
                    <a:pt x="131" y="164"/>
                    <a:pt x="128" y="171"/>
                  </a:cubicBezTo>
                  <a:cubicBezTo>
                    <a:pt x="128" y="172"/>
                    <a:pt x="127" y="173"/>
                    <a:pt x="126" y="173"/>
                  </a:cubicBezTo>
                  <a:cubicBezTo>
                    <a:pt x="117" y="173"/>
                    <a:pt x="108" y="173"/>
                    <a:pt x="99" y="173"/>
                  </a:cubicBezTo>
                  <a:cubicBezTo>
                    <a:pt x="99" y="173"/>
                    <a:pt x="98" y="171"/>
                    <a:pt x="98" y="171"/>
                  </a:cubicBezTo>
                  <a:cubicBezTo>
                    <a:pt x="100" y="164"/>
                    <a:pt x="101" y="157"/>
                    <a:pt x="103" y="150"/>
                  </a:cubicBezTo>
                  <a:cubicBezTo>
                    <a:pt x="103" y="149"/>
                    <a:pt x="102" y="148"/>
                    <a:pt x="102" y="148"/>
                  </a:cubicBezTo>
                  <a:cubicBezTo>
                    <a:pt x="92" y="148"/>
                    <a:pt x="83" y="148"/>
                    <a:pt x="73" y="148"/>
                  </a:cubicBezTo>
                  <a:close/>
                  <a:moveTo>
                    <a:pt x="333" y="118"/>
                  </a:moveTo>
                  <a:cubicBezTo>
                    <a:pt x="342" y="118"/>
                    <a:pt x="350" y="118"/>
                    <a:pt x="359" y="118"/>
                  </a:cubicBezTo>
                  <a:cubicBezTo>
                    <a:pt x="359" y="118"/>
                    <a:pt x="360" y="118"/>
                    <a:pt x="360" y="118"/>
                  </a:cubicBezTo>
                  <a:cubicBezTo>
                    <a:pt x="360" y="117"/>
                    <a:pt x="360" y="117"/>
                    <a:pt x="360" y="116"/>
                  </a:cubicBezTo>
                  <a:cubicBezTo>
                    <a:pt x="332" y="86"/>
                    <a:pt x="299" y="66"/>
                    <a:pt x="259" y="56"/>
                  </a:cubicBezTo>
                  <a:cubicBezTo>
                    <a:pt x="259" y="56"/>
                    <a:pt x="258" y="56"/>
                    <a:pt x="258" y="56"/>
                  </a:cubicBezTo>
                  <a:cubicBezTo>
                    <a:pt x="258" y="56"/>
                    <a:pt x="258" y="57"/>
                    <a:pt x="259" y="57"/>
                  </a:cubicBezTo>
                  <a:cubicBezTo>
                    <a:pt x="278" y="74"/>
                    <a:pt x="293" y="94"/>
                    <a:pt x="305" y="116"/>
                  </a:cubicBezTo>
                  <a:cubicBezTo>
                    <a:pt x="305" y="117"/>
                    <a:pt x="307" y="118"/>
                    <a:pt x="308" y="118"/>
                  </a:cubicBezTo>
                  <a:cubicBezTo>
                    <a:pt x="316" y="118"/>
                    <a:pt x="325" y="118"/>
                    <a:pt x="333" y="118"/>
                  </a:cubicBezTo>
                  <a:close/>
                  <a:moveTo>
                    <a:pt x="90" y="118"/>
                  </a:moveTo>
                  <a:cubicBezTo>
                    <a:pt x="98" y="118"/>
                    <a:pt x="106" y="118"/>
                    <a:pt x="113" y="118"/>
                  </a:cubicBezTo>
                  <a:cubicBezTo>
                    <a:pt x="114" y="118"/>
                    <a:pt x="116" y="117"/>
                    <a:pt x="116" y="116"/>
                  </a:cubicBezTo>
                  <a:cubicBezTo>
                    <a:pt x="127" y="95"/>
                    <a:pt x="140" y="76"/>
                    <a:pt x="157" y="59"/>
                  </a:cubicBezTo>
                  <a:cubicBezTo>
                    <a:pt x="158" y="59"/>
                    <a:pt x="158" y="58"/>
                    <a:pt x="158" y="58"/>
                  </a:cubicBezTo>
                  <a:cubicBezTo>
                    <a:pt x="158" y="58"/>
                    <a:pt x="157" y="58"/>
                    <a:pt x="157" y="58"/>
                  </a:cubicBezTo>
                  <a:cubicBezTo>
                    <a:pt x="121" y="69"/>
                    <a:pt x="90" y="88"/>
                    <a:pt x="65" y="116"/>
                  </a:cubicBezTo>
                  <a:cubicBezTo>
                    <a:pt x="65" y="117"/>
                    <a:pt x="65" y="117"/>
                    <a:pt x="64" y="118"/>
                  </a:cubicBezTo>
                  <a:cubicBezTo>
                    <a:pt x="65" y="118"/>
                    <a:pt x="65" y="118"/>
                    <a:pt x="66" y="118"/>
                  </a:cubicBezTo>
                  <a:cubicBezTo>
                    <a:pt x="74" y="118"/>
                    <a:pt x="82" y="118"/>
                    <a:pt x="90" y="118"/>
                  </a:cubicBezTo>
                  <a:close/>
                  <a:moveTo>
                    <a:pt x="247" y="118"/>
                  </a:moveTo>
                  <a:cubicBezTo>
                    <a:pt x="255" y="118"/>
                    <a:pt x="262" y="118"/>
                    <a:pt x="269" y="118"/>
                  </a:cubicBezTo>
                  <a:cubicBezTo>
                    <a:pt x="270" y="118"/>
                    <a:pt x="270" y="117"/>
                    <a:pt x="270" y="116"/>
                  </a:cubicBezTo>
                  <a:cubicBezTo>
                    <a:pt x="258" y="98"/>
                    <a:pt x="244" y="81"/>
                    <a:pt x="225" y="68"/>
                  </a:cubicBezTo>
                  <a:cubicBezTo>
                    <a:pt x="225" y="68"/>
                    <a:pt x="224" y="68"/>
                    <a:pt x="224" y="67"/>
                  </a:cubicBezTo>
                  <a:cubicBezTo>
                    <a:pt x="224" y="68"/>
                    <a:pt x="224" y="69"/>
                    <a:pt x="224" y="69"/>
                  </a:cubicBezTo>
                  <a:cubicBezTo>
                    <a:pt x="224" y="85"/>
                    <a:pt x="224" y="100"/>
                    <a:pt x="224" y="116"/>
                  </a:cubicBezTo>
                  <a:cubicBezTo>
                    <a:pt x="224" y="117"/>
                    <a:pt x="225" y="118"/>
                    <a:pt x="225" y="118"/>
                  </a:cubicBezTo>
                  <a:cubicBezTo>
                    <a:pt x="233" y="118"/>
                    <a:pt x="240" y="118"/>
                    <a:pt x="247" y="118"/>
                  </a:cubicBezTo>
                  <a:close/>
                  <a:moveTo>
                    <a:pt x="194" y="93"/>
                  </a:moveTo>
                  <a:cubicBezTo>
                    <a:pt x="194" y="85"/>
                    <a:pt x="194" y="78"/>
                    <a:pt x="194" y="70"/>
                  </a:cubicBezTo>
                  <a:cubicBezTo>
                    <a:pt x="194" y="69"/>
                    <a:pt x="194" y="68"/>
                    <a:pt x="194" y="68"/>
                  </a:cubicBezTo>
                  <a:cubicBezTo>
                    <a:pt x="193" y="68"/>
                    <a:pt x="192" y="68"/>
                    <a:pt x="192" y="69"/>
                  </a:cubicBezTo>
                  <a:cubicBezTo>
                    <a:pt x="175" y="82"/>
                    <a:pt x="161" y="98"/>
                    <a:pt x="150" y="116"/>
                  </a:cubicBezTo>
                  <a:cubicBezTo>
                    <a:pt x="150" y="117"/>
                    <a:pt x="151" y="118"/>
                    <a:pt x="151" y="118"/>
                  </a:cubicBezTo>
                  <a:cubicBezTo>
                    <a:pt x="165" y="118"/>
                    <a:pt x="179" y="118"/>
                    <a:pt x="192" y="118"/>
                  </a:cubicBezTo>
                  <a:cubicBezTo>
                    <a:pt x="193" y="118"/>
                    <a:pt x="194" y="117"/>
                    <a:pt x="194" y="116"/>
                  </a:cubicBezTo>
                  <a:cubicBezTo>
                    <a:pt x="194" y="108"/>
                    <a:pt x="194" y="101"/>
                    <a:pt x="194" y="9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8">
              <a:extLst>
                <a:ext uri="{FF2B5EF4-FFF2-40B4-BE49-F238E27FC236}">
                  <a16:creationId xmlns:a16="http://schemas.microsoft.com/office/drawing/2014/main" xmlns="" id="{EF5B3A25-E6A5-43A3-AFD2-A4D64B803FEB}"/>
                </a:ext>
              </a:extLst>
            </p:cNvPr>
            <p:cNvSpPr>
              <a:spLocks/>
            </p:cNvSpPr>
            <p:nvPr/>
          </p:nvSpPr>
          <p:spPr bwMode="gray">
            <a:xfrm>
              <a:off x="4933951"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6 w 124"/>
                <a:gd name="T11" fmla="*/ 64 h 73"/>
                <a:gd name="T12" fmla="*/ 32 w 124"/>
                <a:gd name="T13" fmla="*/ 73 h 73"/>
                <a:gd name="T14" fmla="*/ 19 w 124"/>
                <a:gd name="T15" fmla="*/ 63 h 73"/>
                <a:gd name="T16" fmla="*/ 2 w 124"/>
                <a:gd name="T17" fmla="*/ 14 h 73"/>
                <a:gd name="T18" fmla="*/ 6 w 124"/>
                <a:gd name="T19" fmla="*/ 2 h 73"/>
                <a:gd name="T20" fmla="*/ 21 w 124"/>
                <a:gd name="T21" fmla="*/ 7 h 73"/>
                <a:gd name="T22" fmla="*/ 31 w 124"/>
                <a:gd name="T23" fmla="*/ 41 h 73"/>
                <a:gd name="T24" fmla="*/ 34 w 124"/>
                <a:gd name="T25" fmla="*/ 49 h 73"/>
                <a:gd name="T26" fmla="*/ 37 w 124"/>
                <a:gd name="T27" fmla="*/ 42 h 73"/>
                <a:gd name="T28" fmla="*/ 47 w 124"/>
                <a:gd name="T29" fmla="*/ 11 h 73"/>
                <a:gd name="T30" fmla="*/ 62 w 124"/>
                <a:gd name="T31" fmla="*/ 1 h 73"/>
                <a:gd name="T32" fmla="*/ 76 w 124"/>
                <a:gd name="T33" fmla="*/ 11 h 73"/>
                <a:gd name="T34" fmla="*/ 89 w 124"/>
                <a:gd name="T35" fmla="*/ 47 h 73"/>
                <a:gd name="T36" fmla="*/ 90 w 124"/>
                <a:gd name="T37" fmla="*/ 49 h 73"/>
                <a:gd name="T38" fmla="*/ 90 w 124"/>
                <a:gd name="T39" fmla="*/ 47 h 73"/>
                <a:gd name="T40" fmla="*/ 101 w 124"/>
                <a:gd name="T41" fmla="*/ 10 h 73"/>
                <a:gd name="T42" fmla="*/ 113 w 124"/>
                <a:gd name="T43" fmla="*/ 1 h 73"/>
                <a:gd name="T44" fmla="*/ 121 w 124"/>
                <a:gd name="T45" fmla="*/ 13 h 73"/>
                <a:gd name="T46" fmla="*/ 104 w 124"/>
                <a:gd name="T47" fmla="*/ 63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3"/>
                  </a:cubicBezTo>
                  <a:cubicBezTo>
                    <a:pt x="72" y="50"/>
                    <a:pt x="67" y="37"/>
                    <a:pt x="63" y="23"/>
                  </a:cubicBezTo>
                  <a:cubicBezTo>
                    <a:pt x="62" y="22"/>
                    <a:pt x="62" y="22"/>
                    <a:pt x="62" y="21"/>
                  </a:cubicBezTo>
                  <a:cubicBezTo>
                    <a:pt x="61" y="22"/>
                    <a:pt x="61" y="22"/>
                    <a:pt x="61" y="23"/>
                  </a:cubicBezTo>
                  <a:cubicBezTo>
                    <a:pt x="56" y="37"/>
                    <a:pt x="51" y="50"/>
                    <a:pt x="46" y="64"/>
                  </a:cubicBezTo>
                  <a:cubicBezTo>
                    <a:pt x="44" y="70"/>
                    <a:pt x="40" y="73"/>
                    <a:pt x="32" y="73"/>
                  </a:cubicBezTo>
                  <a:cubicBezTo>
                    <a:pt x="25" y="72"/>
                    <a:pt x="21" y="69"/>
                    <a:pt x="19" y="63"/>
                  </a:cubicBezTo>
                  <a:cubicBezTo>
                    <a:pt x="13" y="47"/>
                    <a:pt x="8" y="30"/>
                    <a:pt x="2" y="14"/>
                  </a:cubicBezTo>
                  <a:cubicBezTo>
                    <a:pt x="0" y="8"/>
                    <a:pt x="1" y="4"/>
                    <a:pt x="6" y="2"/>
                  </a:cubicBezTo>
                  <a:cubicBezTo>
                    <a:pt x="12" y="0"/>
                    <a:pt x="19" y="2"/>
                    <a:pt x="21" y="7"/>
                  </a:cubicBezTo>
                  <a:cubicBezTo>
                    <a:pt x="25" y="18"/>
                    <a:pt x="28" y="30"/>
                    <a:pt x="31" y="41"/>
                  </a:cubicBezTo>
                  <a:cubicBezTo>
                    <a:pt x="32" y="44"/>
                    <a:pt x="33" y="47"/>
                    <a:pt x="34" y="49"/>
                  </a:cubicBezTo>
                  <a:cubicBezTo>
                    <a:pt x="35" y="47"/>
                    <a:pt x="36" y="44"/>
                    <a:pt x="37" y="42"/>
                  </a:cubicBezTo>
                  <a:cubicBezTo>
                    <a:pt x="40" y="31"/>
                    <a:pt x="44" y="21"/>
                    <a:pt x="47" y="11"/>
                  </a:cubicBezTo>
                  <a:cubicBezTo>
                    <a:pt x="50" y="4"/>
                    <a:pt x="54" y="1"/>
                    <a:pt x="62" y="1"/>
                  </a:cubicBezTo>
                  <a:cubicBezTo>
                    <a:pt x="69" y="1"/>
                    <a:pt x="73" y="4"/>
                    <a:pt x="76" y="11"/>
                  </a:cubicBezTo>
                  <a:cubicBezTo>
                    <a:pt x="80" y="23"/>
                    <a:pt x="84" y="35"/>
                    <a:pt x="89" y="47"/>
                  </a:cubicBezTo>
                  <a:cubicBezTo>
                    <a:pt x="89" y="48"/>
                    <a:pt x="89" y="49"/>
                    <a:pt x="90" y="49"/>
                  </a:cubicBezTo>
                  <a:cubicBezTo>
                    <a:pt x="90" y="48"/>
                    <a:pt x="90" y="48"/>
                    <a:pt x="90" y="47"/>
                  </a:cubicBezTo>
                  <a:cubicBezTo>
                    <a:pt x="94" y="35"/>
                    <a:pt x="97" y="23"/>
                    <a:pt x="101" y="10"/>
                  </a:cubicBezTo>
                  <a:cubicBezTo>
                    <a:pt x="103" y="3"/>
                    <a:pt x="106" y="1"/>
                    <a:pt x="113" y="1"/>
                  </a:cubicBezTo>
                  <a:cubicBezTo>
                    <a:pt x="121" y="2"/>
                    <a:pt x="124" y="6"/>
                    <a:pt x="121" y="13"/>
                  </a:cubicBezTo>
                  <a:cubicBezTo>
                    <a:pt x="116" y="30"/>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9">
              <a:extLst>
                <a:ext uri="{FF2B5EF4-FFF2-40B4-BE49-F238E27FC236}">
                  <a16:creationId xmlns:a16="http://schemas.microsoft.com/office/drawing/2014/main" xmlns="" id="{456DF07A-687E-4C5E-A327-5581E21105CD}"/>
                </a:ext>
              </a:extLst>
            </p:cNvPr>
            <p:cNvSpPr>
              <a:spLocks/>
            </p:cNvSpPr>
            <p:nvPr/>
          </p:nvSpPr>
          <p:spPr bwMode="gray">
            <a:xfrm>
              <a:off x="6446838"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7 w 124"/>
                <a:gd name="T11" fmla="*/ 63 h 73"/>
                <a:gd name="T12" fmla="*/ 32 w 124"/>
                <a:gd name="T13" fmla="*/ 72 h 73"/>
                <a:gd name="T14" fmla="*/ 19 w 124"/>
                <a:gd name="T15" fmla="*/ 63 h 73"/>
                <a:gd name="T16" fmla="*/ 2 w 124"/>
                <a:gd name="T17" fmla="*/ 14 h 73"/>
                <a:gd name="T18" fmla="*/ 6 w 124"/>
                <a:gd name="T19" fmla="*/ 2 h 73"/>
                <a:gd name="T20" fmla="*/ 21 w 124"/>
                <a:gd name="T21" fmla="*/ 6 h 73"/>
                <a:gd name="T22" fmla="*/ 31 w 124"/>
                <a:gd name="T23" fmla="*/ 40 h 73"/>
                <a:gd name="T24" fmla="*/ 33 w 124"/>
                <a:gd name="T25" fmla="*/ 48 h 73"/>
                <a:gd name="T26" fmla="*/ 34 w 124"/>
                <a:gd name="T27" fmla="*/ 49 h 73"/>
                <a:gd name="T28" fmla="*/ 35 w 124"/>
                <a:gd name="T29" fmla="*/ 48 h 73"/>
                <a:gd name="T30" fmla="*/ 47 w 124"/>
                <a:gd name="T31" fmla="*/ 12 h 73"/>
                <a:gd name="T32" fmla="*/ 62 w 124"/>
                <a:gd name="T33" fmla="*/ 1 h 73"/>
                <a:gd name="T34" fmla="*/ 76 w 124"/>
                <a:gd name="T35" fmla="*/ 12 h 73"/>
                <a:gd name="T36" fmla="*/ 89 w 124"/>
                <a:gd name="T37" fmla="*/ 48 h 73"/>
                <a:gd name="T38" fmla="*/ 90 w 124"/>
                <a:gd name="T39" fmla="*/ 49 h 73"/>
                <a:gd name="T40" fmla="*/ 90 w 124"/>
                <a:gd name="T41" fmla="*/ 48 h 73"/>
                <a:gd name="T42" fmla="*/ 101 w 124"/>
                <a:gd name="T43" fmla="*/ 10 h 73"/>
                <a:gd name="T44" fmla="*/ 112 w 124"/>
                <a:gd name="T45" fmla="*/ 1 h 73"/>
                <a:gd name="T46" fmla="*/ 121 w 124"/>
                <a:gd name="T47" fmla="*/ 14 h 73"/>
                <a:gd name="T48" fmla="*/ 104 w 124"/>
                <a:gd name="T49" fmla="*/ 63 h 73"/>
                <a:gd name="T50" fmla="*/ 90 w 124"/>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73">
                  <a:moveTo>
                    <a:pt x="90" y="72"/>
                  </a:moveTo>
                  <a:cubicBezTo>
                    <a:pt x="84" y="73"/>
                    <a:pt x="79" y="70"/>
                    <a:pt x="77" y="63"/>
                  </a:cubicBezTo>
                  <a:cubicBezTo>
                    <a:pt x="72" y="50"/>
                    <a:pt x="68" y="36"/>
                    <a:pt x="63" y="23"/>
                  </a:cubicBezTo>
                  <a:cubicBezTo>
                    <a:pt x="63" y="22"/>
                    <a:pt x="62" y="22"/>
                    <a:pt x="62" y="21"/>
                  </a:cubicBezTo>
                  <a:cubicBezTo>
                    <a:pt x="62" y="22"/>
                    <a:pt x="61" y="22"/>
                    <a:pt x="61" y="23"/>
                  </a:cubicBezTo>
                  <a:cubicBezTo>
                    <a:pt x="56" y="36"/>
                    <a:pt x="52" y="50"/>
                    <a:pt x="47" y="63"/>
                  </a:cubicBezTo>
                  <a:cubicBezTo>
                    <a:pt x="44" y="70"/>
                    <a:pt x="40" y="73"/>
                    <a:pt x="32" y="72"/>
                  </a:cubicBezTo>
                  <a:cubicBezTo>
                    <a:pt x="25" y="72"/>
                    <a:pt x="22" y="70"/>
                    <a:pt x="19" y="63"/>
                  </a:cubicBezTo>
                  <a:cubicBezTo>
                    <a:pt x="13" y="46"/>
                    <a:pt x="8" y="30"/>
                    <a:pt x="2" y="14"/>
                  </a:cubicBezTo>
                  <a:cubicBezTo>
                    <a:pt x="0" y="9"/>
                    <a:pt x="0" y="5"/>
                    <a:pt x="6" y="2"/>
                  </a:cubicBezTo>
                  <a:cubicBezTo>
                    <a:pt x="12" y="0"/>
                    <a:pt x="19" y="1"/>
                    <a:pt x="21" y="6"/>
                  </a:cubicBezTo>
                  <a:cubicBezTo>
                    <a:pt x="25" y="17"/>
                    <a:pt x="28" y="29"/>
                    <a:pt x="31" y="40"/>
                  </a:cubicBezTo>
                  <a:cubicBezTo>
                    <a:pt x="32" y="42"/>
                    <a:pt x="33" y="45"/>
                    <a:pt x="33" y="48"/>
                  </a:cubicBezTo>
                  <a:cubicBezTo>
                    <a:pt x="33" y="48"/>
                    <a:pt x="34" y="49"/>
                    <a:pt x="34" y="49"/>
                  </a:cubicBezTo>
                  <a:cubicBezTo>
                    <a:pt x="34" y="49"/>
                    <a:pt x="34" y="48"/>
                    <a:pt x="35" y="48"/>
                  </a:cubicBezTo>
                  <a:cubicBezTo>
                    <a:pt x="39" y="36"/>
                    <a:pt x="43" y="24"/>
                    <a:pt x="47" y="12"/>
                  </a:cubicBezTo>
                  <a:cubicBezTo>
                    <a:pt x="50" y="4"/>
                    <a:pt x="54" y="1"/>
                    <a:pt x="62" y="1"/>
                  </a:cubicBezTo>
                  <a:cubicBezTo>
                    <a:pt x="70" y="1"/>
                    <a:pt x="73" y="4"/>
                    <a:pt x="76" y="12"/>
                  </a:cubicBezTo>
                  <a:cubicBezTo>
                    <a:pt x="81" y="23"/>
                    <a:pt x="85" y="36"/>
                    <a:pt x="89" y="48"/>
                  </a:cubicBezTo>
                  <a:cubicBezTo>
                    <a:pt x="89" y="48"/>
                    <a:pt x="90" y="49"/>
                    <a:pt x="90" y="49"/>
                  </a:cubicBezTo>
                  <a:cubicBezTo>
                    <a:pt x="90" y="49"/>
                    <a:pt x="90" y="48"/>
                    <a:pt x="90" y="48"/>
                  </a:cubicBezTo>
                  <a:cubicBezTo>
                    <a:pt x="94" y="35"/>
                    <a:pt x="98" y="23"/>
                    <a:pt x="101" y="10"/>
                  </a:cubicBezTo>
                  <a:cubicBezTo>
                    <a:pt x="103" y="5"/>
                    <a:pt x="106" y="2"/>
                    <a:pt x="112" y="1"/>
                  </a:cubicBezTo>
                  <a:cubicBezTo>
                    <a:pt x="121" y="1"/>
                    <a:pt x="124" y="6"/>
                    <a:pt x="121" y="14"/>
                  </a:cubicBezTo>
                  <a:cubicBezTo>
                    <a:pt x="116" y="31"/>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10">
              <a:extLst>
                <a:ext uri="{FF2B5EF4-FFF2-40B4-BE49-F238E27FC236}">
                  <a16:creationId xmlns:a16="http://schemas.microsoft.com/office/drawing/2014/main" xmlns="" id="{A1EFA999-3BA8-4B1E-B6F4-0A44A111E24E}"/>
                </a:ext>
              </a:extLst>
            </p:cNvPr>
            <p:cNvSpPr>
              <a:spLocks/>
            </p:cNvSpPr>
            <p:nvPr/>
          </p:nvSpPr>
          <p:spPr bwMode="gray">
            <a:xfrm>
              <a:off x="5691188" y="952500"/>
              <a:ext cx="615950" cy="363538"/>
            </a:xfrm>
            <a:custGeom>
              <a:avLst/>
              <a:gdLst>
                <a:gd name="T0" fmla="*/ 90 w 124"/>
                <a:gd name="T1" fmla="*/ 72 h 73"/>
                <a:gd name="T2" fmla="*/ 77 w 124"/>
                <a:gd name="T3" fmla="*/ 64 h 73"/>
                <a:gd name="T4" fmla="*/ 63 w 124"/>
                <a:gd name="T5" fmla="*/ 23 h 73"/>
                <a:gd name="T6" fmla="*/ 62 w 124"/>
                <a:gd name="T7" fmla="*/ 21 h 73"/>
                <a:gd name="T8" fmla="*/ 61 w 124"/>
                <a:gd name="T9" fmla="*/ 23 h 73"/>
                <a:gd name="T10" fmla="*/ 46 w 124"/>
                <a:gd name="T11" fmla="*/ 63 h 73"/>
                <a:gd name="T12" fmla="*/ 32 w 124"/>
                <a:gd name="T13" fmla="*/ 72 h 73"/>
                <a:gd name="T14" fmla="*/ 19 w 124"/>
                <a:gd name="T15" fmla="*/ 63 h 73"/>
                <a:gd name="T16" fmla="*/ 2 w 124"/>
                <a:gd name="T17" fmla="*/ 14 h 73"/>
                <a:gd name="T18" fmla="*/ 6 w 124"/>
                <a:gd name="T19" fmla="*/ 2 h 73"/>
                <a:gd name="T20" fmla="*/ 21 w 124"/>
                <a:gd name="T21" fmla="*/ 7 h 73"/>
                <a:gd name="T22" fmla="*/ 31 w 124"/>
                <a:gd name="T23" fmla="*/ 42 h 73"/>
                <a:gd name="T24" fmla="*/ 34 w 124"/>
                <a:gd name="T25" fmla="*/ 49 h 73"/>
                <a:gd name="T26" fmla="*/ 37 w 124"/>
                <a:gd name="T27" fmla="*/ 42 h 73"/>
                <a:gd name="T28" fmla="*/ 48 w 124"/>
                <a:gd name="T29" fmla="*/ 10 h 73"/>
                <a:gd name="T30" fmla="*/ 62 w 124"/>
                <a:gd name="T31" fmla="*/ 1 h 73"/>
                <a:gd name="T32" fmla="*/ 76 w 124"/>
                <a:gd name="T33" fmla="*/ 10 h 73"/>
                <a:gd name="T34" fmla="*/ 89 w 124"/>
                <a:gd name="T35" fmla="*/ 47 h 73"/>
                <a:gd name="T36" fmla="*/ 90 w 124"/>
                <a:gd name="T37" fmla="*/ 49 h 73"/>
                <a:gd name="T38" fmla="*/ 91 w 124"/>
                <a:gd name="T39" fmla="*/ 47 h 73"/>
                <a:gd name="T40" fmla="*/ 101 w 124"/>
                <a:gd name="T41" fmla="*/ 10 h 73"/>
                <a:gd name="T42" fmla="*/ 116 w 124"/>
                <a:gd name="T43" fmla="*/ 2 h 73"/>
                <a:gd name="T44" fmla="*/ 122 w 124"/>
                <a:gd name="T45" fmla="*/ 12 h 73"/>
                <a:gd name="T46" fmla="*/ 104 w 124"/>
                <a:gd name="T47" fmla="*/ 65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4"/>
                  </a:cubicBezTo>
                  <a:cubicBezTo>
                    <a:pt x="72" y="50"/>
                    <a:pt x="68" y="36"/>
                    <a:pt x="63" y="23"/>
                  </a:cubicBezTo>
                  <a:cubicBezTo>
                    <a:pt x="62" y="22"/>
                    <a:pt x="62" y="22"/>
                    <a:pt x="62" y="21"/>
                  </a:cubicBezTo>
                  <a:cubicBezTo>
                    <a:pt x="61" y="22"/>
                    <a:pt x="61" y="22"/>
                    <a:pt x="61" y="23"/>
                  </a:cubicBezTo>
                  <a:cubicBezTo>
                    <a:pt x="56" y="36"/>
                    <a:pt x="51" y="50"/>
                    <a:pt x="46" y="63"/>
                  </a:cubicBezTo>
                  <a:cubicBezTo>
                    <a:pt x="44" y="70"/>
                    <a:pt x="40" y="73"/>
                    <a:pt x="32" y="72"/>
                  </a:cubicBezTo>
                  <a:cubicBezTo>
                    <a:pt x="25" y="72"/>
                    <a:pt x="22" y="70"/>
                    <a:pt x="19" y="63"/>
                  </a:cubicBezTo>
                  <a:cubicBezTo>
                    <a:pt x="13" y="46"/>
                    <a:pt x="8" y="30"/>
                    <a:pt x="2" y="14"/>
                  </a:cubicBezTo>
                  <a:cubicBezTo>
                    <a:pt x="0" y="7"/>
                    <a:pt x="1" y="4"/>
                    <a:pt x="6" y="2"/>
                  </a:cubicBezTo>
                  <a:cubicBezTo>
                    <a:pt x="12" y="0"/>
                    <a:pt x="19" y="2"/>
                    <a:pt x="21" y="7"/>
                  </a:cubicBezTo>
                  <a:cubicBezTo>
                    <a:pt x="25" y="19"/>
                    <a:pt x="28" y="30"/>
                    <a:pt x="31" y="42"/>
                  </a:cubicBezTo>
                  <a:cubicBezTo>
                    <a:pt x="32" y="44"/>
                    <a:pt x="33" y="47"/>
                    <a:pt x="34" y="49"/>
                  </a:cubicBezTo>
                  <a:cubicBezTo>
                    <a:pt x="35" y="47"/>
                    <a:pt x="36" y="44"/>
                    <a:pt x="37" y="42"/>
                  </a:cubicBezTo>
                  <a:cubicBezTo>
                    <a:pt x="40" y="31"/>
                    <a:pt x="44" y="21"/>
                    <a:pt x="48" y="10"/>
                  </a:cubicBezTo>
                  <a:cubicBezTo>
                    <a:pt x="50" y="3"/>
                    <a:pt x="55" y="1"/>
                    <a:pt x="62" y="1"/>
                  </a:cubicBezTo>
                  <a:cubicBezTo>
                    <a:pt x="69" y="1"/>
                    <a:pt x="73" y="4"/>
                    <a:pt x="76" y="10"/>
                  </a:cubicBezTo>
                  <a:cubicBezTo>
                    <a:pt x="80" y="23"/>
                    <a:pt x="84" y="35"/>
                    <a:pt x="89" y="47"/>
                  </a:cubicBezTo>
                  <a:cubicBezTo>
                    <a:pt x="89" y="48"/>
                    <a:pt x="89" y="48"/>
                    <a:pt x="90" y="49"/>
                  </a:cubicBezTo>
                  <a:cubicBezTo>
                    <a:pt x="90" y="48"/>
                    <a:pt x="90" y="48"/>
                    <a:pt x="91" y="47"/>
                  </a:cubicBezTo>
                  <a:cubicBezTo>
                    <a:pt x="94" y="35"/>
                    <a:pt x="98" y="22"/>
                    <a:pt x="101" y="10"/>
                  </a:cubicBezTo>
                  <a:cubicBezTo>
                    <a:pt x="103" y="3"/>
                    <a:pt x="108" y="0"/>
                    <a:pt x="116" y="2"/>
                  </a:cubicBezTo>
                  <a:cubicBezTo>
                    <a:pt x="121" y="3"/>
                    <a:pt x="124" y="7"/>
                    <a:pt x="122" y="12"/>
                  </a:cubicBezTo>
                  <a:cubicBezTo>
                    <a:pt x="116" y="30"/>
                    <a:pt x="110" y="47"/>
                    <a:pt x="104" y="65"/>
                  </a:cubicBezTo>
                  <a:cubicBezTo>
                    <a:pt x="101" y="71"/>
                    <a:pt x="97" y="73"/>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
        <p:nvSpPr>
          <p:cNvPr id="46" name="TextBox 7">
            <a:extLst>
              <a:ext uri="{FF2B5EF4-FFF2-40B4-BE49-F238E27FC236}">
                <a16:creationId xmlns:a16="http://schemas.microsoft.com/office/drawing/2014/main" xmlns="" id="{AB1D21B3-5EA8-4583-8B39-5C5D45B4127F}"/>
              </a:ext>
            </a:extLst>
          </p:cNvPr>
          <p:cNvSpPr txBox="1"/>
          <p:nvPr userDrawn="1"/>
        </p:nvSpPr>
        <p:spPr bwMode="gray">
          <a:xfrm>
            <a:off x="2622199" y="4052697"/>
            <a:ext cx="1773242"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https://twitter.com/giz_gmbh</a:t>
            </a:r>
          </a:p>
        </p:txBody>
      </p:sp>
      <p:sp>
        <p:nvSpPr>
          <p:cNvPr id="47" name="TextBox 7">
            <a:extLst>
              <a:ext uri="{FF2B5EF4-FFF2-40B4-BE49-F238E27FC236}">
                <a16:creationId xmlns:a16="http://schemas.microsoft.com/office/drawing/2014/main" xmlns="" id="{143F2906-482C-48A6-8D87-67C6BCEBAF88}"/>
              </a:ext>
            </a:extLst>
          </p:cNvPr>
          <p:cNvSpPr txBox="1"/>
          <p:nvPr userDrawn="1"/>
        </p:nvSpPr>
        <p:spPr bwMode="gray">
          <a:xfrm>
            <a:off x="5253681" y="4052697"/>
            <a:ext cx="2255746"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https://www.facebook.com/gizprofile/</a:t>
            </a:r>
          </a:p>
        </p:txBody>
      </p:sp>
      <p:sp>
        <p:nvSpPr>
          <p:cNvPr id="5" name="Datumsplatzhalter 4">
            <a:extLst>
              <a:ext uri="{FF2B5EF4-FFF2-40B4-BE49-F238E27FC236}">
                <a16:creationId xmlns:a16="http://schemas.microsoft.com/office/drawing/2014/main" xmlns="" id="{9391187D-9F65-4A30-8974-4A449DE89BF0}"/>
              </a:ext>
            </a:extLst>
          </p:cNvPr>
          <p:cNvSpPr>
            <a:spLocks noGrp="1"/>
          </p:cNvSpPr>
          <p:nvPr>
            <p:ph type="dt" sz="half" idx="24"/>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36C4DFAD-A99C-4092-9FAE-D03CBD68A1FC}"/>
              </a:ext>
            </a:extLst>
          </p:cNvPr>
          <p:cNvSpPr>
            <a:spLocks noGrp="1"/>
          </p:cNvSpPr>
          <p:nvPr>
            <p:ph type="ftr" sz="quarter" idx="25"/>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C8F52293-BD85-4DFE-A73D-98ECA1993658}"/>
              </a:ext>
            </a:extLst>
          </p:cNvPr>
          <p:cNvSpPr>
            <a:spLocks noGrp="1"/>
          </p:cNvSpPr>
          <p:nvPr>
            <p:ph type="sldNum" sz="quarter" idx="2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405406117"/>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2">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xmlns="" id="{DF58C217-C4E2-448E-B6B5-E56CEFB6D358}"/>
              </a:ext>
            </a:extLst>
          </p:cNvPr>
          <p:cNvPicPr>
            <a:picLocks/>
          </p:cNvPicPr>
          <p:nvPr userDrawn="1"/>
        </p:nvPicPr>
        <p:blipFill rotWithShape="1">
          <a:blip r:embed="rId2"/>
          <a:srcRect t="234" b="7466"/>
          <a:stretch/>
        </p:blipFill>
        <p:spPr bwMode="gray">
          <a:xfrm>
            <a:off x="123135" y="123825"/>
            <a:ext cx="8893865" cy="4476494"/>
          </a:xfrm>
          <a:prstGeom prst="rect">
            <a:avLst/>
          </a:prstGeom>
        </p:spPr>
      </p:pic>
      <p:sp>
        <p:nvSpPr>
          <p:cNvPr id="6" name="Rechteck 5">
            <a:extLst>
              <a:ext uri="{FF2B5EF4-FFF2-40B4-BE49-F238E27FC236}">
                <a16:creationId xmlns:a16="http://schemas.microsoft.com/office/drawing/2014/main" xmlns="" id="{1E3E3E95-0AFA-477F-B88E-9AEDC037418E}"/>
              </a:ext>
            </a:extLst>
          </p:cNvPr>
          <p:cNvSpPr>
            <a:spLocks/>
          </p:cNvSpPr>
          <p:nvPr userDrawn="1"/>
        </p:nvSpPr>
        <p:spPr bwMode="gray">
          <a:xfrm>
            <a:off x="123135" y="123825"/>
            <a:ext cx="8893865" cy="447649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2" name="TextBox 7">
            <a:extLst>
              <a:ext uri="{FF2B5EF4-FFF2-40B4-BE49-F238E27FC236}">
                <a16:creationId xmlns:a16="http://schemas.microsoft.com/office/drawing/2014/main" xmlns="" id="{0ACBC6BD-AF1C-4AC3-B989-7C0851FD4A36}"/>
              </a:ext>
            </a:extLst>
          </p:cNvPr>
          <p:cNvSpPr txBox="1"/>
          <p:nvPr userDrawn="1"/>
        </p:nvSpPr>
        <p:spPr bwMode="gray">
          <a:xfrm>
            <a:off x="784636" y="4052697"/>
            <a:ext cx="838691"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www.giz.de</a:t>
            </a:r>
          </a:p>
        </p:txBody>
      </p:sp>
      <p:pic>
        <p:nvPicPr>
          <p:cNvPr id="43" name="Grafik 42" descr="Ein Bild, das Axt, Werkzeug enthält.&#10;&#10;Mit sehr hoher Zuverlässigkeit generierte Beschreibung">
            <a:extLst>
              <a:ext uri="{FF2B5EF4-FFF2-40B4-BE49-F238E27FC236}">
                <a16:creationId xmlns:a16="http://schemas.microsoft.com/office/drawing/2014/main" xmlns="" id="{1409F6AC-26EC-4924-85C7-7C52829EA0B7}"/>
              </a:ext>
            </a:extLst>
          </p:cNvPr>
          <p:cNvPicPr>
            <a:picLocks noChangeAspect="1"/>
          </p:cNvPicPr>
          <p:nvPr userDrawn="1"/>
        </p:nvPicPr>
        <p:blipFill>
          <a:blip r:embed="rId3"/>
          <a:stretch>
            <a:fillRect/>
          </a:stretch>
        </p:blipFill>
        <p:spPr bwMode="gray">
          <a:xfrm>
            <a:off x="2273484" y="4081945"/>
            <a:ext cx="290728" cy="236458"/>
          </a:xfrm>
          <a:prstGeom prst="rect">
            <a:avLst/>
          </a:prstGeom>
        </p:spPr>
      </p:pic>
      <p:pic>
        <p:nvPicPr>
          <p:cNvPr id="44" name="Grafik 43">
            <a:extLst>
              <a:ext uri="{FF2B5EF4-FFF2-40B4-BE49-F238E27FC236}">
                <a16:creationId xmlns:a16="http://schemas.microsoft.com/office/drawing/2014/main" xmlns="" id="{95D9641D-18D8-4757-B59C-824BED8ECD98}"/>
              </a:ext>
            </a:extLst>
          </p:cNvPr>
          <p:cNvPicPr>
            <a:picLocks noChangeAspect="1"/>
          </p:cNvPicPr>
          <p:nvPr userDrawn="1"/>
        </p:nvPicPr>
        <p:blipFill>
          <a:blip r:embed="rId4"/>
          <a:stretch>
            <a:fillRect/>
          </a:stretch>
        </p:blipFill>
        <p:spPr bwMode="gray">
          <a:xfrm>
            <a:off x="4961178" y="4056187"/>
            <a:ext cx="234516" cy="234514"/>
          </a:xfrm>
          <a:prstGeom prst="rect">
            <a:avLst/>
          </a:prstGeom>
        </p:spPr>
      </p:pic>
      <p:grpSp>
        <p:nvGrpSpPr>
          <p:cNvPr id="45" name="Gruppieren 44">
            <a:extLst>
              <a:ext uri="{FF2B5EF4-FFF2-40B4-BE49-F238E27FC236}">
                <a16:creationId xmlns:a16="http://schemas.microsoft.com/office/drawing/2014/main" xmlns="" id="{5C7EA8DE-E5C0-4542-A14B-2F893BDFC8D1}"/>
              </a:ext>
            </a:extLst>
          </p:cNvPr>
          <p:cNvGrpSpPr/>
          <p:nvPr userDrawn="1"/>
        </p:nvGrpSpPr>
        <p:grpSpPr bwMode="gray">
          <a:xfrm>
            <a:off x="444492" y="4029252"/>
            <a:ext cx="262622" cy="297258"/>
            <a:chOff x="4933951" y="-41275"/>
            <a:chExt cx="2130425" cy="2411413"/>
          </a:xfrm>
        </p:grpSpPr>
        <p:sp>
          <p:nvSpPr>
            <p:cNvPr id="46" name="Freeform 6">
              <a:extLst>
                <a:ext uri="{FF2B5EF4-FFF2-40B4-BE49-F238E27FC236}">
                  <a16:creationId xmlns:a16="http://schemas.microsoft.com/office/drawing/2014/main" xmlns="" id="{05EE60F5-13C7-4FF2-87FA-B42FCFE9CCF1}"/>
                </a:ext>
              </a:extLst>
            </p:cNvPr>
            <p:cNvSpPr>
              <a:spLocks noEditPoints="1"/>
            </p:cNvSpPr>
            <p:nvPr/>
          </p:nvSpPr>
          <p:spPr bwMode="gray">
            <a:xfrm>
              <a:off x="4945063" y="1435100"/>
              <a:ext cx="2114550" cy="935038"/>
            </a:xfrm>
            <a:custGeom>
              <a:avLst/>
              <a:gdLst>
                <a:gd name="T0" fmla="*/ 287 w 425"/>
                <a:gd name="T1" fmla="*/ 25 h 188"/>
                <a:gd name="T2" fmla="*/ 297 w 425"/>
                <a:gd name="T3" fmla="*/ 2 h 188"/>
                <a:gd name="T4" fmla="*/ 325 w 425"/>
                <a:gd name="T5" fmla="*/ 0 h 188"/>
                <a:gd name="T6" fmla="*/ 321 w 425"/>
                <a:gd name="T7" fmla="*/ 23 h 188"/>
                <a:gd name="T8" fmla="*/ 382 w 425"/>
                <a:gd name="T9" fmla="*/ 25 h 188"/>
                <a:gd name="T10" fmla="*/ 394 w 425"/>
                <a:gd name="T11" fmla="*/ 2 h 188"/>
                <a:gd name="T12" fmla="*/ 423 w 425"/>
                <a:gd name="T13" fmla="*/ 0 h 188"/>
                <a:gd name="T14" fmla="*/ 307 w 425"/>
                <a:gd name="T15" fmla="*/ 135 h 188"/>
                <a:gd name="T16" fmla="*/ 0 w 425"/>
                <a:gd name="T17" fmla="*/ 2 h 188"/>
                <a:gd name="T18" fmla="*/ 28 w 425"/>
                <a:gd name="T19" fmla="*/ 0 h 188"/>
                <a:gd name="T20" fmla="*/ 40 w 425"/>
                <a:gd name="T21" fmla="*/ 23 h 188"/>
                <a:gd name="T22" fmla="*/ 101 w 425"/>
                <a:gd name="T23" fmla="*/ 25 h 188"/>
                <a:gd name="T24" fmla="*/ 97 w 425"/>
                <a:gd name="T25" fmla="*/ 3 h 188"/>
                <a:gd name="T26" fmla="*/ 125 w 425"/>
                <a:gd name="T27" fmla="*/ 0 h 188"/>
                <a:gd name="T28" fmla="*/ 134 w 425"/>
                <a:gd name="T29" fmla="*/ 23 h 188"/>
                <a:gd name="T30" fmla="*/ 192 w 425"/>
                <a:gd name="T31" fmla="*/ 25 h 188"/>
                <a:gd name="T32" fmla="*/ 194 w 425"/>
                <a:gd name="T33" fmla="*/ 2 h 188"/>
                <a:gd name="T34" fmla="*/ 221 w 425"/>
                <a:gd name="T35" fmla="*/ 0 h 188"/>
                <a:gd name="T36" fmla="*/ 224 w 425"/>
                <a:gd name="T37" fmla="*/ 23 h 188"/>
                <a:gd name="T38" fmla="*/ 256 w 425"/>
                <a:gd name="T39" fmla="*/ 25 h 188"/>
                <a:gd name="T40" fmla="*/ 362 w 425"/>
                <a:gd name="T41" fmla="*/ 55 h 188"/>
                <a:gd name="T42" fmla="*/ 307 w 425"/>
                <a:gd name="T43" fmla="*/ 56 h 188"/>
                <a:gd name="T44" fmla="*/ 256 w 425"/>
                <a:gd name="T45" fmla="*/ 121 h 188"/>
                <a:gd name="T46" fmla="*/ 363 w 425"/>
                <a:gd name="T47" fmla="*/ 56 h 188"/>
                <a:gd name="T48" fmla="*/ 87 w 425"/>
                <a:gd name="T49" fmla="*/ 55 h 188"/>
                <a:gd name="T50" fmla="*/ 61 w 425"/>
                <a:gd name="T51" fmla="*/ 55 h 188"/>
                <a:gd name="T52" fmla="*/ 155 w 425"/>
                <a:gd name="T53" fmla="*/ 118 h 188"/>
                <a:gd name="T54" fmla="*/ 156 w 425"/>
                <a:gd name="T55" fmla="*/ 117 h 188"/>
                <a:gd name="T56" fmla="*/ 111 w 425"/>
                <a:gd name="T57" fmla="*/ 55 h 188"/>
                <a:gd name="T58" fmla="*/ 224 w 425"/>
                <a:gd name="T59" fmla="*/ 81 h 188"/>
                <a:gd name="T60" fmla="*/ 224 w 425"/>
                <a:gd name="T61" fmla="*/ 108 h 188"/>
                <a:gd name="T62" fmla="*/ 273 w 425"/>
                <a:gd name="T63" fmla="*/ 56 h 188"/>
                <a:gd name="T64" fmla="*/ 225 w 425"/>
                <a:gd name="T65" fmla="*/ 55 h 188"/>
                <a:gd name="T66" fmla="*/ 224 w 425"/>
                <a:gd name="T67" fmla="*/ 81 h 188"/>
                <a:gd name="T68" fmla="*/ 194 w 425"/>
                <a:gd name="T69" fmla="*/ 56 h 188"/>
                <a:gd name="T70" fmla="*/ 148 w 425"/>
                <a:gd name="T71" fmla="*/ 55 h 188"/>
                <a:gd name="T72" fmla="*/ 192 w 425"/>
                <a:gd name="T73" fmla="*/ 109 h 188"/>
                <a:gd name="T74" fmla="*/ 194 w 425"/>
                <a:gd name="T75" fmla="*/ 10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5" h="188">
                  <a:moveTo>
                    <a:pt x="256" y="25"/>
                  </a:moveTo>
                  <a:cubicBezTo>
                    <a:pt x="267" y="25"/>
                    <a:pt x="277" y="25"/>
                    <a:pt x="287" y="25"/>
                  </a:cubicBezTo>
                  <a:cubicBezTo>
                    <a:pt x="288" y="25"/>
                    <a:pt x="290" y="24"/>
                    <a:pt x="290" y="23"/>
                  </a:cubicBezTo>
                  <a:cubicBezTo>
                    <a:pt x="292" y="16"/>
                    <a:pt x="294" y="9"/>
                    <a:pt x="297" y="2"/>
                  </a:cubicBezTo>
                  <a:cubicBezTo>
                    <a:pt x="297" y="2"/>
                    <a:pt x="298" y="0"/>
                    <a:pt x="299" y="0"/>
                  </a:cubicBezTo>
                  <a:cubicBezTo>
                    <a:pt x="308" y="0"/>
                    <a:pt x="316" y="0"/>
                    <a:pt x="325" y="0"/>
                  </a:cubicBezTo>
                  <a:cubicBezTo>
                    <a:pt x="326" y="0"/>
                    <a:pt x="327" y="2"/>
                    <a:pt x="326" y="2"/>
                  </a:cubicBezTo>
                  <a:cubicBezTo>
                    <a:pt x="325" y="9"/>
                    <a:pt x="323" y="16"/>
                    <a:pt x="321" y="23"/>
                  </a:cubicBezTo>
                  <a:cubicBezTo>
                    <a:pt x="321" y="23"/>
                    <a:pt x="322" y="25"/>
                    <a:pt x="322" y="25"/>
                  </a:cubicBezTo>
                  <a:cubicBezTo>
                    <a:pt x="342" y="25"/>
                    <a:pt x="362" y="25"/>
                    <a:pt x="382" y="25"/>
                  </a:cubicBezTo>
                  <a:cubicBezTo>
                    <a:pt x="383" y="25"/>
                    <a:pt x="384" y="24"/>
                    <a:pt x="384" y="23"/>
                  </a:cubicBezTo>
                  <a:cubicBezTo>
                    <a:pt x="388" y="16"/>
                    <a:pt x="391" y="9"/>
                    <a:pt x="394" y="2"/>
                  </a:cubicBezTo>
                  <a:cubicBezTo>
                    <a:pt x="394" y="1"/>
                    <a:pt x="395" y="0"/>
                    <a:pt x="396" y="0"/>
                  </a:cubicBezTo>
                  <a:cubicBezTo>
                    <a:pt x="405" y="0"/>
                    <a:pt x="414" y="0"/>
                    <a:pt x="423" y="0"/>
                  </a:cubicBezTo>
                  <a:cubicBezTo>
                    <a:pt x="424" y="0"/>
                    <a:pt x="425" y="2"/>
                    <a:pt x="425" y="3"/>
                  </a:cubicBezTo>
                  <a:cubicBezTo>
                    <a:pt x="405" y="64"/>
                    <a:pt x="365" y="108"/>
                    <a:pt x="307" y="135"/>
                  </a:cubicBezTo>
                  <a:cubicBezTo>
                    <a:pt x="195" y="188"/>
                    <a:pt x="60" y="139"/>
                    <a:pt x="10" y="28"/>
                  </a:cubicBezTo>
                  <a:cubicBezTo>
                    <a:pt x="6" y="20"/>
                    <a:pt x="3" y="11"/>
                    <a:pt x="0" y="2"/>
                  </a:cubicBezTo>
                  <a:cubicBezTo>
                    <a:pt x="0" y="2"/>
                    <a:pt x="1" y="0"/>
                    <a:pt x="1" y="0"/>
                  </a:cubicBezTo>
                  <a:cubicBezTo>
                    <a:pt x="10" y="0"/>
                    <a:pt x="19" y="0"/>
                    <a:pt x="28" y="0"/>
                  </a:cubicBezTo>
                  <a:cubicBezTo>
                    <a:pt x="29" y="0"/>
                    <a:pt x="30" y="1"/>
                    <a:pt x="31" y="2"/>
                  </a:cubicBezTo>
                  <a:cubicBezTo>
                    <a:pt x="34" y="9"/>
                    <a:pt x="37" y="16"/>
                    <a:pt x="40" y="23"/>
                  </a:cubicBezTo>
                  <a:cubicBezTo>
                    <a:pt x="41" y="24"/>
                    <a:pt x="42" y="25"/>
                    <a:pt x="43" y="25"/>
                  </a:cubicBezTo>
                  <a:cubicBezTo>
                    <a:pt x="62" y="25"/>
                    <a:pt x="81" y="25"/>
                    <a:pt x="101" y="25"/>
                  </a:cubicBezTo>
                  <a:cubicBezTo>
                    <a:pt x="101" y="25"/>
                    <a:pt x="102" y="23"/>
                    <a:pt x="102" y="23"/>
                  </a:cubicBezTo>
                  <a:cubicBezTo>
                    <a:pt x="101" y="16"/>
                    <a:pt x="99" y="9"/>
                    <a:pt x="97" y="3"/>
                  </a:cubicBezTo>
                  <a:cubicBezTo>
                    <a:pt x="97" y="2"/>
                    <a:pt x="98" y="0"/>
                    <a:pt x="99" y="0"/>
                  </a:cubicBezTo>
                  <a:cubicBezTo>
                    <a:pt x="108" y="0"/>
                    <a:pt x="116" y="0"/>
                    <a:pt x="125" y="0"/>
                  </a:cubicBezTo>
                  <a:cubicBezTo>
                    <a:pt x="126" y="0"/>
                    <a:pt x="127" y="1"/>
                    <a:pt x="127" y="2"/>
                  </a:cubicBezTo>
                  <a:cubicBezTo>
                    <a:pt x="130" y="9"/>
                    <a:pt x="131" y="16"/>
                    <a:pt x="134" y="23"/>
                  </a:cubicBezTo>
                  <a:cubicBezTo>
                    <a:pt x="134" y="24"/>
                    <a:pt x="135" y="25"/>
                    <a:pt x="136" y="25"/>
                  </a:cubicBezTo>
                  <a:cubicBezTo>
                    <a:pt x="155" y="25"/>
                    <a:pt x="173" y="25"/>
                    <a:pt x="192" y="25"/>
                  </a:cubicBezTo>
                  <a:cubicBezTo>
                    <a:pt x="193" y="25"/>
                    <a:pt x="194" y="24"/>
                    <a:pt x="194" y="23"/>
                  </a:cubicBezTo>
                  <a:cubicBezTo>
                    <a:pt x="194" y="16"/>
                    <a:pt x="194" y="9"/>
                    <a:pt x="194" y="2"/>
                  </a:cubicBezTo>
                  <a:cubicBezTo>
                    <a:pt x="194" y="2"/>
                    <a:pt x="195" y="0"/>
                    <a:pt x="196" y="0"/>
                  </a:cubicBezTo>
                  <a:cubicBezTo>
                    <a:pt x="205" y="0"/>
                    <a:pt x="213" y="0"/>
                    <a:pt x="221" y="0"/>
                  </a:cubicBezTo>
                  <a:cubicBezTo>
                    <a:pt x="222" y="0"/>
                    <a:pt x="223" y="2"/>
                    <a:pt x="223" y="3"/>
                  </a:cubicBezTo>
                  <a:cubicBezTo>
                    <a:pt x="224" y="9"/>
                    <a:pt x="223" y="16"/>
                    <a:pt x="224" y="23"/>
                  </a:cubicBezTo>
                  <a:cubicBezTo>
                    <a:pt x="224" y="23"/>
                    <a:pt x="225" y="25"/>
                    <a:pt x="226" y="25"/>
                  </a:cubicBezTo>
                  <a:cubicBezTo>
                    <a:pt x="236" y="25"/>
                    <a:pt x="246" y="25"/>
                    <a:pt x="256" y="25"/>
                  </a:cubicBezTo>
                  <a:close/>
                  <a:moveTo>
                    <a:pt x="364" y="55"/>
                  </a:moveTo>
                  <a:cubicBezTo>
                    <a:pt x="363" y="55"/>
                    <a:pt x="363" y="55"/>
                    <a:pt x="362" y="55"/>
                  </a:cubicBezTo>
                  <a:cubicBezTo>
                    <a:pt x="345" y="55"/>
                    <a:pt x="328" y="54"/>
                    <a:pt x="311" y="55"/>
                  </a:cubicBezTo>
                  <a:cubicBezTo>
                    <a:pt x="310" y="55"/>
                    <a:pt x="308" y="56"/>
                    <a:pt x="307" y="56"/>
                  </a:cubicBezTo>
                  <a:cubicBezTo>
                    <a:pt x="295" y="81"/>
                    <a:pt x="279" y="103"/>
                    <a:pt x="257" y="120"/>
                  </a:cubicBezTo>
                  <a:cubicBezTo>
                    <a:pt x="257" y="121"/>
                    <a:pt x="257" y="121"/>
                    <a:pt x="256" y="121"/>
                  </a:cubicBezTo>
                  <a:cubicBezTo>
                    <a:pt x="257" y="122"/>
                    <a:pt x="257" y="122"/>
                    <a:pt x="258" y="122"/>
                  </a:cubicBezTo>
                  <a:cubicBezTo>
                    <a:pt x="300" y="111"/>
                    <a:pt x="335" y="90"/>
                    <a:pt x="363" y="56"/>
                  </a:cubicBezTo>
                  <a:cubicBezTo>
                    <a:pt x="363" y="56"/>
                    <a:pt x="364" y="55"/>
                    <a:pt x="364" y="55"/>
                  </a:cubicBezTo>
                  <a:close/>
                  <a:moveTo>
                    <a:pt x="87" y="55"/>
                  </a:moveTo>
                  <a:cubicBezTo>
                    <a:pt x="79" y="55"/>
                    <a:pt x="71" y="54"/>
                    <a:pt x="62" y="55"/>
                  </a:cubicBezTo>
                  <a:cubicBezTo>
                    <a:pt x="62" y="55"/>
                    <a:pt x="61" y="55"/>
                    <a:pt x="61" y="55"/>
                  </a:cubicBezTo>
                  <a:cubicBezTo>
                    <a:pt x="61" y="55"/>
                    <a:pt x="61" y="56"/>
                    <a:pt x="62" y="56"/>
                  </a:cubicBezTo>
                  <a:cubicBezTo>
                    <a:pt x="86" y="86"/>
                    <a:pt x="118" y="107"/>
                    <a:pt x="155" y="118"/>
                  </a:cubicBezTo>
                  <a:cubicBezTo>
                    <a:pt x="156" y="118"/>
                    <a:pt x="156" y="118"/>
                    <a:pt x="156" y="118"/>
                  </a:cubicBezTo>
                  <a:cubicBezTo>
                    <a:pt x="156" y="118"/>
                    <a:pt x="156" y="118"/>
                    <a:pt x="156" y="117"/>
                  </a:cubicBezTo>
                  <a:cubicBezTo>
                    <a:pt x="137" y="100"/>
                    <a:pt x="124" y="79"/>
                    <a:pt x="114" y="56"/>
                  </a:cubicBezTo>
                  <a:cubicBezTo>
                    <a:pt x="114" y="55"/>
                    <a:pt x="112" y="55"/>
                    <a:pt x="111" y="55"/>
                  </a:cubicBezTo>
                  <a:cubicBezTo>
                    <a:pt x="103" y="54"/>
                    <a:pt x="95" y="55"/>
                    <a:pt x="87" y="55"/>
                  </a:cubicBezTo>
                  <a:close/>
                  <a:moveTo>
                    <a:pt x="224" y="81"/>
                  </a:moveTo>
                  <a:cubicBezTo>
                    <a:pt x="224" y="89"/>
                    <a:pt x="224" y="98"/>
                    <a:pt x="224" y="106"/>
                  </a:cubicBezTo>
                  <a:cubicBezTo>
                    <a:pt x="224" y="107"/>
                    <a:pt x="224" y="107"/>
                    <a:pt x="224" y="108"/>
                  </a:cubicBezTo>
                  <a:cubicBezTo>
                    <a:pt x="224" y="108"/>
                    <a:pt x="225" y="107"/>
                    <a:pt x="226" y="107"/>
                  </a:cubicBezTo>
                  <a:cubicBezTo>
                    <a:pt x="246" y="94"/>
                    <a:pt x="261" y="76"/>
                    <a:pt x="273" y="56"/>
                  </a:cubicBezTo>
                  <a:cubicBezTo>
                    <a:pt x="274" y="56"/>
                    <a:pt x="273" y="55"/>
                    <a:pt x="272" y="55"/>
                  </a:cubicBezTo>
                  <a:cubicBezTo>
                    <a:pt x="257" y="54"/>
                    <a:pt x="241" y="54"/>
                    <a:pt x="225" y="55"/>
                  </a:cubicBezTo>
                  <a:cubicBezTo>
                    <a:pt x="225" y="55"/>
                    <a:pt x="224" y="56"/>
                    <a:pt x="224" y="56"/>
                  </a:cubicBezTo>
                  <a:cubicBezTo>
                    <a:pt x="224" y="65"/>
                    <a:pt x="224" y="73"/>
                    <a:pt x="224" y="81"/>
                  </a:cubicBezTo>
                  <a:close/>
                  <a:moveTo>
                    <a:pt x="194" y="82"/>
                  </a:moveTo>
                  <a:cubicBezTo>
                    <a:pt x="194" y="73"/>
                    <a:pt x="194" y="65"/>
                    <a:pt x="194" y="56"/>
                  </a:cubicBezTo>
                  <a:cubicBezTo>
                    <a:pt x="194" y="56"/>
                    <a:pt x="193" y="55"/>
                    <a:pt x="192" y="55"/>
                  </a:cubicBezTo>
                  <a:cubicBezTo>
                    <a:pt x="178" y="54"/>
                    <a:pt x="163" y="54"/>
                    <a:pt x="148" y="55"/>
                  </a:cubicBezTo>
                  <a:cubicBezTo>
                    <a:pt x="148" y="55"/>
                    <a:pt x="147" y="56"/>
                    <a:pt x="147" y="56"/>
                  </a:cubicBezTo>
                  <a:cubicBezTo>
                    <a:pt x="158" y="77"/>
                    <a:pt x="172" y="95"/>
                    <a:pt x="192" y="109"/>
                  </a:cubicBezTo>
                  <a:cubicBezTo>
                    <a:pt x="193" y="109"/>
                    <a:pt x="193" y="109"/>
                    <a:pt x="194" y="109"/>
                  </a:cubicBezTo>
                  <a:cubicBezTo>
                    <a:pt x="194" y="109"/>
                    <a:pt x="194" y="108"/>
                    <a:pt x="194" y="108"/>
                  </a:cubicBezTo>
                  <a:cubicBezTo>
                    <a:pt x="194" y="99"/>
                    <a:pt x="194" y="91"/>
                    <a:pt x="194"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7">
              <a:extLst>
                <a:ext uri="{FF2B5EF4-FFF2-40B4-BE49-F238E27FC236}">
                  <a16:creationId xmlns:a16="http://schemas.microsoft.com/office/drawing/2014/main" xmlns="" id="{BAA2DC66-D523-4725-9384-AA70E4C61DD3}"/>
                </a:ext>
              </a:extLst>
            </p:cNvPr>
            <p:cNvSpPr>
              <a:spLocks noEditPoints="1"/>
            </p:cNvSpPr>
            <p:nvPr/>
          </p:nvSpPr>
          <p:spPr bwMode="gray">
            <a:xfrm>
              <a:off x="4945063" y="-41275"/>
              <a:ext cx="2108200" cy="860425"/>
            </a:xfrm>
            <a:custGeom>
              <a:avLst/>
              <a:gdLst>
                <a:gd name="T0" fmla="*/ 45 w 424"/>
                <a:gd name="T1" fmla="*/ 148 h 173"/>
                <a:gd name="T2" fmla="*/ 32 w 424"/>
                <a:gd name="T3" fmla="*/ 170 h 173"/>
                <a:gd name="T4" fmla="*/ 3 w 424"/>
                <a:gd name="T5" fmla="*/ 173 h 173"/>
                <a:gd name="T6" fmla="*/ 155 w 424"/>
                <a:gd name="T7" fmla="*/ 28 h 173"/>
                <a:gd name="T8" fmla="*/ 424 w 424"/>
                <a:gd name="T9" fmla="*/ 171 h 173"/>
                <a:gd name="T10" fmla="*/ 395 w 424"/>
                <a:gd name="T11" fmla="*/ 173 h 173"/>
                <a:gd name="T12" fmla="*/ 382 w 424"/>
                <a:gd name="T13" fmla="*/ 149 h 173"/>
                <a:gd name="T14" fmla="*/ 321 w 424"/>
                <a:gd name="T15" fmla="*/ 148 h 173"/>
                <a:gd name="T16" fmla="*/ 325 w 424"/>
                <a:gd name="T17" fmla="*/ 171 h 173"/>
                <a:gd name="T18" fmla="*/ 297 w 424"/>
                <a:gd name="T19" fmla="*/ 173 h 173"/>
                <a:gd name="T20" fmla="*/ 287 w 424"/>
                <a:gd name="T21" fmla="*/ 149 h 173"/>
                <a:gd name="T22" fmla="*/ 225 w 424"/>
                <a:gd name="T23" fmla="*/ 148 h 173"/>
                <a:gd name="T24" fmla="*/ 223 w 424"/>
                <a:gd name="T25" fmla="*/ 170 h 173"/>
                <a:gd name="T26" fmla="*/ 196 w 424"/>
                <a:gd name="T27" fmla="*/ 173 h 173"/>
                <a:gd name="T28" fmla="*/ 194 w 424"/>
                <a:gd name="T29" fmla="*/ 150 h 173"/>
                <a:gd name="T30" fmla="*/ 137 w 424"/>
                <a:gd name="T31" fmla="*/ 148 h 173"/>
                <a:gd name="T32" fmla="*/ 128 w 424"/>
                <a:gd name="T33" fmla="*/ 171 h 173"/>
                <a:gd name="T34" fmla="*/ 99 w 424"/>
                <a:gd name="T35" fmla="*/ 173 h 173"/>
                <a:gd name="T36" fmla="*/ 103 w 424"/>
                <a:gd name="T37" fmla="*/ 150 h 173"/>
                <a:gd name="T38" fmla="*/ 73 w 424"/>
                <a:gd name="T39" fmla="*/ 148 h 173"/>
                <a:gd name="T40" fmla="*/ 359 w 424"/>
                <a:gd name="T41" fmla="*/ 118 h 173"/>
                <a:gd name="T42" fmla="*/ 360 w 424"/>
                <a:gd name="T43" fmla="*/ 116 h 173"/>
                <a:gd name="T44" fmla="*/ 258 w 424"/>
                <a:gd name="T45" fmla="*/ 56 h 173"/>
                <a:gd name="T46" fmla="*/ 305 w 424"/>
                <a:gd name="T47" fmla="*/ 116 h 173"/>
                <a:gd name="T48" fmla="*/ 333 w 424"/>
                <a:gd name="T49" fmla="*/ 118 h 173"/>
                <a:gd name="T50" fmla="*/ 113 w 424"/>
                <a:gd name="T51" fmla="*/ 118 h 173"/>
                <a:gd name="T52" fmla="*/ 157 w 424"/>
                <a:gd name="T53" fmla="*/ 59 h 173"/>
                <a:gd name="T54" fmla="*/ 157 w 424"/>
                <a:gd name="T55" fmla="*/ 58 h 173"/>
                <a:gd name="T56" fmla="*/ 64 w 424"/>
                <a:gd name="T57" fmla="*/ 118 h 173"/>
                <a:gd name="T58" fmla="*/ 90 w 424"/>
                <a:gd name="T59" fmla="*/ 118 h 173"/>
                <a:gd name="T60" fmla="*/ 269 w 424"/>
                <a:gd name="T61" fmla="*/ 118 h 173"/>
                <a:gd name="T62" fmla="*/ 225 w 424"/>
                <a:gd name="T63" fmla="*/ 68 h 173"/>
                <a:gd name="T64" fmla="*/ 224 w 424"/>
                <a:gd name="T65" fmla="*/ 69 h 173"/>
                <a:gd name="T66" fmla="*/ 225 w 424"/>
                <a:gd name="T67" fmla="*/ 118 h 173"/>
                <a:gd name="T68" fmla="*/ 194 w 424"/>
                <a:gd name="T69" fmla="*/ 93 h 173"/>
                <a:gd name="T70" fmla="*/ 194 w 424"/>
                <a:gd name="T71" fmla="*/ 68 h 173"/>
                <a:gd name="T72" fmla="*/ 150 w 424"/>
                <a:gd name="T73" fmla="*/ 116 h 173"/>
                <a:gd name="T74" fmla="*/ 192 w 424"/>
                <a:gd name="T75" fmla="*/ 118 h 173"/>
                <a:gd name="T76" fmla="*/ 194 w 424"/>
                <a:gd name="T77"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4" h="173">
                  <a:moveTo>
                    <a:pt x="73" y="148"/>
                  </a:moveTo>
                  <a:cubicBezTo>
                    <a:pt x="64" y="148"/>
                    <a:pt x="55" y="148"/>
                    <a:pt x="45" y="148"/>
                  </a:cubicBezTo>
                  <a:cubicBezTo>
                    <a:pt x="44" y="148"/>
                    <a:pt x="43" y="149"/>
                    <a:pt x="42" y="149"/>
                  </a:cubicBezTo>
                  <a:cubicBezTo>
                    <a:pt x="39" y="156"/>
                    <a:pt x="36" y="164"/>
                    <a:pt x="32" y="170"/>
                  </a:cubicBezTo>
                  <a:cubicBezTo>
                    <a:pt x="32" y="171"/>
                    <a:pt x="30" y="173"/>
                    <a:pt x="29" y="173"/>
                  </a:cubicBezTo>
                  <a:cubicBezTo>
                    <a:pt x="21" y="173"/>
                    <a:pt x="12" y="173"/>
                    <a:pt x="3" y="173"/>
                  </a:cubicBezTo>
                  <a:cubicBezTo>
                    <a:pt x="1" y="173"/>
                    <a:pt x="0" y="172"/>
                    <a:pt x="1" y="170"/>
                  </a:cubicBezTo>
                  <a:cubicBezTo>
                    <a:pt x="28" y="96"/>
                    <a:pt x="80" y="48"/>
                    <a:pt x="155" y="28"/>
                  </a:cubicBezTo>
                  <a:cubicBezTo>
                    <a:pt x="258" y="0"/>
                    <a:pt x="366" y="50"/>
                    <a:pt x="413" y="144"/>
                  </a:cubicBezTo>
                  <a:cubicBezTo>
                    <a:pt x="417" y="153"/>
                    <a:pt x="420" y="162"/>
                    <a:pt x="424" y="171"/>
                  </a:cubicBezTo>
                  <a:cubicBezTo>
                    <a:pt x="424" y="171"/>
                    <a:pt x="423" y="173"/>
                    <a:pt x="422" y="173"/>
                  </a:cubicBezTo>
                  <a:cubicBezTo>
                    <a:pt x="413" y="173"/>
                    <a:pt x="404" y="173"/>
                    <a:pt x="395" y="173"/>
                  </a:cubicBezTo>
                  <a:cubicBezTo>
                    <a:pt x="394" y="173"/>
                    <a:pt x="393" y="172"/>
                    <a:pt x="392" y="171"/>
                  </a:cubicBezTo>
                  <a:cubicBezTo>
                    <a:pt x="389" y="164"/>
                    <a:pt x="386" y="156"/>
                    <a:pt x="382" y="149"/>
                  </a:cubicBezTo>
                  <a:cubicBezTo>
                    <a:pt x="382" y="148"/>
                    <a:pt x="381" y="148"/>
                    <a:pt x="380" y="148"/>
                  </a:cubicBezTo>
                  <a:cubicBezTo>
                    <a:pt x="360" y="148"/>
                    <a:pt x="340" y="148"/>
                    <a:pt x="321" y="148"/>
                  </a:cubicBezTo>
                  <a:cubicBezTo>
                    <a:pt x="320" y="148"/>
                    <a:pt x="319" y="149"/>
                    <a:pt x="319" y="150"/>
                  </a:cubicBezTo>
                  <a:cubicBezTo>
                    <a:pt x="321" y="157"/>
                    <a:pt x="323" y="164"/>
                    <a:pt x="325" y="171"/>
                  </a:cubicBezTo>
                  <a:cubicBezTo>
                    <a:pt x="325" y="171"/>
                    <a:pt x="325" y="173"/>
                    <a:pt x="324" y="173"/>
                  </a:cubicBezTo>
                  <a:cubicBezTo>
                    <a:pt x="315" y="173"/>
                    <a:pt x="306" y="173"/>
                    <a:pt x="297" y="173"/>
                  </a:cubicBezTo>
                  <a:cubicBezTo>
                    <a:pt x="296" y="173"/>
                    <a:pt x="295" y="172"/>
                    <a:pt x="295" y="171"/>
                  </a:cubicBezTo>
                  <a:cubicBezTo>
                    <a:pt x="292" y="164"/>
                    <a:pt x="290" y="156"/>
                    <a:pt x="287" y="149"/>
                  </a:cubicBezTo>
                  <a:cubicBezTo>
                    <a:pt x="287" y="148"/>
                    <a:pt x="286" y="148"/>
                    <a:pt x="285" y="148"/>
                  </a:cubicBezTo>
                  <a:cubicBezTo>
                    <a:pt x="265" y="148"/>
                    <a:pt x="245" y="148"/>
                    <a:pt x="225" y="148"/>
                  </a:cubicBezTo>
                  <a:cubicBezTo>
                    <a:pt x="225" y="148"/>
                    <a:pt x="224" y="149"/>
                    <a:pt x="224" y="150"/>
                  </a:cubicBezTo>
                  <a:cubicBezTo>
                    <a:pt x="223" y="156"/>
                    <a:pt x="224" y="163"/>
                    <a:pt x="223" y="170"/>
                  </a:cubicBezTo>
                  <a:cubicBezTo>
                    <a:pt x="223" y="171"/>
                    <a:pt x="222" y="173"/>
                    <a:pt x="221" y="173"/>
                  </a:cubicBezTo>
                  <a:cubicBezTo>
                    <a:pt x="213" y="173"/>
                    <a:pt x="205" y="173"/>
                    <a:pt x="196" y="173"/>
                  </a:cubicBezTo>
                  <a:cubicBezTo>
                    <a:pt x="195" y="173"/>
                    <a:pt x="194" y="171"/>
                    <a:pt x="194" y="170"/>
                  </a:cubicBezTo>
                  <a:cubicBezTo>
                    <a:pt x="194" y="164"/>
                    <a:pt x="194" y="157"/>
                    <a:pt x="194" y="150"/>
                  </a:cubicBezTo>
                  <a:cubicBezTo>
                    <a:pt x="194" y="149"/>
                    <a:pt x="193" y="148"/>
                    <a:pt x="192" y="148"/>
                  </a:cubicBezTo>
                  <a:cubicBezTo>
                    <a:pt x="174" y="148"/>
                    <a:pt x="156" y="148"/>
                    <a:pt x="137" y="148"/>
                  </a:cubicBezTo>
                  <a:cubicBezTo>
                    <a:pt x="137" y="148"/>
                    <a:pt x="135" y="149"/>
                    <a:pt x="135" y="149"/>
                  </a:cubicBezTo>
                  <a:cubicBezTo>
                    <a:pt x="133" y="156"/>
                    <a:pt x="131" y="164"/>
                    <a:pt x="128" y="171"/>
                  </a:cubicBezTo>
                  <a:cubicBezTo>
                    <a:pt x="128" y="172"/>
                    <a:pt x="127" y="173"/>
                    <a:pt x="126" y="173"/>
                  </a:cubicBezTo>
                  <a:cubicBezTo>
                    <a:pt x="117" y="173"/>
                    <a:pt x="108" y="173"/>
                    <a:pt x="99" y="173"/>
                  </a:cubicBezTo>
                  <a:cubicBezTo>
                    <a:pt x="99" y="173"/>
                    <a:pt x="98" y="171"/>
                    <a:pt x="98" y="171"/>
                  </a:cubicBezTo>
                  <a:cubicBezTo>
                    <a:pt x="100" y="164"/>
                    <a:pt x="101" y="157"/>
                    <a:pt x="103" y="150"/>
                  </a:cubicBezTo>
                  <a:cubicBezTo>
                    <a:pt x="103" y="149"/>
                    <a:pt x="102" y="148"/>
                    <a:pt x="102" y="148"/>
                  </a:cubicBezTo>
                  <a:cubicBezTo>
                    <a:pt x="92" y="148"/>
                    <a:pt x="83" y="148"/>
                    <a:pt x="73" y="148"/>
                  </a:cubicBezTo>
                  <a:close/>
                  <a:moveTo>
                    <a:pt x="333" y="118"/>
                  </a:moveTo>
                  <a:cubicBezTo>
                    <a:pt x="342" y="118"/>
                    <a:pt x="350" y="118"/>
                    <a:pt x="359" y="118"/>
                  </a:cubicBezTo>
                  <a:cubicBezTo>
                    <a:pt x="359" y="118"/>
                    <a:pt x="360" y="118"/>
                    <a:pt x="360" y="118"/>
                  </a:cubicBezTo>
                  <a:cubicBezTo>
                    <a:pt x="360" y="117"/>
                    <a:pt x="360" y="117"/>
                    <a:pt x="360" y="116"/>
                  </a:cubicBezTo>
                  <a:cubicBezTo>
                    <a:pt x="332" y="86"/>
                    <a:pt x="299" y="66"/>
                    <a:pt x="259" y="56"/>
                  </a:cubicBezTo>
                  <a:cubicBezTo>
                    <a:pt x="259" y="56"/>
                    <a:pt x="258" y="56"/>
                    <a:pt x="258" y="56"/>
                  </a:cubicBezTo>
                  <a:cubicBezTo>
                    <a:pt x="258" y="56"/>
                    <a:pt x="258" y="57"/>
                    <a:pt x="259" y="57"/>
                  </a:cubicBezTo>
                  <a:cubicBezTo>
                    <a:pt x="278" y="74"/>
                    <a:pt x="293" y="94"/>
                    <a:pt x="305" y="116"/>
                  </a:cubicBezTo>
                  <a:cubicBezTo>
                    <a:pt x="305" y="117"/>
                    <a:pt x="307" y="118"/>
                    <a:pt x="308" y="118"/>
                  </a:cubicBezTo>
                  <a:cubicBezTo>
                    <a:pt x="316" y="118"/>
                    <a:pt x="325" y="118"/>
                    <a:pt x="333" y="118"/>
                  </a:cubicBezTo>
                  <a:close/>
                  <a:moveTo>
                    <a:pt x="90" y="118"/>
                  </a:moveTo>
                  <a:cubicBezTo>
                    <a:pt x="98" y="118"/>
                    <a:pt x="106" y="118"/>
                    <a:pt x="113" y="118"/>
                  </a:cubicBezTo>
                  <a:cubicBezTo>
                    <a:pt x="114" y="118"/>
                    <a:pt x="116" y="117"/>
                    <a:pt x="116" y="116"/>
                  </a:cubicBezTo>
                  <a:cubicBezTo>
                    <a:pt x="127" y="95"/>
                    <a:pt x="140" y="76"/>
                    <a:pt x="157" y="59"/>
                  </a:cubicBezTo>
                  <a:cubicBezTo>
                    <a:pt x="158" y="59"/>
                    <a:pt x="158" y="58"/>
                    <a:pt x="158" y="58"/>
                  </a:cubicBezTo>
                  <a:cubicBezTo>
                    <a:pt x="158" y="58"/>
                    <a:pt x="157" y="58"/>
                    <a:pt x="157" y="58"/>
                  </a:cubicBezTo>
                  <a:cubicBezTo>
                    <a:pt x="121" y="69"/>
                    <a:pt x="90" y="88"/>
                    <a:pt x="65" y="116"/>
                  </a:cubicBezTo>
                  <a:cubicBezTo>
                    <a:pt x="65" y="117"/>
                    <a:pt x="65" y="117"/>
                    <a:pt x="64" y="118"/>
                  </a:cubicBezTo>
                  <a:cubicBezTo>
                    <a:pt x="65" y="118"/>
                    <a:pt x="65" y="118"/>
                    <a:pt x="66" y="118"/>
                  </a:cubicBezTo>
                  <a:cubicBezTo>
                    <a:pt x="74" y="118"/>
                    <a:pt x="82" y="118"/>
                    <a:pt x="90" y="118"/>
                  </a:cubicBezTo>
                  <a:close/>
                  <a:moveTo>
                    <a:pt x="247" y="118"/>
                  </a:moveTo>
                  <a:cubicBezTo>
                    <a:pt x="255" y="118"/>
                    <a:pt x="262" y="118"/>
                    <a:pt x="269" y="118"/>
                  </a:cubicBezTo>
                  <a:cubicBezTo>
                    <a:pt x="270" y="118"/>
                    <a:pt x="270" y="117"/>
                    <a:pt x="270" y="116"/>
                  </a:cubicBezTo>
                  <a:cubicBezTo>
                    <a:pt x="258" y="98"/>
                    <a:pt x="244" y="81"/>
                    <a:pt x="225" y="68"/>
                  </a:cubicBezTo>
                  <a:cubicBezTo>
                    <a:pt x="225" y="68"/>
                    <a:pt x="224" y="68"/>
                    <a:pt x="224" y="67"/>
                  </a:cubicBezTo>
                  <a:cubicBezTo>
                    <a:pt x="224" y="68"/>
                    <a:pt x="224" y="69"/>
                    <a:pt x="224" y="69"/>
                  </a:cubicBezTo>
                  <a:cubicBezTo>
                    <a:pt x="224" y="85"/>
                    <a:pt x="224" y="100"/>
                    <a:pt x="224" y="116"/>
                  </a:cubicBezTo>
                  <a:cubicBezTo>
                    <a:pt x="224" y="117"/>
                    <a:pt x="225" y="118"/>
                    <a:pt x="225" y="118"/>
                  </a:cubicBezTo>
                  <a:cubicBezTo>
                    <a:pt x="233" y="118"/>
                    <a:pt x="240" y="118"/>
                    <a:pt x="247" y="118"/>
                  </a:cubicBezTo>
                  <a:close/>
                  <a:moveTo>
                    <a:pt x="194" y="93"/>
                  </a:moveTo>
                  <a:cubicBezTo>
                    <a:pt x="194" y="85"/>
                    <a:pt x="194" y="78"/>
                    <a:pt x="194" y="70"/>
                  </a:cubicBezTo>
                  <a:cubicBezTo>
                    <a:pt x="194" y="69"/>
                    <a:pt x="194" y="68"/>
                    <a:pt x="194" y="68"/>
                  </a:cubicBezTo>
                  <a:cubicBezTo>
                    <a:pt x="193" y="68"/>
                    <a:pt x="192" y="68"/>
                    <a:pt x="192" y="69"/>
                  </a:cubicBezTo>
                  <a:cubicBezTo>
                    <a:pt x="175" y="82"/>
                    <a:pt x="161" y="98"/>
                    <a:pt x="150" y="116"/>
                  </a:cubicBezTo>
                  <a:cubicBezTo>
                    <a:pt x="150" y="117"/>
                    <a:pt x="151" y="118"/>
                    <a:pt x="151" y="118"/>
                  </a:cubicBezTo>
                  <a:cubicBezTo>
                    <a:pt x="165" y="118"/>
                    <a:pt x="179" y="118"/>
                    <a:pt x="192" y="118"/>
                  </a:cubicBezTo>
                  <a:cubicBezTo>
                    <a:pt x="193" y="118"/>
                    <a:pt x="194" y="117"/>
                    <a:pt x="194" y="116"/>
                  </a:cubicBezTo>
                  <a:cubicBezTo>
                    <a:pt x="194" y="108"/>
                    <a:pt x="194" y="101"/>
                    <a:pt x="194" y="9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8">
              <a:extLst>
                <a:ext uri="{FF2B5EF4-FFF2-40B4-BE49-F238E27FC236}">
                  <a16:creationId xmlns:a16="http://schemas.microsoft.com/office/drawing/2014/main" xmlns="" id="{575115B3-4C7D-4A6F-93E9-3A63D5591B69}"/>
                </a:ext>
              </a:extLst>
            </p:cNvPr>
            <p:cNvSpPr>
              <a:spLocks/>
            </p:cNvSpPr>
            <p:nvPr/>
          </p:nvSpPr>
          <p:spPr bwMode="gray">
            <a:xfrm>
              <a:off x="4933951"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6 w 124"/>
                <a:gd name="T11" fmla="*/ 64 h 73"/>
                <a:gd name="T12" fmla="*/ 32 w 124"/>
                <a:gd name="T13" fmla="*/ 73 h 73"/>
                <a:gd name="T14" fmla="*/ 19 w 124"/>
                <a:gd name="T15" fmla="*/ 63 h 73"/>
                <a:gd name="T16" fmla="*/ 2 w 124"/>
                <a:gd name="T17" fmla="*/ 14 h 73"/>
                <a:gd name="T18" fmla="*/ 6 w 124"/>
                <a:gd name="T19" fmla="*/ 2 h 73"/>
                <a:gd name="T20" fmla="*/ 21 w 124"/>
                <a:gd name="T21" fmla="*/ 7 h 73"/>
                <a:gd name="T22" fmla="*/ 31 w 124"/>
                <a:gd name="T23" fmla="*/ 41 h 73"/>
                <a:gd name="T24" fmla="*/ 34 w 124"/>
                <a:gd name="T25" fmla="*/ 49 h 73"/>
                <a:gd name="T26" fmla="*/ 37 w 124"/>
                <a:gd name="T27" fmla="*/ 42 h 73"/>
                <a:gd name="T28" fmla="*/ 47 w 124"/>
                <a:gd name="T29" fmla="*/ 11 h 73"/>
                <a:gd name="T30" fmla="*/ 62 w 124"/>
                <a:gd name="T31" fmla="*/ 1 h 73"/>
                <a:gd name="T32" fmla="*/ 76 w 124"/>
                <a:gd name="T33" fmla="*/ 11 h 73"/>
                <a:gd name="T34" fmla="*/ 89 w 124"/>
                <a:gd name="T35" fmla="*/ 47 h 73"/>
                <a:gd name="T36" fmla="*/ 90 w 124"/>
                <a:gd name="T37" fmla="*/ 49 h 73"/>
                <a:gd name="T38" fmla="*/ 90 w 124"/>
                <a:gd name="T39" fmla="*/ 47 h 73"/>
                <a:gd name="T40" fmla="*/ 101 w 124"/>
                <a:gd name="T41" fmla="*/ 10 h 73"/>
                <a:gd name="T42" fmla="*/ 113 w 124"/>
                <a:gd name="T43" fmla="*/ 1 h 73"/>
                <a:gd name="T44" fmla="*/ 121 w 124"/>
                <a:gd name="T45" fmla="*/ 13 h 73"/>
                <a:gd name="T46" fmla="*/ 104 w 124"/>
                <a:gd name="T47" fmla="*/ 63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3"/>
                  </a:cubicBezTo>
                  <a:cubicBezTo>
                    <a:pt x="72" y="50"/>
                    <a:pt x="67" y="37"/>
                    <a:pt x="63" y="23"/>
                  </a:cubicBezTo>
                  <a:cubicBezTo>
                    <a:pt x="62" y="22"/>
                    <a:pt x="62" y="22"/>
                    <a:pt x="62" y="21"/>
                  </a:cubicBezTo>
                  <a:cubicBezTo>
                    <a:pt x="61" y="22"/>
                    <a:pt x="61" y="22"/>
                    <a:pt x="61" y="23"/>
                  </a:cubicBezTo>
                  <a:cubicBezTo>
                    <a:pt x="56" y="37"/>
                    <a:pt x="51" y="50"/>
                    <a:pt x="46" y="64"/>
                  </a:cubicBezTo>
                  <a:cubicBezTo>
                    <a:pt x="44" y="70"/>
                    <a:pt x="40" y="73"/>
                    <a:pt x="32" y="73"/>
                  </a:cubicBezTo>
                  <a:cubicBezTo>
                    <a:pt x="25" y="72"/>
                    <a:pt x="21" y="69"/>
                    <a:pt x="19" y="63"/>
                  </a:cubicBezTo>
                  <a:cubicBezTo>
                    <a:pt x="13" y="47"/>
                    <a:pt x="8" y="30"/>
                    <a:pt x="2" y="14"/>
                  </a:cubicBezTo>
                  <a:cubicBezTo>
                    <a:pt x="0" y="8"/>
                    <a:pt x="1" y="4"/>
                    <a:pt x="6" y="2"/>
                  </a:cubicBezTo>
                  <a:cubicBezTo>
                    <a:pt x="12" y="0"/>
                    <a:pt x="19" y="2"/>
                    <a:pt x="21" y="7"/>
                  </a:cubicBezTo>
                  <a:cubicBezTo>
                    <a:pt x="25" y="18"/>
                    <a:pt x="28" y="30"/>
                    <a:pt x="31" y="41"/>
                  </a:cubicBezTo>
                  <a:cubicBezTo>
                    <a:pt x="32" y="44"/>
                    <a:pt x="33" y="47"/>
                    <a:pt x="34" y="49"/>
                  </a:cubicBezTo>
                  <a:cubicBezTo>
                    <a:pt x="35" y="47"/>
                    <a:pt x="36" y="44"/>
                    <a:pt x="37" y="42"/>
                  </a:cubicBezTo>
                  <a:cubicBezTo>
                    <a:pt x="40" y="31"/>
                    <a:pt x="44" y="21"/>
                    <a:pt x="47" y="11"/>
                  </a:cubicBezTo>
                  <a:cubicBezTo>
                    <a:pt x="50" y="4"/>
                    <a:pt x="54" y="1"/>
                    <a:pt x="62" y="1"/>
                  </a:cubicBezTo>
                  <a:cubicBezTo>
                    <a:pt x="69" y="1"/>
                    <a:pt x="73" y="4"/>
                    <a:pt x="76" y="11"/>
                  </a:cubicBezTo>
                  <a:cubicBezTo>
                    <a:pt x="80" y="23"/>
                    <a:pt x="84" y="35"/>
                    <a:pt x="89" y="47"/>
                  </a:cubicBezTo>
                  <a:cubicBezTo>
                    <a:pt x="89" y="48"/>
                    <a:pt x="89" y="49"/>
                    <a:pt x="90" y="49"/>
                  </a:cubicBezTo>
                  <a:cubicBezTo>
                    <a:pt x="90" y="48"/>
                    <a:pt x="90" y="48"/>
                    <a:pt x="90" y="47"/>
                  </a:cubicBezTo>
                  <a:cubicBezTo>
                    <a:pt x="94" y="35"/>
                    <a:pt x="97" y="23"/>
                    <a:pt x="101" y="10"/>
                  </a:cubicBezTo>
                  <a:cubicBezTo>
                    <a:pt x="103" y="3"/>
                    <a:pt x="106" y="1"/>
                    <a:pt x="113" y="1"/>
                  </a:cubicBezTo>
                  <a:cubicBezTo>
                    <a:pt x="121" y="2"/>
                    <a:pt x="124" y="6"/>
                    <a:pt x="121" y="13"/>
                  </a:cubicBezTo>
                  <a:cubicBezTo>
                    <a:pt x="116" y="30"/>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9">
              <a:extLst>
                <a:ext uri="{FF2B5EF4-FFF2-40B4-BE49-F238E27FC236}">
                  <a16:creationId xmlns:a16="http://schemas.microsoft.com/office/drawing/2014/main" xmlns="" id="{CFB7063B-0DFA-4BB9-957F-7F068926E556}"/>
                </a:ext>
              </a:extLst>
            </p:cNvPr>
            <p:cNvSpPr>
              <a:spLocks/>
            </p:cNvSpPr>
            <p:nvPr/>
          </p:nvSpPr>
          <p:spPr bwMode="gray">
            <a:xfrm>
              <a:off x="6446838"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7 w 124"/>
                <a:gd name="T11" fmla="*/ 63 h 73"/>
                <a:gd name="T12" fmla="*/ 32 w 124"/>
                <a:gd name="T13" fmla="*/ 72 h 73"/>
                <a:gd name="T14" fmla="*/ 19 w 124"/>
                <a:gd name="T15" fmla="*/ 63 h 73"/>
                <a:gd name="T16" fmla="*/ 2 w 124"/>
                <a:gd name="T17" fmla="*/ 14 h 73"/>
                <a:gd name="T18" fmla="*/ 6 w 124"/>
                <a:gd name="T19" fmla="*/ 2 h 73"/>
                <a:gd name="T20" fmla="*/ 21 w 124"/>
                <a:gd name="T21" fmla="*/ 6 h 73"/>
                <a:gd name="T22" fmla="*/ 31 w 124"/>
                <a:gd name="T23" fmla="*/ 40 h 73"/>
                <a:gd name="T24" fmla="*/ 33 w 124"/>
                <a:gd name="T25" fmla="*/ 48 h 73"/>
                <a:gd name="T26" fmla="*/ 34 w 124"/>
                <a:gd name="T27" fmla="*/ 49 h 73"/>
                <a:gd name="T28" fmla="*/ 35 w 124"/>
                <a:gd name="T29" fmla="*/ 48 h 73"/>
                <a:gd name="T30" fmla="*/ 47 w 124"/>
                <a:gd name="T31" fmla="*/ 12 h 73"/>
                <a:gd name="T32" fmla="*/ 62 w 124"/>
                <a:gd name="T33" fmla="*/ 1 h 73"/>
                <a:gd name="T34" fmla="*/ 76 w 124"/>
                <a:gd name="T35" fmla="*/ 12 h 73"/>
                <a:gd name="T36" fmla="*/ 89 w 124"/>
                <a:gd name="T37" fmla="*/ 48 h 73"/>
                <a:gd name="T38" fmla="*/ 90 w 124"/>
                <a:gd name="T39" fmla="*/ 49 h 73"/>
                <a:gd name="T40" fmla="*/ 90 w 124"/>
                <a:gd name="T41" fmla="*/ 48 h 73"/>
                <a:gd name="T42" fmla="*/ 101 w 124"/>
                <a:gd name="T43" fmla="*/ 10 h 73"/>
                <a:gd name="T44" fmla="*/ 112 w 124"/>
                <a:gd name="T45" fmla="*/ 1 h 73"/>
                <a:gd name="T46" fmla="*/ 121 w 124"/>
                <a:gd name="T47" fmla="*/ 14 h 73"/>
                <a:gd name="T48" fmla="*/ 104 w 124"/>
                <a:gd name="T49" fmla="*/ 63 h 73"/>
                <a:gd name="T50" fmla="*/ 90 w 124"/>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73">
                  <a:moveTo>
                    <a:pt x="90" y="72"/>
                  </a:moveTo>
                  <a:cubicBezTo>
                    <a:pt x="84" y="73"/>
                    <a:pt x="79" y="70"/>
                    <a:pt x="77" y="63"/>
                  </a:cubicBezTo>
                  <a:cubicBezTo>
                    <a:pt x="72" y="50"/>
                    <a:pt x="68" y="36"/>
                    <a:pt x="63" y="23"/>
                  </a:cubicBezTo>
                  <a:cubicBezTo>
                    <a:pt x="63" y="22"/>
                    <a:pt x="62" y="22"/>
                    <a:pt x="62" y="21"/>
                  </a:cubicBezTo>
                  <a:cubicBezTo>
                    <a:pt x="62" y="22"/>
                    <a:pt x="61" y="22"/>
                    <a:pt x="61" y="23"/>
                  </a:cubicBezTo>
                  <a:cubicBezTo>
                    <a:pt x="56" y="36"/>
                    <a:pt x="52" y="50"/>
                    <a:pt x="47" y="63"/>
                  </a:cubicBezTo>
                  <a:cubicBezTo>
                    <a:pt x="44" y="70"/>
                    <a:pt x="40" y="73"/>
                    <a:pt x="32" y="72"/>
                  </a:cubicBezTo>
                  <a:cubicBezTo>
                    <a:pt x="25" y="72"/>
                    <a:pt x="22" y="70"/>
                    <a:pt x="19" y="63"/>
                  </a:cubicBezTo>
                  <a:cubicBezTo>
                    <a:pt x="13" y="46"/>
                    <a:pt x="8" y="30"/>
                    <a:pt x="2" y="14"/>
                  </a:cubicBezTo>
                  <a:cubicBezTo>
                    <a:pt x="0" y="9"/>
                    <a:pt x="0" y="5"/>
                    <a:pt x="6" y="2"/>
                  </a:cubicBezTo>
                  <a:cubicBezTo>
                    <a:pt x="12" y="0"/>
                    <a:pt x="19" y="1"/>
                    <a:pt x="21" y="6"/>
                  </a:cubicBezTo>
                  <a:cubicBezTo>
                    <a:pt x="25" y="17"/>
                    <a:pt x="28" y="29"/>
                    <a:pt x="31" y="40"/>
                  </a:cubicBezTo>
                  <a:cubicBezTo>
                    <a:pt x="32" y="42"/>
                    <a:pt x="33" y="45"/>
                    <a:pt x="33" y="48"/>
                  </a:cubicBezTo>
                  <a:cubicBezTo>
                    <a:pt x="33" y="48"/>
                    <a:pt x="34" y="49"/>
                    <a:pt x="34" y="49"/>
                  </a:cubicBezTo>
                  <a:cubicBezTo>
                    <a:pt x="34" y="49"/>
                    <a:pt x="34" y="48"/>
                    <a:pt x="35" y="48"/>
                  </a:cubicBezTo>
                  <a:cubicBezTo>
                    <a:pt x="39" y="36"/>
                    <a:pt x="43" y="24"/>
                    <a:pt x="47" y="12"/>
                  </a:cubicBezTo>
                  <a:cubicBezTo>
                    <a:pt x="50" y="4"/>
                    <a:pt x="54" y="1"/>
                    <a:pt x="62" y="1"/>
                  </a:cubicBezTo>
                  <a:cubicBezTo>
                    <a:pt x="70" y="1"/>
                    <a:pt x="73" y="4"/>
                    <a:pt x="76" y="12"/>
                  </a:cubicBezTo>
                  <a:cubicBezTo>
                    <a:pt x="81" y="23"/>
                    <a:pt x="85" y="36"/>
                    <a:pt x="89" y="48"/>
                  </a:cubicBezTo>
                  <a:cubicBezTo>
                    <a:pt x="89" y="48"/>
                    <a:pt x="90" y="49"/>
                    <a:pt x="90" y="49"/>
                  </a:cubicBezTo>
                  <a:cubicBezTo>
                    <a:pt x="90" y="49"/>
                    <a:pt x="90" y="48"/>
                    <a:pt x="90" y="48"/>
                  </a:cubicBezTo>
                  <a:cubicBezTo>
                    <a:pt x="94" y="35"/>
                    <a:pt x="98" y="23"/>
                    <a:pt x="101" y="10"/>
                  </a:cubicBezTo>
                  <a:cubicBezTo>
                    <a:pt x="103" y="5"/>
                    <a:pt x="106" y="2"/>
                    <a:pt x="112" y="1"/>
                  </a:cubicBezTo>
                  <a:cubicBezTo>
                    <a:pt x="121" y="1"/>
                    <a:pt x="124" y="6"/>
                    <a:pt x="121" y="14"/>
                  </a:cubicBezTo>
                  <a:cubicBezTo>
                    <a:pt x="116" y="31"/>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10">
              <a:extLst>
                <a:ext uri="{FF2B5EF4-FFF2-40B4-BE49-F238E27FC236}">
                  <a16:creationId xmlns:a16="http://schemas.microsoft.com/office/drawing/2014/main" xmlns="" id="{131A025F-51C1-46B8-8513-E958EFF8699E}"/>
                </a:ext>
              </a:extLst>
            </p:cNvPr>
            <p:cNvSpPr>
              <a:spLocks/>
            </p:cNvSpPr>
            <p:nvPr/>
          </p:nvSpPr>
          <p:spPr bwMode="gray">
            <a:xfrm>
              <a:off x="5691188" y="952500"/>
              <a:ext cx="615950" cy="363538"/>
            </a:xfrm>
            <a:custGeom>
              <a:avLst/>
              <a:gdLst>
                <a:gd name="T0" fmla="*/ 90 w 124"/>
                <a:gd name="T1" fmla="*/ 72 h 73"/>
                <a:gd name="T2" fmla="*/ 77 w 124"/>
                <a:gd name="T3" fmla="*/ 64 h 73"/>
                <a:gd name="T4" fmla="*/ 63 w 124"/>
                <a:gd name="T5" fmla="*/ 23 h 73"/>
                <a:gd name="T6" fmla="*/ 62 w 124"/>
                <a:gd name="T7" fmla="*/ 21 h 73"/>
                <a:gd name="T8" fmla="*/ 61 w 124"/>
                <a:gd name="T9" fmla="*/ 23 h 73"/>
                <a:gd name="T10" fmla="*/ 46 w 124"/>
                <a:gd name="T11" fmla="*/ 63 h 73"/>
                <a:gd name="T12" fmla="*/ 32 w 124"/>
                <a:gd name="T13" fmla="*/ 72 h 73"/>
                <a:gd name="T14" fmla="*/ 19 w 124"/>
                <a:gd name="T15" fmla="*/ 63 h 73"/>
                <a:gd name="T16" fmla="*/ 2 w 124"/>
                <a:gd name="T17" fmla="*/ 14 h 73"/>
                <a:gd name="T18" fmla="*/ 6 w 124"/>
                <a:gd name="T19" fmla="*/ 2 h 73"/>
                <a:gd name="T20" fmla="*/ 21 w 124"/>
                <a:gd name="T21" fmla="*/ 7 h 73"/>
                <a:gd name="T22" fmla="*/ 31 w 124"/>
                <a:gd name="T23" fmla="*/ 42 h 73"/>
                <a:gd name="T24" fmla="*/ 34 w 124"/>
                <a:gd name="T25" fmla="*/ 49 h 73"/>
                <a:gd name="T26" fmla="*/ 37 w 124"/>
                <a:gd name="T27" fmla="*/ 42 h 73"/>
                <a:gd name="T28" fmla="*/ 48 w 124"/>
                <a:gd name="T29" fmla="*/ 10 h 73"/>
                <a:gd name="T30" fmla="*/ 62 w 124"/>
                <a:gd name="T31" fmla="*/ 1 h 73"/>
                <a:gd name="T32" fmla="*/ 76 w 124"/>
                <a:gd name="T33" fmla="*/ 10 h 73"/>
                <a:gd name="T34" fmla="*/ 89 w 124"/>
                <a:gd name="T35" fmla="*/ 47 h 73"/>
                <a:gd name="T36" fmla="*/ 90 w 124"/>
                <a:gd name="T37" fmla="*/ 49 h 73"/>
                <a:gd name="T38" fmla="*/ 91 w 124"/>
                <a:gd name="T39" fmla="*/ 47 h 73"/>
                <a:gd name="T40" fmla="*/ 101 w 124"/>
                <a:gd name="T41" fmla="*/ 10 h 73"/>
                <a:gd name="T42" fmla="*/ 116 w 124"/>
                <a:gd name="T43" fmla="*/ 2 h 73"/>
                <a:gd name="T44" fmla="*/ 122 w 124"/>
                <a:gd name="T45" fmla="*/ 12 h 73"/>
                <a:gd name="T46" fmla="*/ 104 w 124"/>
                <a:gd name="T47" fmla="*/ 65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4"/>
                  </a:cubicBezTo>
                  <a:cubicBezTo>
                    <a:pt x="72" y="50"/>
                    <a:pt x="68" y="36"/>
                    <a:pt x="63" y="23"/>
                  </a:cubicBezTo>
                  <a:cubicBezTo>
                    <a:pt x="62" y="22"/>
                    <a:pt x="62" y="22"/>
                    <a:pt x="62" y="21"/>
                  </a:cubicBezTo>
                  <a:cubicBezTo>
                    <a:pt x="61" y="22"/>
                    <a:pt x="61" y="22"/>
                    <a:pt x="61" y="23"/>
                  </a:cubicBezTo>
                  <a:cubicBezTo>
                    <a:pt x="56" y="36"/>
                    <a:pt x="51" y="50"/>
                    <a:pt x="46" y="63"/>
                  </a:cubicBezTo>
                  <a:cubicBezTo>
                    <a:pt x="44" y="70"/>
                    <a:pt x="40" y="73"/>
                    <a:pt x="32" y="72"/>
                  </a:cubicBezTo>
                  <a:cubicBezTo>
                    <a:pt x="25" y="72"/>
                    <a:pt x="22" y="70"/>
                    <a:pt x="19" y="63"/>
                  </a:cubicBezTo>
                  <a:cubicBezTo>
                    <a:pt x="13" y="46"/>
                    <a:pt x="8" y="30"/>
                    <a:pt x="2" y="14"/>
                  </a:cubicBezTo>
                  <a:cubicBezTo>
                    <a:pt x="0" y="7"/>
                    <a:pt x="1" y="4"/>
                    <a:pt x="6" y="2"/>
                  </a:cubicBezTo>
                  <a:cubicBezTo>
                    <a:pt x="12" y="0"/>
                    <a:pt x="19" y="2"/>
                    <a:pt x="21" y="7"/>
                  </a:cubicBezTo>
                  <a:cubicBezTo>
                    <a:pt x="25" y="19"/>
                    <a:pt x="28" y="30"/>
                    <a:pt x="31" y="42"/>
                  </a:cubicBezTo>
                  <a:cubicBezTo>
                    <a:pt x="32" y="44"/>
                    <a:pt x="33" y="47"/>
                    <a:pt x="34" y="49"/>
                  </a:cubicBezTo>
                  <a:cubicBezTo>
                    <a:pt x="35" y="47"/>
                    <a:pt x="36" y="44"/>
                    <a:pt x="37" y="42"/>
                  </a:cubicBezTo>
                  <a:cubicBezTo>
                    <a:pt x="40" y="31"/>
                    <a:pt x="44" y="21"/>
                    <a:pt x="48" y="10"/>
                  </a:cubicBezTo>
                  <a:cubicBezTo>
                    <a:pt x="50" y="3"/>
                    <a:pt x="55" y="1"/>
                    <a:pt x="62" y="1"/>
                  </a:cubicBezTo>
                  <a:cubicBezTo>
                    <a:pt x="69" y="1"/>
                    <a:pt x="73" y="4"/>
                    <a:pt x="76" y="10"/>
                  </a:cubicBezTo>
                  <a:cubicBezTo>
                    <a:pt x="80" y="23"/>
                    <a:pt x="84" y="35"/>
                    <a:pt x="89" y="47"/>
                  </a:cubicBezTo>
                  <a:cubicBezTo>
                    <a:pt x="89" y="48"/>
                    <a:pt x="89" y="48"/>
                    <a:pt x="90" y="49"/>
                  </a:cubicBezTo>
                  <a:cubicBezTo>
                    <a:pt x="90" y="48"/>
                    <a:pt x="90" y="48"/>
                    <a:pt x="91" y="47"/>
                  </a:cubicBezTo>
                  <a:cubicBezTo>
                    <a:pt x="94" y="35"/>
                    <a:pt x="98" y="22"/>
                    <a:pt x="101" y="10"/>
                  </a:cubicBezTo>
                  <a:cubicBezTo>
                    <a:pt x="103" y="3"/>
                    <a:pt x="108" y="0"/>
                    <a:pt x="116" y="2"/>
                  </a:cubicBezTo>
                  <a:cubicBezTo>
                    <a:pt x="121" y="3"/>
                    <a:pt x="124" y="7"/>
                    <a:pt x="122" y="12"/>
                  </a:cubicBezTo>
                  <a:cubicBezTo>
                    <a:pt x="116" y="30"/>
                    <a:pt x="110" y="47"/>
                    <a:pt x="104" y="65"/>
                  </a:cubicBezTo>
                  <a:cubicBezTo>
                    <a:pt x="101" y="71"/>
                    <a:pt x="97" y="73"/>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
        <p:nvSpPr>
          <p:cNvPr id="51" name="TextBox 7">
            <a:extLst>
              <a:ext uri="{FF2B5EF4-FFF2-40B4-BE49-F238E27FC236}">
                <a16:creationId xmlns:a16="http://schemas.microsoft.com/office/drawing/2014/main" xmlns="" id="{D24B1108-EDD6-417B-A36D-F3867011F0AB}"/>
              </a:ext>
            </a:extLst>
          </p:cNvPr>
          <p:cNvSpPr txBox="1"/>
          <p:nvPr userDrawn="1"/>
        </p:nvSpPr>
        <p:spPr bwMode="gray">
          <a:xfrm>
            <a:off x="2622199" y="4052697"/>
            <a:ext cx="1773242"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https://twitter.com/giz_gmbh</a:t>
            </a:r>
          </a:p>
        </p:txBody>
      </p:sp>
      <p:sp>
        <p:nvSpPr>
          <p:cNvPr id="52" name="TextBox 7">
            <a:extLst>
              <a:ext uri="{FF2B5EF4-FFF2-40B4-BE49-F238E27FC236}">
                <a16:creationId xmlns:a16="http://schemas.microsoft.com/office/drawing/2014/main" xmlns="" id="{D1A27A20-93C4-43EC-9799-1798AF93C848}"/>
              </a:ext>
            </a:extLst>
          </p:cNvPr>
          <p:cNvSpPr txBox="1"/>
          <p:nvPr userDrawn="1"/>
        </p:nvSpPr>
        <p:spPr bwMode="gray">
          <a:xfrm>
            <a:off x="5253681" y="4052697"/>
            <a:ext cx="2255746"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https://www.facebook.com/gizprofile/</a:t>
            </a:r>
          </a:p>
        </p:txBody>
      </p:sp>
      <p:sp>
        <p:nvSpPr>
          <p:cNvPr id="31" name="Textplatzhalter 16">
            <a:extLst>
              <a:ext uri="{FF2B5EF4-FFF2-40B4-BE49-F238E27FC236}">
                <a16:creationId xmlns:a16="http://schemas.microsoft.com/office/drawing/2014/main" xmlns="" id="{99BAFDF9-B477-4EAA-888B-B283B996F142}"/>
              </a:ext>
            </a:extLst>
          </p:cNvPr>
          <p:cNvSpPr>
            <a:spLocks noGrp="1"/>
          </p:cNvSpPr>
          <p:nvPr>
            <p:ph type="body" sz="quarter" idx="15" hasCustomPrompt="1"/>
          </p:nvPr>
        </p:nvSpPr>
        <p:spPr bwMode="gray">
          <a:xfrm>
            <a:off x="1959062" y="2070719"/>
            <a:ext cx="2570185" cy="601268"/>
          </a:xfrm>
        </p:spPr>
        <p:txBody>
          <a:bodyPr/>
          <a:lstStyle>
            <a:lvl1pPr>
              <a:lnSpc>
                <a:spcPct val="100000"/>
              </a:lnSpc>
              <a:spcBef>
                <a:spcPts val="0"/>
              </a:spcBef>
              <a:defRPr sz="1200"/>
            </a:lvl1pPr>
          </a:lstStyle>
          <a:p>
            <a:r>
              <a:rPr lang="en-GB" dirty="0"/>
              <a:t>givenname.familyname@giz.de</a:t>
            </a:r>
          </a:p>
          <a:p>
            <a:r>
              <a:rPr lang="en-GB" dirty="0"/>
              <a:t>T +49 (0) x xx </a:t>
            </a:r>
            <a:r>
              <a:rPr lang="en-GB" dirty="0" err="1"/>
              <a:t>xx</a:t>
            </a:r>
            <a:r>
              <a:rPr lang="en-GB" dirty="0"/>
              <a:t> </a:t>
            </a:r>
            <a:r>
              <a:rPr lang="en-GB" dirty="0" err="1"/>
              <a:t>xx</a:t>
            </a:r>
            <a:r>
              <a:rPr lang="en-GB" dirty="0"/>
              <a:t> </a:t>
            </a:r>
          </a:p>
          <a:p>
            <a:r>
              <a:rPr lang="en-GB" dirty="0"/>
              <a:t>F +49 (0) x xx </a:t>
            </a:r>
            <a:r>
              <a:rPr lang="en-GB" dirty="0" err="1"/>
              <a:t>xx</a:t>
            </a:r>
            <a:r>
              <a:rPr lang="en-GB" dirty="0"/>
              <a:t> </a:t>
            </a:r>
            <a:r>
              <a:rPr lang="en-GB" dirty="0" err="1"/>
              <a:t>xx</a:t>
            </a:r>
            <a:endParaRPr lang="en-GB" dirty="0"/>
          </a:p>
        </p:txBody>
      </p:sp>
      <p:sp>
        <p:nvSpPr>
          <p:cNvPr id="32" name="Textplatzhalter 29">
            <a:extLst>
              <a:ext uri="{FF2B5EF4-FFF2-40B4-BE49-F238E27FC236}">
                <a16:creationId xmlns:a16="http://schemas.microsoft.com/office/drawing/2014/main" xmlns="" id="{45476593-F938-4100-B13C-38D8379BF2AB}"/>
              </a:ext>
            </a:extLst>
          </p:cNvPr>
          <p:cNvSpPr>
            <a:spLocks noGrp="1"/>
          </p:cNvSpPr>
          <p:nvPr>
            <p:ph type="body" sz="quarter" idx="22" hasCustomPrompt="1"/>
          </p:nvPr>
        </p:nvSpPr>
        <p:spPr bwMode="gray">
          <a:xfrm>
            <a:off x="1959062" y="1392861"/>
            <a:ext cx="2570185" cy="176276"/>
          </a:xfrm>
        </p:spPr>
        <p:txBody>
          <a:bodyPr/>
          <a:lstStyle>
            <a:lvl1pPr>
              <a:defRPr sz="1200" b="1"/>
            </a:lvl1pPr>
          </a:lstStyle>
          <a:p>
            <a:r>
              <a:rPr lang="en-GB" dirty="0"/>
              <a:t>Given name Family name</a:t>
            </a:r>
          </a:p>
        </p:txBody>
      </p:sp>
      <p:sp>
        <p:nvSpPr>
          <p:cNvPr id="33" name="Textplatzhalter 30">
            <a:extLst>
              <a:ext uri="{FF2B5EF4-FFF2-40B4-BE49-F238E27FC236}">
                <a16:creationId xmlns:a16="http://schemas.microsoft.com/office/drawing/2014/main" xmlns="" id="{01D00CFF-DFE3-4530-913B-A7058396109E}"/>
              </a:ext>
            </a:extLst>
          </p:cNvPr>
          <p:cNvSpPr>
            <a:spLocks noGrp="1"/>
          </p:cNvSpPr>
          <p:nvPr>
            <p:ph type="body" sz="quarter" idx="23" hasCustomPrompt="1"/>
          </p:nvPr>
        </p:nvSpPr>
        <p:spPr bwMode="gray">
          <a:xfrm>
            <a:off x="1959062" y="1635978"/>
            <a:ext cx="2570185" cy="176276"/>
          </a:xfrm>
        </p:spPr>
        <p:txBody>
          <a:bodyPr/>
          <a:lstStyle>
            <a:lvl1pPr>
              <a:defRPr sz="1200"/>
            </a:lvl1pPr>
          </a:lstStyle>
          <a:p>
            <a:r>
              <a:rPr lang="en-GB" dirty="0"/>
              <a:t>Function, place</a:t>
            </a:r>
          </a:p>
        </p:txBody>
      </p:sp>
      <p:sp>
        <p:nvSpPr>
          <p:cNvPr id="34" name="Bildplatzhalter 6">
            <a:extLst>
              <a:ext uri="{FF2B5EF4-FFF2-40B4-BE49-F238E27FC236}">
                <a16:creationId xmlns:a16="http://schemas.microsoft.com/office/drawing/2014/main" xmlns="" id="{E73BDD7E-D6A6-482B-9D61-5276F4F49979}"/>
              </a:ext>
            </a:extLst>
          </p:cNvPr>
          <p:cNvSpPr>
            <a:spLocks noGrp="1"/>
          </p:cNvSpPr>
          <p:nvPr>
            <p:ph type="pic" sz="quarter" idx="17" hasCustomPrompt="1"/>
          </p:nvPr>
        </p:nvSpPr>
        <p:spPr bwMode="gray">
          <a:xfrm>
            <a:off x="449818" y="1392861"/>
            <a:ext cx="1342015" cy="1556665"/>
          </a:xfrm>
          <a:solidFill>
            <a:schemeClr val="bg2"/>
          </a:solidFill>
        </p:spPr>
        <p:txBody>
          <a:bodyPr vert="horz" lIns="36000" tIns="1080000" rIns="36000" bIns="36000" rtlCol="0">
            <a:noAutofit/>
          </a:bodyPr>
          <a:lstStyle>
            <a:lvl1pPr algn="ctr">
              <a:defRPr lang="en-GB" sz="1000" dirty="0">
                <a:solidFill>
                  <a:schemeClr val="tx2"/>
                </a:solidFill>
              </a:defRPr>
            </a:lvl1pPr>
          </a:lstStyle>
          <a:p>
            <a:pPr lvl="0" algn="ctr"/>
            <a:r>
              <a:rPr lang="en-GB" dirty="0"/>
              <a:t>Photo</a:t>
            </a:r>
          </a:p>
        </p:txBody>
      </p:sp>
      <p:sp>
        <p:nvSpPr>
          <p:cNvPr id="53" name="Textplatzhalter 16">
            <a:extLst>
              <a:ext uri="{FF2B5EF4-FFF2-40B4-BE49-F238E27FC236}">
                <a16:creationId xmlns:a16="http://schemas.microsoft.com/office/drawing/2014/main" xmlns="" id="{D4C3F840-A666-4D4F-B080-E849549C179C}"/>
              </a:ext>
            </a:extLst>
          </p:cNvPr>
          <p:cNvSpPr>
            <a:spLocks noGrp="1"/>
          </p:cNvSpPr>
          <p:nvPr>
            <p:ph type="body" sz="quarter" idx="24" hasCustomPrompt="1"/>
          </p:nvPr>
        </p:nvSpPr>
        <p:spPr bwMode="gray">
          <a:xfrm>
            <a:off x="6242653" y="2070719"/>
            <a:ext cx="2671574" cy="601268"/>
          </a:xfrm>
        </p:spPr>
        <p:txBody>
          <a:bodyPr/>
          <a:lstStyle>
            <a:lvl1pPr>
              <a:lnSpc>
                <a:spcPct val="100000"/>
              </a:lnSpc>
              <a:spcBef>
                <a:spcPts val="0"/>
              </a:spcBef>
              <a:defRPr sz="1200"/>
            </a:lvl1pPr>
          </a:lstStyle>
          <a:p>
            <a:r>
              <a:rPr lang="en-GB" dirty="0"/>
              <a:t>givenname.familyname@giz.de </a:t>
            </a:r>
          </a:p>
          <a:p>
            <a:r>
              <a:rPr lang="en-GB" dirty="0"/>
              <a:t>T +49 (0) x xx </a:t>
            </a:r>
            <a:r>
              <a:rPr lang="en-GB" dirty="0" err="1"/>
              <a:t>xx</a:t>
            </a:r>
            <a:r>
              <a:rPr lang="en-GB" dirty="0"/>
              <a:t> </a:t>
            </a:r>
            <a:r>
              <a:rPr lang="en-GB" dirty="0" err="1"/>
              <a:t>xx</a:t>
            </a:r>
            <a:r>
              <a:rPr lang="en-GB" dirty="0"/>
              <a:t> </a:t>
            </a:r>
          </a:p>
          <a:p>
            <a:r>
              <a:rPr lang="en-GB" dirty="0"/>
              <a:t>F +49 (0) x xx </a:t>
            </a:r>
            <a:r>
              <a:rPr lang="en-GB" dirty="0" err="1"/>
              <a:t>xx</a:t>
            </a:r>
            <a:r>
              <a:rPr lang="en-GB" dirty="0"/>
              <a:t> </a:t>
            </a:r>
            <a:r>
              <a:rPr lang="en-GB" dirty="0" err="1"/>
              <a:t>xx</a:t>
            </a:r>
            <a:endParaRPr lang="en-GB" dirty="0"/>
          </a:p>
        </p:txBody>
      </p:sp>
      <p:sp>
        <p:nvSpPr>
          <p:cNvPr id="54" name="Textplatzhalter 29">
            <a:extLst>
              <a:ext uri="{FF2B5EF4-FFF2-40B4-BE49-F238E27FC236}">
                <a16:creationId xmlns:a16="http://schemas.microsoft.com/office/drawing/2014/main" xmlns="" id="{1183BB15-4C0C-49C5-B0B2-4418E3FD55EC}"/>
              </a:ext>
            </a:extLst>
          </p:cNvPr>
          <p:cNvSpPr>
            <a:spLocks noGrp="1"/>
          </p:cNvSpPr>
          <p:nvPr>
            <p:ph type="body" sz="quarter" idx="25" hasCustomPrompt="1"/>
          </p:nvPr>
        </p:nvSpPr>
        <p:spPr bwMode="gray">
          <a:xfrm>
            <a:off x="6242653" y="1392861"/>
            <a:ext cx="2671574" cy="176276"/>
          </a:xfrm>
        </p:spPr>
        <p:txBody>
          <a:bodyPr/>
          <a:lstStyle>
            <a:lvl1pPr>
              <a:defRPr sz="1200" b="1"/>
            </a:lvl1pPr>
          </a:lstStyle>
          <a:p>
            <a:r>
              <a:rPr lang="en-GB" dirty="0"/>
              <a:t>Given name Family name</a:t>
            </a:r>
          </a:p>
        </p:txBody>
      </p:sp>
      <p:sp>
        <p:nvSpPr>
          <p:cNvPr id="55" name="Textplatzhalter 30">
            <a:extLst>
              <a:ext uri="{FF2B5EF4-FFF2-40B4-BE49-F238E27FC236}">
                <a16:creationId xmlns:a16="http://schemas.microsoft.com/office/drawing/2014/main" xmlns="" id="{0C6CA511-61C0-47B0-A071-DE194172414D}"/>
              </a:ext>
            </a:extLst>
          </p:cNvPr>
          <p:cNvSpPr>
            <a:spLocks noGrp="1"/>
          </p:cNvSpPr>
          <p:nvPr>
            <p:ph type="body" sz="quarter" idx="26" hasCustomPrompt="1"/>
          </p:nvPr>
        </p:nvSpPr>
        <p:spPr bwMode="gray">
          <a:xfrm>
            <a:off x="6242653" y="1635978"/>
            <a:ext cx="2671574" cy="176276"/>
          </a:xfrm>
        </p:spPr>
        <p:txBody>
          <a:bodyPr/>
          <a:lstStyle>
            <a:lvl1pPr>
              <a:defRPr sz="1200"/>
            </a:lvl1pPr>
          </a:lstStyle>
          <a:p>
            <a:r>
              <a:rPr lang="en-GB" dirty="0"/>
              <a:t>Function, place</a:t>
            </a:r>
          </a:p>
        </p:txBody>
      </p:sp>
      <p:sp>
        <p:nvSpPr>
          <p:cNvPr id="56" name="Bildplatzhalter 6">
            <a:extLst>
              <a:ext uri="{FF2B5EF4-FFF2-40B4-BE49-F238E27FC236}">
                <a16:creationId xmlns:a16="http://schemas.microsoft.com/office/drawing/2014/main" xmlns="" id="{B0EA41BA-7C5A-4545-A1DA-71964B045D1C}"/>
              </a:ext>
            </a:extLst>
          </p:cNvPr>
          <p:cNvSpPr>
            <a:spLocks noGrp="1"/>
          </p:cNvSpPr>
          <p:nvPr>
            <p:ph type="pic" sz="quarter" idx="27" hasCustomPrompt="1"/>
          </p:nvPr>
        </p:nvSpPr>
        <p:spPr bwMode="gray">
          <a:xfrm>
            <a:off x="4733408" y="1392861"/>
            <a:ext cx="1342015" cy="1556665"/>
          </a:xfrm>
          <a:solidFill>
            <a:schemeClr val="bg2"/>
          </a:solidFill>
        </p:spPr>
        <p:txBody>
          <a:bodyPr vert="horz" lIns="36000" tIns="1080000" rIns="36000" bIns="36000" rtlCol="0">
            <a:noAutofit/>
          </a:bodyPr>
          <a:lstStyle>
            <a:lvl1pPr algn="ctr">
              <a:defRPr lang="en-GB" sz="1000" dirty="0">
                <a:solidFill>
                  <a:schemeClr val="tx2"/>
                </a:solidFill>
              </a:defRPr>
            </a:lvl1pPr>
          </a:lstStyle>
          <a:p>
            <a:pPr lvl="0" algn="ctr"/>
            <a:r>
              <a:rPr lang="en-GB" dirty="0"/>
              <a:t>Photo</a:t>
            </a:r>
          </a:p>
        </p:txBody>
      </p:sp>
      <p:sp>
        <p:nvSpPr>
          <p:cNvPr id="58" name="Titel 1">
            <a:extLst>
              <a:ext uri="{FF2B5EF4-FFF2-40B4-BE49-F238E27FC236}">
                <a16:creationId xmlns:a16="http://schemas.microsoft.com/office/drawing/2014/main" xmlns="" id="{2DD72F4F-E3F2-49DC-BBAE-681D615ED495}"/>
              </a:ext>
            </a:extLst>
          </p:cNvPr>
          <p:cNvSpPr>
            <a:spLocks noGrp="1"/>
          </p:cNvSpPr>
          <p:nvPr>
            <p:ph type="title" hasCustomPrompt="1"/>
          </p:nvPr>
        </p:nvSpPr>
        <p:spPr bwMode="gray">
          <a:xfrm>
            <a:off x="449816" y="240212"/>
            <a:ext cx="8464411" cy="540544"/>
          </a:xfrm>
        </p:spPr>
        <p:txBody>
          <a:bodyPr/>
          <a:lstStyle>
            <a:lvl1pPr>
              <a:defRPr/>
            </a:lvl1pPr>
          </a:lstStyle>
          <a:p>
            <a:r>
              <a:rPr lang="en-GB" dirty="0"/>
              <a:t>Contact</a:t>
            </a:r>
          </a:p>
        </p:txBody>
      </p:sp>
      <p:sp>
        <p:nvSpPr>
          <p:cNvPr id="5" name="Datumsplatzhalter 4">
            <a:extLst>
              <a:ext uri="{FF2B5EF4-FFF2-40B4-BE49-F238E27FC236}">
                <a16:creationId xmlns:a16="http://schemas.microsoft.com/office/drawing/2014/main" xmlns="" id="{0986030D-586C-4CC7-A485-8B94480B0077}"/>
              </a:ext>
            </a:extLst>
          </p:cNvPr>
          <p:cNvSpPr>
            <a:spLocks noGrp="1"/>
          </p:cNvSpPr>
          <p:nvPr>
            <p:ph type="dt" sz="half" idx="28"/>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3EBD3BE4-6430-4C29-8496-67F818CF60BF}"/>
              </a:ext>
            </a:extLst>
          </p:cNvPr>
          <p:cNvSpPr>
            <a:spLocks noGrp="1"/>
          </p:cNvSpPr>
          <p:nvPr>
            <p:ph type="ftr" sz="quarter" idx="29"/>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79D4F2A6-2371-4DC2-B09B-12DDA2F8FC28}"/>
              </a:ext>
            </a:extLst>
          </p:cNvPr>
          <p:cNvSpPr>
            <a:spLocks noGrp="1"/>
          </p:cNvSpPr>
          <p:nvPr>
            <p:ph type="sldNum" sz="quarter" idx="30"/>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41969071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act 3">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xmlns="" id="{DF58C217-C4E2-448E-B6B5-E56CEFB6D358}"/>
              </a:ext>
            </a:extLst>
          </p:cNvPr>
          <p:cNvPicPr>
            <a:picLocks/>
          </p:cNvPicPr>
          <p:nvPr userDrawn="1"/>
        </p:nvPicPr>
        <p:blipFill rotWithShape="1">
          <a:blip r:embed="rId2"/>
          <a:srcRect t="234" b="7466"/>
          <a:stretch/>
        </p:blipFill>
        <p:spPr bwMode="gray">
          <a:xfrm>
            <a:off x="123135" y="123825"/>
            <a:ext cx="8893865" cy="4476494"/>
          </a:xfrm>
          <a:prstGeom prst="rect">
            <a:avLst/>
          </a:prstGeom>
        </p:spPr>
      </p:pic>
      <p:sp>
        <p:nvSpPr>
          <p:cNvPr id="6" name="Rechteck 5">
            <a:extLst>
              <a:ext uri="{FF2B5EF4-FFF2-40B4-BE49-F238E27FC236}">
                <a16:creationId xmlns:a16="http://schemas.microsoft.com/office/drawing/2014/main" xmlns="" id="{1E3E3E95-0AFA-477F-B88E-9AEDC037418E}"/>
              </a:ext>
            </a:extLst>
          </p:cNvPr>
          <p:cNvSpPr>
            <a:spLocks/>
          </p:cNvSpPr>
          <p:nvPr userDrawn="1"/>
        </p:nvSpPr>
        <p:spPr bwMode="gray">
          <a:xfrm>
            <a:off x="133351" y="123825"/>
            <a:ext cx="8893865" cy="447649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6" name="Titel 1">
            <a:extLst>
              <a:ext uri="{FF2B5EF4-FFF2-40B4-BE49-F238E27FC236}">
                <a16:creationId xmlns:a16="http://schemas.microsoft.com/office/drawing/2014/main" xmlns="" id="{3B6C23A5-1B72-42F2-B92F-DC68B632F6B0}"/>
              </a:ext>
            </a:extLst>
          </p:cNvPr>
          <p:cNvSpPr>
            <a:spLocks noGrp="1"/>
          </p:cNvSpPr>
          <p:nvPr>
            <p:ph type="title" hasCustomPrompt="1"/>
          </p:nvPr>
        </p:nvSpPr>
        <p:spPr bwMode="gray">
          <a:xfrm>
            <a:off x="449816" y="240212"/>
            <a:ext cx="8560833" cy="540544"/>
          </a:xfrm>
        </p:spPr>
        <p:txBody>
          <a:bodyPr/>
          <a:lstStyle>
            <a:lvl1pPr>
              <a:defRPr/>
            </a:lvl1pPr>
          </a:lstStyle>
          <a:p>
            <a:r>
              <a:rPr lang="en-GB" dirty="0"/>
              <a:t>Contact</a:t>
            </a:r>
          </a:p>
        </p:txBody>
      </p:sp>
      <p:sp>
        <p:nvSpPr>
          <p:cNvPr id="19" name="Textplatzhalter 16">
            <a:extLst>
              <a:ext uri="{FF2B5EF4-FFF2-40B4-BE49-F238E27FC236}">
                <a16:creationId xmlns:a16="http://schemas.microsoft.com/office/drawing/2014/main" xmlns="" id="{F0C65784-9410-409B-82EA-6584D4732CDD}"/>
              </a:ext>
            </a:extLst>
          </p:cNvPr>
          <p:cNvSpPr>
            <a:spLocks noGrp="1"/>
          </p:cNvSpPr>
          <p:nvPr>
            <p:ph type="body" sz="quarter" idx="15" hasCustomPrompt="1"/>
          </p:nvPr>
        </p:nvSpPr>
        <p:spPr bwMode="gray">
          <a:xfrm>
            <a:off x="449816" y="2974463"/>
            <a:ext cx="2608495" cy="540112"/>
          </a:xfrm>
        </p:spPr>
        <p:txBody>
          <a:bodyPr/>
          <a:lstStyle>
            <a:lvl1pPr>
              <a:lnSpc>
                <a:spcPct val="100000"/>
              </a:lnSpc>
              <a:spcBef>
                <a:spcPts val="0"/>
              </a:spcBef>
              <a:defRPr sz="1000"/>
            </a:lvl1pPr>
          </a:lstStyle>
          <a:p>
            <a:r>
              <a:rPr lang="en-GB" dirty="0"/>
              <a:t>givenname.familyname@giz.de</a:t>
            </a:r>
          </a:p>
          <a:p>
            <a:r>
              <a:rPr lang="en-GB" dirty="0"/>
              <a:t>T +49 (0) x xx </a:t>
            </a:r>
            <a:r>
              <a:rPr lang="en-GB" dirty="0" err="1"/>
              <a:t>xx</a:t>
            </a:r>
            <a:r>
              <a:rPr lang="en-GB" dirty="0"/>
              <a:t> </a:t>
            </a:r>
            <a:r>
              <a:rPr lang="en-GB" dirty="0" err="1"/>
              <a:t>xx</a:t>
            </a:r>
            <a:r>
              <a:rPr lang="en-GB" dirty="0"/>
              <a:t> </a:t>
            </a:r>
          </a:p>
          <a:p>
            <a:r>
              <a:rPr lang="en-GB" dirty="0"/>
              <a:t>F +49 (0) x xx </a:t>
            </a:r>
            <a:r>
              <a:rPr lang="en-GB" dirty="0" err="1"/>
              <a:t>xx</a:t>
            </a:r>
            <a:r>
              <a:rPr lang="en-GB" dirty="0"/>
              <a:t> </a:t>
            </a:r>
            <a:r>
              <a:rPr lang="en-GB" dirty="0" err="1"/>
              <a:t>xx</a:t>
            </a:r>
            <a:endParaRPr lang="en-GB" dirty="0"/>
          </a:p>
        </p:txBody>
      </p:sp>
      <p:sp>
        <p:nvSpPr>
          <p:cNvPr id="20" name="Textplatzhalter 29">
            <a:extLst>
              <a:ext uri="{FF2B5EF4-FFF2-40B4-BE49-F238E27FC236}">
                <a16:creationId xmlns:a16="http://schemas.microsoft.com/office/drawing/2014/main" xmlns="" id="{85761457-A63B-46F2-99C5-E217A1E0A705}"/>
              </a:ext>
            </a:extLst>
          </p:cNvPr>
          <p:cNvSpPr>
            <a:spLocks noGrp="1"/>
          </p:cNvSpPr>
          <p:nvPr>
            <p:ph type="body" sz="quarter" idx="22" hasCustomPrompt="1"/>
          </p:nvPr>
        </p:nvSpPr>
        <p:spPr bwMode="gray">
          <a:xfrm>
            <a:off x="449816" y="2508898"/>
            <a:ext cx="2608495" cy="176276"/>
          </a:xfrm>
        </p:spPr>
        <p:txBody>
          <a:bodyPr/>
          <a:lstStyle>
            <a:lvl1pPr>
              <a:defRPr sz="1000" b="1"/>
            </a:lvl1pPr>
          </a:lstStyle>
          <a:p>
            <a:r>
              <a:rPr lang="en-GB" dirty="0"/>
              <a:t>Given name Family name</a:t>
            </a:r>
          </a:p>
        </p:txBody>
      </p:sp>
      <p:sp>
        <p:nvSpPr>
          <p:cNvPr id="21" name="Textplatzhalter 30">
            <a:extLst>
              <a:ext uri="{FF2B5EF4-FFF2-40B4-BE49-F238E27FC236}">
                <a16:creationId xmlns:a16="http://schemas.microsoft.com/office/drawing/2014/main" xmlns="" id="{CB52D947-0416-4964-B28D-129580E47725}"/>
              </a:ext>
            </a:extLst>
          </p:cNvPr>
          <p:cNvSpPr>
            <a:spLocks noGrp="1"/>
          </p:cNvSpPr>
          <p:nvPr>
            <p:ph type="body" sz="quarter" idx="23" hasCustomPrompt="1"/>
          </p:nvPr>
        </p:nvSpPr>
        <p:spPr bwMode="gray">
          <a:xfrm>
            <a:off x="449816" y="2686369"/>
            <a:ext cx="2608495" cy="176276"/>
          </a:xfrm>
        </p:spPr>
        <p:txBody>
          <a:bodyPr/>
          <a:lstStyle>
            <a:lvl1pPr>
              <a:defRPr sz="1000"/>
            </a:lvl1pPr>
          </a:lstStyle>
          <a:p>
            <a:r>
              <a:rPr lang="en-GB" dirty="0"/>
              <a:t>Function, place</a:t>
            </a:r>
          </a:p>
        </p:txBody>
      </p:sp>
      <p:sp>
        <p:nvSpPr>
          <p:cNvPr id="35" name="Bildplatzhalter 6">
            <a:extLst>
              <a:ext uri="{FF2B5EF4-FFF2-40B4-BE49-F238E27FC236}">
                <a16:creationId xmlns:a16="http://schemas.microsoft.com/office/drawing/2014/main" xmlns="" id="{FC763A8F-9E6C-4EEB-90DC-0F65B80379CA}"/>
              </a:ext>
            </a:extLst>
          </p:cNvPr>
          <p:cNvSpPr>
            <a:spLocks noGrp="1"/>
          </p:cNvSpPr>
          <p:nvPr>
            <p:ph type="pic" sz="quarter" idx="17" hasCustomPrompt="1"/>
          </p:nvPr>
        </p:nvSpPr>
        <p:spPr bwMode="gray">
          <a:xfrm>
            <a:off x="449818" y="1177157"/>
            <a:ext cx="1016580" cy="1179178"/>
          </a:xfrm>
          <a:solidFill>
            <a:schemeClr val="bg2"/>
          </a:solidFill>
        </p:spPr>
        <p:txBody>
          <a:bodyPr vert="horz" lIns="36000" tIns="864000" rIns="36000" bIns="36000" rtlCol="0">
            <a:noAutofit/>
          </a:bodyPr>
          <a:lstStyle>
            <a:lvl1pPr algn="ctr">
              <a:defRPr lang="en-GB" sz="600" dirty="0">
                <a:solidFill>
                  <a:schemeClr val="tx2"/>
                </a:solidFill>
              </a:defRPr>
            </a:lvl1pPr>
          </a:lstStyle>
          <a:p>
            <a:pPr lvl="0" algn="ctr"/>
            <a:r>
              <a:rPr lang="en-GB" dirty="0"/>
              <a:t>Photo</a:t>
            </a:r>
          </a:p>
        </p:txBody>
      </p:sp>
      <p:sp>
        <p:nvSpPr>
          <p:cNvPr id="23" name="Textplatzhalter 16">
            <a:extLst>
              <a:ext uri="{FF2B5EF4-FFF2-40B4-BE49-F238E27FC236}">
                <a16:creationId xmlns:a16="http://schemas.microsoft.com/office/drawing/2014/main" xmlns="" id="{A3959264-4C48-474A-BB44-B8C103D1F20F}"/>
              </a:ext>
            </a:extLst>
          </p:cNvPr>
          <p:cNvSpPr>
            <a:spLocks noGrp="1"/>
          </p:cNvSpPr>
          <p:nvPr>
            <p:ph type="body" sz="quarter" idx="24" hasCustomPrompt="1"/>
          </p:nvPr>
        </p:nvSpPr>
        <p:spPr bwMode="gray">
          <a:xfrm>
            <a:off x="3348457" y="2974463"/>
            <a:ext cx="2608495" cy="540112"/>
          </a:xfrm>
        </p:spPr>
        <p:txBody>
          <a:bodyPr/>
          <a:lstStyle>
            <a:lvl1pPr>
              <a:lnSpc>
                <a:spcPct val="100000"/>
              </a:lnSpc>
              <a:spcBef>
                <a:spcPts val="0"/>
              </a:spcBef>
              <a:defRPr sz="1000"/>
            </a:lvl1pPr>
          </a:lstStyle>
          <a:p>
            <a:r>
              <a:rPr lang="en-GB" dirty="0"/>
              <a:t>givenname.familyname@giz.de</a:t>
            </a:r>
          </a:p>
          <a:p>
            <a:r>
              <a:rPr lang="en-GB" dirty="0"/>
              <a:t>T +49 (0) x xx </a:t>
            </a:r>
            <a:r>
              <a:rPr lang="en-GB" dirty="0" err="1"/>
              <a:t>xx</a:t>
            </a:r>
            <a:r>
              <a:rPr lang="en-GB" dirty="0"/>
              <a:t> </a:t>
            </a:r>
            <a:r>
              <a:rPr lang="en-GB" dirty="0" err="1"/>
              <a:t>xx</a:t>
            </a:r>
            <a:r>
              <a:rPr lang="en-GB" dirty="0"/>
              <a:t> </a:t>
            </a:r>
          </a:p>
          <a:p>
            <a:r>
              <a:rPr lang="en-GB" dirty="0"/>
              <a:t>F +49 (0) x xx </a:t>
            </a:r>
            <a:r>
              <a:rPr lang="en-GB" dirty="0" err="1"/>
              <a:t>xx</a:t>
            </a:r>
            <a:r>
              <a:rPr lang="en-GB" dirty="0"/>
              <a:t> </a:t>
            </a:r>
            <a:r>
              <a:rPr lang="en-GB" dirty="0" err="1"/>
              <a:t>xx</a:t>
            </a:r>
            <a:endParaRPr lang="en-GB" dirty="0"/>
          </a:p>
        </p:txBody>
      </p:sp>
      <p:sp>
        <p:nvSpPr>
          <p:cNvPr id="24" name="Textplatzhalter 29">
            <a:extLst>
              <a:ext uri="{FF2B5EF4-FFF2-40B4-BE49-F238E27FC236}">
                <a16:creationId xmlns:a16="http://schemas.microsoft.com/office/drawing/2014/main" xmlns="" id="{37C5BE72-A50D-4E1F-A698-7239B19ED5FF}"/>
              </a:ext>
            </a:extLst>
          </p:cNvPr>
          <p:cNvSpPr>
            <a:spLocks noGrp="1"/>
          </p:cNvSpPr>
          <p:nvPr>
            <p:ph type="body" sz="quarter" idx="25" hasCustomPrompt="1"/>
          </p:nvPr>
        </p:nvSpPr>
        <p:spPr bwMode="gray">
          <a:xfrm>
            <a:off x="3348457" y="2508898"/>
            <a:ext cx="2608495" cy="176276"/>
          </a:xfrm>
        </p:spPr>
        <p:txBody>
          <a:bodyPr/>
          <a:lstStyle>
            <a:lvl1pPr>
              <a:defRPr sz="1000" b="1"/>
            </a:lvl1pPr>
          </a:lstStyle>
          <a:p>
            <a:r>
              <a:rPr lang="en-GB" dirty="0"/>
              <a:t>Given name Family name</a:t>
            </a:r>
          </a:p>
        </p:txBody>
      </p:sp>
      <p:sp>
        <p:nvSpPr>
          <p:cNvPr id="25" name="Textplatzhalter 30">
            <a:extLst>
              <a:ext uri="{FF2B5EF4-FFF2-40B4-BE49-F238E27FC236}">
                <a16:creationId xmlns:a16="http://schemas.microsoft.com/office/drawing/2014/main" xmlns="" id="{BBC5F177-59CC-4E2C-8920-EF6014FA21D0}"/>
              </a:ext>
            </a:extLst>
          </p:cNvPr>
          <p:cNvSpPr>
            <a:spLocks noGrp="1"/>
          </p:cNvSpPr>
          <p:nvPr>
            <p:ph type="body" sz="quarter" idx="26" hasCustomPrompt="1"/>
          </p:nvPr>
        </p:nvSpPr>
        <p:spPr bwMode="gray">
          <a:xfrm>
            <a:off x="3348457" y="2686369"/>
            <a:ext cx="2608495" cy="176276"/>
          </a:xfrm>
        </p:spPr>
        <p:txBody>
          <a:bodyPr/>
          <a:lstStyle>
            <a:lvl1pPr>
              <a:defRPr sz="1000"/>
            </a:lvl1pPr>
          </a:lstStyle>
          <a:p>
            <a:r>
              <a:rPr lang="en-GB" dirty="0"/>
              <a:t>Function, place</a:t>
            </a:r>
          </a:p>
        </p:txBody>
      </p:sp>
      <p:sp>
        <p:nvSpPr>
          <p:cNvPr id="36" name="Bildplatzhalter 6">
            <a:extLst>
              <a:ext uri="{FF2B5EF4-FFF2-40B4-BE49-F238E27FC236}">
                <a16:creationId xmlns:a16="http://schemas.microsoft.com/office/drawing/2014/main" xmlns="" id="{BB2B85DB-7C09-47DD-8B78-3BE26DF17326}"/>
              </a:ext>
            </a:extLst>
          </p:cNvPr>
          <p:cNvSpPr>
            <a:spLocks noGrp="1"/>
          </p:cNvSpPr>
          <p:nvPr>
            <p:ph type="pic" sz="quarter" idx="27" hasCustomPrompt="1"/>
          </p:nvPr>
        </p:nvSpPr>
        <p:spPr bwMode="gray">
          <a:xfrm>
            <a:off x="3348459" y="1177157"/>
            <a:ext cx="1016580" cy="1179178"/>
          </a:xfrm>
          <a:solidFill>
            <a:schemeClr val="bg2"/>
          </a:solidFill>
        </p:spPr>
        <p:txBody>
          <a:bodyPr vert="horz" lIns="36000" tIns="864000" rIns="36000" bIns="36000" rtlCol="0">
            <a:noAutofit/>
          </a:bodyPr>
          <a:lstStyle>
            <a:lvl1pPr marL="0" marR="0" indent="0" algn="ctr" defTabSz="685800" rtl="0" eaLnBrk="1" fontAlgn="auto" latinLnBrk="0" hangingPunct="1">
              <a:lnSpc>
                <a:spcPct val="90000"/>
              </a:lnSpc>
              <a:spcBef>
                <a:spcPts val="600"/>
              </a:spcBef>
              <a:spcAft>
                <a:spcPts val="0"/>
              </a:spcAft>
              <a:buClrTx/>
              <a:buSzTx/>
              <a:buFont typeface="Arial" panose="020B0604020202020204" pitchFamily="34" charset="0"/>
              <a:buNone/>
              <a:tabLst/>
              <a:defRPr lang="en-GB" sz="600" dirty="0">
                <a:solidFill>
                  <a:schemeClr val="tx2"/>
                </a:solidFill>
              </a:defRPr>
            </a:lvl1pPr>
          </a:lstStyle>
          <a:p>
            <a:pPr marL="0" marR="0" lvl="0" indent="0" algn="ctr" defTabSz="685800" rtl="0" eaLnBrk="1" fontAlgn="auto" latinLnBrk="0" hangingPunct="1">
              <a:lnSpc>
                <a:spcPct val="90000"/>
              </a:lnSpc>
              <a:spcBef>
                <a:spcPts val="600"/>
              </a:spcBef>
              <a:spcAft>
                <a:spcPts val="0"/>
              </a:spcAft>
              <a:buClrTx/>
              <a:buSzTx/>
              <a:buFont typeface="Arial" panose="020B0604020202020204" pitchFamily="34" charset="0"/>
              <a:buNone/>
              <a:tabLst/>
              <a:defRPr/>
            </a:pPr>
            <a:r>
              <a:rPr lang="en-GB" dirty="0"/>
              <a:t>Photo</a:t>
            </a:r>
          </a:p>
        </p:txBody>
      </p:sp>
      <p:sp>
        <p:nvSpPr>
          <p:cNvPr id="37" name="Textplatzhalter 16">
            <a:extLst>
              <a:ext uri="{FF2B5EF4-FFF2-40B4-BE49-F238E27FC236}">
                <a16:creationId xmlns:a16="http://schemas.microsoft.com/office/drawing/2014/main" xmlns="" id="{C376165A-CE76-4372-91C7-F6C54DEAFEF0}"/>
              </a:ext>
            </a:extLst>
          </p:cNvPr>
          <p:cNvSpPr>
            <a:spLocks noGrp="1"/>
          </p:cNvSpPr>
          <p:nvPr>
            <p:ph type="body" sz="quarter" idx="28" hasCustomPrompt="1"/>
          </p:nvPr>
        </p:nvSpPr>
        <p:spPr bwMode="gray">
          <a:xfrm>
            <a:off x="6247098" y="2974463"/>
            <a:ext cx="2608495" cy="540112"/>
          </a:xfrm>
        </p:spPr>
        <p:txBody>
          <a:bodyPr/>
          <a:lstStyle>
            <a:lvl1pPr>
              <a:lnSpc>
                <a:spcPct val="100000"/>
              </a:lnSpc>
              <a:spcBef>
                <a:spcPts val="0"/>
              </a:spcBef>
              <a:defRPr sz="1000"/>
            </a:lvl1pPr>
          </a:lstStyle>
          <a:p>
            <a:r>
              <a:rPr lang="en-GB" dirty="0"/>
              <a:t>givenname.familyname@giz.de</a:t>
            </a:r>
          </a:p>
          <a:p>
            <a:r>
              <a:rPr lang="en-GB" dirty="0"/>
              <a:t>T +49 (0) x xx </a:t>
            </a:r>
            <a:r>
              <a:rPr lang="en-GB" dirty="0" err="1"/>
              <a:t>xx</a:t>
            </a:r>
            <a:r>
              <a:rPr lang="en-GB" dirty="0"/>
              <a:t> </a:t>
            </a:r>
            <a:r>
              <a:rPr lang="en-GB" dirty="0" err="1"/>
              <a:t>xx</a:t>
            </a:r>
            <a:r>
              <a:rPr lang="en-GB" dirty="0"/>
              <a:t> </a:t>
            </a:r>
          </a:p>
          <a:p>
            <a:r>
              <a:rPr lang="en-GB" dirty="0"/>
              <a:t>F +49 (0) x xx </a:t>
            </a:r>
            <a:r>
              <a:rPr lang="en-GB" dirty="0" err="1"/>
              <a:t>xx</a:t>
            </a:r>
            <a:r>
              <a:rPr lang="en-GB" dirty="0"/>
              <a:t> </a:t>
            </a:r>
            <a:r>
              <a:rPr lang="en-GB" dirty="0" err="1"/>
              <a:t>xx</a:t>
            </a:r>
            <a:endParaRPr lang="en-GB" dirty="0"/>
          </a:p>
        </p:txBody>
      </p:sp>
      <p:sp>
        <p:nvSpPr>
          <p:cNvPr id="38" name="Textplatzhalter 29">
            <a:extLst>
              <a:ext uri="{FF2B5EF4-FFF2-40B4-BE49-F238E27FC236}">
                <a16:creationId xmlns:a16="http://schemas.microsoft.com/office/drawing/2014/main" xmlns="" id="{12DC0B08-9C2F-4A20-8D25-AB673DE13DB5}"/>
              </a:ext>
            </a:extLst>
          </p:cNvPr>
          <p:cNvSpPr>
            <a:spLocks noGrp="1"/>
          </p:cNvSpPr>
          <p:nvPr>
            <p:ph type="body" sz="quarter" idx="29" hasCustomPrompt="1"/>
          </p:nvPr>
        </p:nvSpPr>
        <p:spPr bwMode="gray">
          <a:xfrm>
            <a:off x="6247098" y="2508898"/>
            <a:ext cx="2608495" cy="176276"/>
          </a:xfrm>
        </p:spPr>
        <p:txBody>
          <a:bodyPr/>
          <a:lstStyle>
            <a:lvl1pPr>
              <a:defRPr sz="1000" b="1"/>
            </a:lvl1pPr>
          </a:lstStyle>
          <a:p>
            <a:r>
              <a:rPr lang="en-GB" dirty="0"/>
              <a:t>Given name Family name</a:t>
            </a:r>
          </a:p>
        </p:txBody>
      </p:sp>
      <p:sp>
        <p:nvSpPr>
          <p:cNvPr id="39" name="Textplatzhalter 30">
            <a:extLst>
              <a:ext uri="{FF2B5EF4-FFF2-40B4-BE49-F238E27FC236}">
                <a16:creationId xmlns:a16="http://schemas.microsoft.com/office/drawing/2014/main" xmlns="" id="{7DB1B252-5879-4206-BDF8-0A22178C0420}"/>
              </a:ext>
            </a:extLst>
          </p:cNvPr>
          <p:cNvSpPr>
            <a:spLocks noGrp="1"/>
          </p:cNvSpPr>
          <p:nvPr>
            <p:ph type="body" sz="quarter" idx="30" hasCustomPrompt="1"/>
          </p:nvPr>
        </p:nvSpPr>
        <p:spPr bwMode="gray">
          <a:xfrm>
            <a:off x="6247098" y="2686369"/>
            <a:ext cx="2608495" cy="176276"/>
          </a:xfrm>
        </p:spPr>
        <p:txBody>
          <a:bodyPr/>
          <a:lstStyle>
            <a:lvl1pPr>
              <a:defRPr sz="1000"/>
            </a:lvl1pPr>
          </a:lstStyle>
          <a:p>
            <a:r>
              <a:rPr lang="en-GB" dirty="0"/>
              <a:t>Function, place</a:t>
            </a:r>
          </a:p>
        </p:txBody>
      </p:sp>
      <p:sp>
        <p:nvSpPr>
          <p:cNvPr id="40" name="Bildplatzhalter 6">
            <a:extLst>
              <a:ext uri="{FF2B5EF4-FFF2-40B4-BE49-F238E27FC236}">
                <a16:creationId xmlns:a16="http://schemas.microsoft.com/office/drawing/2014/main" xmlns="" id="{DD64FA03-A54F-412F-96FC-EE4E88E5DD5F}"/>
              </a:ext>
            </a:extLst>
          </p:cNvPr>
          <p:cNvSpPr>
            <a:spLocks noGrp="1"/>
          </p:cNvSpPr>
          <p:nvPr>
            <p:ph type="pic" sz="quarter" idx="31" hasCustomPrompt="1"/>
          </p:nvPr>
        </p:nvSpPr>
        <p:spPr bwMode="gray">
          <a:xfrm>
            <a:off x="6247100" y="1177157"/>
            <a:ext cx="1016580" cy="1179178"/>
          </a:xfrm>
          <a:solidFill>
            <a:schemeClr val="bg2"/>
          </a:solidFill>
        </p:spPr>
        <p:txBody>
          <a:bodyPr vert="horz" lIns="36000" tIns="864000" rIns="36000" bIns="36000" rtlCol="0">
            <a:noAutofit/>
          </a:bodyPr>
          <a:lstStyle>
            <a:lvl1pPr algn="ctr">
              <a:defRPr lang="en-GB" sz="600" dirty="0">
                <a:solidFill>
                  <a:schemeClr val="tx2"/>
                </a:solidFill>
              </a:defRPr>
            </a:lvl1pPr>
          </a:lstStyle>
          <a:p>
            <a:pPr lvl="0" algn="ctr"/>
            <a:r>
              <a:rPr lang="en-GB" dirty="0"/>
              <a:t>Photo</a:t>
            </a:r>
          </a:p>
        </p:txBody>
      </p:sp>
      <p:sp>
        <p:nvSpPr>
          <p:cNvPr id="42" name="TextBox 7">
            <a:extLst>
              <a:ext uri="{FF2B5EF4-FFF2-40B4-BE49-F238E27FC236}">
                <a16:creationId xmlns:a16="http://schemas.microsoft.com/office/drawing/2014/main" xmlns="" id="{0ACBC6BD-AF1C-4AC3-B989-7C0851FD4A36}"/>
              </a:ext>
            </a:extLst>
          </p:cNvPr>
          <p:cNvSpPr txBox="1"/>
          <p:nvPr userDrawn="1"/>
        </p:nvSpPr>
        <p:spPr bwMode="gray">
          <a:xfrm>
            <a:off x="784636" y="4052697"/>
            <a:ext cx="838691"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www.giz.de</a:t>
            </a:r>
          </a:p>
        </p:txBody>
      </p:sp>
      <p:pic>
        <p:nvPicPr>
          <p:cNvPr id="43" name="Grafik 42" descr="Ein Bild, das Axt, Werkzeug enthält.&#10;&#10;Mit sehr hoher Zuverlässigkeit generierte Beschreibung">
            <a:extLst>
              <a:ext uri="{FF2B5EF4-FFF2-40B4-BE49-F238E27FC236}">
                <a16:creationId xmlns:a16="http://schemas.microsoft.com/office/drawing/2014/main" xmlns="" id="{1409F6AC-26EC-4924-85C7-7C52829EA0B7}"/>
              </a:ext>
            </a:extLst>
          </p:cNvPr>
          <p:cNvPicPr>
            <a:picLocks noChangeAspect="1"/>
          </p:cNvPicPr>
          <p:nvPr userDrawn="1"/>
        </p:nvPicPr>
        <p:blipFill>
          <a:blip r:embed="rId3"/>
          <a:stretch>
            <a:fillRect/>
          </a:stretch>
        </p:blipFill>
        <p:spPr bwMode="gray">
          <a:xfrm>
            <a:off x="2273484" y="4081945"/>
            <a:ext cx="290728" cy="236458"/>
          </a:xfrm>
          <a:prstGeom prst="rect">
            <a:avLst/>
          </a:prstGeom>
        </p:spPr>
      </p:pic>
      <p:pic>
        <p:nvPicPr>
          <p:cNvPr id="44" name="Grafik 43">
            <a:extLst>
              <a:ext uri="{FF2B5EF4-FFF2-40B4-BE49-F238E27FC236}">
                <a16:creationId xmlns:a16="http://schemas.microsoft.com/office/drawing/2014/main" xmlns="" id="{95D9641D-18D8-4757-B59C-824BED8ECD98}"/>
              </a:ext>
            </a:extLst>
          </p:cNvPr>
          <p:cNvPicPr>
            <a:picLocks noChangeAspect="1"/>
          </p:cNvPicPr>
          <p:nvPr userDrawn="1"/>
        </p:nvPicPr>
        <p:blipFill>
          <a:blip r:embed="rId4"/>
          <a:stretch>
            <a:fillRect/>
          </a:stretch>
        </p:blipFill>
        <p:spPr bwMode="gray">
          <a:xfrm>
            <a:off x="4961178" y="4056187"/>
            <a:ext cx="234516" cy="234514"/>
          </a:xfrm>
          <a:prstGeom prst="rect">
            <a:avLst/>
          </a:prstGeom>
        </p:spPr>
      </p:pic>
      <p:grpSp>
        <p:nvGrpSpPr>
          <p:cNvPr id="45" name="Gruppieren 44">
            <a:extLst>
              <a:ext uri="{FF2B5EF4-FFF2-40B4-BE49-F238E27FC236}">
                <a16:creationId xmlns:a16="http://schemas.microsoft.com/office/drawing/2014/main" xmlns="" id="{5C7EA8DE-E5C0-4542-A14B-2F893BDFC8D1}"/>
              </a:ext>
            </a:extLst>
          </p:cNvPr>
          <p:cNvGrpSpPr/>
          <p:nvPr userDrawn="1"/>
        </p:nvGrpSpPr>
        <p:grpSpPr bwMode="gray">
          <a:xfrm>
            <a:off x="444492" y="4029252"/>
            <a:ext cx="262622" cy="297258"/>
            <a:chOff x="4933951" y="-41275"/>
            <a:chExt cx="2130425" cy="2411413"/>
          </a:xfrm>
        </p:grpSpPr>
        <p:sp>
          <p:nvSpPr>
            <p:cNvPr id="46" name="Freeform 6">
              <a:extLst>
                <a:ext uri="{FF2B5EF4-FFF2-40B4-BE49-F238E27FC236}">
                  <a16:creationId xmlns:a16="http://schemas.microsoft.com/office/drawing/2014/main" xmlns="" id="{05EE60F5-13C7-4FF2-87FA-B42FCFE9CCF1}"/>
                </a:ext>
              </a:extLst>
            </p:cNvPr>
            <p:cNvSpPr>
              <a:spLocks noEditPoints="1"/>
            </p:cNvSpPr>
            <p:nvPr/>
          </p:nvSpPr>
          <p:spPr bwMode="gray">
            <a:xfrm>
              <a:off x="4945063" y="1435100"/>
              <a:ext cx="2114550" cy="935038"/>
            </a:xfrm>
            <a:custGeom>
              <a:avLst/>
              <a:gdLst>
                <a:gd name="T0" fmla="*/ 287 w 425"/>
                <a:gd name="T1" fmla="*/ 25 h 188"/>
                <a:gd name="T2" fmla="*/ 297 w 425"/>
                <a:gd name="T3" fmla="*/ 2 h 188"/>
                <a:gd name="T4" fmla="*/ 325 w 425"/>
                <a:gd name="T5" fmla="*/ 0 h 188"/>
                <a:gd name="T6" fmla="*/ 321 w 425"/>
                <a:gd name="T7" fmla="*/ 23 h 188"/>
                <a:gd name="T8" fmla="*/ 382 w 425"/>
                <a:gd name="T9" fmla="*/ 25 h 188"/>
                <a:gd name="T10" fmla="*/ 394 w 425"/>
                <a:gd name="T11" fmla="*/ 2 h 188"/>
                <a:gd name="T12" fmla="*/ 423 w 425"/>
                <a:gd name="T13" fmla="*/ 0 h 188"/>
                <a:gd name="T14" fmla="*/ 307 w 425"/>
                <a:gd name="T15" fmla="*/ 135 h 188"/>
                <a:gd name="T16" fmla="*/ 0 w 425"/>
                <a:gd name="T17" fmla="*/ 2 h 188"/>
                <a:gd name="T18" fmla="*/ 28 w 425"/>
                <a:gd name="T19" fmla="*/ 0 h 188"/>
                <a:gd name="T20" fmla="*/ 40 w 425"/>
                <a:gd name="T21" fmla="*/ 23 h 188"/>
                <a:gd name="T22" fmla="*/ 101 w 425"/>
                <a:gd name="T23" fmla="*/ 25 h 188"/>
                <a:gd name="T24" fmla="*/ 97 w 425"/>
                <a:gd name="T25" fmla="*/ 3 h 188"/>
                <a:gd name="T26" fmla="*/ 125 w 425"/>
                <a:gd name="T27" fmla="*/ 0 h 188"/>
                <a:gd name="T28" fmla="*/ 134 w 425"/>
                <a:gd name="T29" fmla="*/ 23 h 188"/>
                <a:gd name="T30" fmla="*/ 192 w 425"/>
                <a:gd name="T31" fmla="*/ 25 h 188"/>
                <a:gd name="T32" fmla="*/ 194 w 425"/>
                <a:gd name="T33" fmla="*/ 2 h 188"/>
                <a:gd name="T34" fmla="*/ 221 w 425"/>
                <a:gd name="T35" fmla="*/ 0 h 188"/>
                <a:gd name="T36" fmla="*/ 224 w 425"/>
                <a:gd name="T37" fmla="*/ 23 h 188"/>
                <a:gd name="T38" fmla="*/ 256 w 425"/>
                <a:gd name="T39" fmla="*/ 25 h 188"/>
                <a:gd name="T40" fmla="*/ 362 w 425"/>
                <a:gd name="T41" fmla="*/ 55 h 188"/>
                <a:gd name="T42" fmla="*/ 307 w 425"/>
                <a:gd name="T43" fmla="*/ 56 h 188"/>
                <a:gd name="T44" fmla="*/ 256 w 425"/>
                <a:gd name="T45" fmla="*/ 121 h 188"/>
                <a:gd name="T46" fmla="*/ 363 w 425"/>
                <a:gd name="T47" fmla="*/ 56 h 188"/>
                <a:gd name="T48" fmla="*/ 87 w 425"/>
                <a:gd name="T49" fmla="*/ 55 h 188"/>
                <a:gd name="T50" fmla="*/ 61 w 425"/>
                <a:gd name="T51" fmla="*/ 55 h 188"/>
                <a:gd name="T52" fmla="*/ 155 w 425"/>
                <a:gd name="T53" fmla="*/ 118 h 188"/>
                <a:gd name="T54" fmla="*/ 156 w 425"/>
                <a:gd name="T55" fmla="*/ 117 h 188"/>
                <a:gd name="T56" fmla="*/ 111 w 425"/>
                <a:gd name="T57" fmla="*/ 55 h 188"/>
                <a:gd name="T58" fmla="*/ 224 w 425"/>
                <a:gd name="T59" fmla="*/ 81 h 188"/>
                <a:gd name="T60" fmla="*/ 224 w 425"/>
                <a:gd name="T61" fmla="*/ 108 h 188"/>
                <a:gd name="T62" fmla="*/ 273 w 425"/>
                <a:gd name="T63" fmla="*/ 56 h 188"/>
                <a:gd name="T64" fmla="*/ 225 w 425"/>
                <a:gd name="T65" fmla="*/ 55 h 188"/>
                <a:gd name="T66" fmla="*/ 224 w 425"/>
                <a:gd name="T67" fmla="*/ 81 h 188"/>
                <a:gd name="T68" fmla="*/ 194 w 425"/>
                <a:gd name="T69" fmla="*/ 56 h 188"/>
                <a:gd name="T70" fmla="*/ 148 w 425"/>
                <a:gd name="T71" fmla="*/ 55 h 188"/>
                <a:gd name="T72" fmla="*/ 192 w 425"/>
                <a:gd name="T73" fmla="*/ 109 h 188"/>
                <a:gd name="T74" fmla="*/ 194 w 425"/>
                <a:gd name="T75" fmla="*/ 10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5" h="188">
                  <a:moveTo>
                    <a:pt x="256" y="25"/>
                  </a:moveTo>
                  <a:cubicBezTo>
                    <a:pt x="267" y="25"/>
                    <a:pt x="277" y="25"/>
                    <a:pt x="287" y="25"/>
                  </a:cubicBezTo>
                  <a:cubicBezTo>
                    <a:pt x="288" y="25"/>
                    <a:pt x="290" y="24"/>
                    <a:pt x="290" y="23"/>
                  </a:cubicBezTo>
                  <a:cubicBezTo>
                    <a:pt x="292" y="16"/>
                    <a:pt x="294" y="9"/>
                    <a:pt x="297" y="2"/>
                  </a:cubicBezTo>
                  <a:cubicBezTo>
                    <a:pt x="297" y="2"/>
                    <a:pt x="298" y="0"/>
                    <a:pt x="299" y="0"/>
                  </a:cubicBezTo>
                  <a:cubicBezTo>
                    <a:pt x="308" y="0"/>
                    <a:pt x="316" y="0"/>
                    <a:pt x="325" y="0"/>
                  </a:cubicBezTo>
                  <a:cubicBezTo>
                    <a:pt x="326" y="0"/>
                    <a:pt x="327" y="2"/>
                    <a:pt x="326" y="2"/>
                  </a:cubicBezTo>
                  <a:cubicBezTo>
                    <a:pt x="325" y="9"/>
                    <a:pt x="323" y="16"/>
                    <a:pt x="321" y="23"/>
                  </a:cubicBezTo>
                  <a:cubicBezTo>
                    <a:pt x="321" y="23"/>
                    <a:pt x="322" y="25"/>
                    <a:pt x="322" y="25"/>
                  </a:cubicBezTo>
                  <a:cubicBezTo>
                    <a:pt x="342" y="25"/>
                    <a:pt x="362" y="25"/>
                    <a:pt x="382" y="25"/>
                  </a:cubicBezTo>
                  <a:cubicBezTo>
                    <a:pt x="383" y="25"/>
                    <a:pt x="384" y="24"/>
                    <a:pt x="384" y="23"/>
                  </a:cubicBezTo>
                  <a:cubicBezTo>
                    <a:pt x="388" y="16"/>
                    <a:pt x="391" y="9"/>
                    <a:pt x="394" y="2"/>
                  </a:cubicBezTo>
                  <a:cubicBezTo>
                    <a:pt x="394" y="1"/>
                    <a:pt x="395" y="0"/>
                    <a:pt x="396" y="0"/>
                  </a:cubicBezTo>
                  <a:cubicBezTo>
                    <a:pt x="405" y="0"/>
                    <a:pt x="414" y="0"/>
                    <a:pt x="423" y="0"/>
                  </a:cubicBezTo>
                  <a:cubicBezTo>
                    <a:pt x="424" y="0"/>
                    <a:pt x="425" y="2"/>
                    <a:pt x="425" y="3"/>
                  </a:cubicBezTo>
                  <a:cubicBezTo>
                    <a:pt x="405" y="64"/>
                    <a:pt x="365" y="108"/>
                    <a:pt x="307" y="135"/>
                  </a:cubicBezTo>
                  <a:cubicBezTo>
                    <a:pt x="195" y="188"/>
                    <a:pt x="60" y="139"/>
                    <a:pt x="10" y="28"/>
                  </a:cubicBezTo>
                  <a:cubicBezTo>
                    <a:pt x="6" y="20"/>
                    <a:pt x="3" y="11"/>
                    <a:pt x="0" y="2"/>
                  </a:cubicBezTo>
                  <a:cubicBezTo>
                    <a:pt x="0" y="2"/>
                    <a:pt x="1" y="0"/>
                    <a:pt x="1" y="0"/>
                  </a:cubicBezTo>
                  <a:cubicBezTo>
                    <a:pt x="10" y="0"/>
                    <a:pt x="19" y="0"/>
                    <a:pt x="28" y="0"/>
                  </a:cubicBezTo>
                  <a:cubicBezTo>
                    <a:pt x="29" y="0"/>
                    <a:pt x="30" y="1"/>
                    <a:pt x="31" y="2"/>
                  </a:cubicBezTo>
                  <a:cubicBezTo>
                    <a:pt x="34" y="9"/>
                    <a:pt x="37" y="16"/>
                    <a:pt x="40" y="23"/>
                  </a:cubicBezTo>
                  <a:cubicBezTo>
                    <a:pt x="41" y="24"/>
                    <a:pt x="42" y="25"/>
                    <a:pt x="43" y="25"/>
                  </a:cubicBezTo>
                  <a:cubicBezTo>
                    <a:pt x="62" y="25"/>
                    <a:pt x="81" y="25"/>
                    <a:pt x="101" y="25"/>
                  </a:cubicBezTo>
                  <a:cubicBezTo>
                    <a:pt x="101" y="25"/>
                    <a:pt x="102" y="23"/>
                    <a:pt x="102" y="23"/>
                  </a:cubicBezTo>
                  <a:cubicBezTo>
                    <a:pt x="101" y="16"/>
                    <a:pt x="99" y="9"/>
                    <a:pt x="97" y="3"/>
                  </a:cubicBezTo>
                  <a:cubicBezTo>
                    <a:pt x="97" y="2"/>
                    <a:pt x="98" y="0"/>
                    <a:pt x="99" y="0"/>
                  </a:cubicBezTo>
                  <a:cubicBezTo>
                    <a:pt x="108" y="0"/>
                    <a:pt x="116" y="0"/>
                    <a:pt x="125" y="0"/>
                  </a:cubicBezTo>
                  <a:cubicBezTo>
                    <a:pt x="126" y="0"/>
                    <a:pt x="127" y="1"/>
                    <a:pt x="127" y="2"/>
                  </a:cubicBezTo>
                  <a:cubicBezTo>
                    <a:pt x="130" y="9"/>
                    <a:pt x="131" y="16"/>
                    <a:pt x="134" y="23"/>
                  </a:cubicBezTo>
                  <a:cubicBezTo>
                    <a:pt x="134" y="24"/>
                    <a:pt x="135" y="25"/>
                    <a:pt x="136" y="25"/>
                  </a:cubicBezTo>
                  <a:cubicBezTo>
                    <a:pt x="155" y="25"/>
                    <a:pt x="173" y="25"/>
                    <a:pt x="192" y="25"/>
                  </a:cubicBezTo>
                  <a:cubicBezTo>
                    <a:pt x="193" y="25"/>
                    <a:pt x="194" y="24"/>
                    <a:pt x="194" y="23"/>
                  </a:cubicBezTo>
                  <a:cubicBezTo>
                    <a:pt x="194" y="16"/>
                    <a:pt x="194" y="9"/>
                    <a:pt x="194" y="2"/>
                  </a:cubicBezTo>
                  <a:cubicBezTo>
                    <a:pt x="194" y="2"/>
                    <a:pt x="195" y="0"/>
                    <a:pt x="196" y="0"/>
                  </a:cubicBezTo>
                  <a:cubicBezTo>
                    <a:pt x="205" y="0"/>
                    <a:pt x="213" y="0"/>
                    <a:pt x="221" y="0"/>
                  </a:cubicBezTo>
                  <a:cubicBezTo>
                    <a:pt x="222" y="0"/>
                    <a:pt x="223" y="2"/>
                    <a:pt x="223" y="3"/>
                  </a:cubicBezTo>
                  <a:cubicBezTo>
                    <a:pt x="224" y="9"/>
                    <a:pt x="223" y="16"/>
                    <a:pt x="224" y="23"/>
                  </a:cubicBezTo>
                  <a:cubicBezTo>
                    <a:pt x="224" y="23"/>
                    <a:pt x="225" y="25"/>
                    <a:pt x="226" y="25"/>
                  </a:cubicBezTo>
                  <a:cubicBezTo>
                    <a:pt x="236" y="25"/>
                    <a:pt x="246" y="25"/>
                    <a:pt x="256" y="25"/>
                  </a:cubicBezTo>
                  <a:close/>
                  <a:moveTo>
                    <a:pt x="364" y="55"/>
                  </a:moveTo>
                  <a:cubicBezTo>
                    <a:pt x="363" y="55"/>
                    <a:pt x="363" y="55"/>
                    <a:pt x="362" y="55"/>
                  </a:cubicBezTo>
                  <a:cubicBezTo>
                    <a:pt x="345" y="55"/>
                    <a:pt x="328" y="54"/>
                    <a:pt x="311" y="55"/>
                  </a:cubicBezTo>
                  <a:cubicBezTo>
                    <a:pt x="310" y="55"/>
                    <a:pt x="308" y="56"/>
                    <a:pt x="307" y="56"/>
                  </a:cubicBezTo>
                  <a:cubicBezTo>
                    <a:pt x="295" y="81"/>
                    <a:pt x="279" y="103"/>
                    <a:pt x="257" y="120"/>
                  </a:cubicBezTo>
                  <a:cubicBezTo>
                    <a:pt x="257" y="121"/>
                    <a:pt x="257" y="121"/>
                    <a:pt x="256" y="121"/>
                  </a:cubicBezTo>
                  <a:cubicBezTo>
                    <a:pt x="257" y="122"/>
                    <a:pt x="257" y="122"/>
                    <a:pt x="258" y="122"/>
                  </a:cubicBezTo>
                  <a:cubicBezTo>
                    <a:pt x="300" y="111"/>
                    <a:pt x="335" y="90"/>
                    <a:pt x="363" y="56"/>
                  </a:cubicBezTo>
                  <a:cubicBezTo>
                    <a:pt x="363" y="56"/>
                    <a:pt x="364" y="55"/>
                    <a:pt x="364" y="55"/>
                  </a:cubicBezTo>
                  <a:close/>
                  <a:moveTo>
                    <a:pt x="87" y="55"/>
                  </a:moveTo>
                  <a:cubicBezTo>
                    <a:pt x="79" y="55"/>
                    <a:pt x="71" y="54"/>
                    <a:pt x="62" y="55"/>
                  </a:cubicBezTo>
                  <a:cubicBezTo>
                    <a:pt x="62" y="55"/>
                    <a:pt x="61" y="55"/>
                    <a:pt x="61" y="55"/>
                  </a:cubicBezTo>
                  <a:cubicBezTo>
                    <a:pt x="61" y="55"/>
                    <a:pt x="61" y="56"/>
                    <a:pt x="62" y="56"/>
                  </a:cubicBezTo>
                  <a:cubicBezTo>
                    <a:pt x="86" y="86"/>
                    <a:pt x="118" y="107"/>
                    <a:pt x="155" y="118"/>
                  </a:cubicBezTo>
                  <a:cubicBezTo>
                    <a:pt x="156" y="118"/>
                    <a:pt x="156" y="118"/>
                    <a:pt x="156" y="118"/>
                  </a:cubicBezTo>
                  <a:cubicBezTo>
                    <a:pt x="156" y="118"/>
                    <a:pt x="156" y="118"/>
                    <a:pt x="156" y="117"/>
                  </a:cubicBezTo>
                  <a:cubicBezTo>
                    <a:pt x="137" y="100"/>
                    <a:pt x="124" y="79"/>
                    <a:pt x="114" y="56"/>
                  </a:cubicBezTo>
                  <a:cubicBezTo>
                    <a:pt x="114" y="55"/>
                    <a:pt x="112" y="55"/>
                    <a:pt x="111" y="55"/>
                  </a:cubicBezTo>
                  <a:cubicBezTo>
                    <a:pt x="103" y="54"/>
                    <a:pt x="95" y="55"/>
                    <a:pt x="87" y="55"/>
                  </a:cubicBezTo>
                  <a:close/>
                  <a:moveTo>
                    <a:pt x="224" y="81"/>
                  </a:moveTo>
                  <a:cubicBezTo>
                    <a:pt x="224" y="89"/>
                    <a:pt x="224" y="98"/>
                    <a:pt x="224" y="106"/>
                  </a:cubicBezTo>
                  <a:cubicBezTo>
                    <a:pt x="224" y="107"/>
                    <a:pt x="224" y="107"/>
                    <a:pt x="224" y="108"/>
                  </a:cubicBezTo>
                  <a:cubicBezTo>
                    <a:pt x="224" y="108"/>
                    <a:pt x="225" y="107"/>
                    <a:pt x="226" y="107"/>
                  </a:cubicBezTo>
                  <a:cubicBezTo>
                    <a:pt x="246" y="94"/>
                    <a:pt x="261" y="76"/>
                    <a:pt x="273" y="56"/>
                  </a:cubicBezTo>
                  <a:cubicBezTo>
                    <a:pt x="274" y="56"/>
                    <a:pt x="273" y="55"/>
                    <a:pt x="272" y="55"/>
                  </a:cubicBezTo>
                  <a:cubicBezTo>
                    <a:pt x="257" y="54"/>
                    <a:pt x="241" y="54"/>
                    <a:pt x="225" y="55"/>
                  </a:cubicBezTo>
                  <a:cubicBezTo>
                    <a:pt x="225" y="55"/>
                    <a:pt x="224" y="56"/>
                    <a:pt x="224" y="56"/>
                  </a:cubicBezTo>
                  <a:cubicBezTo>
                    <a:pt x="224" y="65"/>
                    <a:pt x="224" y="73"/>
                    <a:pt x="224" y="81"/>
                  </a:cubicBezTo>
                  <a:close/>
                  <a:moveTo>
                    <a:pt x="194" y="82"/>
                  </a:moveTo>
                  <a:cubicBezTo>
                    <a:pt x="194" y="73"/>
                    <a:pt x="194" y="65"/>
                    <a:pt x="194" y="56"/>
                  </a:cubicBezTo>
                  <a:cubicBezTo>
                    <a:pt x="194" y="56"/>
                    <a:pt x="193" y="55"/>
                    <a:pt x="192" y="55"/>
                  </a:cubicBezTo>
                  <a:cubicBezTo>
                    <a:pt x="178" y="54"/>
                    <a:pt x="163" y="54"/>
                    <a:pt x="148" y="55"/>
                  </a:cubicBezTo>
                  <a:cubicBezTo>
                    <a:pt x="148" y="55"/>
                    <a:pt x="147" y="56"/>
                    <a:pt x="147" y="56"/>
                  </a:cubicBezTo>
                  <a:cubicBezTo>
                    <a:pt x="158" y="77"/>
                    <a:pt x="172" y="95"/>
                    <a:pt x="192" y="109"/>
                  </a:cubicBezTo>
                  <a:cubicBezTo>
                    <a:pt x="193" y="109"/>
                    <a:pt x="193" y="109"/>
                    <a:pt x="194" y="109"/>
                  </a:cubicBezTo>
                  <a:cubicBezTo>
                    <a:pt x="194" y="109"/>
                    <a:pt x="194" y="108"/>
                    <a:pt x="194" y="108"/>
                  </a:cubicBezTo>
                  <a:cubicBezTo>
                    <a:pt x="194" y="99"/>
                    <a:pt x="194" y="91"/>
                    <a:pt x="194"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7">
              <a:extLst>
                <a:ext uri="{FF2B5EF4-FFF2-40B4-BE49-F238E27FC236}">
                  <a16:creationId xmlns:a16="http://schemas.microsoft.com/office/drawing/2014/main" xmlns="" id="{BAA2DC66-D523-4725-9384-AA70E4C61DD3}"/>
                </a:ext>
              </a:extLst>
            </p:cNvPr>
            <p:cNvSpPr>
              <a:spLocks noEditPoints="1"/>
            </p:cNvSpPr>
            <p:nvPr/>
          </p:nvSpPr>
          <p:spPr bwMode="gray">
            <a:xfrm>
              <a:off x="4945063" y="-41275"/>
              <a:ext cx="2108200" cy="860425"/>
            </a:xfrm>
            <a:custGeom>
              <a:avLst/>
              <a:gdLst>
                <a:gd name="T0" fmla="*/ 45 w 424"/>
                <a:gd name="T1" fmla="*/ 148 h 173"/>
                <a:gd name="T2" fmla="*/ 32 w 424"/>
                <a:gd name="T3" fmla="*/ 170 h 173"/>
                <a:gd name="T4" fmla="*/ 3 w 424"/>
                <a:gd name="T5" fmla="*/ 173 h 173"/>
                <a:gd name="T6" fmla="*/ 155 w 424"/>
                <a:gd name="T7" fmla="*/ 28 h 173"/>
                <a:gd name="T8" fmla="*/ 424 w 424"/>
                <a:gd name="T9" fmla="*/ 171 h 173"/>
                <a:gd name="T10" fmla="*/ 395 w 424"/>
                <a:gd name="T11" fmla="*/ 173 h 173"/>
                <a:gd name="T12" fmla="*/ 382 w 424"/>
                <a:gd name="T13" fmla="*/ 149 h 173"/>
                <a:gd name="T14" fmla="*/ 321 w 424"/>
                <a:gd name="T15" fmla="*/ 148 h 173"/>
                <a:gd name="T16" fmla="*/ 325 w 424"/>
                <a:gd name="T17" fmla="*/ 171 h 173"/>
                <a:gd name="T18" fmla="*/ 297 w 424"/>
                <a:gd name="T19" fmla="*/ 173 h 173"/>
                <a:gd name="T20" fmla="*/ 287 w 424"/>
                <a:gd name="T21" fmla="*/ 149 h 173"/>
                <a:gd name="T22" fmla="*/ 225 w 424"/>
                <a:gd name="T23" fmla="*/ 148 h 173"/>
                <a:gd name="T24" fmla="*/ 223 w 424"/>
                <a:gd name="T25" fmla="*/ 170 h 173"/>
                <a:gd name="T26" fmla="*/ 196 w 424"/>
                <a:gd name="T27" fmla="*/ 173 h 173"/>
                <a:gd name="T28" fmla="*/ 194 w 424"/>
                <a:gd name="T29" fmla="*/ 150 h 173"/>
                <a:gd name="T30" fmla="*/ 137 w 424"/>
                <a:gd name="T31" fmla="*/ 148 h 173"/>
                <a:gd name="T32" fmla="*/ 128 w 424"/>
                <a:gd name="T33" fmla="*/ 171 h 173"/>
                <a:gd name="T34" fmla="*/ 99 w 424"/>
                <a:gd name="T35" fmla="*/ 173 h 173"/>
                <a:gd name="T36" fmla="*/ 103 w 424"/>
                <a:gd name="T37" fmla="*/ 150 h 173"/>
                <a:gd name="T38" fmla="*/ 73 w 424"/>
                <a:gd name="T39" fmla="*/ 148 h 173"/>
                <a:gd name="T40" fmla="*/ 359 w 424"/>
                <a:gd name="T41" fmla="*/ 118 h 173"/>
                <a:gd name="T42" fmla="*/ 360 w 424"/>
                <a:gd name="T43" fmla="*/ 116 h 173"/>
                <a:gd name="T44" fmla="*/ 258 w 424"/>
                <a:gd name="T45" fmla="*/ 56 h 173"/>
                <a:gd name="T46" fmla="*/ 305 w 424"/>
                <a:gd name="T47" fmla="*/ 116 h 173"/>
                <a:gd name="T48" fmla="*/ 333 w 424"/>
                <a:gd name="T49" fmla="*/ 118 h 173"/>
                <a:gd name="T50" fmla="*/ 113 w 424"/>
                <a:gd name="T51" fmla="*/ 118 h 173"/>
                <a:gd name="T52" fmla="*/ 157 w 424"/>
                <a:gd name="T53" fmla="*/ 59 h 173"/>
                <a:gd name="T54" fmla="*/ 157 w 424"/>
                <a:gd name="T55" fmla="*/ 58 h 173"/>
                <a:gd name="T56" fmla="*/ 64 w 424"/>
                <a:gd name="T57" fmla="*/ 118 h 173"/>
                <a:gd name="T58" fmla="*/ 90 w 424"/>
                <a:gd name="T59" fmla="*/ 118 h 173"/>
                <a:gd name="T60" fmla="*/ 269 w 424"/>
                <a:gd name="T61" fmla="*/ 118 h 173"/>
                <a:gd name="T62" fmla="*/ 225 w 424"/>
                <a:gd name="T63" fmla="*/ 68 h 173"/>
                <a:gd name="T64" fmla="*/ 224 w 424"/>
                <a:gd name="T65" fmla="*/ 69 h 173"/>
                <a:gd name="T66" fmla="*/ 225 w 424"/>
                <a:gd name="T67" fmla="*/ 118 h 173"/>
                <a:gd name="T68" fmla="*/ 194 w 424"/>
                <a:gd name="T69" fmla="*/ 93 h 173"/>
                <a:gd name="T70" fmla="*/ 194 w 424"/>
                <a:gd name="T71" fmla="*/ 68 h 173"/>
                <a:gd name="T72" fmla="*/ 150 w 424"/>
                <a:gd name="T73" fmla="*/ 116 h 173"/>
                <a:gd name="T74" fmla="*/ 192 w 424"/>
                <a:gd name="T75" fmla="*/ 118 h 173"/>
                <a:gd name="T76" fmla="*/ 194 w 424"/>
                <a:gd name="T77" fmla="*/ 9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4" h="173">
                  <a:moveTo>
                    <a:pt x="73" y="148"/>
                  </a:moveTo>
                  <a:cubicBezTo>
                    <a:pt x="64" y="148"/>
                    <a:pt x="55" y="148"/>
                    <a:pt x="45" y="148"/>
                  </a:cubicBezTo>
                  <a:cubicBezTo>
                    <a:pt x="44" y="148"/>
                    <a:pt x="43" y="149"/>
                    <a:pt x="42" y="149"/>
                  </a:cubicBezTo>
                  <a:cubicBezTo>
                    <a:pt x="39" y="156"/>
                    <a:pt x="36" y="164"/>
                    <a:pt x="32" y="170"/>
                  </a:cubicBezTo>
                  <a:cubicBezTo>
                    <a:pt x="32" y="171"/>
                    <a:pt x="30" y="173"/>
                    <a:pt x="29" y="173"/>
                  </a:cubicBezTo>
                  <a:cubicBezTo>
                    <a:pt x="21" y="173"/>
                    <a:pt x="12" y="173"/>
                    <a:pt x="3" y="173"/>
                  </a:cubicBezTo>
                  <a:cubicBezTo>
                    <a:pt x="1" y="173"/>
                    <a:pt x="0" y="172"/>
                    <a:pt x="1" y="170"/>
                  </a:cubicBezTo>
                  <a:cubicBezTo>
                    <a:pt x="28" y="96"/>
                    <a:pt x="80" y="48"/>
                    <a:pt x="155" y="28"/>
                  </a:cubicBezTo>
                  <a:cubicBezTo>
                    <a:pt x="258" y="0"/>
                    <a:pt x="366" y="50"/>
                    <a:pt x="413" y="144"/>
                  </a:cubicBezTo>
                  <a:cubicBezTo>
                    <a:pt x="417" y="153"/>
                    <a:pt x="420" y="162"/>
                    <a:pt x="424" y="171"/>
                  </a:cubicBezTo>
                  <a:cubicBezTo>
                    <a:pt x="424" y="171"/>
                    <a:pt x="423" y="173"/>
                    <a:pt x="422" y="173"/>
                  </a:cubicBezTo>
                  <a:cubicBezTo>
                    <a:pt x="413" y="173"/>
                    <a:pt x="404" y="173"/>
                    <a:pt x="395" y="173"/>
                  </a:cubicBezTo>
                  <a:cubicBezTo>
                    <a:pt x="394" y="173"/>
                    <a:pt x="393" y="172"/>
                    <a:pt x="392" y="171"/>
                  </a:cubicBezTo>
                  <a:cubicBezTo>
                    <a:pt x="389" y="164"/>
                    <a:pt x="386" y="156"/>
                    <a:pt x="382" y="149"/>
                  </a:cubicBezTo>
                  <a:cubicBezTo>
                    <a:pt x="382" y="148"/>
                    <a:pt x="381" y="148"/>
                    <a:pt x="380" y="148"/>
                  </a:cubicBezTo>
                  <a:cubicBezTo>
                    <a:pt x="360" y="148"/>
                    <a:pt x="340" y="148"/>
                    <a:pt x="321" y="148"/>
                  </a:cubicBezTo>
                  <a:cubicBezTo>
                    <a:pt x="320" y="148"/>
                    <a:pt x="319" y="149"/>
                    <a:pt x="319" y="150"/>
                  </a:cubicBezTo>
                  <a:cubicBezTo>
                    <a:pt x="321" y="157"/>
                    <a:pt x="323" y="164"/>
                    <a:pt x="325" y="171"/>
                  </a:cubicBezTo>
                  <a:cubicBezTo>
                    <a:pt x="325" y="171"/>
                    <a:pt x="325" y="173"/>
                    <a:pt x="324" y="173"/>
                  </a:cubicBezTo>
                  <a:cubicBezTo>
                    <a:pt x="315" y="173"/>
                    <a:pt x="306" y="173"/>
                    <a:pt x="297" y="173"/>
                  </a:cubicBezTo>
                  <a:cubicBezTo>
                    <a:pt x="296" y="173"/>
                    <a:pt x="295" y="172"/>
                    <a:pt x="295" y="171"/>
                  </a:cubicBezTo>
                  <a:cubicBezTo>
                    <a:pt x="292" y="164"/>
                    <a:pt x="290" y="156"/>
                    <a:pt x="287" y="149"/>
                  </a:cubicBezTo>
                  <a:cubicBezTo>
                    <a:pt x="287" y="148"/>
                    <a:pt x="286" y="148"/>
                    <a:pt x="285" y="148"/>
                  </a:cubicBezTo>
                  <a:cubicBezTo>
                    <a:pt x="265" y="148"/>
                    <a:pt x="245" y="148"/>
                    <a:pt x="225" y="148"/>
                  </a:cubicBezTo>
                  <a:cubicBezTo>
                    <a:pt x="225" y="148"/>
                    <a:pt x="224" y="149"/>
                    <a:pt x="224" y="150"/>
                  </a:cubicBezTo>
                  <a:cubicBezTo>
                    <a:pt x="223" y="156"/>
                    <a:pt x="224" y="163"/>
                    <a:pt x="223" y="170"/>
                  </a:cubicBezTo>
                  <a:cubicBezTo>
                    <a:pt x="223" y="171"/>
                    <a:pt x="222" y="173"/>
                    <a:pt x="221" y="173"/>
                  </a:cubicBezTo>
                  <a:cubicBezTo>
                    <a:pt x="213" y="173"/>
                    <a:pt x="205" y="173"/>
                    <a:pt x="196" y="173"/>
                  </a:cubicBezTo>
                  <a:cubicBezTo>
                    <a:pt x="195" y="173"/>
                    <a:pt x="194" y="171"/>
                    <a:pt x="194" y="170"/>
                  </a:cubicBezTo>
                  <a:cubicBezTo>
                    <a:pt x="194" y="164"/>
                    <a:pt x="194" y="157"/>
                    <a:pt x="194" y="150"/>
                  </a:cubicBezTo>
                  <a:cubicBezTo>
                    <a:pt x="194" y="149"/>
                    <a:pt x="193" y="148"/>
                    <a:pt x="192" y="148"/>
                  </a:cubicBezTo>
                  <a:cubicBezTo>
                    <a:pt x="174" y="148"/>
                    <a:pt x="156" y="148"/>
                    <a:pt x="137" y="148"/>
                  </a:cubicBezTo>
                  <a:cubicBezTo>
                    <a:pt x="137" y="148"/>
                    <a:pt x="135" y="149"/>
                    <a:pt x="135" y="149"/>
                  </a:cubicBezTo>
                  <a:cubicBezTo>
                    <a:pt x="133" y="156"/>
                    <a:pt x="131" y="164"/>
                    <a:pt x="128" y="171"/>
                  </a:cubicBezTo>
                  <a:cubicBezTo>
                    <a:pt x="128" y="172"/>
                    <a:pt x="127" y="173"/>
                    <a:pt x="126" y="173"/>
                  </a:cubicBezTo>
                  <a:cubicBezTo>
                    <a:pt x="117" y="173"/>
                    <a:pt x="108" y="173"/>
                    <a:pt x="99" y="173"/>
                  </a:cubicBezTo>
                  <a:cubicBezTo>
                    <a:pt x="99" y="173"/>
                    <a:pt x="98" y="171"/>
                    <a:pt x="98" y="171"/>
                  </a:cubicBezTo>
                  <a:cubicBezTo>
                    <a:pt x="100" y="164"/>
                    <a:pt x="101" y="157"/>
                    <a:pt x="103" y="150"/>
                  </a:cubicBezTo>
                  <a:cubicBezTo>
                    <a:pt x="103" y="149"/>
                    <a:pt x="102" y="148"/>
                    <a:pt x="102" y="148"/>
                  </a:cubicBezTo>
                  <a:cubicBezTo>
                    <a:pt x="92" y="148"/>
                    <a:pt x="83" y="148"/>
                    <a:pt x="73" y="148"/>
                  </a:cubicBezTo>
                  <a:close/>
                  <a:moveTo>
                    <a:pt x="333" y="118"/>
                  </a:moveTo>
                  <a:cubicBezTo>
                    <a:pt x="342" y="118"/>
                    <a:pt x="350" y="118"/>
                    <a:pt x="359" y="118"/>
                  </a:cubicBezTo>
                  <a:cubicBezTo>
                    <a:pt x="359" y="118"/>
                    <a:pt x="360" y="118"/>
                    <a:pt x="360" y="118"/>
                  </a:cubicBezTo>
                  <a:cubicBezTo>
                    <a:pt x="360" y="117"/>
                    <a:pt x="360" y="117"/>
                    <a:pt x="360" y="116"/>
                  </a:cubicBezTo>
                  <a:cubicBezTo>
                    <a:pt x="332" y="86"/>
                    <a:pt x="299" y="66"/>
                    <a:pt x="259" y="56"/>
                  </a:cubicBezTo>
                  <a:cubicBezTo>
                    <a:pt x="259" y="56"/>
                    <a:pt x="258" y="56"/>
                    <a:pt x="258" y="56"/>
                  </a:cubicBezTo>
                  <a:cubicBezTo>
                    <a:pt x="258" y="56"/>
                    <a:pt x="258" y="57"/>
                    <a:pt x="259" y="57"/>
                  </a:cubicBezTo>
                  <a:cubicBezTo>
                    <a:pt x="278" y="74"/>
                    <a:pt x="293" y="94"/>
                    <a:pt x="305" y="116"/>
                  </a:cubicBezTo>
                  <a:cubicBezTo>
                    <a:pt x="305" y="117"/>
                    <a:pt x="307" y="118"/>
                    <a:pt x="308" y="118"/>
                  </a:cubicBezTo>
                  <a:cubicBezTo>
                    <a:pt x="316" y="118"/>
                    <a:pt x="325" y="118"/>
                    <a:pt x="333" y="118"/>
                  </a:cubicBezTo>
                  <a:close/>
                  <a:moveTo>
                    <a:pt x="90" y="118"/>
                  </a:moveTo>
                  <a:cubicBezTo>
                    <a:pt x="98" y="118"/>
                    <a:pt x="106" y="118"/>
                    <a:pt x="113" y="118"/>
                  </a:cubicBezTo>
                  <a:cubicBezTo>
                    <a:pt x="114" y="118"/>
                    <a:pt x="116" y="117"/>
                    <a:pt x="116" y="116"/>
                  </a:cubicBezTo>
                  <a:cubicBezTo>
                    <a:pt x="127" y="95"/>
                    <a:pt x="140" y="76"/>
                    <a:pt x="157" y="59"/>
                  </a:cubicBezTo>
                  <a:cubicBezTo>
                    <a:pt x="158" y="59"/>
                    <a:pt x="158" y="58"/>
                    <a:pt x="158" y="58"/>
                  </a:cubicBezTo>
                  <a:cubicBezTo>
                    <a:pt x="158" y="58"/>
                    <a:pt x="157" y="58"/>
                    <a:pt x="157" y="58"/>
                  </a:cubicBezTo>
                  <a:cubicBezTo>
                    <a:pt x="121" y="69"/>
                    <a:pt x="90" y="88"/>
                    <a:pt x="65" y="116"/>
                  </a:cubicBezTo>
                  <a:cubicBezTo>
                    <a:pt x="65" y="117"/>
                    <a:pt x="65" y="117"/>
                    <a:pt x="64" y="118"/>
                  </a:cubicBezTo>
                  <a:cubicBezTo>
                    <a:pt x="65" y="118"/>
                    <a:pt x="65" y="118"/>
                    <a:pt x="66" y="118"/>
                  </a:cubicBezTo>
                  <a:cubicBezTo>
                    <a:pt x="74" y="118"/>
                    <a:pt x="82" y="118"/>
                    <a:pt x="90" y="118"/>
                  </a:cubicBezTo>
                  <a:close/>
                  <a:moveTo>
                    <a:pt x="247" y="118"/>
                  </a:moveTo>
                  <a:cubicBezTo>
                    <a:pt x="255" y="118"/>
                    <a:pt x="262" y="118"/>
                    <a:pt x="269" y="118"/>
                  </a:cubicBezTo>
                  <a:cubicBezTo>
                    <a:pt x="270" y="118"/>
                    <a:pt x="270" y="117"/>
                    <a:pt x="270" y="116"/>
                  </a:cubicBezTo>
                  <a:cubicBezTo>
                    <a:pt x="258" y="98"/>
                    <a:pt x="244" y="81"/>
                    <a:pt x="225" y="68"/>
                  </a:cubicBezTo>
                  <a:cubicBezTo>
                    <a:pt x="225" y="68"/>
                    <a:pt x="224" y="68"/>
                    <a:pt x="224" y="67"/>
                  </a:cubicBezTo>
                  <a:cubicBezTo>
                    <a:pt x="224" y="68"/>
                    <a:pt x="224" y="69"/>
                    <a:pt x="224" y="69"/>
                  </a:cubicBezTo>
                  <a:cubicBezTo>
                    <a:pt x="224" y="85"/>
                    <a:pt x="224" y="100"/>
                    <a:pt x="224" y="116"/>
                  </a:cubicBezTo>
                  <a:cubicBezTo>
                    <a:pt x="224" y="117"/>
                    <a:pt x="225" y="118"/>
                    <a:pt x="225" y="118"/>
                  </a:cubicBezTo>
                  <a:cubicBezTo>
                    <a:pt x="233" y="118"/>
                    <a:pt x="240" y="118"/>
                    <a:pt x="247" y="118"/>
                  </a:cubicBezTo>
                  <a:close/>
                  <a:moveTo>
                    <a:pt x="194" y="93"/>
                  </a:moveTo>
                  <a:cubicBezTo>
                    <a:pt x="194" y="85"/>
                    <a:pt x="194" y="78"/>
                    <a:pt x="194" y="70"/>
                  </a:cubicBezTo>
                  <a:cubicBezTo>
                    <a:pt x="194" y="69"/>
                    <a:pt x="194" y="68"/>
                    <a:pt x="194" y="68"/>
                  </a:cubicBezTo>
                  <a:cubicBezTo>
                    <a:pt x="193" y="68"/>
                    <a:pt x="192" y="68"/>
                    <a:pt x="192" y="69"/>
                  </a:cubicBezTo>
                  <a:cubicBezTo>
                    <a:pt x="175" y="82"/>
                    <a:pt x="161" y="98"/>
                    <a:pt x="150" y="116"/>
                  </a:cubicBezTo>
                  <a:cubicBezTo>
                    <a:pt x="150" y="117"/>
                    <a:pt x="151" y="118"/>
                    <a:pt x="151" y="118"/>
                  </a:cubicBezTo>
                  <a:cubicBezTo>
                    <a:pt x="165" y="118"/>
                    <a:pt x="179" y="118"/>
                    <a:pt x="192" y="118"/>
                  </a:cubicBezTo>
                  <a:cubicBezTo>
                    <a:pt x="193" y="118"/>
                    <a:pt x="194" y="117"/>
                    <a:pt x="194" y="116"/>
                  </a:cubicBezTo>
                  <a:cubicBezTo>
                    <a:pt x="194" y="108"/>
                    <a:pt x="194" y="101"/>
                    <a:pt x="194" y="9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8">
              <a:extLst>
                <a:ext uri="{FF2B5EF4-FFF2-40B4-BE49-F238E27FC236}">
                  <a16:creationId xmlns:a16="http://schemas.microsoft.com/office/drawing/2014/main" xmlns="" id="{575115B3-4C7D-4A6F-93E9-3A63D5591B69}"/>
                </a:ext>
              </a:extLst>
            </p:cNvPr>
            <p:cNvSpPr>
              <a:spLocks/>
            </p:cNvSpPr>
            <p:nvPr/>
          </p:nvSpPr>
          <p:spPr bwMode="gray">
            <a:xfrm>
              <a:off x="4933951"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6 w 124"/>
                <a:gd name="T11" fmla="*/ 64 h 73"/>
                <a:gd name="T12" fmla="*/ 32 w 124"/>
                <a:gd name="T13" fmla="*/ 73 h 73"/>
                <a:gd name="T14" fmla="*/ 19 w 124"/>
                <a:gd name="T15" fmla="*/ 63 h 73"/>
                <a:gd name="T16" fmla="*/ 2 w 124"/>
                <a:gd name="T17" fmla="*/ 14 h 73"/>
                <a:gd name="T18" fmla="*/ 6 w 124"/>
                <a:gd name="T19" fmla="*/ 2 h 73"/>
                <a:gd name="T20" fmla="*/ 21 w 124"/>
                <a:gd name="T21" fmla="*/ 7 h 73"/>
                <a:gd name="T22" fmla="*/ 31 w 124"/>
                <a:gd name="T23" fmla="*/ 41 h 73"/>
                <a:gd name="T24" fmla="*/ 34 w 124"/>
                <a:gd name="T25" fmla="*/ 49 h 73"/>
                <a:gd name="T26" fmla="*/ 37 w 124"/>
                <a:gd name="T27" fmla="*/ 42 h 73"/>
                <a:gd name="T28" fmla="*/ 47 w 124"/>
                <a:gd name="T29" fmla="*/ 11 h 73"/>
                <a:gd name="T30" fmla="*/ 62 w 124"/>
                <a:gd name="T31" fmla="*/ 1 h 73"/>
                <a:gd name="T32" fmla="*/ 76 w 124"/>
                <a:gd name="T33" fmla="*/ 11 h 73"/>
                <a:gd name="T34" fmla="*/ 89 w 124"/>
                <a:gd name="T35" fmla="*/ 47 h 73"/>
                <a:gd name="T36" fmla="*/ 90 w 124"/>
                <a:gd name="T37" fmla="*/ 49 h 73"/>
                <a:gd name="T38" fmla="*/ 90 w 124"/>
                <a:gd name="T39" fmla="*/ 47 h 73"/>
                <a:gd name="T40" fmla="*/ 101 w 124"/>
                <a:gd name="T41" fmla="*/ 10 h 73"/>
                <a:gd name="T42" fmla="*/ 113 w 124"/>
                <a:gd name="T43" fmla="*/ 1 h 73"/>
                <a:gd name="T44" fmla="*/ 121 w 124"/>
                <a:gd name="T45" fmla="*/ 13 h 73"/>
                <a:gd name="T46" fmla="*/ 104 w 124"/>
                <a:gd name="T47" fmla="*/ 63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3"/>
                  </a:cubicBezTo>
                  <a:cubicBezTo>
                    <a:pt x="72" y="50"/>
                    <a:pt x="67" y="37"/>
                    <a:pt x="63" y="23"/>
                  </a:cubicBezTo>
                  <a:cubicBezTo>
                    <a:pt x="62" y="22"/>
                    <a:pt x="62" y="22"/>
                    <a:pt x="62" y="21"/>
                  </a:cubicBezTo>
                  <a:cubicBezTo>
                    <a:pt x="61" y="22"/>
                    <a:pt x="61" y="22"/>
                    <a:pt x="61" y="23"/>
                  </a:cubicBezTo>
                  <a:cubicBezTo>
                    <a:pt x="56" y="37"/>
                    <a:pt x="51" y="50"/>
                    <a:pt x="46" y="64"/>
                  </a:cubicBezTo>
                  <a:cubicBezTo>
                    <a:pt x="44" y="70"/>
                    <a:pt x="40" y="73"/>
                    <a:pt x="32" y="73"/>
                  </a:cubicBezTo>
                  <a:cubicBezTo>
                    <a:pt x="25" y="72"/>
                    <a:pt x="21" y="69"/>
                    <a:pt x="19" y="63"/>
                  </a:cubicBezTo>
                  <a:cubicBezTo>
                    <a:pt x="13" y="47"/>
                    <a:pt x="8" y="30"/>
                    <a:pt x="2" y="14"/>
                  </a:cubicBezTo>
                  <a:cubicBezTo>
                    <a:pt x="0" y="8"/>
                    <a:pt x="1" y="4"/>
                    <a:pt x="6" y="2"/>
                  </a:cubicBezTo>
                  <a:cubicBezTo>
                    <a:pt x="12" y="0"/>
                    <a:pt x="19" y="2"/>
                    <a:pt x="21" y="7"/>
                  </a:cubicBezTo>
                  <a:cubicBezTo>
                    <a:pt x="25" y="18"/>
                    <a:pt x="28" y="30"/>
                    <a:pt x="31" y="41"/>
                  </a:cubicBezTo>
                  <a:cubicBezTo>
                    <a:pt x="32" y="44"/>
                    <a:pt x="33" y="47"/>
                    <a:pt x="34" y="49"/>
                  </a:cubicBezTo>
                  <a:cubicBezTo>
                    <a:pt x="35" y="47"/>
                    <a:pt x="36" y="44"/>
                    <a:pt x="37" y="42"/>
                  </a:cubicBezTo>
                  <a:cubicBezTo>
                    <a:pt x="40" y="31"/>
                    <a:pt x="44" y="21"/>
                    <a:pt x="47" y="11"/>
                  </a:cubicBezTo>
                  <a:cubicBezTo>
                    <a:pt x="50" y="4"/>
                    <a:pt x="54" y="1"/>
                    <a:pt x="62" y="1"/>
                  </a:cubicBezTo>
                  <a:cubicBezTo>
                    <a:pt x="69" y="1"/>
                    <a:pt x="73" y="4"/>
                    <a:pt x="76" y="11"/>
                  </a:cubicBezTo>
                  <a:cubicBezTo>
                    <a:pt x="80" y="23"/>
                    <a:pt x="84" y="35"/>
                    <a:pt x="89" y="47"/>
                  </a:cubicBezTo>
                  <a:cubicBezTo>
                    <a:pt x="89" y="48"/>
                    <a:pt x="89" y="49"/>
                    <a:pt x="90" y="49"/>
                  </a:cubicBezTo>
                  <a:cubicBezTo>
                    <a:pt x="90" y="48"/>
                    <a:pt x="90" y="48"/>
                    <a:pt x="90" y="47"/>
                  </a:cubicBezTo>
                  <a:cubicBezTo>
                    <a:pt x="94" y="35"/>
                    <a:pt x="97" y="23"/>
                    <a:pt x="101" y="10"/>
                  </a:cubicBezTo>
                  <a:cubicBezTo>
                    <a:pt x="103" y="3"/>
                    <a:pt x="106" y="1"/>
                    <a:pt x="113" y="1"/>
                  </a:cubicBezTo>
                  <a:cubicBezTo>
                    <a:pt x="121" y="2"/>
                    <a:pt x="124" y="6"/>
                    <a:pt x="121" y="13"/>
                  </a:cubicBezTo>
                  <a:cubicBezTo>
                    <a:pt x="116" y="30"/>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9">
              <a:extLst>
                <a:ext uri="{FF2B5EF4-FFF2-40B4-BE49-F238E27FC236}">
                  <a16:creationId xmlns:a16="http://schemas.microsoft.com/office/drawing/2014/main" xmlns="" id="{CFB7063B-0DFA-4BB9-957F-7F068926E556}"/>
                </a:ext>
              </a:extLst>
            </p:cNvPr>
            <p:cNvSpPr>
              <a:spLocks/>
            </p:cNvSpPr>
            <p:nvPr/>
          </p:nvSpPr>
          <p:spPr bwMode="gray">
            <a:xfrm>
              <a:off x="6446838" y="952500"/>
              <a:ext cx="617538" cy="363538"/>
            </a:xfrm>
            <a:custGeom>
              <a:avLst/>
              <a:gdLst>
                <a:gd name="T0" fmla="*/ 90 w 124"/>
                <a:gd name="T1" fmla="*/ 72 h 73"/>
                <a:gd name="T2" fmla="*/ 77 w 124"/>
                <a:gd name="T3" fmla="*/ 63 h 73"/>
                <a:gd name="T4" fmla="*/ 63 w 124"/>
                <a:gd name="T5" fmla="*/ 23 h 73"/>
                <a:gd name="T6" fmla="*/ 62 w 124"/>
                <a:gd name="T7" fmla="*/ 21 h 73"/>
                <a:gd name="T8" fmla="*/ 61 w 124"/>
                <a:gd name="T9" fmla="*/ 23 h 73"/>
                <a:gd name="T10" fmla="*/ 47 w 124"/>
                <a:gd name="T11" fmla="*/ 63 h 73"/>
                <a:gd name="T12" fmla="*/ 32 w 124"/>
                <a:gd name="T13" fmla="*/ 72 h 73"/>
                <a:gd name="T14" fmla="*/ 19 w 124"/>
                <a:gd name="T15" fmla="*/ 63 h 73"/>
                <a:gd name="T16" fmla="*/ 2 w 124"/>
                <a:gd name="T17" fmla="*/ 14 h 73"/>
                <a:gd name="T18" fmla="*/ 6 w 124"/>
                <a:gd name="T19" fmla="*/ 2 h 73"/>
                <a:gd name="T20" fmla="*/ 21 w 124"/>
                <a:gd name="T21" fmla="*/ 6 h 73"/>
                <a:gd name="T22" fmla="*/ 31 w 124"/>
                <a:gd name="T23" fmla="*/ 40 h 73"/>
                <a:gd name="T24" fmla="*/ 33 w 124"/>
                <a:gd name="T25" fmla="*/ 48 h 73"/>
                <a:gd name="T26" fmla="*/ 34 w 124"/>
                <a:gd name="T27" fmla="*/ 49 h 73"/>
                <a:gd name="T28" fmla="*/ 35 w 124"/>
                <a:gd name="T29" fmla="*/ 48 h 73"/>
                <a:gd name="T30" fmla="*/ 47 w 124"/>
                <a:gd name="T31" fmla="*/ 12 h 73"/>
                <a:gd name="T32" fmla="*/ 62 w 124"/>
                <a:gd name="T33" fmla="*/ 1 h 73"/>
                <a:gd name="T34" fmla="*/ 76 w 124"/>
                <a:gd name="T35" fmla="*/ 12 h 73"/>
                <a:gd name="T36" fmla="*/ 89 w 124"/>
                <a:gd name="T37" fmla="*/ 48 h 73"/>
                <a:gd name="T38" fmla="*/ 90 w 124"/>
                <a:gd name="T39" fmla="*/ 49 h 73"/>
                <a:gd name="T40" fmla="*/ 90 w 124"/>
                <a:gd name="T41" fmla="*/ 48 h 73"/>
                <a:gd name="T42" fmla="*/ 101 w 124"/>
                <a:gd name="T43" fmla="*/ 10 h 73"/>
                <a:gd name="T44" fmla="*/ 112 w 124"/>
                <a:gd name="T45" fmla="*/ 1 h 73"/>
                <a:gd name="T46" fmla="*/ 121 w 124"/>
                <a:gd name="T47" fmla="*/ 14 h 73"/>
                <a:gd name="T48" fmla="*/ 104 w 124"/>
                <a:gd name="T49" fmla="*/ 63 h 73"/>
                <a:gd name="T50" fmla="*/ 90 w 124"/>
                <a:gd name="T51"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73">
                  <a:moveTo>
                    <a:pt x="90" y="72"/>
                  </a:moveTo>
                  <a:cubicBezTo>
                    <a:pt x="84" y="73"/>
                    <a:pt x="79" y="70"/>
                    <a:pt x="77" y="63"/>
                  </a:cubicBezTo>
                  <a:cubicBezTo>
                    <a:pt x="72" y="50"/>
                    <a:pt x="68" y="36"/>
                    <a:pt x="63" y="23"/>
                  </a:cubicBezTo>
                  <a:cubicBezTo>
                    <a:pt x="63" y="22"/>
                    <a:pt x="62" y="22"/>
                    <a:pt x="62" y="21"/>
                  </a:cubicBezTo>
                  <a:cubicBezTo>
                    <a:pt x="62" y="22"/>
                    <a:pt x="61" y="22"/>
                    <a:pt x="61" y="23"/>
                  </a:cubicBezTo>
                  <a:cubicBezTo>
                    <a:pt x="56" y="36"/>
                    <a:pt x="52" y="50"/>
                    <a:pt x="47" y="63"/>
                  </a:cubicBezTo>
                  <a:cubicBezTo>
                    <a:pt x="44" y="70"/>
                    <a:pt x="40" y="73"/>
                    <a:pt x="32" y="72"/>
                  </a:cubicBezTo>
                  <a:cubicBezTo>
                    <a:pt x="25" y="72"/>
                    <a:pt x="22" y="70"/>
                    <a:pt x="19" y="63"/>
                  </a:cubicBezTo>
                  <a:cubicBezTo>
                    <a:pt x="13" y="46"/>
                    <a:pt x="8" y="30"/>
                    <a:pt x="2" y="14"/>
                  </a:cubicBezTo>
                  <a:cubicBezTo>
                    <a:pt x="0" y="9"/>
                    <a:pt x="0" y="5"/>
                    <a:pt x="6" y="2"/>
                  </a:cubicBezTo>
                  <a:cubicBezTo>
                    <a:pt x="12" y="0"/>
                    <a:pt x="19" y="1"/>
                    <a:pt x="21" y="6"/>
                  </a:cubicBezTo>
                  <a:cubicBezTo>
                    <a:pt x="25" y="17"/>
                    <a:pt x="28" y="29"/>
                    <a:pt x="31" y="40"/>
                  </a:cubicBezTo>
                  <a:cubicBezTo>
                    <a:pt x="32" y="42"/>
                    <a:pt x="33" y="45"/>
                    <a:pt x="33" y="48"/>
                  </a:cubicBezTo>
                  <a:cubicBezTo>
                    <a:pt x="33" y="48"/>
                    <a:pt x="34" y="49"/>
                    <a:pt x="34" y="49"/>
                  </a:cubicBezTo>
                  <a:cubicBezTo>
                    <a:pt x="34" y="49"/>
                    <a:pt x="34" y="48"/>
                    <a:pt x="35" y="48"/>
                  </a:cubicBezTo>
                  <a:cubicBezTo>
                    <a:pt x="39" y="36"/>
                    <a:pt x="43" y="24"/>
                    <a:pt x="47" y="12"/>
                  </a:cubicBezTo>
                  <a:cubicBezTo>
                    <a:pt x="50" y="4"/>
                    <a:pt x="54" y="1"/>
                    <a:pt x="62" y="1"/>
                  </a:cubicBezTo>
                  <a:cubicBezTo>
                    <a:pt x="70" y="1"/>
                    <a:pt x="73" y="4"/>
                    <a:pt x="76" y="12"/>
                  </a:cubicBezTo>
                  <a:cubicBezTo>
                    <a:pt x="81" y="23"/>
                    <a:pt x="85" y="36"/>
                    <a:pt x="89" y="48"/>
                  </a:cubicBezTo>
                  <a:cubicBezTo>
                    <a:pt x="89" y="48"/>
                    <a:pt x="90" y="49"/>
                    <a:pt x="90" y="49"/>
                  </a:cubicBezTo>
                  <a:cubicBezTo>
                    <a:pt x="90" y="49"/>
                    <a:pt x="90" y="48"/>
                    <a:pt x="90" y="48"/>
                  </a:cubicBezTo>
                  <a:cubicBezTo>
                    <a:pt x="94" y="35"/>
                    <a:pt x="98" y="23"/>
                    <a:pt x="101" y="10"/>
                  </a:cubicBezTo>
                  <a:cubicBezTo>
                    <a:pt x="103" y="5"/>
                    <a:pt x="106" y="2"/>
                    <a:pt x="112" y="1"/>
                  </a:cubicBezTo>
                  <a:cubicBezTo>
                    <a:pt x="121" y="1"/>
                    <a:pt x="124" y="6"/>
                    <a:pt x="121" y="14"/>
                  </a:cubicBezTo>
                  <a:cubicBezTo>
                    <a:pt x="116" y="31"/>
                    <a:pt x="110" y="47"/>
                    <a:pt x="104" y="63"/>
                  </a:cubicBezTo>
                  <a:cubicBezTo>
                    <a:pt x="102" y="70"/>
                    <a:pt x="98" y="72"/>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10">
              <a:extLst>
                <a:ext uri="{FF2B5EF4-FFF2-40B4-BE49-F238E27FC236}">
                  <a16:creationId xmlns:a16="http://schemas.microsoft.com/office/drawing/2014/main" xmlns="" id="{131A025F-51C1-46B8-8513-E958EFF8699E}"/>
                </a:ext>
              </a:extLst>
            </p:cNvPr>
            <p:cNvSpPr>
              <a:spLocks/>
            </p:cNvSpPr>
            <p:nvPr/>
          </p:nvSpPr>
          <p:spPr bwMode="gray">
            <a:xfrm>
              <a:off x="5691188" y="952500"/>
              <a:ext cx="615950" cy="363538"/>
            </a:xfrm>
            <a:custGeom>
              <a:avLst/>
              <a:gdLst>
                <a:gd name="T0" fmla="*/ 90 w 124"/>
                <a:gd name="T1" fmla="*/ 72 h 73"/>
                <a:gd name="T2" fmla="*/ 77 w 124"/>
                <a:gd name="T3" fmla="*/ 64 h 73"/>
                <a:gd name="T4" fmla="*/ 63 w 124"/>
                <a:gd name="T5" fmla="*/ 23 h 73"/>
                <a:gd name="T6" fmla="*/ 62 w 124"/>
                <a:gd name="T7" fmla="*/ 21 h 73"/>
                <a:gd name="T8" fmla="*/ 61 w 124"/>
                <a:gd name="T9" fmla="*/ 23 h 73"/>
                <a:gd name="T10" fmla="*/ 46 w 124"/>
                <a:gd name="T11" fmla="*/ 63 h 73"/>
                <a:gd name="T12" fmla="*/ 32 w 124"/>
                <a:gd name="T13" fmla="*/ 72 h 73"/>
                <a:gd name="T14" fmla="*/ 19 w 124"/>
                <a:gd name="T15" fmla="*/ 63 h 73"/>
                <a:gd name="T16" fmla="*/ 2 w 124"/>
                <a:gd name="T17" fmla="*/ 14 h 73"/>
                <a:gd name="T18" fmla="*/ 6 w 124"/>
                <a:gd name="T19" fmla="*/ 2 h 73"/>
                <a:gd name="T20" fmla="*/ 21 w 124"/>
                <a:gd name="T21" fmla="*/ 7 h 73"/>
                <a:gd name="T22" fmla="*/ 31 w 124"/>
                <a:gd name="T23" fmla="*/ 42 h 73"/>
                <a:gd name="T24" fmla="*/ 34 w 124"/>
                <a:gd name="T25" fmla="*/ 49 h 73"/>
                <a:gd name="T26" fmla="*/ 37 w 124"/>
                <a:gd name="T27" fmla="*/ 42 h 73"/>
                <a:gd name="T28" fmla="*/ 48 w 124"/>
                <a:gd name="T29" fmla="*/ 10 h 73"/>
                <a:gd name="T30" fmla="*/ 62 w 124"/>
                <a:gd name="T31" fmla="*/ 1 h 73"/>
                <a:gd name="T32" fmla="*/ 76 w 124"/>
                <a:gd name="T33" fmla="*/ 10 h 73"/>
                <a:gd name="T34" fmla="*/ 89 w 124"/>
                <a:gd name="T35" fmla="*/ 47 h 73"/>
                <a:gd name="T36" fmla="*/ 90 w 124"/>
                <a:gd name="T37" fmla="*/ 49 h 73"/>
                <a:gd name="T38" fmla="*/ 91 w 124"/>
                <a:gd name="T39" fmla="*/ 47 h 73"/>
                <a:gd name="T40" fmla="*/ 101 w 124"/>
                <a:gd name="T41" fmla="*/ 10 h 73"/>
                <a:gd name="T42" fmla="*/ 116 w 124"/>
                <a:gd name="T43" fmla="*/ 2 h 73"/>
                <a:gd name="T44" fmla="*/ 122 w 124"/>
                <a:gd name="T45" fmla="*/ 12 h 73"/>
                <a:gd name="T46" fmla="*/ 104 w 124"/>
                <a:gd name="T47" fmla="*/ 65 h 73"/>
                <a:gd name="T48" fmla="*/ 90 w 124"/>
                <a:gd name="T49"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73">
                  <a:moveTo>
                    <a:pt x="90" y="72"/>
                  </a:moveTo>
                  <a:cubicBezTo>
                    <a:pt x="84" y="73"/>
                    <a:pt x="79" y="70"/>
                    <a:pt x="77" y="64"/>
                  </a:cubicBezTo>
                  <a:cubicBezTo>
                    <a:pt x="72" y="50"/>
                    <a:pt x="68" y="36"/>
                    <a:pt x="63" y="23"/>
                  </a:cubicBezTo>
                  <a:cubicBezTo>
                    <a:pt x="62" y="22"/>
                    <a:pt x="62" y="22"/>
                    <a:pt x="62" y="21"/>
                  </a:cubicBezTo>
                  <a:cubicBezTo>
                    <a:pt x="61" y="22"/>
                    <a:pt x="61" y="22"/>
                    <a:pt x="61" y="23"/>
                  </a:cubicBezTo>
                  <a:cubicBezTo>
                    <a:pt x="56" y="36"/>
                    <a:pt x="51" y="50"/>
                    <a:pt x="46" y="63"/>
                  </a:cubicBezTo>
                  <a:cubicBezTo>
                    <a:pt x="44" y="70"/>
                    <a:pt x="40" y="73"/>
                    <a:pt x="32" y="72"/>
                  </a:cubicBezTo>
                  <a:cubicBezTo>
                    <a:pt x="25" y="72"/>
                    <a:pt x="22" y="70"/>
                    <a:pt x="19" y="63"/>
                  </a:cubicBezTo>
                  <a:cubicBezTo>
                    <a:pt x="13" y="46"/>
                    <a:pt x="8" y="30"/>
                    <a:pt x="2" y="14"/>
                  </a:cubicBezTo>
                  <a:cubicBezTo>
                    <a:pt x="0" y="7"/>
                    <a:pt x="1" y="4"/>
                    <a:pt x="6" y="2"/>
                  </a:cubicBezTo>
                  <a:cubicBezTo>
                    <a:pt x="12" y="0"/>
                    <a:pt x="19" y="2"/>
                    <a:pt x="21" y="7"/>
                  </a:cubicBezTo>
                  <a:cubicBezTo>
                    <a:pt x="25" y="19"/>
                    <a:pt x="28" y="30"/>
                    <a:pt x="31" y="42"/>
                  </a:cubicBezTo>
                  <a:cubicBezTo>
                    <a:pt x="32" y="44"/>
                    <a:pt x="33" y="47"/>
                    <a:pt x="34" y="49"/>
                  </a:cubicBezTo>
                  <a:cubicBezTo>
                    <a:pt x="35" y="47"/>
                    <a:pt x="36" y="44"/>
                    <a:pt x="37" y="42"/>
                  </a:cubicBezTo>
                  <a:cubicBezTo>
                    <a:pt x="40" y="31"/>
                    <a:pt x="44" y="21"/>
                    <a:pt x="48" y="10"/>
                  </a:cubicBezTo>
                  <a:cubicBezTo>
                    <a:pt x="50" y="3"/>
                    <a:pt x="55" y="1"/>
                    <a:pt x="62" y="1"/>
                  </a:cubicBezTo>
                  <a:cubicBezTo>
                    <a:pt x="69" y="1"/>
                    <a:pt x="73" y="4"/>
                    <a:pt x="76" y="10"/>
                  </a:cubicBezTo>
                  <a:cubicBezTo>
                    <a:pt x="80" y="23"/>
                    <a:pt x="84" y="35"/>
                    <a:pt x="89" y="47"/>
                  </a:cubicBezTo>
                  <a:cubicBezTo>
                    <a:pt x="89" y="48"/>
                    <a:pt x="89" y="48"/>
                    <a:pt x="90" y="49"/>
                  </a:cubicBezTo>
                  <a:cubicBezTo>
                    <a:pt x="90" y="48"/>
                    <a:pt x="90" y="48"/>
                    <a:pt x="91" y="47"/>
                  </a:cubicBezTo>
                  <a:cubicBezTo>
                    <a:pt x="94" y="35"/>
                    <a:pt x="98" y="22"/>
                    <a:pt x="101" y="10"/>
                  </a:cubicBezTo>
                  <a:cubicBezTo>
                    <a:pt x="103" y="3"/>
                    <a:pt x="108" y="0"/>
                    <a:pt x="116" y="2"/>
                  </a:cubicBezTo>
                  <a:cubicBezTo>
                    <a:pt x="121" y="3"/>
                    <a:pt x="124" y="7"/>
                    <a:pt x="122" y="12"/>
                  </a:cubicBezTo>
                  <a:cubicBezTo>
                    <a:pt x="116" y="30"/>
                    <a:pt x="110" y="47"/>
                    <a:pt x="104" y="65"/>
                  </a:cubicBezTo>
                  <a:cubicBezTo>
                    <a:pt x="101" y="71"/>
                    <a:pt x="97" y="73"/>
                    <a:pt x="90" y="7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
        <p:nvSpPr>
          <p:cNvPr id="51" name="TextBox 7">
            <a:extLst>
              <a:ext uri="{FF2B5EF4-FFF2-40B4-BE49-F238E27FC236}">
                <a16:creationId xmlns:a16="http://schemas.microsoft.com/office/drawing/2014/main" xmlns="" id="{D24B1108-EDD6-417B-A36D-F3867011F0AB}"/>
              </a:ext>
            </a:extLst>
          </p:cNvPr>
          <p:cNvSpPr txBox="1"/>
          <p:nvPr userDrawn="1"/>
        </p:nvSpPr>
        <p:spPr bwMode="gray">
          <a:xfrm>
            <a:off x="2622199" y="4052697"/>
            <a:ext cx="1773242"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https://twitter.com/giz_gmbh</a:t>
            </a:r>
          </a:p>
        </p:txBody>
      </p:sp>
      <p:sp>
        <p:nvSpPr>
          <p:cNvPr id="52" name="TextBox 7">
            <a:extLst>
              <a:ext uri="{FF2B5EF4-FFF2-40B4-BE49-F238E27FC236}">
                <a16:creationId xmlns:a16="http://schemas.microsoft.com/office/drawing/2014/main" xmlns="" id="{D1A27A20-93C4-43EC-9799-1798AF93C848}"/>
              </a:ext>
            </a:extLst>
          </p:cNvPr>
          <p:cNvSpPr txBox="1"/>
          <p:nvPr userDrawn="1"/>
        </p:nvSpPr>
        <p:spPr bwMode="gray">
          <a:xfrm>
            <a:off x="5253681" y="4052697"/>
            <a:ext cx="2255746" cy="246221"/>
          </a:xfrm>
          <a:prstGeom prst="rect">
            <a:avLst/>
          </a:prstGeom>
          <a:noFill/>
        </p:spPr>
        <p:txBody>
          <a:bodyPr wrap="none" rtlCol="0">
            <a:spAutoFit/>
          </a:bodyPr>
          <a:lstStyle/>
          <a:p>
            <a:pPr>
              <a:spcBef>
                <a:spcPts val="2400"/>
              </a:spcBef>
              <a:buClr>
                <a:srgbClr val="C00000"/>
              </a:buClr>
            </a:pPr>
            <a:r>
              <a:rPr lang="en-GB" sz="1000" dirty="0">
                <a:solidFill>
                  <a:schemeClr val="tx1">
                    <a:lumMod val="75000"/>
                    <a:lumOff val="25000"/>
                  </a:schemeClr>
                </a:solidFill>
              </a:rPr>
              <a:t>https://www.facebook.com/gizprofile/</a:t>
            </a:r>
          </a:p>
        </p:txBody>
      </p:sp>
      <p:sp>
        <p:nvSpPr>
          <p:cNvPr id="5" name="Datumsplatzhalter 4">
            <a:extLst>
              <a:ext uri="{FF2B5EF4-FFF2-40B4-BE49-F238E27FC236}">
                <a16:creationId xmlns:a16="http://schemas.microsoft.com/office/drawing/2014/main" xmlns="" id="{21D138DF-0689-42A1-BBDF-4599B8C4F19A}"/>
              </a:ext>
            </a:extLst>
          </p:cNvPr>
          <p:cNvSpPr>
            <a:spLocks noGrp="1"/>
          </p:cNvSpPr>
          <p:nvPr>
            <p:ph type="dt" sz="half" idx="32"/>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B48531D5-774B-43B2-BF9F-942049A2E308}"/>
              </a:ext>
            </a:extLst>
          </p:cNvPr>
          <p:cNvSpPr>
            <a:spLocks noGrp="1"/>
          </p:cNvSpPr>
          <p:nvPr>
            <p:ph type="ftr" sz="quarter" idx="33"/>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B567733F-77B6-4DB6-99E1-00F2DD5496BA}"/>
              </a:ext>
            </a:extLst>
          </p:cNvPr>
          <p:cNvSpPr>
            <a:spLocks noGrp="1"/>
          </p:cNvSpPr>
          <p:nvPr>
            <p:ph type="sldNum" sz="quarter" idx="34"/>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406015069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nly head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dirty="0"/>
              <a:t>Click to add headline</a:t>
            </a:r>
          </a:p>
        </p:txBody>
      </p:sp>
      <p:sp>
        <p:nvSpPr>
          <p:cNvPr id="6" name="Datumsplatzhalter 5">
            <a:extLst>
              <a:ext uri="{FF2B5EF4-FFF2-40B4-BE49-F238E27FC236}">
                <a16:creationId xmlns:a16="http://schemas.microsoft.com/office/drawing/2014/main" xmlns="" id="{AE92EAB6-E800-4824-9AA6-CF3265D225A1}"/>
              </a:ext>
            </a:extLst>
          </p:cNvPr>
          <p:cNvSpPr>
            <a:spLocks noGrp="1"/>
          </p:cNvSpPr>
          <p:nvPr>
            <p:ph type="dt" sz="half" idx="10"/>
          </p:nvPr>
        </p:nvSpPr>
        <p:spPr/>
        <p:txBody>
          <a:bodyPr/>
          <a:lstStyle/>
          <a:p>
            <a:r>
              <a:rPr lang="en-GB"/>
              <a:t>22 Jan. 2019</a:t>
            </a:r>
            <a:endParaRPr lang="en-GB" dirty="0"/>
          </a:p>
        </p:txBody>
      </p:sp>
      <p:sp>
        <p:nvSpPr>
          <p:cNvPr id="7" name="Fußzeilenplatzhalter 6">
            <a:extLst>
              <a:ext uri="{FF2B5EF4-FFF2-40B4-BE49-F238E27FC236}">
                <a16:creationId xmlns:a16="http://schemas.microsoft.com/office/drawing/2014/main" xmlns="" id="{8C747616-D15A-4B76-A750-E3C2CAEDF52A}"/>
              </a:ext>
            </a:extLst>
          </p:cNvPr>
          <p:cNvSpPr>
            <a:spLocks noGrp="1"/>
          </p:cNvSpPr>
          <p:nvPr>
            <p:ph type="ftr" sz="quarter" idx="11"/>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E01D67F9-3FD2-4133-A359-8B5B098782AF}"/>
              </a:ext>
            </a:extLst>
          </p:cNvPr>
          <p:cNvSpPr>
            <a:spLocks noGrp="1"/>
          </p:cNvSpPr>
          <p:nvPr>
            <p:ph type="sldNum" sz="quarter" idx="12"/>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3023591118"/>
      </p:ext>
    </p:extLst>
  </p:cSld>
  <p:clrMapOvr>
    <a:masterClrMapping/>
  </p:clrMapOvr>
  <p:transition>
    <p:fade/>
  </p:transition>
  <p:extLst mod="1">
    <p:ext uri="{DCECCB84-F9BA-43D5-87BE-67443E8EF086}">
      <p15:sldGuideLst xmlns:p15="http://schemas.microsoft.com/office/powerpoint/2012/main" xmlns="">
        <p15:guide id="1" orient="horz" pos="284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ly headline, alternativ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3037597-8BB0-4750-8FAD-252867721047}"/>
              </a:ext>
            </a:extLst>
          </p:cNvPr>
          <p:cNvSpPr>
            <a:spLocks noGrp="1"/>
          </p:cNvSpPr>
          <p:nvPr>
            <p:ph type="title" hasCustomPrompt="1"/>
          </p:nvPr>
        </p:nvSpPr>
        <p:spPr bwMode="gray">
          <a:xfrm>
            <a:off x="449816" y="240212"/>
            <a:ext cx="8567183" cy="540544"/>
          </a:xfrm>
        </p:spPr>
        <p:txBody>
          <a:bodyPr/>
          <a:lstStyle>
            <a:lvl1pPr>
              <a:defRPr/>
            </a:lvl1pPr>
          </a:lstStyle>
          <a:p>
            <a:r>
              <a:rPr lang="en-GB"/>
              <a:t>Click to add headline</a:t>
            </a:r>
            <a:endParaRPr lang="en-GB" dirty="0"/>
          </a:p>
        </p:txBody>
      </p:sp>
      <p:grpSp>
        <p:nvGrpSpPr>
          <p:cNvPr id="6" name="Key Visual">
            <a:extLst>
              <a:ext uri="{FF2B5EF4-FFF2-40B4-BE49-F238E27FC236}">
                <a16:creationId xmlns:a16="http://schemas.microsoft.com/office/drawing/2014/main" xmlns="" id="{77156747-85E7-4ED4-B2ED-42ABA70FA613}"/>
              </a:ext>
            </a:extLst>
          </p:cNvPr>
          <p:cNvGrpSpPr/>
          <p:nvPr userDrawn="1"/>
        </p:nvGrpSpPr>
        <p:grpSpPr bwMode="gray">
          <a:xfrm flipV="1">
            <a:off x="123135" y="3983338"/>
            <a:ext cx="2320828" cy="616979"/>
            <a:chOff x="4846637" y="119557"/>
            <a:chExt cx="3783013" cy="1005693"/>
          </a:xfrm>
        </p:grpSpPr>
        <p:sp>
          <p:nvSpPr>
            <p:cNvPr id="7" name="Freihandform: Form 6">
              <a:extLst>
                <a:ext uri="{FF2B5EF4-FFF2-40B4-BE49-F238E27FC236}">
                  <a16:creationId xmlns:a16="http://schemas.microsoft.com/office/drawing/2014/main" xmlns="" id="{2E6C23C4-9083-4866-858D-0C04644D965B}"/>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a:srcRect/>
              <a:stretch>
                <a:fillRect l="-225" r="-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ihandform: Form 7">
              <a:extLst>
                <a:ext uri="{FF2B5EF4-FFF2-40B4-BE49-F238E27FC236}">
                  <a16:creationId xmlns:a16="http://schemas.microsoft.com/office/drawing/2014/main" xmlns="" id="{FB0BB156-07F2-4B83-B5A7-E91DE0017F5B}"/>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Freihandform: Form 8">
              <a:extLst>
                <a:ext uri="{FF2B5EF4-FFF2-40B4-BE49-F238E27FC236}">
                  <a16:creationId xmlns:a16="http://schemas.microsoft.com/office/drawing/2014/main" xmlns="" id="{86502DB2-D1D5-44BB-955E-FA20933B0C5A}"/>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Freihandform: Form 9">
              <a:extLst>
                <a:ext uri="{FF2B5EF4-FFF2-40B4-BE49-F238E27FC236}">
                  <a16:creationId xmlns:a16="http://schemas.microsoft.com/office/drawing/2014/main" xmlns="" id="{A25DFF6E-FE1D-49A8-A873-770951547FF1}"/>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ihandform: Form 10">
              <a:extLst>
                <a:ext uri="{FF2B5EF4-FFF2-40B4-BE49-F238E27FC236}">
                  <a16:creationId xmlns:a16="http://schemas.microsoft.com/office/drawing/2014/main" xmlns="" id="{8E38456C-C414-4CEB-A953-0F72775B0C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2" name="Datumsplatzhalter 11">
            <a:extLst>
              <a:ext uri="{FF2B5EF4-FFF2-40B4-BE49-F238E27FC236}">
                <a16:creationId xmlns:a16="http://schemas.microsoft.com/office/drawing/2014/main" xmlns="" id="{947CAD9D-1855-4034-B38A-24703C6CD8BD}"/>
              </a:ext>
            </a:extLst>
          </p:cNvPr>
          <p:cNvSpPr>
            <a:spLocks noGrp="1"/>
          </p:cNvSpPr>
          <p:nvPr>
            <p:ph type="dt" sz="half" idx="10"/>
          </p:nvPr>
        </p:nvSpPr>
        <p:spPr/>
        <p:txBody>
          <a:bodyPr/>
          <a:lstStyle/>
          <a:p>
            <a:r>
              <a:rPr lang="en-GB"/>
              <a:t>22 Jan. 2019</a:t>
            </a:r>
            <a:endParaRPr lang="en-GB" dirty="0"/>
          </a:p>
        </p:txBody>
      </p:sp>
      <p:sp>
        <p:nvSpPr>
          <p:cNvPr id="13" name="Fußzeilenplatzhalter 12">
            <a:extLst>
              <a:ext uri="{FF2B5EF4-FFF2-40B4-BE49-F238E27FC236}">
                <a16:creationId xmlns:a16="http://schemas.microsoft.com/office/drawing/2014/main" xmlns="" id="{5310A70C-D8B8-42A6-B5C9-447FBE8EE8D3}"/>
              </a:ext>
            </a:extLst>
          </p:cNvPr>
          <p:cNvSpPr>
            <a:spLocks noGrp="1"/>
          </p:cNvSpPr>
          <p:nvPr>
            <p:ph type="ftr" sz="quarter" idx="11"/>
          </p:nvPr>
        </p:nvSpPr>
        <p:spPr/>
        <p:txBody>
          <a:bodyPr/>
          <a:lstStyle/>
          <a:p>
            <a:r>
              <a:rPr lang="en-GB" dirty="0"/>
              <a:t>Titel of the presentation</a:t>
            </a:r>
          </a:p>
        </p:txBody>
      </p:sp>
      <p:sp>
        <p:nvSpPr>
          <p:cNvPr id="14" name="Foliennummernplatzhalter 13">
            <a:extLst>
              <a:ext uri="{FF2B5EF4-FFF2-40B4-BE49-F238E27FC236}">
                <a16:creationId xmlns:a16="http://schemas.microsoft.com/office/drawing/2014/main" xmlns="" id="{66669E51-E04F-47E9-8734-AABE57CED6EE}"/>
              </a:ext>
            </a:extLst>
          </p:cNvPr>
          <p:cNvSpPr>
            <a:spLocks noGrp="1"/>
          </p:cNvSpPr>
          <p:nvPr>
            <p:ph type="sldNum" sz="quarter" idx="12"/>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632759983"/>
      </p:ext>
    </p:extLst>
  </p:cSld>
  <p:clrMapOvr>
    <a:masterClrMapping/>
  </p:clrMapOvr>
  <p:transition>
    <p:fade/>
  </p:transition>
  <p:extLst mod="1">
    <p:ext uri="{DCECCB84-F9BA-43D5-87BE-67443E8EF086}">
      <p15:sldGuideLst xmlns:p15="http://schemas.microsoft.com/office/powerpoint/2012/main" xmlns="">
        <p15:guide id="1" orient="horz" pos="2845"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ublication details">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790F769E-F4C9-44EF-9773-070A28E48EFF}"/>
              </a:ext>
            </a:extLst>
          </p:cNvPr>
          <p:cNvSpPr>
            <a:spLocks noGrp="1"/>
          </p:cNvSpPr>
          <p:nvPr>
            <p:ph type="body" sz="quarter" idx="17" hasCustomPrompt="1"/>
          </p:nvPr>
        </p:nvSpPr>
        <p:spPr bwMode="gray">
          <a:xfrm>
            <a:off x="449817" y="323505"/>
            <a:ext cx="4324497" cy="430887"/>
          </a:xfrm>
        </p:spPr>
        <p:txBody>
          <a:bodyPr wrap="square">
            <a:spAutoFit/>
          </a:bodyPr>
          <a:lstStyle>
            <a:lvl1pPr marL="0" marR="0" indent="0" algn="l" defTabSz="685800" rtl="0" eaLnBrk="1" fontAlgn="auto" latinLnBrk="0" hangingPunct="1">
              <a:lnSpc>
                <a:spcPct val="100000"/>
              </a:lnSpc>
              <a:spcBef>
                <a:spcPts val="0"/>
              </a:spcBef>
              <a:spcAft>
                <a:spcPts val="0"/>
              </a:spcAft>
              <a:buClrTx/>
              <a:buSzTx/>
              <a:buFontTx/>
              <a:buNone/>
              <a:tabLst/>
              <a:defRPr sz="700" b="1">
                <a:solidFill>
                  <a:schemeClr val="accent1"/>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srgbClr val="C80F0F"/>
                </a:solidFill>
                <a:effectLst/>
                <a:uLnTx/>
                <a:uFillTx/>
                <a:latin typeface="+mn-lt"/>
                <a:ea typeface="+mn-ea"/>
                <a:cs typeface="+mn-cs"/>
              </a:rPr>
              <a:t>Note for publication details:</a:t>
            </a:r>
            <a:br>
              <a:rPr kumimoji="0" lang="en-GB" sz="700" b="0" i="0" u="none" strike="noStrike" kern="1200" cap="none" spc="0" normalizeH="0" baseline="0" noProof="0" dirty="0">
                <a:ln>
                  <a:noFill/>
                </a:ln>
                <a:solidFill>
                  <a:srgbClr val="C80F0F"/>
                </a:solidFill>
                <a:effectLst/>
                <a:uLnTx/>
                <a:uFillTx/>
                <a:latin typeface="+mn-lt"/>
                <a:ea typeface="+mn-ea"/>
                <a:cs typeface="+mn-cs"/>
              </a:rPr>
            </a:br>
            <a:r>
              <a:rPr kumimoji="0" lang="en-GB" sz="700" b="0" i="0" u="none" strike="noStrike" kern="1200" cap="none" spc="0" normalizeH="0" baseline="0" noProof="0" dirty="0">
                <a:ln>
                  <a:noFill/>
                </a:ln>
                <a:solidFill>
                  <a:srgbClr val="C80F0F"/>
                </a:solidFill>
                <a:effectLst/>
                <a:uLnTx/>
                <a:uFillTx/>
                <a:latin typeface="+mn-lt"/>
                <a:ea typeface="+mn-ea"/>
                <a:cs typeface="+mn-cs"/>
              </a:rPr>
              <a:t>Please adapt/delete placeholder texts (project/programme name, address, email, etc.) as required.</a:t>
            </a:r>
            <a:br>
              <a:rPr kumimoji="0" lang="en-GB" sz="700" b="0" i="0" u="none" strike="noStrike" kern="1200" cap="none" spc="0" normalizeH="0" baseline="0" noProof="0" dirty="0">
                <a:ln>
                  <a:noFill/>
                </a:ln>
                <a:solidFill>
                  <a:srgbClr val="C80F0F"/>
                </a:solidFill>
                <a:effectLst/>
                <a:uLnTx/>
                <a:uFillTx/>
                <a:latin typeface="+mn-lt"/>
                <a:ea typeface="+mn-ea"/>
                <a:cs typeface="+mn-cs"/>
              </a:rPr>
            </a:br>
            <a:r>
              <a:rPr kumimoji="0" lang="en-GB" sz="700" b="0" i="0" u="none" strike="noStrike" kern="1200" cap="none" spc="0" normalizeH="0" baseline="0" noProof="0" dirty="0">
                <a:ln>
                  <a:noFill/>
                </a:ln>
                <a:solidFill>
                  <a:srgbClr val="C80F0F"/>
                </a:solidFill>
                <a:effectLst/>
                <a:uLnTx/>
                <a:uFillTx/>
                <a:latin typeface="+mn-lt"/>
                <a:ea typeface="+mn-ea"/>
                <a:cs typeface="+mn-cs"/>
              </a:rPr>
              <a:t>Delete the placeholder for the cooperation partner if it is not appropriate.</a:t>
            </a:r>
            <a:br>
              <a:rPr kumimoji="0" lang="en-GB" sz="700" b="0" i="0" u="none" strike="noStrike" kern="1200" cap="none" spc="0" normalizeH="0" baseline="0" noProof="0" dirty="0">
                <a:ln>
                  <a:noFill/>
                </a:ln>
                <a:solidFill>
                  <a:srgbClr val="C80F0F"/>
                </a:solidFill>
                <a:effectLst/>
                <a:uLnTx/>
                <a:uFillTx/>
                <a:latin typeface="+mn-lt"/>
                <a:ea typeface="+mn-ea"/>
                <a:cs typeface="+mn-cs"/>
              </a:rPr>
            </a:br>
            <a:r>
              <a:rPr kumimoji="0" lang="en-GB" sz="700" b="0" i="0" u="none" strike="noStrike" kern="1200" cap="none" spc="0" normalizeH="0" baseline="0" noProof="0" dirty="0">
                <a:ln>
                  <a:noFill/>
                </a:ln>
                <a:solidFill>
                  <a:srgbClr val="C80F0F"/>
                </a:solidFill>
                <a:effectLst/>
                <a:uLnTx/>
                <a:uFillTx/>
                <a:latin typeface="+mn-lt"/>
                <a:ea typeface="+mn-ea"/>
                <a:cs typeface="+mn-cs"/>
              </a:rPr>
              <a:t>(This note is not visible in presentation mode and will also not be printed.)</a:t>
            </a:r>
          </a:p>
        </p:txBody>
      </p:sp>
      <p:sp>
        <p:nvSpPr>
          <p:cNvPr id="10" name="Rechteck 9">
            <a:extLst>
              <a:ext uri="{FF2B5EF4-FFF2-40B4-BE49-F238E27FC236}">
                <a16:creationId xmlns:a16="http://schemas.microsoft.com/office/drawing/2014/main" xmlns="" id="{8EF3C373-F3E5-423E-B3C3-C5E1BD203F77}"/>
              </a:ext>
            </a:extLst>
          </p:cNvPr>
          <p:cNvSpPr/>
          <p:nvPr userDrawn="1"/>
        </p:nvSpPr>
        <p:spPr bwMode="gray">
          <a:xfrm>
            <a:off x="450495" y="1106921"/>
            <a:ext cx="3214511" cy="1277273"/>
          </a:xfrm>
          <a:prstGeom prst="rect">
            <a:avLst/>
          </a:prstGeom>
        </p:spPr>
        <p:txBody>
          <a:bodyPr wrap="square" lIns="0" t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As a federally owned enterprise, GIZ supports the German Government in achieving its objectives in the field of international cooperation for sustainable development.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
            </a:r>
            <a:br>
              <a:rPr kumimoji="0" lang="en-US" sz="800" b="0" i="0" u="none" strike="noStrike" kern="0" cap="none" spc="0" normalizeH="0" baseline="0" noProof="0" dirty="0">
                <a:ln>
                  <a:noFill/>
                </a:ln>
                <a:solidFill>
                  <a:prstClr val="black"/>
                </a:solidFill>
                <a:effectLst/>
                <a:uLnTx/>
                <a:uFillTx/>
              </a:rPr>
            </a:br>
            <a:r>
              <a:rPr kumimoji="0" lang="de-DE" sz="800" b="1" i="0" u="none" strike="noStrike" kern="0" cap="none" spc="0" normalizeH="0" baseline="0" noProof="0" dirty="0" err="1">
                <a:ln>
                  <a:noFill/>
                </a:ln>
                <a:solidFill>
                  <a:prstClr val="black"/>
                </a:solidFill>
                <a:effectLst/>
                <a:uLnTx/>
                <a:uFillTx/>
              </a:rPr>
              <a:t>Published</a:t>
            </a:r>
            <a:r>
              <a:rPr kumimoji="0" lang="de-DE" sz="800" b="1" i="0" u="none" strike="noStrike" kern="0" cap="none" spc="0" normalizeH="0" baseline="0" noProof="0" dirty="0">
                <a:ln>
                  <a:noFill/>
                </a:ln>
                <a:solidFill>
                  <a:prstClr val="black"/>
                </a:solidFill>
                <a:effectLst/>
                <a:uLnTx/>
                <a:uFillTx/>
              </a:rPr>
              <a:t> </a:t>
            </a:r>
            <a:r>
              <a:rPr kumimoji="0" lang="de-DE" sz="800" b="1" i="0" u="none" strike="noStrike" kern="0" cap="none" spc="0" normalizeH="0" baseline="0" noProof="0" dirty="0" err="1">
                <a:ln>
                  <a:noFill/>
                </a:ln>
                <a:solidFill>
                  <a:prstClr val="black"/>
                </a:solidFill>
                <a:effectLst/>
                <a:uLnTx/>
                <a:uFillTx/>
              </a:rPr>
              <a:t>by</a:t>
            </a:r>
            <a:r>
              <a:rPr kumimoji="0" lang="de-DE" sz="800" b="1" i="0" u="none" strike="noStrike" kern="0" cap="none" spc="0" normalizeH="0" baseline="0" noProof="0" dirty="0">
                <a:ln>
                  <a:noFill/>
                </a:ln>
                <a:solidFill>
                  <a:prstClr val="black"/>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prstClr val="black"/>
                </a:solidFill>
                <a:effectLst/>
                <a:uLnTx/>
                <a:uFillTx/>
              </a:rPr>
              <a:t>Deutsche Gesellschaft </a:t>
            </a:r>
            <a:r>
              <a:rPr kumimoji="0" lang="de-DE" sz="800" b="0" i="0" u="none" strike="noStrike" kern="0" cap="none" spc="0" normalizeH="0" baseline="0" noProof="0" dirty="0" err="1">
                <a:ln>
                  <a:noFill/>
                </a:ln>
                <a:solidFill>
                  <a:prstClr val="black"/>
                </a:solidFill>
                <a:effectLst/>
                <a:uLnTx/>
                <a:uFillTx/>
              </a:rPr>
              <a:t>für</a:t>
            </a:r>
            <a:endParaRPr kumimoji="0" lang="de-DE" sz="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prstClr val="black"/>
                </a:solidFill>
                <a:effectLst/>
                <a:uLnTx/>
                <a:uFillTx/>
              </a:rPr>
              <a:t>Internationale Zusammenarbeit (GIZ) GmbH</a:t>
            </a:r>
            <a:br>
              <a:rPr kumimoji="0" lang="de-DE" sz="800" b="0" i="0" u="none" strike="noStrike" kern="0" cap="none" spc="0" normalizeH="0" baseline="0" noProof="0" dirty="0">
                <a:ln>
                  <a:noFill/>
                </a:ln>
                <a:solidFill>
                  <a:prstClr val="black"/>
                </a:solidFill>
                <a:effectLst/>
                <a:uLnTx/>
                <a:uFillTx/>
              </a:rPr>
            </a:br>
            <a:r>
              <a:rPr kumimoji="0" lang="de-DE" sz="800" b="0" i="0" u="none" strike="noStrike" kern="0" cap="none" spc="0" normalizeH="0" baseline="0" noProof="0" dirty="0">
                <a:ln>
                  <a:noFill/>
                </a:ln>
                <a:solidFill>
                  <a:prstClr val="black"/>
                </a:solidFill>
                <a:effectLst/>
                <a:uLnTx/>
                <a:uFillTx/>
              </a:rPr>
              <a:t/>
            </a:r>
            <a:br>
              <a:rPr kumimoji="0" lang="de-DE" sz="800" b="0" i="0" u="none" strike="noStrike" kern="0" cap="none" spc="0" normalizeH="0" baseline="0" noProof="0" dirty="0">
                <a:ln>
                  <a:noFill/>
                </a:ln>
                <a:solidFill>
                  <a:prstClr val="black"/>
                </a:solidFill>
                <a:effectLst/>
                <a:uLnTx/>
                <a:uFillTx/>
              </a:rPr>
            </a:br>
            <a:r>
              <a:rPr kumimoji="0" lang="de-DE" sz="800" b="0" i="0" u="none" strike="noStrike" kern="0" cap="none" spc="0" normalizeH="0" baseline="0" noProof="0" dirty="0">
                <a:ln>
                  <a:noFill/>
                </a:ln>
                <a:solidFill>
                  <a:prstClr val="black"/>
                </a:solidFill>
                <a:effectLst/>
                <a:uLnTx/>
                <a:uFillTx/>
              </a:rPr>
              <a:t>Registered </a:t>
            </a:r>
            <a:r>
              <a:rPr kumimoji="0" lang="de-DE" sz="800" b="0" i="0" u="none" strike="noStrike" kern="0" cap="none" spc="0" normalizeH="0" baseline="0" noProof="0" dirty="0" err="1">
                <a:ln>
                  <a:noFill/>
                </a:ln>
                <a:solidFill>
                  <a:prstClr val="black"/>
                </a:solidFill>
                <a:effectLst/>
                <a:uLnTx/>
                <a:uFillTx/>
              </a:rPr>
              <a:t>offices</a:t>
            </a:r>
            <a:endParaRPr kumimoji="0" lang="de-DE" sz="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u="none" strike="noStrike" kern="0" cap="none" spc="0" normalizeH="0" baseline="0" noProof="0" dirty="0">
                <a:ln>
                  <a:noFill/>
                </a:ln>
                <a:solidFill>
                  <a:prstClr val="black"/>
                </a:solidFill>
                <a:effectLst/>
                <a:uLnTx/>
                <a:uFillTx/>
              </a:rPr>
              <a:t>Bonn and Eschborn</a:t>
            </a:r>
            <a:endParaRPr kumimoji="0" lang="en-US" sz="800" b="0" i="0" u="none" strike="noStrike" kern="0" cap="none" spc="0" normalizeH="0" baseline="0" noProof="0" dirty="0">
              <a:ln>
                <a:noFill/>
              </a:ln>
              <a:solidFill>
                <a:prstClr val="black"/>
              </a:solidFill>
              <a:effectLst/>
              <a:uLnTx/>
              <a:uFillTx/>
            </a:endParaRPr>
          </a:p>
        </p:txBody>
      </p:sp>
      <p:sp>
        <p:nvSpPr>
          <p:cNvPr id="7" name="Textplatzhalter 6">
            <a:extLst>
              <a:ext uri="{FF2B5EF4-FFF2-40B4-BE49-F238E27FC236}">
                <a16:creationId xmlns:a16="http://schemas.microsoft.com/office/drawing/2014/main" xmlns="" id="{24969EDD-4A06-4BE9-93A1-41E56B041198}"/>
              </a:ext>
            </a:extLst>
          </p:cNvPr>
          <p:cNvSpPr>
            <a:spLocks noGrp="1"/>
          </p:cNvSpPr>
          <p:nvPr>
            <p:ph type="body" sz="quarter" idx="14" hasCustomPrompt="1"/>
          </p:nvPr>
        </p:nvSpPr>
        <p:spPr bwMode="gray">
          <a:xfrm>
            <a:off x="450495" y="2547859"/>
            <a:ext cx="3464422" cy="1762643"/>
          </a:xfrm>
        </p:spPr>
        <p:txBody>
          <a:bodyPr/>
          <a:lstStyle>
            <a:lvl1pPr>
              <a:lnSpc>
                <a:spcPct val="100000"/>
              </a:lnSpc>
              <a:defRPr kumimoji="0" lang="de-DE" sz="800" b="0" i="0" u="none" strike="noStrike" kern="0" cap="none" spc="0" normalizeH="0" baseline="0" dirty="0" smtClean="0">
                <a:ln>
                  <a:noFill/>
                </a:ln>
                <a:solidFill>
                  <a:prstClr val="black"/>
                </a:solidFill>
                <a:effectLst/>
                <a:uLnTx/>
                <a:uFillTx/>
                <a:latin typeface="+mn-lt"/>
                <a:ea typeface="+mn-ea"/>
                <a:cs typeface="+mn-cs"/>
              </a:defRPr>
            </a:lvl1pPr>
            <a:lvl2pPr marL="0" indent="0">
              <a:buNone/>
              <a:defRPr kumimoji="0" lang="de-DE" sz="800" b="0" i="0" u="none" strike="noStrike" kern="0" cap="none" spc="0" normalizeH="0" baseline="0" dirty="0">
                <a:ln>
                  <a:noFill/>
                </a:ln>
                <a:solidFill>
                  <a:prstClr val="black"/>
                </a:solidFill>
                <a:effectLst/>
                <a:uLnTx/>
                <a:uFillTx/>
                <a:latin typeface="+mn-lt"/>
                <a:ea typeface="+mn-ea"/>
                <a:cs typeface="+mn-cs"/>
              </a:defRPr>
            </a:lvl2pPr>
            <a:lvl3pPr>
              <a:defRPr kumimoji="0" lang="de-DE" sz="1000" b="0" i="0" u="none" strike="noStrike" kern="0" cap="none" spc="0" normalizeH="0" baseline="0" dirty="0" smtClean="0">
                <a:ln>
                  <a:noFill/>
                </a:ln>
                <a:solidFill>
                  <a:prstClr val="black"/>
                </a:solidFill>
                <a:effectLst/>
                <a:uLnTx/>
                <a:uFillTx/>
                <a:latin typeface="+mn-lt"/>
                <a:ea typeface="+mn-ea"/>
                <a:cs typeface="+mn-cs"/>
              </a:defRPr>
            </a:lvl3pPr>
            <a:lvl4pPr>
              <a:defRPr kumimoji="0" lang="de-DE" sz="1000" b="0" i="0" u="none" strike="noStrike" kern="0" cap="none" spc="0" normalizeH="0" baseline="0" dirty="0" smtClean="0">
                <a:ln>
                  <a:noFill/>
                </a:ln>
                <a:solidFill>
                  <a:prstClr val="black"/>
                </a:solidFill>
                <a:effectLst/>
                <a:uLnTx/>
                <a:uFillTx/>
                <a:latin typeface="+mn-lt"/>
                <a:ea typeface="+mn-ea"/>
                <a:cs typeface="+mn-cs"/>
              </a:defRPr>
            </a:lvl4pPr>
            <a:lvl5pPr>
              <a:defRPr kumimoji="0" lang="de-DE" sz="1000" b="0" i="0" u="none" strike="noStrike" kern="0" cap="none" spc="0" normalizeH="0" baseline="0" dirty="0">
                <a:ln>
                  <a:noFill/>
                </a:ln>
                <a:solidFill>
                  <a:prstClr val="black"/>
                </a:solidFill>
                <a:effectLst/>
                <a:uLnTx/>
                <a:uFillTx/>
                <a:latin typeface="+mn-lt"/>
                <a:ea typeface="+mn-ea"/>
                <a:cs typeface="+mn-cs"/>
              </a:defRPr>
            </a:lvl5pPr>
          </a:lstStyle>
          <a:p>
            <a:pPr lvl="0"/>
            <a:r>
              <a:rPr lang="en-GB"/>
              <a:t>Click to add text</a:t>
            </a:r>
            <a:endParaRPr lang="en-GB" dirty="0"/>
          </a:p>
        </p:txBody>
      </p:sp>
      <p:sp>
        <p:nvSpPr>
          <p:cNvPr id="13" name="Textplatzhalter 6">
            <a:extLst>
              <a:ext uri="{FF2B5EF4-FFF2-40B4-BE49-F238E27FC236}">
                <a16:creationId xmlns:a16="http://schemas.microsoft.com/office/drawing/2014/main" xmlns="" id="{CF011E25-18E3-408D-87A2-25C927E6CD34}"/>
              </a:ext>
            </a:extLst>
          </p:cNvPr>
          <p:cNvSpPr>
            <a:spLocks noGrp="1"/>
          </p:cNvSpPr>
          <p:nvPr>
            <p:ph type="body" sz="quarter" idx="15" hasCustomPrompt="1"/>
          </p:nvPr>
        </p:nvSpPr>
        <p:spPr bwMode="gray">
          <a:xfrm>
            <a:off x="4386538" y="1106921"/>
            <a:ext cx="3428177" cy="1762643"/>
          </a:xfrm>
        </p:spPr>
        <p:txBody>
          <a:bodyPr/>
          <a:lstStyle>
            <a:lvl1pPr>
              <a:lnSpc>
                <a:spcPct val="100000"/>
              </a:lnSpc>
              <a:defRPr kumimoji="0" lang="de-DE" sz="800" b="0" i="0" u="none" strike="noStrike" kern="0" cap="none" spc="0" normalizeH="0" baseline="0" dirty="0" smtClean="0">
                <a:ln>
                  <a:noFill/>
                </a:ln>
                <a:solidFill>
                  <a:prstClr val="black"/>
                </a:solidFill>
                <a:effectLst/>
                <a:uLnTx/>
                <a:uFillTx/>
                <a:latin typeface="+mn-lt"/>
                <a:ea typeface="+mn-ea"/>
                <a:cs typeface="+mn-cs"/>
              </a:defRPr>
            </a:lvl1pPr>
            <a:lvl2pPr marL="0" indent="0">
              <a:lnSpc>
                <a:spcPct val="100000"/>
              </a:lnSpc>
              <a:buNone/>
              <a:defRPr kumimoji="0" lang="de-DE" sz="800" b="0" i="0" u="none" strike="noStrike" kern="0" cap="none" spc="0" normalizeH="0" baseline="0" dirty="0">
                <a:ln>
                  <a:noFill/>
                </a:ln>
                <a:solidFill>
                  <a:prstClr val="black"/>
                </a:solidFill>
                <a:effectLst/>
                <a:uLnTx/>
                <a:uFillTx/>
                <a:latin typeface="+mn-lt"/>
                <a:ea typeface="+mn-ea"/>
                <a:cs typeface="+mn-cs"/>
              </a:defRPr>
            </a:lvl2pPr>
            <a:lvl3pPr>
              <a:defRPr kumimoji="0" lang="de-DE" sz="1000" b="0" i="0" u="none" strike="noStrike" kern="0" cap="none" spc="0" normalizeH="0" baseline="0" dirty="0" smtClean="0">
                <a:ln>
                  <a:noFill/>
                </a:ln>
                <a:solidFill>
                  <a:prstClr val="black"/>
                </a:solidFill>
                <a:effectLst/>
                <a:uLnTx/>
                <a:uFillTx/>
                <a:latin typeface="+mn-lt"/>
                <a:ea typeface="+mn-ea"/>
                <a:cs typeface="+mn-cs"/>
              </a:defRPr>
            </a:lvl3pPr>
            <a:lvl4pPr>
              <a:defRPr kumimoji="0" lang="de-DE" sz="1000" b="0" i="0" u="none" strike="noStrike" kern="0" cap="none" spc="0" normalizeH="0" baseline="0" dirty="0" smtClean="0">
                <a:ln>
                  <a:noFill/>
                </a:ln>
                <a:solidFill>
                  <a:prstClr val="black"/>
                </a:solidFill>
                <a:effectLst/>
                <a:uLnTx/>
                <a:uFillTx/>
                <a:latin typeface="+mn-lt"/>
                <a:ea typeface="+mn-ea"/>
                <a:cs typeface="+mn-cs"/>
              </a:defRPr>
            </a:lvl4pPr>
            <a:lvl5pPr>
              <a:defRPr kumimoji="0" lang="de-DE" sz="1000" b="0" i="0" u="none" strike="noStrike" kern="0" cap="none" spc="0" normalizeH="0" baseline="0" dirty="0">
                <a:ln>
                  <a:noFill/>
                </a:ln>
                <a:solidFill>
                  <a:prstClr val="black"/>
                </a:solidFill>
                <a:effectLst/>
                <a:uLnTx/>
                <a:uFillTx/>
                <a:latin typeface="+mn-lt"/>
                <a:ea typeface="+mn-ea"/>
                <a:cs typeface="+mn-cs"/>
              </a:defRPr>
            </a:lvl5pPr>
          </a:lstStyle>
          <a:p>
            <a:pPr lvl="0"/>
            <a:r>
              <a:rPr lang="en-GB"/>
              <a:t>Click to add text</a:t>
            </a:r>
            <a:endParaRPr lang="en-GB" dirty="0"/>
          </a:p>
        </p:txBody>
      </p:sp>
      <p:sp>
        <p:nvSpPr>
          <p:cNvPr id="5" name="Datumsplatzhalter 4">
            <a:extLst>
              <a:ext uri="{FF2B5EF4-FFF2-40B4-BE49-F238E27FC236}">
                <a16:creationId xmlns:a16="http://schemas.microsoft.com/office/drawing/2014/main" xmlns="" id="{F710B78A-21F5-4CD5-A798-9F28BEF0EA21}"/>
              </a:ext>
            </a:extLst>
          </p:cNvPr>
          <p:cNvSpPr>
            <a:spLocks noGrp="1"/>
          </p:cNvSpPr>
          <p:nvPr>
            <p:ph type="dt" sz="half" idx="18"/>
          </p:nvPr>
        </p:nvSpPr>
        <p:spPr/>
        <p:txBody>
          <a:bodyPr/>
          <a:lstStyle/>
          <a:p>
            <a:r>
              <a:rPr lang="en-GB"/>
              <a:t>22 Jan. 2019</a:t>
            </a:r>
            <a:endParaRPr lang="en-GB" dirty="0"/>
          </a:p>
        </p:txBody>
      </p:sp>
      <p:sp>
        <p:nvSpPr>
          <p:cNvPr id="6" name="Fußzeilenplatzhalter 5">
            <a:extLst>
              <a:ext uri="{FF2B5EF4-FFF2-40B4-BE49-F238E27FC236}">
                <a16:creationId xmlns:a16="http://schemas.microsoft.com/office/drawing/2014/main" xmlns="" id="{489B8326-D6A7-4E0B-A320-27E8F32582F1}"/>
              </a:ext>
            </a:extLst>
          </p:cNvPr>
          <p:cNvSpPr>
            <a:spLocks noGrp="1"/>
          </p:cNvSpPr>
          <p:nvPr>
            <p:ph type="ftr" sz="quarter" idx="19"/>
          </p:nvPr>
        </p:nvSpPr>
        <p:spPr/>
        <p:txBody>
          <a:bodyPr/>
          <a:lstStyle/>
          <a:p>
            <a:r>
              <a:rPr lang="en-GB" dirty="0"/>
              <a:t>Titel of the presentation</a:t>
            </a:r>
          </a:p>
        </p:txBody>
      </p:sp>
      <p:sp>
        <p:nvSpPr>
          <p:cNvPr id="8" name="Foliennummernplatzhalter 7">
            <a:extLst>
              <a:ext uri="{FF2B5EF4-FFF2-40B4-BE49-F238E27FC236}">
                <a16:creationId xmlns:a16="http://schemas.microsoft.com/office/drawing/2014/main" xmlns="" id="{B829CD0F-D162-4EFA-8033-3557250F4410}"/>
              </a:ext>
            </a:extLst>
          </p:cNvPr>
          <p:cNvSpPr>
            <a:spLocks noGrp="1"/>
          </p:cNvSpPr>
          <p:nvPr>
            <p:ph type="sldNum" sz="quarter" idx="20"/>
          </p:nvPr>
        </p:nvSpPr>
        <p:spPr/>
        <p:txBody>
          <a:bodyPr/>
          <a:lstStyle/>
          <a:p>
            <a:r>
              <a:rPr lang="en-GB" dirty="0"/>
              <a:t>Page </a:t>
            </a:r>
            <a:fld id="{3A8B5DB7-81A8-4ED4-916B-6B23CD603687}" type="slidenum">
              <a:rPr lang="en-GB" smtClean="0"/>
              <a:pPr/>
              <a:t>‹#›</a:t>
            </a:fld>
            <a:endParaRPr lang="en-GB" dirty="0"/>
          </a:p>
        </p:txBody>
      </p:sp>
      <p:sp>
        <p:nvSpPr>
          <p:cNvPr id="3" name="Textplatzhalter 2">
            <a:extLst>
              <a:ext uri="{FF2B5EF4-FFF2-40B4-BE49-F238E27FC236}">
                <a16:creationId xmlns:a16="http://schemas.microsoft.com/office/drawing/2014/main" xmlns="" id="{912896FF-98FC-4945-B272-264E311FE7AC}"/>
              </a:ext>
            </a:extLst>
          </p:cNvPr>
          <p:cNvSpPr>
            <a:spLocks noGrp="1"/>
          </p:cNvSpPr>
          <p:nvPr>
            <p:ph type="body" sz="quarter" idx="21" hasCustomPrompt="1"/>
          </p:nvPr>
        </p:nvSpPr>
        <p:spPr>
          <a:xfrm>
            <a:off x="4386263" y="3207008"/>
            <a:ext cx="806878" cy="110800"/>
          </a:xfrm>
        </p:spPr>
        <p:txBody>
          <a:bodyPr wrap="none" lIns="0">
            <a:spAutoFit/>
          </a:bodyPr>
          <a:lstStyle>
            <a:lvl1pPr>
              <a:defRPr lang="de-DE" sz="800" smtClean="0">
                <a:solidFill>
                  <a:prstClr val="black"/>
                </a:solidFill>
              </a:defRPr>
            </a:lvl1pPr>
            <a:lvl2pPr>
              <a:defRPr lang="de-DE" sz="1350" smtClean="0"/>
            </a:lvl2pPr>
            <a:lvl3pPr>
              <a:defRPr lang="de-DE" sz="1350" smtClean="0"/>
            </a:lvl3pPr>
            <a:lvl4pPr>
              <a:defRPr lang="de-DE" smtClean="0"/>
            </a:lvl4pPr>
            <a:lvl5pPr>
              <a:defRPr lang="fr-FR"/>
            </a:lvl5pPr>
          </a:lstStyle>
          <a:p>
            <a:pPr lvl="0"/>
            <a:r>
              <a:rPr lang="de-DE" dirty="0"/>
              <a:t>Click </a:t>
            </a:r>
            <a:r>
              <a:rPr lang="de-DE" dirty="0" err="1"/>
              <a:t>to</a:t>
            </a:r>
            <a:r>
              <a:rPr lang="de-DE" dirty="0"/>
              <a:t> </a:t>
            </a:r>
            <a:r>
              <a:rPr lang="de-DE" dirty="0" err="1"/>
              <a:t>add</a:t>
            </a:r>
            <a:r>
              <a:rPr lang="de-DE" dirty="0"/>
              <a:t> </a:t>
            </a:r>
            <a:r>
              <a:rPr lang="de-DE" dirty="0" err="1"/>
              <a:t>text</a:t>
            </a:r>
            <a:endParaRPr lang="fr-FR" dirty="0"/>
          </a:p>
        </p:txBody>
      </p:sp>
    </p:spTree>
    <p:extLst>
      <p:ext uri="{BB962C8B-B14F-4D97-AF65-F5344CB8AC3E}">
        <p14:creationId xmlns:p14="http://schemas.microsoft.com/office/powerpoint/2010/main" val="343559430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credits and sources">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xmlns="" id="{24969EDD-4A06-4BE9-93A1-41E56B041198}"/>
              </a:ext>
            </a:extLst>
          </p:cNvPr>
          <p:cNvSpPr>
            <a:spLocks noGrp="1"/>
          </p:cNvSpPr>
          <p:nvPr>
            <p:ph type="body" sz="quarter" idx="14" hasCustomPrompt="1"/>
          </p:nvPr>
        </p:nvSpPr>
        <p:spPr bwMode="gray">
          <a:xfrm>
            <a:off x="450495" y="1106921"/>
            <a:ext cx="7172684" cy="3470031"/>
          </a:xfrm>
        </p:spPr>
        <p:txBody>
          <a:bodyPr numCol="2"/>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kumimoji="0" lang="de-DE" sz="800" b="0" i="0" u="none" strike="noStrike" kern="0" cap="none" spc="0" normalizeH="0" baseline="0" dirty="0" smtClean="0">
                <a:ln>
                  <a:noFill/>
                </a:ln>
                <a:solidFill>
                  <a:prstClr val="black"/>
                </a:solidFill>
                <a:effectLst/>
                <a:uLnTx/>
                <a:uFillTx/>
                <a:latin typeface="+mn-lt"/>
                <a:ea typeface="+mn-ea"/>
                <a:cs typeface="+mn-cs"/>
              </a:defRPr>
            </a:lvl1pPr>
            <a:lvl2pPr marL="0" indent="0">
              <a:buNone/>
              <a:defRPr kumimoji="0" lang="de-DE" sz="800" b="0" i="0" u="none" strike="noStrike" kern="0" cap="none" spc="0" normalizeH="0" baseline="0" dirty="0">
                <a:ln>
                  <a:noFill/>
                </a:ln>
                <a:solidFill>
                  <a:prstClr val="black"/>
                </a:solidFill>
                <a:effectLst/>
                <a:uLnTx/>
                <a:uFillTx/>
                <a:latin typeface="+mn-lt"/>
                <a:ea typeface="+mn-ea"/>
                <a:cs typeface="+mn-cs"/>
              </a:defRPr>
            </a:lvl2pPr>
            <a:lvl3pPr>
              <a:defRPr kumimoji="0" lang="de-DE" sz="1000" b="0" i="0" u="none" strike="noStrike" kern="0" cap="none" spc="0" normalizeH="0" baseline="0" dirty="0" smtClean="0">
                <a:ln>
                  <a:noFill/>
                </a:ln>
                <a:solidFill>
                  <a:prstClr val="black"/>
                </a:solidFill>
                <a:effectLst/>
                <a:uLnTx/>
                <a:uFillTx/>
                <a:latin typeface="+mn-lt"/>
                <a:ea typeface="+mn-ea"/>
                <a:cs typeface="+mn-cs"/>
              </a:defRPr>
            </a:lvl3pPr>
            <a:lvl4pPr>
              <a:defRPr kumimoji="0" lang="de-DE" sz="1000" b="0" i="0" u="none" strike="noStrike" kern="0" cap="none" spc="0" normalizeH="0" baseline="0" dirty="0" smtClean="0">
                <a:ln>
                  <a:noFill/>
                </a:ln>
                <a:solidFill>
                  <a:prstClr val="black"/>
                </a:solidFill>
                <a:effectLst/>
                <a:uLnTx/>
                <a:uFillTx/>
                <a:latin typeface="+mn-lt"/>
                <a:ea typeface="+mn-ea"/>
                <a:cs typeface="+mn-cs"/>
              </a:defRPr>
            </a:lvl4pPr>
            <a:lvl5pPr>
              <a:defRPr kumimoji="0" lang="de-DE" sz="1000" b="0" i="0" u="none" strike="noStrike" kern="0" cap="none" spc="0" normalizeH="0" baseline="0" dirty="0">
                <a:ln>
                  <a:noFill/>
                </a:ln>
                <a:solidFill>
                  <a:prstClr val="black"/>
                </a:solidFill>
                <a:effectLst/>
                <a:uLnTx/>
                <a:uFillTx/>
                <a:latin typeface="+mn-lt"/>
                <a:ea typeface="+mn-ea"/>
                <a:cs typeface="+mn-cs"/>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text</a:t>
            </a:r>
          </a:p>
          <a:p>
            <a:pPr lvl="0"/>
            <a:endParaRPr lang="en-GB" dirty="0"/>
          </a:p>
        </p:txBody>
      </p:sp>
      <p:sp>
        <p:nvSpPr>
          <p:cNvPr id="11" name="Rechteck 10">
            <a:extLst>
              <a:ext uri="{FF2B5EF4-FFF2-40B4-BE49-F238E27FC236}">
                <a16:creationId xmlns:a16="http://schemas.microsoft.com/office/drawing/2014/main" xmlns="" id="{1BCACD76-7CB8-457E-9434-C57DB9E23AA9}"/>
              </a:ext>
            </a:extLst>
          </p:cNvPr>
          <p:cNvSpPr/>
          <p:nvPr userDrawn="1"/>
        </p:nvSpPr>
        <p:spPr bwMode="gray">
          <a:xfrm>
            <a:off x="777711" y="4901938"/>
            <a:ext cx="1084083" cy="160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a:p>
        </p:txBody>
      </p:sp>
      <p:sp>
        <p:nvSpPr>
          <p:cNvPr id="12" name="Titel 4">
            <a:extLst>
              <a:ext uri="{FF2B5EF4-FFF2-40B4-BE49-F238E27FC236}">
                <a16:creationId xmlns:a16="http://schemas.microsoft.com/office/drawing/2014/main" xmlns="" id="{7C271A97-CC1D-481E-9972-CE4AD69C28AD}"/>
              </a:ext>
            </a:extLst>
          </p:cNvPr>
          <p:cNvSpPr txBox="1">
            <a:spLocks/>
          </p:cNvSpPr>
          <p:nvPr userDrawn="1"/>
        </p:nvSpPr>
        <p:spPr bwMode="gray">
          <a:xfrm>
            <a:off x="449817" y="240212"/>
            <a:ext cx="6765371" cy="540544"/>
          </a:xfrm>
          <a:prstGeom prst="rect">
            <a:avLst/>
          </a:prstGeom>
        </p:spPr>
        <p:txBody>
          <a:bodyPr vert="horz" lIns="0" tIns="0" rIns="72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r>
              <a:rPr lang="en-GB" b="1" dirty="0"/>
              <a:t>Photo credits/sources</a:t>
            </a:r>
            <a:endParaRPr lang="en-GB" dirty="0"/>
          </a:p>
        </p:txBody>
      </p:sp>
    </p:spTree>
    <p:extLst>
      <p:ext uri="{BB962C8B-B14F-4D97-AF65-F5344CB8AC3E}">
        <p14:creationId xmlns:p14="http://schemas.microsoft.com/office/powerpoint/2010/main" val="43914536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17" name="Grafik 16" descr="Ein Bild, das Kette enthält.&#10;&#10;Automatisch generierte Beschreibung">
            <a:extLst>
              <a:ext uri="{FF2B5EF4-FFF2-40B4-BE49-F238E27FC236}">
                <a16:creationId xmlns:a16="http://schemas.microsoft.com/office/drawing/2014/main" xmlns="" id="{D27820A7-D571-4E28-A8CF-ADB17402AE97}"/>
              </a:ext>
            </a:extLst>
          </p:cNvPr>
          <p:cNvPicPr>
            <a:picLocks/>
          </p:cNvPicPr>
          <p:nvPr userDrawn="1"/>
        </p:nvPicPr>
        <p:blipFill rotWithShape="1">
          <a:blip r:embed="rId2"/>
          <a:srcRect t="233" b="15579"/>
          <a:stretch/>
        </p:blipFill>
        <p:spPr bwMode="gray">
          <a:xfrm>
            <a:off x="123135" y="123825"/>
            <a:ext cx="8893865" cy="4083035"/>
          </a:xfrm>
          <a:prstGeom prst="rect">
            <a:avLst/>
          </a:prstGeom>
        </p:spPr>
      </p:pic>
      <p:pic>
        <p:nvPicPr>
          <p:cNvPr id="12" name="Grafik 11" descr="Ein Bild, das Säge enthält.&#10;&#10;Automatisch generierte Beschreibung">
            <a:extLst>
              <a:ext uri="{FF2B5EF4-FFF2-40B4-BE49-F238E27FC236}">
                <a16:creationId xmlns:a16="http://schemas.microsoft.com/office/drawing/2014/main" xmlns="" id="{D33A00EE-9ACF-4636-BD82-6CF5E7FCB98C}"/>
              </a:ext>
            </a:extLst>
          </p:cNvPr>
          <p:cNvPicPr>
            <a:picLocks noChangeAspect="1"/>
          </p:cNvPicPr>
          <p:nvPr userDrawn="1"/>
        </p:nvPicPr>
        <p:blipFill>
          <a:blip r:embed="rId3"/>
          <a:stretch>
            <a:fillRect/>
          </a:stretch>
        </p:blipFill>
        <p:spPr bwMode="gray">
          <a:xfrm>
            <a:off x="121399" y="616296"/>
            <a:ext cx="8895600" cy="3910908"/>
          </a:xfrm>
          <a:prstGeom prst="rect">
            <a:avLst/>
          </a:prstGeom>
        </p:spPr>
      </p:pic>
      <p:sp>
        <p:nvSpPr>
          <p:cNvPr id="14" name="Bar">
            <a:extLst>
              <a:ext uri="{FF2B5EF4-FFF2-40B4-BE49-F238E27FC236}">
                <a16:creationId xmlns:a16="http://schemas.microsoft.com/office/drawing/2014/main" xmlns="" id="{CAE61038-067C-47CF-8DDC-5ED6CDAC4AEE}"/>
              </a:ext>
            </a:extLst>
          </p:cNvPr>
          <p:cNvSpPr/>
          <p:nvPr userDrawn="1"/>
        </p:nvSpPr>
        <p:spPr bwMode="gray">
          <a:xfrm>
            <a:off x="6611814" y="4206860"/>
            <a:ext cx="2405185" cy="146927"/>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19" name="Rechteck 18">
            <a:extLst>
              <a:ext uri="{FF2B5EF4-FFF2-40B4-BE49-F238E27FC236}">
                <a16:creationId xmlns:a16="http://schemas.microsoft.com/office/drawing/2014/main" xmlns="" id="{4950B203-064F-443F-94A9-C002DAAE8F83}"/>
              </a:ext>
            </a:extLst>
          </p:cNvPr>
          <p:cNvSpPr/>
          <p:nvPr userDrawn="1"/>
        </p:nvSpPr>
        <p:spPr bwMode="gray">
          <a:xfrm>
            <a:off x="1215591" y="1557990"/>
            <a:ext cx="3529299" cy="230832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prstClr val="black"/>
                </a:solidFill>
                <a:effectLst/>
                <a:uLnTx/>
                <a:uFillTx/>
              </a:rPr>
              <a:t>Deutsche Gesellschaft </a:t>
            </a:r>
            <a:r>
              <a:rPr kumimoji="0" lang="en-GB" sz="1100" b="1" i="0" u="none" strike="noStrike" kern="0" cap="none" spc="0" normalizeH="0" baseline="0" noProof="0" dirty="0" err="1">
                <a:ln>
                  <a:noFill/>
                </a:ln>
                <a:solidFill>
                  <a:prstClr val="black"/>
                </a:solidFill>
                <a:effectLst/>
                <a:uLnTx/>
                <a:uFillTx/>
              </a:rPr>
              <a:t>für</a:t>
            </a:r>
            <a:r>
              <a:rPr kumimoji="0" lang="en-GB" sz="1100" b="1" i="0" u="none" strike="noStrike" kern="0" cap="none" spc="0" normalizeH="0" baseline="0" noProof="0" dirty="0">
                <a:ln>
                  <a:noFill/>
                </a:ln>
                <a:solidFill>
                  <a:prstClr val="black"/>
                </a:solidFill>
                <a:effectLst/>
                <a:uLnTx/>
                <a:uFillTx/>
              </a:rPr>
              <a:t/>
            </a:r>
            <a:br>
              <a:rPr kumimoji="0" lang="en-GB" sz="1100" b="1" i="0" u="none" strike="noStrike" kern="0" cap="none" spc="0" normalizeH="0" baseline="0" noProof="0" dirty="0">
                <a:ln>
                  <a:noFill/>
                </a:ln>
                <a:solidFill>
                  <a:prstClr val="black"/>
                </a:solidFill>
                <a:effectLst/>
                <a:uLnTx/>
                <a:uFillTx/>
              </a:rPr>
            </a:br>
            <a:r>
              <a:rPr kumimoji="0" lang="en-GB" sz="1100" b="1" i="0" u="none" strike="noStrike" kern="0" cap="none" spc="0" normalizeH="0" baseline="0" noProof="0" dirty="0">
                <a:ln>
                  <a:noFill/>
                </a:ln>
                <a:solidFill>
                  <a:prstClr val="black"/>
                </a:solidFill>
                <a:effectLst/>
                <a:uLnTx/>
                <a:uFillTx/>
              </a:rPr>
              <a:t>Internationale </a:t>
            </a:r>
            <a:r>
              <a:rPr kumimoji="0" lang="en-GB" sz="1100" b="1" i="0" u="none" strike="noStrike" kern="0" cap="none" spc="0" normalizeH="0" baseline="0" noProof="0" dirty="0" err="1">
                <a:ln>
                  <a:noFill/>
                </a:ln>
                <a:solidFill>
                  <a:prstClr val="black"/>
                </a:solidFill>
                <a:effectLst/>
                <a:uLnTx/>
                <a:uFillTx/>
              </a:rPr>
              <a:t>Zusammenarbeit</a:t>
            </a:r>
            <a:r>
              <a:rPr kumimoji="0" lang="en-GB" sz="1100" b="1" i="0" u="none" strike="noStrike" kern="0" cap="none" spc="0" normalizeH="0" baseline="0" noProof="0" dirty="0">
                <a:ln>
                  <a:noFill/>
                </a:ln>
                <a:solidFill>
                  <a:prstClr val="black"/>
                </a:solidFill>
                <a:effectLst/>
                <a:uLnTx/>
                <a:uFillTx/>
              </a:rPr>
              <a:t> (GIZ) GmbH</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100" b="1"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rPr>
              <a:t>Registered offices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rPr>
              <a:t>Bonn and </a:t>
            </a:r>
            <a:r>
              <a:rPr kumimoji="0" lang="en-US" sz="1100" b="0" i="0" u="none" strike="noStrike" kern="0" cap="none" spc="0" normalizeH="0" baseline="0" noProof="0" dirty="0" err="1">
                <a:ln>
                  <a:noFill/>
                </a:ln>
                <a:solidFill>
                  <a:prstClr val="black"/>
                </a:solidFill>
                <a:effectLst/>
                <a:uLnTx/>
                <a:uFillTx/>
              </a:rPr>
              <a:t>Eschborn</a:t>
            </a:r>
            <a:endParaRPr kumimoji="0" lang="en-US"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rPr>
              <a:t>Friedrich-Ebert-Allee 36 + 40</a:t>
            </a:r>
            <a:br>
              <a:rPr kumimoji="0" lang="en-GB" sz="1100" b="0" i="0" u="none" strike="noStrike" kern="0" cap="none" spc="0" normalizeH="0" baseline="0" noProof="0" dirty="0">
                <a:ln>
                  <a:noFill/>
                </a:ln>
                <a:solidFill>
                  <a:prstClr val="black"/>
                </a:solidFill>
                <a:effectLst/>
                <a:uLnTx/>
                <a:uFillTx/>
              </a:rPr>
            </a:br>
            <a:r>
              <a:rPr kumimoji="0" lang="en-GB" sz="1100" b="0" i="0" u="none" strike="noStrike" kern="0" cap="none" spc="0" normalizeH="0" baseline="0" noProof="0" dirty="0">
                <a:ln>
                  <a:noFill/>
                </a:ln>
                <a:solidFill>
                  <a:prstClr val="black"/>
                </a:solidFill>
                <a:effectLst/>
                <a:uLnTx/>
                <a:uFillTx/>
              </a:rPr>
              <a:t>53113 Bonn, Germany</a:t>
            </a:r>
            <a:br>
              <a:rPr kumimoji="0" lang="en-GB" sz="1100" b="0" i="0" u="none" strike="noStrike" kern="0" cap="none" spc="0" normalizeH="0" baseline="0" noProof="0" dirty="0">
                <a:ln>
                  <a:noFill/>
                </a:ln>
                <a:solidFill>
                  <a:prstClr val="black"/>
                </a:solidFill>
                <a:effectLst/>
                <a:uLnTx/>
                <a:uFillTx/>
              </a:rPr>
            </a:br>
            <a:r>
              <a:rPr kumimoji="0" lang="en-GB" sz="1100" b="0" i="0" u="none" strike="noStrike" kern="0" cap="none" spc="0" normalizeH="0" baseline="0" noProof="0" dirty="0">
                <a:ln>
                  <a:noFill/>
                </a:ln>
                <a:solidFill>
                  <a:prstClr val="black"/>
                </a:solidFill>
                <a:effectLst/>
                <a:uLnTx/>
                <a:uFillTx/>
              </a:rPr>
              <a:t>T  +49  228  44 60 - 0</a:t>
            </a:r>
            <a:br>
              <a:rPr kumimoji="0" lang="en-GB" sz="1100" b="0" i="0" u="none" strike="noStrike" kern="0" cap="none" spc="0" normalizeH="0" baseline="0" noProof="0" dirty="0">
                <a:ln>
                  <a:noFill/>
                </a:ln>
                <a:solidFill>
                  <a:prstClr val="black"/>
                </a:solidFill>
                <a:effectLst/>
                <a:uLnTx/>
                <a:uFillTx/>
              </a:rPr>
            </a:br>
            <a:r>
              <a:rPr kumimoji="0" lang="en-GB" sz="1100" b="0" i="0" u="none" strike="noStrike" kern="0" cap="none" spc="0" normalizeH="0" baseline="0" noProof="0" dirty="0">
                <a:ln>
                  <a:noFill/>
                </a:ln>
                <a:solidFill>
                  <a:prstClr val="black"/>
                </a:solidFill>
                <a:effectLst/>
                <a:uLnTx/>
                <a:uFillTx/>
              </a:rPr>
              <a:t>F  +49  228  44 60 - 17 66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rPr>
              <a:t>E  info@giz.de</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rPr>
              <a:t>I   </a:t>
            </a:r>
            <a:r>
              <a:rPr kumimoji="0" lang="en-GB" sz="400" b="0" i="0" u="none" strike="noStrike" kern="0" cap="none" spc="0" normalizeH="0" baseline="0" noProof="0" dirty="0">
                <a:ln>
                  <a:noFill/>
                </a:ln>
                <a:solidFill>
                  <a:prstClr val="black"/>
                </a:solidFill>
                <a:effectLst/>
                <a:uLnTx/>
                <a:uFillTx/>
              </a:rPr>
              <a:t> </a:t>
            </a:r>
            <a:r>
              <a:rPr kumimoji="0" lang="en-GB" sz="1100" b="0" i="0" u="none" strike="noStrike" kern="0" cap="none" spc="0" normalizeH="0" baseline="0" noProof="0" dirty="0">
                <a:ln>
                  <a:noFill/>
                </a:ln>
                <a:solidFill>
                  <a:prstClr val="black"/>
                </a:solidFill>
                <a:effectLst/>
                <a:uLnTx/>
                <a:uFillTx/>
              </a:rPr>
              <a:t>www.giz.de</a:t>
            </a:r>
          </a:p>
        </p:txBody>
      </p:sp>
      <p:sp>
        <p:nvSpPr>
          <p:cNvPr id="20" name="Rechteck 19">
            <a:extLst>
              <a:ext uri="{FF2B5EF4-FFF2-40B4-BE49-F238E27FC236}">
                <a16:creationId xmlns:a16="http://schemas.microsoft.com/office/drawing/2014/main" xmlns="" id="{37982854-A844-4D46-9BB7-0890F958ED69}"/>
              </a:ext>
            </a:extLst>
          </p:cNvPr>
          <p:cNvSpPr/>
          <p:nvPr userDrawn="1"/>
        </p:nvSpPr>
        <p:spPr bwMode="gray">
          <a:xfrm>
            <a:off x="3525439" y="2560364"/>
            <a:ext cx="3221038"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mn-lt"/>
                <a:ea typeface="+mn-ea"/>
                <a:cs typeface="+mn-cs"/>
              </a:rPr>
              <a:t>Dag-Hammarskjöld-</a:t>
            </a:r>
            <a:r>
              <a:rPr kumimoji="0" lang="en-GB" sz="1100" b="0" i="0" u="none" strike="noStrike" kern="0" cap="none" spc="0" normalizeH="0" baseline="0" noProof="0" dirty="0" err="1">
                <a:ln>
                  <a:noFill/>
                </a:ln>
                <a:solidFill>
                  <a:prstClr val="black"/>
                </a:solidFill>
                <a:effectLst/>
                <a:uLnTx/>
                <a:uFillTx/>
                <a:latin typeface="+mn-lt"/>
                <a:ea typeface="+mn-ea"/>
                <a:cs typeface="+mn-cs"/>
              </a:rPr>
              <a:t>Weg</a:t>
            </a:r>
            <a:r>
              <a:rPr kumimoji="0" lang="en-GB" sz="1100" b="0" i="0" u="none" strike="noStrike" kern="0" cap="none" spc="0" normalizeH="0" baseline="0" noProof="0" dirty="0">
                <a:ln>
                  <a:noFill/>
                </a:ln>
                <a:solidFill>
                  <a:prstClr val="black"/>
                </a:solidFill>
                <a:effectLst/>
                <a:uLnTx/>
                <a:uFillTx/>
                <a:latin typeface="+mn-lt"/>
                <a:ea typeface="+mn-ea"/>
                <a:cs typeface="+mn-cs"/>
              </a:rPr>
              <a:t> 1 - 5</a:t>
            </a:r>
            <a:br>
              <a:rPr kumimoji="0" lang="en-GB" sz="1100" b="0" i="0" u="none" strike="noStrike" kern="0" cap="none" spc="0" normalizeH="0" baseline="0" noProof="0" dirty="0">
                <a:ln>
                  <a:noFill/>
                </a:ln>
                <a:solidFill>
                  <a:prstClr val="black"/>
                </a:solidFill>
                <a:effectLst/>
                <a:uLnTx/>
                <a:uFillTx/>
                <a:latin typeface="+mn-lt"/>
                <a:ea typeface="+mn-ea"/>
                <a:cs typeface="+mn-cs"/>
              </a:rPr>
            </a:br>
            <a:r>
              <a:rPr kumimoji="0" lang="en-GB" sz="1100" b="0" i="0" u="none" strike="noStrike" kern="0" cap="none" spc="0" normalizeH="0" baseline="0" noProof="0" dirty="0">
                <a:ln>
                  <a:noFill/>
                </a:ln>
                <a:solidFill>
                  <a:prstClr val="black"/>
                </a:solidFill>
                <a:effectLst/>
                <a:uLnTx/>
                <a:uFillTx/>
                <a:latin typeface="+mn-lt"/>
                <a:ea typeface="+mn-ea"/>
                <a:cs typeface="+mn-cs"/>
              </a:rPr>
              <a:t>65760 </a:t>
            </a:r>
            <a:r>
              <a:rPr kumimoji="0" lang="en-GB" sz="1100" b="0" i="0" u="none" strike="noStrike" kern="0" cap="none" spc="0" normalizeH="0" baseline="0" noProof="0" dirty="0" err="1">
                <a:ln>
                  <a:noFill/>
                </a:ln>
                <a:solidFill>
                  <a:prstClr val="black"/>
                </a:solidFill>
                <a:effectLst/>
                <a:uLnTx/>
                <a:uFillTx/>
                <a:latin typeface="+mn-lt"/>
                <a:ea typeface="+mn-ea"/>
                <a:cs typeface="+mn-cs"/>
              </a:rPr>
              <a:t>Eschborn</a:t>
            </a:r>
            <a:r>
              <a:rPr kumimoji="0" lang="en-GB" sz="1100" b="0" i="0" u="none" strike="noStrike" kern="0" cap="none" spc="0" normalizeH="0" baseline="0" noProof="0" dirty="0">
                <a:ln>
                  <a:noFill/>
                </a:ln>
                <a:solidFill>
                  <a:prstClr val="black"/>
                </a:solidFill>
                <a:effectLst/>
                <a:uLnTx/>
                <a:uFillTx/>
                <a:latin typeface="+mn-lt"/>
                <a:ea typeface="+mn-ea"/>
                <a:cs typeface="+mn-cs"/>
              </a:rPr>
              <a:t>, Germany</a:t>
            </a:r>
            <a:br>
              <a:rPr kumimoji="0" lang="en-GB" sz="1100" b="0" i="0" u="none" strike="noStrike" kern="0" cap="none" spc="0" normalizeH="0" baseline="0" noProof="0" dirty="0">
                <a:ln>
                  <a:noFill/>
                </a:ln>
                <a:solidFill>
                  <a:prstClr val="black"/>
                </a:solidFill>
                <a:effectLst/>
                <a:uLnTx/>
                <a:uFillTx/>
                <a:latin typeface="+mn-lt"/>
                <a:ea typeface="+mn-ea"/>
                <a:cs typeface="+mn-cs"/>
              </a:rPr>
            </a:br>
            <a:r>
              <a:rPr kumimoji="0" lang="en-GB" sz="1100" b="0" i="0" u="none" strike="noStrike" kern="0" cap="none" spc="0" normalizeH="0" baseline="0" noProof="0" dirty="0">
                <a:ln>
                  <a:noFill/>
                </a:ln>
                <a:solidFill>
                  <a:prstClr val="black"/>
                </a:solidFill>
                <a:effectLst/>
                <a:uLnTx/>
                <a:uFillTx/>
                <a:latin typeface="+mn-lt"/>
                <a:ea typeface="+mn-ea"/>
                <a:cs typeface="+mn-cs"/>
              </a:rPr>
              <a:t>T  +49  61 96  79 - 0</a:t>
            </a:r>
            <a:br>
              <a:rPr kumimoji="0" lang="en-GB" sz="1100" b="0" i="0" u="none" strike="noStrike" kern="0" cap="none" spc="0" normalizeH="0" baseline="0" noProof="0" dirty="0">
                <a:ln>
                  <a:noFill/>
                </a:ln>
                <a:solidFill>
                  <a:prstClr val="black"/>
                </a:solidFill>
                <a:effectLst/>
                <a:uLnTx/>
                <a:uFillTx/>
                <a:latin typeface="+mn-lt"/>
                <a:ea typeface="+mn-ea"/>
                <a:cs typeface="+mn-cs"/>
              </a:rPr>
            </a:br>
            <a:r>
              <a:rPr kumimoji="0" lang="en-GB" sz="1100" b="0" i="0" u="none" strike="noStrike" kern="0" cap="none" spc="0" normalizeH="0" baseline="0" noProof="0" dirty="0">
                <a:ln>
                  <a:noFill/>
                </a:ln>
                <a:solidFill>
                  <a:prstClr val="black"/>
                </a:solidFill>
                <a:effectLst/>
                <a:uLnTx/>
                <a:uFillTx/>
                <a:latin typeface="+mn-lt"/>
                <a:ea typeface="+mn-ea"/>
                <a:cs typeface="+mn-cs"/>
              </a:rPr>
              <a:t>F  +49  61 96  79 - 11 15</a:t>
            </a:r>
          </a:p>
        </p:txBody>
      </p:sp>
      <p:pic>
        <p:nvPicPr>
          <p:cNvPr id="8" name="logo">
            <a:extLst>
              <a:ext uri="{FF2B5EF4-FFF2-40B4-BE49-F238E27FC236}">
                <a16:creationId xmlns:a16="http://schemas.microsoft.com/office/drawing/2014/main" xmlns="" id="{89CFF6E4-F492-44F6-997D-92E15F612E25}"/>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val="0"/>
              </a:ext>
            </a:extLst>
          </a:blip>
          <a:stretch>
            <a:fillRect/>
          </a:stretch>
        </p:blipFill>
        <p:spPr bwMode="gray">
          <a:xfrm>
            <a:off x="1276665" y="4447384"/>
            <a:ext cx="1650218" cy="455460"/>
          </a:xfrm>
          <a:prstGeom prst="rect">
            <a:avLst/>
          </a:prstGeom>
        </p:spPr>
      </p:pic>
    </p:spTree>
    <p:extLst>
      <p:ext uri="{BB962C8B-B14F-4D97-AF65-F5344CB8AC3E}">
        <p14:creationId xmlns:p14="http://schemas.microsoft.com/office/powerpoint/2010/main" val="407005938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Photo title">
    <p:spTree>
      <p:nvGrpSpPr>
        <p:cNvPr id="1" name=""/>
        <p:cNvGrpSpPr/>
        <p:nvPr/>
      </p:nvGrpSpPr>
      <p:grpSpPr>
        <a:xfrm>
          <a:off x="0" y="0"/>
          <a:ext cx="0" cy="0"/>
          <a:chOff x="0" y="0"/>
          <a:chExt cx="0" cy="0"/>
        </a:xfrm>
      </p:grpSpPr>
      <p:sp>
        <p:nvSpPr>
          <p:cNvPr id="17" name="Bar">
            <a:extLst>
              <a:ext uri="{FF2B5EF4-FFF2-40B4-BE49-F238E27FC236}">
                <a16:creationId xmlns:a16="http://schemas.microsoft.com/office/drawing/2014/main" xmlns="" id="{F01B0C4A-732E-4BC2-A2D7-A086E4E5403B}"/>
              </a:ext>
            </a:extLst>
          </p:cNvPr>
          <p:cNvSpPr/>
          <p:nvPr userDrawn="1"/>
        </p:nvSpPr>
        <p:spPr bwMode="gray">
          <a:xfrm>
            <a:off x="5369092" y="3665220"/>
            <a:ext cx="3647908" cy="222842"/>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10" name="Dreieck">
            <a:extLst>
              <a:ext uri="{FF2B5EF4-FFF2-40B4-BE49-F238E27FC236}">
                <a16:creationId xmlns:a16="http://schemas.microsoft.com/office/drawing/2014/main" xmlns="" id="{22DB09A9-BCD0-4F35-8DC4-DDFE9DE6C2F9}"/>
              </a:ext>
            </a:extLst>
          </p:cNvPr>
          <p:cNvSpPr/>
          <p:nvPr userDrawn="1"/>
        </p:nvSpPr>
        <p:spPr bwMode="gray">
          <a:xfrm rot="5400000">
            <a:off x="-166847" y="421640"/>
            <a:ext cx="211456" cy="4572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Subline">
            <a:extLst>
              <a:ext uri="{FF2B5EF4-FFF2-40B4-BE49-F238E27FC236}">
                <a16:creationId xmlns:a16="http://schemas.microsoft.com/office/drawing/2014/main" xmlns="" id="{31A5E120-96AF-40F6-98D7-8A2FD24C3270}"/>
              </a:ext>
            </a:extLst>
          </p:cNvPr>
          <p:cNvSpPr>
            <a:spLocks noGrp="1"/>
          </p:cNvSpPr>
          <p:nvPr>
            <p:ph type="body" sz="quarter" idx="10" hasCustomPrompt="1"/>
          </p:nvPr>
        </p:nvSpPr>
        <p:spPr bwMode="gray">
          <a:xfrm>
            <a:off x="699848" y="2775458"/>
            <a:ext cx="7970837" cy="592470"/>
          </a:xfrm>
        </p:spPr>
        <p:txBody>
          <a:bodyPr>
            <a:spAutoFit/>
          </a:bodyPr>
          <a:lstStyle>
            <a:lvl1pPr marL="0" indent="0">
              <a:lnSpc>
                <a:spcPct val="95000"/>
              </a:lnSpc>
              <a:spcBef>
                <a:spcPts val="1200"/>
              </a:spcBef>
              <a:spcAft>
                <a:spcPts val="0"/>
              </a:spcAft>
              <a:buNone/>
              <a:defRPr sz="1500">
                <a:solidFill>
                  <a:schemeClr val="tx1"/>
                </a:solidFill>
              </a:defRPr>
            </a:lvl1pPr>
          </a:lstStyle>
          <a:p>
            <a:r>
              <a:rPr lang="en-GB" dirty="0"/>
              <a:t>This is the sub-line</a:t>
            </a:r>
          </a:p>
          <a:p>
            <a:r>
              <a:rPr lang="en-GB" dirty="0"/>
              <a:t>Project name | Date</a:t>
            </a:r>
          </a:p>
        </p:txBody>
      </p:sp>
      <p:grpSp>
        <p:nvGrpSpPr>
          <p:cNvPr id="29" name="Gruppierung 28"/>
          <p:cNvGrpSpPr/>
          <p:nvPr userDrawn="1"/>
        </p:nvGrpSpPr>
        <p:grpSpPr>
          <a:xfrm>
            <a:off x="322383" y="3770879"/>
            <a:ext cx="3622112" cy="1309121"/>
            <a:chOff x="322383" y="3770879"/>
            <a:chExt cx="3622112" cy="1309121"/>
          </a:xfrm>
        </p:grpSpPr>
        <p:pic>
          <p:nvPicPr>
            <p:cNvPr id="30" name="Grafik 26"/>
            <p:cNvPicPr>
              <a:picLocks noChangeAspect="1"/>
            </p:cNvPicPr>
            <p:nvPr userDrawn="1"/>
          </p:nvPicPr>
          <p:blipFill rotWithShape="1">
            <a:blip r:embed="rId2" cstate="print">
              <a:extLst>
                <a:ext uri="{28A0092B-C50C-407E-A947-70E740481C1C}">
                  <a14:useLocalDpi xmlns:a14="http://schemas.microsoft.com/office/drawing/2010/main" val="0"/>
                </a:ext>
              </a:extLst>
            </a:blip>
            <a:srcRect t="13216" b="13598"/>
            <a:stretch/>
          </p:blipFill>
          <p:spPr>
            <a:xfrm>
              <a:off x="322383" y="3770879"/>
              <a:ext cx="2458365" cy="1309121"/>
            </a:xfrm>
            <a:prstGeom prst="rect">
              <a:avLst/>
            </a:prstGeom>
          </p:spPr>
        </p:pic>
        <p:pic>
          <p:nvPicPr>
            <p:cNvPr id="31" name="Grafik 7"/>
            <p:cNvPicPr>
              <a:picLocks noChangeAspect="1"/>
            </p:cNvPicPr>
            <p:nvPr userDrawn="1"/>
          </p:nvPicPr>
          <p:blipFill>
            <a:blip r:embed="rId3" cstate="print"/>
            <a:srcRect/>
            <a:stretch>
              <a:fillRect/>
            </a:stretch>
          </p:blipFill>
          <p:spPr bwMode="auto">
            <a:xfrm>
              <a:off x="2715616" y="4329089"/>
              <a:ext cx="1228879" cy="512109"/>
            </a:xfrm>
            <a:prstGeom prst="rect">
              <a:avLst/>
            </a:prstGeom>
            <a:noFill/>
            <a:ln w="9525">
              <a:noFill/>
              <a:miter lim="800000"/>
              <a:headEnd/>
              <a:tailEnd/>
            </a:ln>
          </p:spPr>
        </p:pic>
        <p:sp>
          <p:nvSpPr>
            <p:cNvPr id="32" name="Textfeld 31"/>
            <p:cNvSpPr txBox="1"/>
            <p:nvPr userDrawn="1"/>
          </p:nvSpPr>
          <p:spPr>
            <a:xfrm>
              <a:off x="2720368" y="4065588"/>
              <a:ext cx="972792" cy="215444"/>
            </a:xfrm>
            <a:prstGeom prst="rect">
              <a:avLst/>
            </a:prstGeom>
            <a:noFill/>
          </p:spPr>
          <p:txBody>
            <a:bodyPr wrap="square" rtlCol="0">
              <a:spAutoFit/>
            </a:bodyPr>
            <a:lstStyle/>
            <a:p>
              <a:r>
                <a:rPr lang="en-GB" sz="800" b="0" dirty="0">
                  <a:solidFill>
                    <a:schemeClr val="tx1"/>
                  </a:solidFill>
                  <a:latin typeface="Arial" pitchFamily="34" charset="0"/>
                  <a:cs typeface="Arial" pitchFamily="34" charset="0"/>
                </a:rPr>
                <a:t>Implemented by</a:t>
              </a:r>
            </a:p>
          </p:txBody>
        </p:sp>
      </p:grpSp>
      <p:sp>
        <p:nvSpPr>
          <p:cNvPr id="22" name="Headline">
            <a:extLst>
              <a:ext uri="{FF2B5EF4-FFF2-40B4-BE49-F238E27FC236}">
                <a16:creationId xmlns:a16="http://schemas.microsoft.com/office/drawing/2014/main" xmlns="" id="{B2AA344D-72FA-4CA1-9C13-47625EDD2F1B}"/>
              </a:ext>
            </a:extLst>
          </p:cNvPr>
          <p:cNvSpPr>
            <a:spLocks noGrp="1"/>
          </p:cNvSpPr>
          <p:nvPr>
            <p:ph type="title" hasCustomPrompt="1"/>
          </p:nvPr>
        </p:nvSpPr>
        <p:spPr bwMode="gray">
          <a:xfrm>
            <a:off x="123135" y="635156"/>
            <a:ext cx="8893865" cy="3030064"/>
          </a:xfrm>
          <a:prstGeom prst="rect">
            <a:avLst/>
          </a:prstGeom>
          <a:blipFill dpi="0" rotWithShape="1">
            <a:blip r:embed="rId4">
              <a:alphaModFix amt="80000"/>
            </a:blip>
            <a:srcRect/>
            <a:stretch>
              <a:fillRect l="-10" r="-10"/>
            </a:stretch>
          </a:blipFill>
        </p:spPr>
        <p:txBody>
          <a:bodyPr wrap="square" lIns="576000" bIns="1036800" anchor="b">
            <a:noAutofit/>
          </a:bodyPr>
          <a:lstStyle>
            <a:lvl1pPr>
              <a:defRPr sz="2600" b="1">
                <a:solidFill>
                  <a:schemeClr val="tx1"/>
                </a:solidFill>
              </a:defRPr>
            </a:lvl1pPr>
          </a:lstStyle>
          <a:p>
            <a:r>
              <a:rPr lang="en-GB" dirty="0"/>
              <a:t>Title slide/headline</a:t>
            </a:r>
            <a:br>
              <a:rPr lang="en-GB" dirty="0"/>
            </a:br>
            <a:r>
              <a:rPr lang="en-GB" dirty="0"/>
              <a:t>with background photo (interchangeable)</a:t>
            </a:r>
          </a:p>
        </p:txBody>
      </p:sp>
    </p:spTree>
    <p:extLst>
      <p:ext uri="{BB962C8B-B14F-4D97-AF65-F5344CB8AC3E}">
        <p14:creationId xmlns:p14="http://schemas.microsoft.com/office/powerpoint/2010/main" val="313737397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3" name="Fußzeilenplatzhalter 2"/>
          <p:cNvSpPr>
            <a:spLocks noGrp="1"/>
          </p:cNvSpPr>
          <p:nvPr>
            <p:ph type="ftr" sz="quarter" idx="10"/>
          </p:nvPr>
        </p:nvSpPr>
        <p:spPr/>
        <p:txBody>
          <a:bodyPr/>
          <a:lstStyle/>
          <a:p>
            <a:r>
              <a:rPr lang="en-GB"/>
              <a:t>Open Regional Fund for South-East Europe - Implementation of Biodiversity Agreements</a:t>
            </a:r>
            <a:endParaRPr lang="de-DE" dirty="0"/>
          </a:p>
        </p:txBody>
      </p:sp>
      <p:sp>
        <p:nvSpPr>
          <p:cNvPr id="4" name="Datumsplatzhalter 3"/>
          <p:cNvSpPr>
            <a:spLocks noGrp="1"/>
          </p:cNvSpPr>
          <p:nvPr>
            <p:ph type="dt" sz="half" idx="11"/>
          </p:nvPr>
        </p:nvSpPr>
        <p:spPr/>
        <p:txBody>
          <a:bodyPr/>
          <a:lstStyle/>
          <a:p>
            <a:fld id="{31EA9BA8-2284-48E1-9F79-A56451DD3755}" type="datetime3">
              <a:rPr lang="en-US" noProof="0" smtClean="0"/>
              <a:t>22 May 2019</a:t>
            </a:fld>
            <a:endParaRPr lang="de-DE" noProof="0"/>
          </a:p>
        </p:txBody>
      </p:sp>
      <p:sp>
        <p:nvSpPr>
          <p:cNvPr id="7" name="Inhaltsplatzhalter 2"/>
          <p:cNvSpPr>
            <a:spLocks noGrp="1"/>
          </p:cNvSpPr>
          <p:nvPr>
            <p:ph idx="1" hasCustomPrompt="1"/>
          </p:nvPr>
        </p:nvSpPr>
        <p:spPr>
          <a:xfrm>
            <a:off x="684000" y="1836000"/>
            <a:ext cx="7776000" cy="2862000"/>
          </a:xfrm>
        </p:spPr>
        <p:txBody>
          <a:bodyPr/>
          <a:lstStyle>
            <a:lvl1pPr marL="0" marR="0" indent="0" algn="l" defTabSz="685800" rtl="0" eaLnBrk="1" fontAlgn="base" latinLnBrk="0" hangingPunct="1">
              <a:lnSpc>
                <a:spcPct val="100000"/>
              </a:lnSpc>
              <a:spcBef>
                <a:spcPts val="300"/>
              </a:spcBef>
              <a:spcAft>
                <a:spcPts val="600"/>
              </a:spcAft>
              <a:buClr>
                <a:srgbClr val="C80F0F"/>
              </a:buClr>
              <a:buSzTx/>
              <a:buFontTx/>
              <a:buNone/>
              <a:tabLst>
                <a:tab pos="1643063" algn="l"/>
              </a:tabLst>
              <a:defRPr sz="1350" baseline="0"/>
            </a:lvl1pPr>
            <a:lvl2pPr marL="270000" indent="-270000">
              <a:buClr>
                <a:srgbClr val="C80F0F"/>
              </a:buClr>
              <a:buFont typeface="Arial" pitchFamily="34" charset="0"/>
              <a:buChar char="•"/>
              <a:defRPr sz="1350"/>
            </a:lvl2pPr>
            <a:lvl3pPr marL="540000">
              <a:defRPr sz="1350"/>
            </a:lvl3pPr>
            <a:lvl4pPr marL="810000">
              <a:defRPr sz="1350" baseline="0"/>
            </a:lvl4pPr>
            <a:lvl5pPr marL="1080000">
              <a:defRPr sz="1350" baseline="0"/>
            </a:lvl5pPr>
            <a:lvl6pPr marL="1350000">
              <a:defRPr baseline="0"/>
            </a:lvl6pPr>
            <a:lvl7pPr marL="1620000">
              <a:defRPr baseline="0"/>
            </a:lvl7pPr>
            <a:lvl8pPr marL="1890000">
              <a:defRPr baseline="0"/>
            </a:lvl8pPr>
            <a:lvl9pPr marL="2160000">
              <a:defRPr/>
            </a:lvl9pPr>
          </a:lstStyle>
          <a:p>
            <a:pPr lvl="0"/>
            <a:r>
              <a:rPr lang="de-DE" noProof="0"/>
              <a:t>Text durch klicken hinzufügen</a:t>
            </a:r>
          </a:p>
          <a:p>
            <a:pPr lvl="1"/>
            <a:r>
              <a:rPr lang="de-DE" noProof="0"/>
              <a:t>Zweite Ebene</a:t>
            </a:r>
          </a:p>
          <a:p>
            <a:pPr lvl="2"/>
            <a:r>
              <a:rPr lang="de-DE" noProof="0"/>
              <a:t>Dritte Ebene</a:t>
            </a:r>
          </a:p>
          <a:p>
            <a:pPr lvl="3"/>
            <a:r>
              <a:rPr lang="de-DE" noProof="0"/>
              <a:t>Vierte Ebene</a:t>
            </a:r>
          </a:p>
        </p:txBody>
      </p:sp>
    </p:spTree>
    <p:extLst>
      <p:ext uri="{BB962C8B-B14F-4D97-AF65-F5344CB8AC3E}">
        <p14:creationId xmlns:p14="http://schemas.microsoft.com/office/powerpoint/2010/main" val="52322819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668316-B132-4A3A-B7F6-7B24B51FF0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DEF9A4B1-2F6F-449A-84B0-086DB2EE5C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B537A614-631D-44D8-9E21-3ED373CEF4C1}"/>
              </a:ext>
            </a:extLst>
          </p:cNvPr>
          <p:cNvSpPr>
            <a:spLocks noGrp="1"/>
          </p:cNvSpPr>
          <p:nvPr>
            <p:ph type="dt" sz="half" idx="10"/>
          </p:nvPr>
        </p:nvSpPr>
        <p:spPr/>
        <p:txBody>
          <a:bodyPr/>
          <a:lstStyle/>
          <a:p>
            <a:fld id="{DCFB9FB7-3142-4269-B389-A0AC586E1A40}" type="datetime3">
              <a:rPr lang="en-US" smtClean="0"/>
              <a:t>22 May 2019</a:t>
            </a:fld>
            <a:endParaRPr lang="en-GB"/>
          </a:p>
        </p:txBody>
      </p:sp>
      <p:sp>
        <p:nvSpPr>
          <p:cNvPr id="5" name="Footer Placeholder 4">
            <a:extLst>
              <a:ext uri="{FF2B5EF4-FFF2-40B4-BE49-F238E27FC236}">
                <a16:creationId xmlns:a16="http://schemas.microsoft.com/office/drawing/2014/main" xmlns="" id="{DEAB6FA6-973D-4A82-8CB5-8F434CC07556}"/>
              </a:ext>
            </a:extLst>
          </p:cNvPr>
          <p:cNvSpPr>
            <a:spLocks noGrp="1"/>
          </p:cNvSpPr>
          <p:nvPr>
            <p:ph type="ftr" sz="quarter" idx="11"/>
          </p:nvPr>
        </p:nvSpPr>
        <p:spPr/>
        <p:txBody>
          <a:bodyPr/>
          <a:lstStyle/>
          <a:p>
            <a:r>
              <a:rPr lang="en-GB"/>
              <a:t>Open Regional Fund for South-East Europe - Implementation of Biodiversity Agreements</a:t>
            </a:r>
          </a:p>
        </p:txBody>
      </p:sp>
      <p:sp>
        <p:nvSpPr>
          <p:cNvPr id="6" name="Slide Number Placeholder 5">
            <a:extLst>
              <a:ext uri="{FF2B5EF4-FFF2-40B4-BE49-F238E27FC236}">
                <a16:creationId xmlns:a16="http://schemas.microsoft.com/office/drawing/2014/main" xmlns="" id="{C72079A4-941D-4A9E-BA5C-6978CD2B6E2E}"/>
              </a:ext>
            </a:extLst>
          </p:cNvPr>
          <p:cNvSpPr>
            <a:spLocks noGrp="1"/>
          </p:cNvSpPr>
          <p:nvPr>
            <p:ph type="sldNum" sz="quarter" idx="12"/>
          </p:nvPr>
        </p:nvSpPr>
        <p:spPr/>
        <p:txBody>
          <a:bodyPr/>
          <a:lstStyle/>
          <a:p>
            <a:fld id="{C943BEF7-28DA-4008-BA2C-EBCA54FDDCEA}" type="slidenum">
              <a:rPr lang="en-GB" smtClean="0"/>
              <a:t>‹#›</a:t>
            </a:fld>
            <a:endParaRPr lang="en-GB"/>
          </a:p>
        </p:txBody>
      </p:sp>
    </p:spTree>
    <p:extLst>
      <p:ext uri="{BB962C8B-B14F-4D97-AF65-F5344CB8AC3E}">
        <p14:creationId xmlns:p14="http://schemas.microsoft.com/office/powerpoint/2010/main" val="6175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Logo">
            <a:extLst>
              <a:ext uri="{FF2B5EF4-FFF2-40B4-BE49-F238E27FC236}">
                <a16:creationId xmlns:a16="http://schemas.microsoft.com/office/drawing/2014/main" xmlns="" id="{9F0F5CEA-886E-4B05-93BC-F96F6B5DF08A}"/>
              </a:ext>
            </a:extLst>
          </p:cNvPr>
          <p:cNvPicPr>
            <a:picLocks noChangeAspect="1"/>
          </p:cNvPicPr>
          <p:nvPr userDrawn="1"/>
        </p:nvPicPr>
        <p:blipFill rotWithShape="1">
          <a:blip r:embed="rId39">
            <a:extLst>
              <a:ext uri="{BEBA8EAE-BF5A-486C-A8C5-ECC9F3942E4B}">
                <a14:imgProps xmlns:a14="http://schemas.microsoft.com/office/drawing/2010/main">
                  <a14:imgLayer r:embed="rId40">
                    <a14:imgEffect>
                      <a14:brightnessContrast bright="-8000"/>
                    </a14:imgEffect>
                  </a14:imgLayer>
                </a14:imgProps>
              </a:ext>
              <a:ext uri="{28A0092B-C50C-407E-A947-70E740481C1C}">
                <a14:useLocalDpi xmlns:a14="http://schemas.microsoft.com/office/drawing/2010/main" val="0"/>
              </a:ext>
            </a:extLst>
          </a:blip>
          <a:srcRect r="64013"/>
          <a:stretch/>
        </p:blipFill>
        <p:spPr bwMode="gray">
          <a:xfrm>
            <a:off x="8692041" y="4778859"/>
            <a:ext cx="309835" cy="237625"/>
          </a:xfrm>
          <a:prstGeom prst="rect">
            <a:avLst/>
          </a:prstGeom>
        </p:spPr>
      </p:pic>
      <p:sp>
        <p:nvSpPr>
          <p:cNvPr id="15" name="bar">
            <a:extLst>
              <a:ext uri="{FF2B5EF4-FFF2-40B4-BE49-F238E27FC236}">
                <a16:creationId xmlns:a16="http://schemas.microsoft.com/office/drawing/2014/main" xmlns="" id="{49D9F131-2158-4CE8-878F-18E76BB55EA7}"/>
              </a:ext>
            </a:extLst>
          </p:cNvPr>
          <p:cNvSpPr/>
          <p:nvPr userDrawn="1"/>
        </p:nvSpPr>
        <p:spPr bwMode="gray">
          <a:xfrm>
            <a:off x="8167688" y="4600319"/>
            <a:ext cx="849312" cy="51896"/>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0" fontAlgn="base" hangingPunct="0">
              <a:spcBef>
                <a:spcPct val="0"/>
              </a:spcBef>
              <a:spcAft>
                <a:spcPct val="0"/>
              </a:spcAft>
            </a:pPr>
            <a:endParaRPr lang="de-DE" dirty="0" err="1">
              <a:solidFill>
                <a:schemeClr val="tx2"/>
              </a:solidFill>
              <a:latin typeface="Arial" charset="0"/>
            </a:endParaRPr>
          </a:p>
        </p:txBody>
      </p:sp>
      <p:sp>
        <p:nvSpPr>
          <p:cNvPr id="9" name="Fußzeile">
            <a:extLst>
              <a:ext uri="{FF2B5EF4-FFF2-40B4-BE49-F238E27FC236}">
                <a16:creationId xmlns:a16="http://schemas.microsoft.com/office/drawing/2014/main" xmlns="" id="{19B70EF4-7BC8-4A19-AF2F-96476732805A}"/>
              </a:ext>
            </a:extLst>
          </p:cNvPr>
          <p:cNvSpPr>
            <a:spLocks noGrp="1"/>
          </p:cNvSpPr>
          <p:nvPr>
            <p:ph type="ftr" sz="quarter" idx="3"/>
          </p:nvPr>
        </p:nvSpPr>
        <p:spPr bwMode="gray">
          <a:xfrm>
            <a:off x="1846523" y="4926383"/>
            <a:ext cx="5775978" cy="92333"/>
          </a:xfrm>
          <a:prstGeom prst="rect">
            <a:avLst/>
          </a:prstGeom>
        </p:spPr>
        <p:txBody>
          <a:bodyPr vert="horz" wrap="square" lIns="0" tIns="0" rIns="0" bIns="0" rtlCol="0" anchor="ctr">
            <a:spAutoFit/>
          </a:bodyPr>
          <a:lstStyle>
            <a:lvl1pPr algn="l">
              <a:defRPr sz="600" spc="38" baseline="0">
                <a:solidFill>
                  <a:schemeClr val="tx1">
                    <a:lumMod val="50000"/>
                    <a:lumOff val="50000"/>
                  </a:schemeClr>
                </a:solidFill>
                <a:latin typeface="Arial" panose="020B0604020202020204" pitchFamily="34" charset="0"/>
                <a:cs typeface="Arial" panose="020B0604020202020204" pitchFamily="34" charset="0"/>
              </a:defRPr>
            </a:lvl1pPr>
          </a:lstStyle>
          <a:p>
            <a:r>
              <a:rPr lang="en-GB" dirty="0"/>
              <a:t>Titel of the presentation</a:t>
            </a:r>
          </a:p>
        </p:txBody>
      </p:sp>
      <p:sp>
        <p:nvSpPr>
          <p:cNvPr id="10" name="Datum">
            <a:extLst>
              <a:ext uri="{FF2B5EF4-FFF2-40B4-BE49-F238E27FC236}">
                <a16:creationId xmlns:a16="http://schemas.microsoft.com/office/drawing/2014/main" xmlns="" id="{6ED51528-C082-4A1A-9A13-B0D2B18590A6}"/>
              </a:ext>
            </a:extLst>
          </p:cNvPr>
          <p:cNvSpPr>
            <a:spLocks noGrp="1"/>
          </p:cNvSpPr>
          <p:nvPr>
            <p:ph type="dt" sz="half" idx="2"/>
          </p:nvPr>
        </p:nvSpPr>
        <p:spPr bwMode="gray">
          <a:xfrm>
            <a:off x="1059417" y="4926383"/>
            <a:ext cx="533639" cy="92333"/>
          </a:xfrm>
          <a:prstGeom prst="rect">
            <a:avLst/>
          </a:prstGeom>
        </p:spPr>
        <p:txBody>
          <a:bodyPr vert="horz" wrap="square" lIns="0" tIns="0" rIns="0" bIns="0" rtlCol="0" anchor="ctr">
            <a:spAutoFit/>
          </a:bodyPr>
          <a:lstStyle>
            <a:lvl1pPr>
              <a:defRPr lang="de-DE" sz="600" spc="38" baseline="0" smtClean="0">
                <a:solidFill>
                  <a:schemeClr val="tx1">
                    <a:lumMod val="50000"/>
                    <a:lumOff val="50000"/>
                  </a:schemeClr>
                </a:solidFill>
                <a:latin typeface="Arial" panose="020B0604020202020204" pitchFamily="34" charset="0"/>
                <a:cs typeface="Arial" panose="020B0604020202020204" pitchFamily="34" charset="0"/>
              </a:defRPr>
            </a:lvl1pPr>
          </a:lstStyle>
          <a:p>
            <a:r>
              <a:rPr lang="en-GB"/>
              <a:t>22 Jan. 2019</a:t>
            </a:r>
            <a:endParaRPr lang="en-GB" dirty="0"/>
          </a:p>
        </p:txBody>
      </p:sp>
      <p:sp>
        <p:nvSpPr>
          <p:cNvPr id="5" name="Foliennummernplatzhalter">
            <a:extLst>
              <a:ext uri="{FF2B5EF4-FFF2-40B4-BE49-F238E27FC236}">
                <a16:creationId xmlns:a16="http://schemas.microsoft.com/office/drawing/2014/main" xmlns="" id="{4CDA9225-2A86-4401-A66D-D1B6B89C6007}"/>
              </a:ext>
            </a:extLst>
          </p:cNvPr>
          <p:cNvSpPr>
            <a:spLocks noGrp="1"/>
          </p:cNvSpPr>
          <p:nvPr>
            <p:ph type="sldNum" sz="quarter" idx="4"/>
          </p:nvPr>
        </p:nvSpPr>
        <p:spPr bwMode="gray">
          <a:xfrm>
            <a:off x="449817" y="4926383"/>
            <a:ext cx="450850" cy="92333"/>
          </a:xfrm>
          <a:prstGeom prst="rect">
            <a:avLst/>
          </a:prstGeom>
        </p:spPr>
        <p:txBody>
          <a:bodyPr vert="horz" wrap="square" lIns="0" tIns="0" rIns="0" bIns="0" rtlCol="0" anchor="ctr">
            <a:spAutoFit/>
          </a:bodyPr>
          <a:lstStyle>
            <a:lvl1pPr algn="l">
              <a:defRPr lang="de-DE" sz="600" spc="38" baseline="0" smtClean="0">
                <a:solidFill>
                  <a:schemeClr val="tx2"/>
                </a:solidFill>
                <a:latin typeface="Arial" panose="020B0604020202020204" pitchFamily="34" charset="0"/>
                <a:cs typeface="Arial" panose="020B0604020202020204" pitchFamily="34" charset="0"/>
              </a:defRPr>
            </a:lvl1pPr>
          </a:lstStyle>
          <a:p>
            <a:r>
              <a:rPr lang="en-GB" dirty="0"/>
              <a:t>Page </a:t>
            </a:r>
            <a:fld id="{3A8B5DB7-81A8-4ED4-916B-6B23CD603687}" type="slidenum">
              <a:rPr lang="en-GB" smtClean="0"/>
              <a:pPr/>
              <a:t>‹#›</a:t>
            </a:fld>
            <a:endParaRPr lang="en-GB" dirty="0"/>
          </a:p>
        </p:txBody>
      </p:sp>
      <p:cxnSp>
        <p:nvCxnSpPr>
          <p:cNvPr id="14" name="Trennlinie 2">
            <a:extLst>
              <a:ext uri="{FF2B5EF4-FFF2-40B4-BE49-F238E27FC236}">
                <a16:creationId xmlns:a16="http://schemas.microsoft.com/office/drawing/2014/main" xmlns="" id="{BA7763BA-D29F-4859-88A9-E457D7D05001}"/>
              </a:ext>
            </a:extLst>
          </p:cNvPr>
          <p:cNvCxnSpPr>
            <a:cxnSpLocks/>
          </p:cNvCxnSpPr>
          <p:nvPr userDrawn="1"/>
        </p:nvCxnSpPr>
        <p:spPr bwMode="gray">
          <a:xfrm>
            <a:off x="1708149" y="4931713"/>
            <a:ext cx="0" cy="77787"/>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Trennline 1">
            <a:extLst>
              <a:ext uri="{FF2B5EF4-FFF2-40B4-BE49-F238E27FC236}">
                <a16:creationId xmlns:a16="http://schemas.microsoft.com/office/drawing/2014/main" xmlns="" id="{D7B3BF4D-6640-4657-BD72-5F4E0852873A}"/>
              </a:ext>
            </a:extLst>
          </p:cNvPr>
          <p:cNvCxnSpPr>
            <a:cxnSpLocks/>
          </p:cNvCxnSpPr>
          <p:nvPr userDrawn="1"/>
        </p:nvCxnSpPr>
        <p:spPr bwMode="gray">
          <a:xfrm>
            <a:off x="917820" y="4931714"/>
            <a:ext cx="0" cy="77787"/>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
          <p:cNvSpPr>
            <a:spLocks noGrp="1"/>
          </p:cNvSpPr>
          <p:nvPr>
            <p:ph type="body" idx="1"/>
          </p:nvPr>
        </p:nvSpPr>
        <p:spPr bwMode="gray">
          <a:xfrm>
            <a:off x="449818" y="1020969"/>
            <a:ext cx="7172684" cy="3495470"/>
          </a:xfrm>
          <a:prstGeom prst="rect">
            <a:avLst/>
          </a:prstGeom>
        </p:spPr>
        <p:txBody>
          <a:bodyPr vert="horz" lIns="0" tIns="0" rIns="72000" bIns="0" rtlCol="0">
            <a:noAutofit/>
          </a:bodyPr>
          <a:lstStyle/>
          <a:p>
            <a:pPr lvl="0"/>
            <a:r>
              <a:rPr lang="en-GB" noProof="0" dirty="0"/>
              <a:t>Click to add text</a:t>
            </a:r>
          </a:p>
          <a:p>
            <a:pPr lvl="1">
              <a:buClr>
                <a:schemeClr val="accent1"/>
              </a:buClr>
            </a:pPr>
            <a:r>
              <a:rPr lang="en-GB" noProof="0" dirty="0"/>
              <a:t>Second level</a:t>
            </a:r>
          </a:p>
          <a:p>
            <a:pPr lvl="2">
              <a:buClr>
                <a:schemeClr val="accent1"/>
              </a:buClr>
            </a:pPr>
            <a:r>
              <a:rPr lang="en-GB" noProof="0" dirty="0"/>
              <a:t>Third level</a:t>
            </a:r>
          </a:p>
        </p:txBody>
      </p:sp>
      <p:sp>
        <p:nvSpPr>
          <p:cNvPr id="22" name="Headline">
            <a:extLst>
              <a:ext uri="{FF2B5EF4-FFF2-40B4-BE49-F238E27FC236}">
                <a16:creationId xmlns:a16="http://schemas.microsoft.com/office/drawing/2014/main" xmlns="" id="{288DB87F-225C-44F9-8B2F-85DB9A3E0803}"/>
              </a:ext>
            </a:extLst>
          </p:cNvPr>
          <p:cNvSpPr>
            <a:spLocks noGrp="1"/>
          </p:cNvSpPr>
          <p:nvPr>
            <p:ph type="title"/>
          </p:nvPr>
        </p:nvSpPr>
        <p:spPr bwMode="gray">
          <a:xfrm>
            <a:off x="449817" y="240212"/>
            <a:ext cx="7172684" cy="540544"/>
          </a:xfrm>
          <a:prstGeom prst="rect">
            <a:avLst/>
          </a:prstGeom>
        </p:spPr>
        <p:txBody>
          <a:bodyPr vert="horz" lIns="0" tIns="0" rIns="72000" bIns="0" rtlCol="0" anchor="b">
            <a:noAutofit/>
          </a:bodyPr>
          <a:lstStyle/>
          <a:p>
            <a:r>
              <a:rPr lang="en-GB"/>
              <a:t>Click to edit headline</a:t>
            </a:r>
            <a:endParaRPr lang="en-GB" dirty="0"/>
          </a:p>
        </p:txBody>
      </p:sp>
    </p:spTree>
    <p:extLst>
      <p:ext uri="{BB962C8B-B14F-4D97-AF65-F5344CB8AC3E}">
        <p14:creationId xmlns:p14="http://schemas.microsoft.com/office/powerpoint/2010/main" val="4039776046"/>
      </p:ext>
    </p:extLst>
  </p:cSld>
  <p:clrMap bg1="lt1" tx1="dk1" bg2="lt2" tx2="dk2" accent1="accent1" accent2="accent2" accent3="accent3" accent4="accent4" accent5="accent5" accent6="accent6" hlink="hlink" folHlink="folHlink"/>
  <p:sldLayoutIdLst>
    <p:sldLayoutId id="2147483674" r:id="rId1"/>
    <p:sldLayoutId id="2147483814" r:id="rId2"/>
    <p:sldLayoutId id="2147483815" r:id="rId3"/>
    <p:sldLayoutId id="2147483818" r:id="rId4"/>
    <p:sldLayoutId id="2147483819" r:id="rId5"/>
    <p:sldLayoutId id="2147483858" r:id="rId6"/>
    <p:sldLayoutId id="2147483859" r:id="rId7"/>
    <p:sldLayoutId id="2147483824" r:id="rId8"/>
    <p:sldLayoutId id="2147483822" r:id="rId9"/>
    <p:sldLayoutId id="2147483823" r:id="rId10"/>
    <p:sldLayoutId id="2147483821" r:id="rId11"/>
    <p:sldLayoutId id="2147483826" r:id="rId12"/>
    <p:sldLayoutId id="2147483827" r:id="rId13"/>
    <p:sldLayoutId id="2147483825" r:id="rId14"/>
    <p:sldLayoutId id="2147483829" r:id="rId15"/>
    <p:sldLayoutId id="2147483838" r:id="rId16"/>
    <p:sldLayoutId id="2147483832" r:id="rId17"/>
    <p:sldLayoutId id="2147483828" r:id="rId18"/>
    <p:sldLayoutId id="2147483830" r:id="rId19"/>
    <p:sldLayoutId id="2147483831" r:id="rId20"/>
    <p:sldLayoutId id="2147483834" r:id="rId21"/>
    <p:sldLayoutId id="2147483835" r:id="rId22"/>
    <p:sldLayoutId id="2147483836" r:id="rId23"/>
    <p:sldLayoutId id="2147483837" r:id="rId24"/>
    <p:sldLayoutId id="2147483839" r:id="rId25"/>
    <p:sldLayoutId id="2147483852" r:id="rId26"/>
    <p:sldLayoutId id="2147483843" r:id="rId27"/>
    <p:sldLayoutId id="2147483847" r:id="rId28"/>
    <p:sldLayoutId id="2147483846" r:id="rId29"/>
    <p:sldLayoutId id="2147483841" r:id="rId30"/>
    <p:sldLayoutId id="2147483842" r:id="rId31"/>
    <p:sldLayoutId id="2147483857" r:id="rId32"/>
    <p:sldLayoutId id="2147483856" r:id="rId33"/>
    <p:sldLayoutId id="2147483840" r:id="rId34"/>
    <p:sldLayoutId id="2147483861" r:id="rId35"/>
    <p:sldLayoutId id="2147483862" r:id="rId36"/>
    <p:sldLayoutId id="2147483863" r:id="rId37"/>
  </p:sldLayoutIdLst>
  <p:transition>
    <p:fade/>
  </p:transition>
  <p:hf hdr="0"/>
  <p:txStyles>
    <p:title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p:titleStyle>
    <p:bodyStyle>
      <a:lvl1pPr marL="0" indent="0" algn="l" defTabSz="685800" rtl="0" eaLnBrk="1" latinLnBrk="0" hangingPunct="1">
        <a:lnSpc>
          <a:spcPct val="90000"/>
        </a:lnSpc>
        <a:spcBef>
          <a:spcPts val="600"/>
        </a:spcBef>
        <a:buFont typeface="Arial" panose="020B0604020202020204" pitchFamily="34" charset="0"/>
        <a:buNone/>
        <a:defRPr lang="de-DE" sz="1200" kern="1200" dirty="0" smtClean="0">
          <a:solidFill>
            <a:schemeClr val="tx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dirty="0" smtClean="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de-DE" sz="110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orient="horz" pos="78" userDrawn="1">
          <p15:clr>
            <a:srgbClr val="F26B43"/>
          </p15:clr>
        </p15:guide>
        <p15:guide id="5" orient="horz" pos="3162" userDrawn="1">
          <p15:clr>
            <a:srgbClr val="F26B43"/>
          </p15:clr>
        </p15:guide>
        <p15:guide id="7" pos="5680" userDrawn="1">
          <p15:clr>
            <a:srgbClr val="F26B43"/>
          </p15:clr>
        </p15:guide>
        <p15:guide id="8" pos="7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z6JmNqu3gAhUHDOwKHbqJDkIQjRx6BAgBEAU&amp;url=https://www.un.org/ldcportal/convention-on-biological-diversity-cbd-cartagena-protocol/&amp;psig=AOvVaw1qZtHW17WLvX_ts5N7i19I&amp;ust=1551955283722561" TargetMode="External"/><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image" Target="../media/image23.svg"/><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42.svg"/><Relationship Id="rId18" Type="http://schemas.openxmlformats.org/officeDocument/2006/relationships/image" Target="../media/image34.png"/><Relationship Id="rId3" Type="http://schemas.openxmlformats.org/officeDocument/2006/relationships/image" Target="../media/image25.jpeg"/><Relationship Id="rId21" Type="http://schemas.openxmlformats.org/officeDocument/2006/relationships/image" Target="../media/image36.png"/><Relationship Id="rId7" Type="http://schemas.openxmlformats.org/officeDocument/2006/relationships/image" Target="../media/image18.jpeg"/><Relationship Id="rId12" Type="http://schemas.openxmlformats.org/officeDocument/2006/relationships/image" Target="../media/image31.png"/><Relationship Id="rId17" Type="http://schemas.openxmlformats.org/officeDocument/2006/relationships/image" Target="../media/image47.svg"/><Relationship Id="rId2" Type="http://schemas.openxmlformats.org/officeDocument/2006/relationships/notesSlide" Target="../notesSlides/notesSlide5.xml"/><Relationship Id="rId16" Type="http://schemas.openxmlformats.org/officeDocument/2006/relationships/image" Target="../media/image33.png"/><Relationship Id="rId20" Type="http://schemas.openxmlformats.org/officeDocument/2006/relationships/image" Target="../media/image35.png"/><Relationship Id="rId1" Type="http://schemas.openxmlformats.org/officeDocument/2006/relationships/slideLayout" Target="../slideLayouts/slideLayout37.xml"/><Relationship Id="rId6" Type="http://schemas.openxmlformats.org/officeDocument/2006/relationships/image" Target="../media/image28.jpeg"/><Relationship Id="rId11" Type="http://schemas.openxmlformats.org/officeDocument/2006/relationships/image" Target="../media/image36.svg"/><Relationship Id="rId5" Type="http://schemas.openxmlformats.org/officeDocument/2006/relationships/image" Target="../media/image27.jpeg"/><Relationship Id="rId15" Type="http://schemas.openxmlformats.org/officeDocument/2006/relationships/image" Target="../media/image40.svg"/><Relationship Id="rId10" Type="http://schemas.openxmlformats.org/officeDocument/2006/relationships/image" Target="../media/image30.png"/><Relationship Id="rId19" Type="http://schemas.openxmlformats.org/officeDocument/2006/relationships/image" Target="../media/image44.svg"/><Relationship Id="rId4" Type="http://schemas.openxmlformats.org/officeDocument/2006/relationships/image" Target="../media/image26.jpeg"/><Relationship Id="rId9" Type="http://schemas.openxmlformats.org/officeDocument/2006/relationships/image" Target="../media/image57.svg"/><Relationship Id="rId14" Type="http://schemas.openxmlformats.org/officeDocument/2006/relationships/image" Target="../media/image32.png"/><Relationship Id="rId22"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Vovvwg9ngAhXQ16QKHW6PB_IQjRx6BAgBEAU&amp;url=http://rai-see.org/rcc-at-the-meeting-of-ministers-of-foreign-affairs-of-the-western-balkans-six-in-skopje/&amp;psig=AOvVaw0gD4cF3ki43g_qNzjl10Uh&amp;ust=1551257814449943" TargetMode="External"/><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40.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hyperlink" Target="http://zasticenapodrucja-cg.tk/en" TargetMode="External"/><Relationship Id="rId7" Type="http://schemas.openxmlformats.org/officeDocument/2006/relationships/image" Target="../media/image46.png"/><Relationship Id="rId2" Type="http://schemas.openxmlformats.org/officeDocument/2006/relationships/hyperlink" Target="http://e-priroda.rs.ba/en/" TargetMode="External"/><Relationship Id="rId1" Type="http://schemas.openxmlformats.org/officeDocument/2006/relationships/slideLayout" Target="../slideLayouts/slideLayout2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49.jpg"/><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hyperlink" Target="mailto:jana.bedek@mzoe.hr"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37.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5.xml"/><Relationship Id="rId1" Type="http://schemas.openxmlformats.org/officeDocument/2006/relationships/slideLayout" Target="../slideLayouts/slideLayout37.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2" Type="http://schemas.openxmlformats.org/officeDocument/2006/relationships/hyperlink" Target="mailto:azra.velagic-hajrudinovic@giz.de"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8">
            <a:extLst>
              <a:ext uri="{FF2B5EF4-FFF2-40B4-BE49-F238E27FC236}">
                <a16:creationId xmlns:a16="http://schemas.microsoft.com/office/drawing/2014/main" xmlns="" id="{654637DC-A02C-4004-8F86-413E64F63EFF}"/>
              </a:ext>
            </a:extLst>
          </p:cNvPr>
          <p:cNvSpPr>
            <a:spLocks noGrp="1"/>
          </p:cNvSpPr>
          <p:nvPr>
            <p:ph type="body" sz="quarter" idx="10"/>
          </p:nvPr>
        </p:nvSpPr>
        <p:spPr>
          <a:xfrm>
            <a:off x="699848" y="3400324"/>
            <a:ext cx="7970837" cy="219291"/>
          </a:xfrm>
        </p:spPr>
        <p:txBody>
          <a:bodyPr/>
          <a:lstStyle/>
          <a:p>
            <a:r>
              <a:rPr lang="bs-Latn-BA" noProof="0" dirty="0" smtClean="0"/>
              <a:t>Oslo</a:t>
            </a:r>
            <a:r>
              <a:rPr lang="en-US" noProof="0" dirty="0" smtClean="0"/>
              <a:t> </a:t>
            </a:r>
            <a:r>
              <a:rPr lang="en-US" noProof="0" dirty="0"/>
              <a:t>| </a:t>
            </a:r>
            <a:r>
              <a:rPr lang="en-US" dirty="0" smtClean="0"/>
              <a:t>2</a:t>
            </a:r>
            <a:r>
              <a:rPr lang="bs-Latn-BA" dirty="0" smtClean="0"/>
              <a:t>2</a:t>
            </a:r>
            <a:r>
              <a:rPr lang="en-US" noProof="0" dirty="0" smtClean="0"/>
              <a:t> Ma</a:t>
            </a:r>
            <a:r>
              <a:rPr lang="bs-Latn-BA" noProof="0" dirty="0" smtClean="0"/>
              <a:t>y</a:t>
            </a:r>
            <a:r>
              <a:rPr lang="en-US" noProof="0" dirty="0" smtClean="0"/>
              <a:t> </a:t>
            </a:r>
            <a:r>
              <a:rPr lang="en-US" noProof="0" dirty="0"/>
              <a:t>2019</a:t>
            </a:r>
          </a:p>
        </p:txBody>
      </p:sp>
      <p:pic>
        <p:nvPicPr>
          <p:cNvPr id="6" name="Picture 5">
            <a:extLst>
              <a:ext uri="{FF2B5EF4-FFF2-40B4-BE49-F238E27FC236}">
                <a16:creationId xmlns:a16="http://schemas.microsoft.com/office/drawing/2014/main" xmlns="" id="{4031D78F-9376-45BF-A246-68BD757BC236}"/>
              </a:ext>
            </a:extLst>
          </p:cNvPr>
          <p:cNvPicPr>
            <a:picLocks noChangeAspect="1"/>
          </p:cNvPicPr>
          <p:nvPr/>
        </p:nvPicPr>
        <p:blipFill rotWithShape="1">
          <a:blip r:embed="rId2"/>
          <a:srcRect l="24248" b="23262"/>
          <a:stretch/>
        </p:blipFill>
        <p:spPr>
          <a:xfrm>
            <a:off x="6566263" y="78377"/>
            <a:ext cx="2467248" cy="2499360"/>
          </a:xfrm>
          <a:prstGeom prst="rect">
            <a:avLst/>
          </a:prstGeom>
        </p:spPr>
      </p:pic>
      <p:sp>
        <p:nvSpPr>
          <p:cNvPr id="13" name="Titel 2">
            <a:extLst>
              <a:ext uri="{FF2B5EF4-FFF2-40B4-BE49-F238E27FC236}">
                <a16:creationId xmlns:a16="http://schemas.microsoft.com/office/drawing/2014/main" xmlns="" id="{5C2D2741-0E47-4C94-BE9E-CA945DB3B077}"/>
              </a:ext>
            </a:extLst>
          </p:cNvPr>
          <p:cNvSpPr txBox="1">
            <a:spLocks/>
          </p:cNvSpPr>
          <p:nvPr/>
        </p:nvSpPr>
        <p:spPr bwMode="gray">
          <a:xfrm>
            <a:off x="698974" y="2528260"/>
            <a:ext cx="7971711" cy="720197"/>
          </a:xfrm>
          <a:prstGeom prst="rect">
            <a:avLst/>
          </a:prstGeom>
        </p:spPr>
        <p:txBody>
          <a:bodyPr vert="horz" wrap="square" lIns="0" tIns="0" rIns="72000" bIns="0" rtlCol="0" anchor="b">
            <a:spAutoFit/>
          </a:bodyPr>
          <a:lstStyle>
            <a:lvl1pPr>
              <a:lnSpc>
                <a:spcPct val="90000"/>
              </a:lnSpc>
              <a:spcBef>
                <a:spcPct val="0"/>
              </a:spcBef>
              <a:buNone/>
              <a:defRPr sz="2600" b="1" cap="none" baseline="0">
                <a:latin typeface="+mj-lt"/>
                <a:ea typeface="+mj-ea"/>
                <a:cs typeface="+mj-cs"/>
              </a:defRPr>
            </a:lvl1pPr>
          </a:lstStyle>
          <a:p>
            <a:r>
              <a:rPr lang="en-US" dirty="0"/>
              <a:t>Open Regional Fund for South-East Europe Implementation of Biodiversity </a:t>
            </a:r>
            <a:r>
              <a:rPr lang="en-US" dirty="0" smtClean="0"/>
              <a:t>Agreements</a:t>
            </a:r>
            <a:r>
              <a:rPr lang="bs-Latn-BA" dirty="0" smtClean="0"/>
              <a:t> </a:t>
            </a:r>
            <a:endParaRPr lang="en-US" dirty="0"/>
          </a:p>
        </p:txBody>
      </p:sp>
    </p:spTree>
    <p:extLst>
      <p:ext uri="{BB962C8B-B14F-4D97-AF65-F5344CB8AC3E}">
        <p14:creationId xmlns:p14="http://schemas.microsoft.com/office/powerpoint/2010/main" val="3093324653"/>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0483127B-D7CF-453F-B2EB-8B7F6486E4DC}"/>
              </a:ext>
            </a:extLst>
          </p:cNvPr>
          <p:cNvPicPr>
            <a:picLocks noChangeAspect="1"/>
          </p:cNvPicPr>
          <p:nvPr/>
        </p:nvPicPr>
        <p:blipFill rotWithShape="1">
          <a:blip r:embed="rId3">
            <a:lum bright="70000" contrast="-70000"/>
          </a:blip>
          <a:srcRect l="24248" b="23262"/>
          <a:stretch/>
        </p:blipFill>
        <p:spPr>
          <a:xfrm>
            <a:off x="6566263" y="78377"/>
            <a:ext cx="2467248" cy="2499360"/>
          </a:xfrm>
          <a:prstGeom prst="rect">
            <a:avLst/>
          </a:prstGeom>
        </p:spPr>
      </p:pic>
      <p:sp>
        <p:nvSpPr>
          <p:cNvPr id="2" name="Title 1">
            <a:extLst>
              <a:ext uri="{FF2B5EF4-FFF2-40B4-BE49-F238E27FC236}">
                <a16:creationId xmlns:a16="http://schemas.microsoft.com/office/drawing/2014/main" xmlns="" id="{1D827812-6932-4722-9532-4BB1400B13D5}"/>
              </a:ext>
            </a:extLst>
          </p:cNvPr>
          <p:cNvSpPr>
            <a:spLocks noGrp="1"/>
          </p:cNvSpPr>
          <p:nvPr>
            <p:ph type="title"/>
          </p:nvPr>
        </p:nvSpPr>
        <p:spPr/>
        <p:txBody>
          <a:bodyPr/>
          <a:lstStyle/>
          <a:p>
            <a:r>
              <a:rPr lang="en-US" noProof="0" dirty="0"/>
              <a:t>Agenda</a:t>
            </a:r>
          </a:p>
        </p:txBody>
      </p:sp>
      <p:sp>
        <p:nvSpPr>
          <p:cNvPr id="3" name="Text Placeholder 2">
            <a:extLst>
              <a:ext uri="{FF2B5EF4-FFF2-40B4-BE49-F238E27FC236}">
                <a16:creationId xmlns:a16="http://schemas.microsoft.com/office/drawing/2014/main" xmlns="" id="{EE719943-89C8-47FA-BE12-9F02C0CD950E}"/>
              </a:ext>
            </a:extLst>
          </p:cNvPr>
          <p:cNvSpPr>
            <a:spLocks noGrp="1"/>
          </p:cNvSpPr>
          <p:nvPr>
            <p:ph type="body" sz="quarter" idx="13"/>
          </p:nvPr>
        </p:nvSpPr>
        <p:spPr>
          <a:xfrm>
            <a:off x="449818" y="1020969"/>
            <a:ext cx="7172684" cy="3767599"/>
          </a:xfrm>
        </p:spPr>
        <p:txBody>
          <a:bodyPr/>
          <a:lstStyle/>
          <a:p>
            <a:r>
              <a:rPr lang="en-US" sz="1400" noProof="0" dirty="0"/>
              <a:t>What is an Open Regional Fund (ORF)?</a:t>
            </a:r>
            <a:r>
              <a:rPr lang="en-US" sz="1400" noProof="0" dirty="0">
                <a:solidFill>
                  <a:srgbClr val="0070C0"/>
                </a:solidFill>
              </a:rPr>
              <a:t> </a:t>
            </a:r>
          </a:p>
          <a:p>
            <a:r>
              <a:rPr lang="en-US" sz="1400" noProof="0" dirty="0"/>
              <a:t>ORF Implementation of Biodiversity Agreements (ORF </a:t>
            </a:r>
            <a:r>
              <a:rPr lang="en-US" sz="1400" noProof="0" dirty="0" smtClean="0"/>
              <a:t>BDU)</a:t>
            </a:r>
            <a:endParaRPr lang="bs-Latn-BA" sz="1400" noProof="0" dirty="0" smtClean="0"/>
          </a:p>
          <a:p>
            <a:r>
              <a:rPr lang="bs-Latn-BA" sz="1400" dirty="0" smtClean="0"/>
              <a:t>Biodiversity Information Management and Reporting (BIMR)</a:t>
            </a:r>
          </a:p>
          <a:p>
            <a:r>
              <a:rPr lang="bs-Latn-BA" sz="1400" noProof="0" dirty="0" smtClean="0"/>
              <a:t>Implementation of BIMR 2 activities</a:t>
            </a:r>
          </a:p>
          <a:p>
            <a:r>
              <a:rPr lang="bs-Latn-BA" sz="1400" dirty="0" smtClean="0"/>
              <a:t>Partnership with GBIF and DiSSCo</a:t>
            </a:r>
          </a:p>
          <a:p>
            <a:r>
              <a:rPr lang="bs-Latn-BA" sz="1400" noProof="0" dirty="0" smtClean="0"/>
              <a:t>Regional cooperation with the Republic of Croatia</a:t>
            </a:r>
          </a:p>
          <a:p>
            <a:r>
              <a:rPr lang="en-US" sz="1400" dirty="0" smtClean="0"/>
              <a:t>Communication </a:t>
            </a:r>
            <a:r>
              <a:rPr lang="en-US" sz="1400" dirty="0"/>
              <a:t>in ORF </a:t>
            </a:r>
            <a:r>
              <a:rPr lang="en-US" sz="1400" dirty="0" smtClean="0"/>
              <a:t>BDU</a:t>
            </a:r>
            <a:endParaRPr lang="en-US" sz="1400" noProof="0" dirty="0"/>
          </a:p>
        </p:txBody>
      </p:sp>
      <p:sp>
        <p:nvSpPr>
          <p:cNvPr id="4" name="Date Placeholder 3">
            <a:extLst>
              <a:ext uri="{FF2B5EF4-FFF2-40B4-BE49-F238E27FC236}">
                <a16:creationId xmlns:a16="http://schemas.microsoft.com/office/drawing/2014/main" xmlns="" id="{16BB0CB8-D736-45C3-8AD0-D33316F6BCAF}"/>
              </a:ext>
            </a:extLst>
          </p:cNvPr>
          <p:cNvSpPr>
            <a:spLocks noGrp="1"/>
          </p:cNvSpPr>
          <p:nvPr>
            <p:ph type="dt" sz="half" idx="14"/>
          </p:nvPr>
        </p:nvSpPr>
        <p:spPr>
          <a:xfrm>
            <a:off x="1059417" y="4926383"/>
            <a:ext cx="672739" cy="92333"/>
          </a:xfrm>
        </p:spPr>
        <p:txBody>
          <a:bodyPr/>
          <a:lstStyle/>
          <a:p>
            <a:r>
              <a:rPr lang="bs-Latn-BA" dirty="0" smtClean="0"/>
              <a:t>22 May 2019</a:t>
            </a:r>
            <a:endParaRPr lang="en-GB" dirty="0"/>
          </a:p>
        </p:txBody>
      </p:sp>
      <p:sp>
        <p:nvSpPr>
          <p:cNvPr id="5" name="Footer Placeholder 4">
            <a:extLst>
              <a:ext uri="{FF2B5EF4-FFF2-40B4-BE49-F238E27FC236}">
                <a16:creationId xmlns:a16="http://schemas.microsoft.com/office/drawing/2014/main" xmlns="" id="{82EB1F91-600C-4486-A3AC-31BB668F85B7}"/>
              </a:ext>
            </a:extLst>
          </p:cNvPr>
          <p:cNvSpPr>
            <a:spLocks noGrp="1"/>
          </p:cNvSpPr>
          <p:nvPr>
            <p:ph type="ftr" sz="quarter" idx="15"/>
          </p:nvPr>
        </p:nvSpPr>
        <p:spPr/>
        <p:txBody>
          <a:bodyPr/>
          <a:lstStyle/>
          <a:p>
            <a:r>
              <a:rPr lang="en-GB" dirty="0"/>
              <a:t>Open Regional Fund for South-East Europe - Implementation of Biodiversity Agreements</a:t>
            </a:r>
          </a:p>
        </p:txBody>
      </p:sp>
      <p:sp>
        <p:nvSpPr>
          <p:cNvPr id="7" name="Slide Number Placeholder 5">
            <a:extLst>
              <a:ext uri="{FF2B5EF4-FFF2-40B4-BE49-F238E27FC236}">
                <a16:creationId xmlns:a16="http://schemas.microsoft.com/office/drawing/2014/main" xmlns="" id="{632942DF-3A72-4D89-A839-E9E4245D3C44}"/>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sz="600" spc="38" baseline="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2</a:t>
            </a:fld>
            <a:endParaRPr lang="en-GB" dirty="0"/>
          </a:p>
        </p:txBody>
      </p:sp>
    </p:spTree>
    <p:extLst>
      <p:ext uri="{BB962C8B-B14F-4D97-AF65-F5344CB8AC3E}">
        <p14:creationId xmlns:p14="http://schemas.microsoft.com/office/powerpoint/2010/main" val="25092290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1FF8C7CC-42A2-4545-A042-8D2CA7E8C7E6}"/>
              </a:ext>
            </a:extLst>
          </p:cNvPr>
          <p:cNvPicPr>
            <a:picLocks noChangeAspect="1"/>
          </p:cNvPicPr>
          <p:nvPr/>
        </p:nvPicPr>
        <p:blipFill>
          <a:blip r:embed="rId3"/>
          <a:stretch>
            <a:fillRect/>
          </a:stretch>
        </p:blipFill>
        <p:spPr>
          <a:xfrm>
            <a:off x="6595629" y="1238022"/>
            <a:ext cx="2307484" cy="2439161"/>
          </a:xfrm>
          <a:prstGeom prst="rect">
            <a:avLst/>
          </a:prstGeom>
        </p:spPr>
      </p:pic>
      <p:sp>
        <p:nvSpPr>
          <p:cNvPr id="2" name="Title 1">
            <a:extLst>
              <a:ext uri="{FF2B5EF4-FFF2-40B4-BE49-F238E27FC236}">
                <a16:creationId xmlns:a16="http://schemas.microsoft.com/office/drawing/2014/main" xmlns="" id="{C5B3093C-BA68-45BC-8E6D-8E74B63576D7}"/>
              </a:ext>
            </a:extLst>
          </p:cNvPr>
          <p:cNvSpPr>
            <a:spLocks noGrp="1"/>
          </p:cNvSpPr>
          <p:nvPr>
            <p:ph type="title"/>
          </p:nvPr>
        </p:nvSpPr>
        <p:spPr/>
        <p:txBody>
          <a:bodyPr/>
          <a:lstStyle/>
          <a:p>
            <a:r>
              <a:rPr lang="en-US" noProof="0" dirty="0"/>
              <a:t>What is an Open Regional </a:t>
            </a:r>
            <a:r>
              <a:rPr lang="en-US" dirty="0"/>
              <a:t>F</a:t>
            </a:r>
            <a:r>
              <a:rPr lang="en-US" noProof="0" dirty="0"/>
              <a:t>und for South-East Europe (ORF)?</a:t>
            </a:r>
          </a:p>
        </p:txBody>
      </p:sp>
      <p:sp>
        <p:nvSpPr>
          <p:cNvPr id="3" name="Footer Placeholder 2">
            <a:extLst>
              <a:ext uri="{FF2B5EF4-FFF2-40B4-BE49-F238E27FC236}">
                <a16:creationId xmlns:a16="http://schemas.microsoft.com/office/drawing/2014/main" xmlns="" id="{6002DE31-806B-42F7-8AE6-2DD7592A9226}"/>
              </a:ext>
            </a:extLst>
          </p:cNvPr>
          <p:cNvSpPr>
            <a:spLocks noGrp="1"/>
          </p:cNvSpPr>
          <p:nvPr>
            <p:ph type="ftr" sz="quarter" idx="10"/>
          </p:nvPr>
        </p:nvSpPr>
        <p:spPr/>
        <p:txBody>
          <a:bodyPr/>
          <a:lstStyle/>
          <a:p>
            <a:r>
              <a:rPr lang="en-GB" dirty="0"/>
              <a:t>Open Regional Fund for South-East Europe - Implementation of Biodiversity Agreements</a:t>
            </a:r>
            <a:endParaRPr lang="de-DE" dirty="0"/>
          </a:p>
        </p:txBody>
      </p:sp>
      <p:sp>
        <p:nvSpPr>
          <p:cNvPr id="5" name="Content Placeholder 4">
            <a:extLst>
              <a:ext uri="{FF2B5EF4-FFF2-40B4-BE49-F238E27FC236}">
                <a16:creationId xmlns:a16="http://schemas.microsoft.com/office/drawing/2014/main" xmlns="" id="{44E1ADDA-16D2-4544-91B8-5E1F62A9DAF0}"/>
              </a:ext>
            </a:extLst>
          </p:cNvPr>
          <p:cNvSpPr>
            <a:spLocks noGrp="1"/>
          </p:cNvSpPr>
          <p:nvPr>
            <p:ph idx="1"/>
          </p:nvPr>
        </p:nvSpPr>
        <p:spPr>
          <a:xfrm>
            <a:off x="449817" y="1010103"/>
            <a:ext cx="6197501" cy="3459014"/>
          </a:xfrm>
        </p:spPr>
        <p:txBody>
          <a:bodyPr numCol="1"/>
          <a:lstStyle/>
          <a:p>
            <a:pPr marL="285750" indent="-285750">
              <a:buFont typeface="Arial" panose="020B0604020202020204" pitchFamily="34" charset="0"/>
              <a:buChar char="•"/>
            </a:pPr>
            <a:r>
              <a:rPr lang="en-US" sz="1400" dirty="0"/>
              <a:t>P</a:t>
            </a:r>
            <a:r>
              <a:rPr lang="en-US" sz="1400" noProof="0" dirty="0" err="1"/>
              <a:t>romote</a:t>
            </a:r>
            <a:r>
              <a:rPr lang="en-US" sz="1400" noProof="0" dirty="0"/>
              <a:t> regional cooperation to jointly deal with regional issues</a:t>
            </a:r>
          </a:p>
          <a:p>
            <a:pPr marL="285750" indent="-285750">
              <a:buFont typeface="Arial" panose="020B0604020202020204" pitchFamily="34" charset="0"/>
              <a:buChar char="•"/>
            </a:pPr>
            <a:r>
              <a:rPr lang="en-US" sz="1400" noProof="0" dirty="0"/>
              <a:t>Economies: Albania, Bosnia and Herzegovina, </a:t>
            </a:r>
            <a:r>
              <a:rPr lang="en-US" sz="1400" noProof="0" dirty="0" smtClean="0"/>
              <a:t>Kosovo, </a:t>
            </a:r>
            <a:r>
              <a:rPr lang="en-US" sz="1400" noProof="0" dirty="0"/>
              <a:t>Montenegro, North Macedonia, Serbia</a:t>
            </a:r>
          </a:p>
          <a:p>
            <a:pPr marL="285750" indent="-285750">
              <a:buFont typeface="Arial" panose="020B0604020202020204" pitchFamily="34" charset="0"/>
              <a:buChar char="•"/>
            </a:pPr>
            <a:r>
              <a:rPr lang="en-US" sz="1400" noProof="0" dirty="0"/>
              <a:t>Consist of sub-projects which contribute to an overall objective</a:t>
            </a:r>
          </a:p>
          <a:p>
            <a:pPr marL="285750" indent="-285750">
              <a:buFont typeface="Arial" panose="020B0604020202020204" pitchFamily="34" charset="0"/>
              <a:buChar char="•"/>
            </a:pPr>
            <a:r>
              <a:rPr lang="en-US" sz="1400" noProof="0" dirty="0"/>
              <a:t>At least three economies involved in each sub-project</a:t>
            </a:r>
          </a:p>
          <a:p>
            <a:pPr marL="285750" indent="-285750">
              <a:buFont typeface="Arial" panose="020B0604020202020204" pitchFamily="34" charset="0"/>
              <a:buChar char="•"/>
            </a:pPr>
            <a:r>
              <a:rPr lang="en-US" sz="1400" noProof="0" dirty="0"/>
              <a:t>Sub-project managers in different economies - </a:t>
            </a:r>
            <a:r>
              <a:rPr lang="en-US" sz="1400" dirty="0"/>
              <a:t>m</a:t>
            </a:r>
            <a:r>
              <a:rPr lang="en-US" sz="1400" noProof="0" dirty="0" err="1"/>
              <a:t>ain</a:t>
            </a:r>
            <a:r>
              <a:rPr lang="en-US" sz="1400" noProof="0" dirty="0"/>
              <a:t> coordination in the GIZ-office in Sarajevo</a:t>
            </a:r>
          </a:p>
          <a:p>
            <a:pPr marL="285750" indent="-285750">
              <a:buFont typeface="Arial" panose="020B0604020202020204" pitchFamily="34" charset="0"/>
              <a:buChar char="•"/>
            </a:pPr>
            <a:r>
              <a:rPr lang="en-US" sz="1400" noProof="0" dirty="0"/>
              <a:t>6 ORFs in South-East Europe (SEE): </a:t>
            </a:r>
          </a:p>
          <a:p>
            <a:pPr marL="555750" lvl="1" indent="-285750"/>
            <a:r>
              <a:rPr lang="en-US" sz="1400" dirty="0"/>
              <a:t>(1) Energy Efficiency, (2) EU Integration, (3) Foreign Trade Promotion, (4) Implementation of Biodiversity Agreements, (5) Legal Reform and (6) </a:t>
            </a:r>
            <a:r>
              <a:rPr lang="en-US" sz="1400" dirty="0" err="1"/>
              <a:t>Modernisation</a:t>
            </a:r>
            <a:r>
              <a:rPr lang="en-US" sz="1400" dirty="0"/>
              <a:t> of Municipal Services</a:t>
            </a:r>
          </a:p>
          <a:p>
            <a:pPr marL="555750" lvl="1" indent="-285750"/>
            <a:endParaRPr lang="en-US" sz="1400" dirty="0"/>
          </a:p>
          <a:p>
            <a:pPr marL="214313" indent="-214313">
              <a:buFontTx/>
              <a:buChar char="-"/>
            </a:pPr>
            <a:endParaRPr lang="en-US" noProof="0" dirty="0"/>
          </a:p>
        </p:txBody>
      </p:sp>
      <p:sp>
        <p:nvSpPr>
          <p:cNvPr id="17" name="Date Placeholder 3">
            <a:extLst>
              <a:ext uri="{FF2B5EF4-FFF2-40B4-BE49-F238E27FC236}">
                <a16:creationId xmlns:a16="http://schemas.microsoft.com/office/drawing/2014/main" xmlns="" id="{1D8214F5-C7AE-4027-981C-A1F216D9ED9B}"/>
              </a:ext>
            </a:extLst>
          </p:cNvPr>
          <p:cNvSpPr txBox="1">
            <a:spLocks/>
          </p:cNvSpPr>
          <p:nvPr/>
        </p:nvSpPr>
        <p:spPr>
          <a:xfrm>
            <a:off x="1059417" y="4926383"/>
            <a:ext cx="672739" cy="92333"/>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GB" dirty="0"/>
          </a:p>
        </p:txBody>
      </p:sp>
      <p:sp>
        <p:nvSpPr>
          <p:cNvPr id="18" name="Date Placeholder 17">
            <a:extLst>
              <a:ext uri="{FF2B5EF4-FFF2-40B4-BE49-F238E27FC236}">
                <a16:creationId xmlns:a16="http://schemas.microsoft.com/office/drawing/2014/main" xmlns="" id="{C55A858D-E326-4EC9-844C-A8C10EC3BE01}"/>
              </a:ext>
            </a:extLst>
          </p:cNvPr>
          <p:cNvSpPr>
            <a:spLocks noGrp="1"/>
          </p:cNvSpPr>
          <p:nvPr>
            <p:ph type="dt" sz="half" idx="11"/>
          </p:nvPr>
        </p:nvSpPr>
        <p:spPr>
          <a:xfrm>
            <a:off x="1059417" y="4926383"/>
            <a:ext cx="598398" cy="92333"/>
          </a:xfrm>
        </p:spPr>
        <p:txBody>
          <a:bodyPr/>
          <a:lstStyle/>
          <a:p>
            <a:r>
              <a:rPr lang="bs-Latn-BA" dirty="0" smtClean="0"/>
              <a:t>22 May 2019</a:t>
            </a:r>
            <a:endParaRPr lang="de-DE" dirty="0"/>
          </a:p>
        </p:txBody>
      </p:sp>
      <p:sp>
        <p:nvSpPr>
          <p:cNvPr id="19" name="Slide Number Placeholder 5">
            <a:extLst>
              <a:ext uri="{FF2B5EF4-FFF2-40B4-BE49-F238E27FC236}">
                <a16:creationId xmlns:a16="http://schemas.microsoft.com/office/drawing/2014/main" xmlns="" id="{9D5559EE-2D88-4DEF-9EE6-72DC6C82A271}"/>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sz="600" spc="38" baseline="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3</a:t>
            </a:fld>
            <a:endParaRPr lang="en-GB" dirty="0"/>
          </a:p>
        </p:txBody>
      </p:sp>
    </p:spTree>
    <p:extLst>
      <p:ext uri="{BB962C8B-B14F-4D97-AF65-F5344CB8AC3E}">
        <p14:creationId xmlns:p14="http://schemas.microsoft.com/office/powerpoint/2010/main" val="6290130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657C36-BD2D-4B0B-B681-EDB40DD6B940}"/>
              </a:ext>
            </a:extLst>
          </p:cNvPr>
          <p:cNvSpPr>
            <a:spLocks noGrp="1"/>
          </p:cNvSpPr>
          <p:nvPr>
            <p:ph type="title"/>
          </p:nvPr>
        </p:nvSpPr>
        <p:spPr>
          <a:xfrm>
            <a:off x="449817" y="240212"/>
            <a:ext cx="7172684" cy="540544"/>
          </a:xfrm>
        </p:spPr>
        <p:txBody>
          <a:bodyPr/>
          <a:lstStyle/>
          <a:p>
            <a:r>
              <a:rPr lang="en-US" noProof="0" dirty="0"/>
              <a:t>What is the ORF BDU?</a:t>
            </a:r>
          </a:p>
        </p:txBody>
      </p:sp>
      <p:sp>
        <p:nvSpPr>
          <p:cNvPr id="3" name="Footer Placeholder 2">
            <a:extLst>
              <a:ext uri="{FF2B5EF4-FFF2-40B4-BE49-F238E27FC236}">
                <a16:creationId xmlns:a16="http://schemas.microsoft.com/office/drawing/2014/main" xmlns="" id="{18E0295D-7CF1-465D-80CC-A05F6A5DA4F1}"/>
              </a:ext>
            </a:extLst>
          </p:cNvPr>
          <p:cNvSpPr>
            <a:spLocks noGrp="1"/>
          </p:cNvSpPr>
          <p:nvPr>
            <p:ph type="ftr" sz="quarter" idx="10"/>
          </p:nvPr>
        </p:nvSpPr>
        <p:spPr>
          <a:xfrm>
            <a:off x="1846523" y="4926383"/>
            <a:ext cx="5775978" cy="92333"/>
          </a:xfrm>
        </p:spPr>
        <p:txBody>
          <a:bodyPr/>
          <a:lstStyle/>
          <a:p>
            <a:r>
              <a:rPr lang="en-GB" dirty="0"/>
              <a:t>Open Regional Fund for South-East Europe - Implementation of Biodiversity Agreements</a:t>
            </a:r>
            <a:endParaRPr lang="de-DE" dirty="0"/>
          </a:p>
        </p:txBody>
      </p:sp>
      <p:sp>
        <p:nvSpPr>
          <p:cNvPr id="14" name="TextBox 1">
            <a:extLst>
              <a:ext uri="{FF2B5EF4-FFF2-40B4-BE49-F238E27FC236}">
                <a16:creationId xmlns:a16="http://schemas.microsoft.com/office/drawing/2014/main" xmlns="" id="{7CF3E0CA-4BB2-4464-9381-C3574523DA33}"/>
              </a:ext>
            </a:extLst>
          </p:cNvPr>
          <p:cNvSpPr txBox="1"/>
          <p:nvPr/>
        </p:nvSpPr>
        <p:spPr>
          <a:xfrm>
            <a:off x="274860" y="855548"/>
            <a:ext cx="1518685" cy="323165"/>
          </a:xfrm>
          <a:prstGeom prst="rect">
            <a:avLst/>
          </a:prstGeom>
          <a:noFill/>
        </p:spPr>
        <p:txBody>
          <a:bodyPr wrap="square" rtlCol="0">
            <a:spAutoFit/>
          </a:bodyPr>
          <a:lstStyle/>
          <a:p>
            <a:r>
              <a:rPr lang="en-GB" sz="1500" dirty="0">
                <a:solidFill>
                  <a:srgbClr val="C80F0F"/>
                </a:solidFill>
                <a:latin typeface="Arial"/>
              </a:rPr>
              <a:t>Context</a:t>
            </a:r>
          </a:p>
        </p:txBody>
      </p:sp>
      <p:sp>
        <p:nvSpPr>
          <p:cNvPr id="15" name="TextBox 22">
            <a:extLst>
              <a:ext uri="{FF2B5EF4-FFF2-40B4-BE49-F238E27FC236}">
                <a16:creationId xmlns:a16="http://schemas.microsoft.com/office/drawing/2014/main" xmlns="" id="{74C50F8A-E556-4529-A7CA-21D4B470E030}"/>
              </a:ext>
            </a:extLst>
          </p:cNvPr>
          <p:cNvSpPr txBox="1"/>
          <p:nvPr/>
        </p:nvSpPr>
        <p:spPr>
          <a:xfrm>
            <a:off x="4943732" y="606615"/>
            <a:ext cx="3660527" cy="323165"/>
          </a:xfrm>
          <a:prstGeom prst="rect">
            <a:avLst/>
          </a:prstGeom>
          <a:noFill/>
        </p:spPr>
        <p:txBody>
          <a:bodyPr wrap="square" rtlCol="0" anchor="b">
            <a:spAutoFit/>
          </a:bodyPr>
          <a:lstStyle/>
          <a:p>
            <a:r>
              <a:rPr lang="en-GB" sz="1500" dirty="0">
                <a:solidFill>
                  <a:srgbClr val="C80F0F"/>
                </a:solidFill>
                <a:latin typeface="Arial"/>
              </a:rPr>
              <a:t>What we are doing with our partners</a:t>
            </a:r>
          </a:p>
        </p:txBody>
      </p:sp>
      <p:sp>
        <p:nvSpPr>
          <p:cNvPr id="16" name="TextBox 45">
            <a:extLst>
              <a:ext uri="{FF2B5EF4-FFF2-40B4-BE49-F238E27FC236}">
                <a16:creationId xmlns:a16="http://schemas.microsoft.com/office/drawing/2014/main" xmlns="" id="{85A868AD-2F6E-452E-876D-76F8F70B2435}"/>
              </a:ext>
            </a:extLst>
          </p:cNvPr>
          <p:cNvSpPr txBox="1"/>
          <p:nvPr/>
        </p:nvSpPr>
        <p:spPr>
          <a:xfrm>
            <a:off x="354940" y="3006983"/>
            <a:ext cx="1869743" cy="323165"/>
          </a:xfrm>
          <a:prstGeom prst="rect">
            <a:avLst/>
          </a:prstGeom>
          <a:noFill/>
        </p:spPr>
        <p:txBody>
          <a:bodyPr wrap="square" rtlCol="0" anchor="b">
            <a:spAutoFit/>
          </a:bodyPr>
          <a:lstStyle/>
          <a:p>
            <a:r>
              <a:rPr lang="en-GB" sz="1500" dirty="0">
                <a:solidFill>
                  <a:srgbClr val="C80F0F"/>
                </a:solidFill>
                <a:latin typeface="Arial"/>
              </a:rPr>
              <a:t>What we build upon</a:t>
            </a:r>
          </a:p>
        </p:txBody>
      </p:sp>
      <p:sp>
        <p:nvSpPr>
          <p:cNvPr id="17" name="Textplatzhalter 26">
            <a:extLst>
              <a:ext uri="{FF2B5EF4-FFF2-40B4-BE49-F238E27FC236}">
                <a16:creationId xmlns:a16="http://schemas.microsoft.com/office/drawing/2014/main" xmlns="" id="{FAF0E166-6291-46CB-A757-C30AE1515161}"/>
              </a:ext>
            </a:extLst>
          </p:cNvPr>
          <p:cNvSpPr txBox="1">
            <a:spLocks/>
          </p:cNvSpPr>
          <p:nvPr/>
        </p:nvSpPr>
        <p:spPr>
          <a:xfrm>
            <a:off x="282565" y="1126056"/>
            <a:ext cx="4461676" cy="1504639"/>
          </a:xfrm>
          <a:prstGeom prst="rect">
            <a:avLst/>
          </a:prstGeom>
        </p:spPr>
        <p:txBody>
          <a:bodyPr>
            <a:noAutofit/>
          </a:bodyPr>
          <a:lstStyle>
            <a:lvl1pPr marL="182563" indent="-182563" algn="l" defTabSz="914400" rtl="0" eaLnBrk="1" latinLnBrk="0" hangingPunct="1">
              <a:lnSpc>
                <a:spcPct val="100000"/>
              </a:lnSpc>
              <a:spcBef>
                <a:spcPts val="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1pPr>
            <a:lvl2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2pPr>
            <a:lvl3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3pPr>
            <a:lvl4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4pPr>
            <a:lvl5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6922" indent="-136922" algn="just" defTabSz="685800">
              <a:spcAft>
                <a:spcPts val="225"/>
              </a:spcAft>
            </a:pPr>
            <a:r>
              <a:rPr lang="en-US" sz="1100" dirty="0">
                <a:solidFill>
                  <a:prstClr val="black"/>
                </a:solidFill>
              </a:rPr>
              <a:t>South-East Europe</a:t>
            </a:r>
            <a:r>
              <a:rPr lang="en-US" sz="1100" dirty="0">
                <a:solidFill>
                  <a:prstClr val="black"/>
                </a:solidFill>
                <a:latin typeface="Arial"/>
              </a:rPr>
              <a:t> is rich in biodiversity and harbours a large variety of ecosystems and endemic species</a:t>
            </a:r>
          </a:p>
          <a:p>
            <a:pPr marL="136922" indent="-136922" algn="just" defTabSz="685800">
              <a:spcAft>
                <a:spcPts val="225"/>
              </a:spcAft>
            </a:pPr>
            <a:r>
              <a:rPr lang="en-US" sz="1100" dirty="0">
                <a:solidFill>
                  <a:prstClr val="black"/>
                </a:solidFill>
                <a:latin typeface="Arial"/>
              </a:rPr>
              <a:t>The economies have made progress in preserving their biodiversity, but strategic planning and implementation across borders is still insufficient</a:t>
            </a:r>
          </a:p>
          <a:p>
            <a:pPr marL="136922" indent="-136922" algn="just" defTabSz="685800">
              <a:spcAft>
                <a:spcPts val="225"/>
              </a:spcAft>
            </a:pPr>
            <a:r>
              <a:rPr lang="en-US" sz="1100" dirty="0">
                <a:solidFill>
                  <a:prstClr val="black"/>
                </a:solidFill>
                <a:latin typeface="Arial"/>
              </a:rPr>
              <a:t>International agreements, such as: CBD, Agenda 2030, EU legislation </a:t>
            </a:r>
          </a:p>
        </p:txBody>
      </p:sp>
      <p:sp>
        <p:nvSpPr>
          <p:cNvPr id="18" name="Textplatzhalter 26">
            <a:extLst>
              <a:ext uri="{FF2B5EF4-FFF2-40B4-BE49-F238E27FC236}">
                <a16:creationId xmlns:a16="http://schemas.microsoft.com/office/drawing/2014/main" xmlns="" id="{D3854571-0539-41FF-9734-C8D8B4EBD017}"/>
              </a:ext>
            </a:extLst>
          </p:cNvPr>
          <p:cNvSpPr txBox="1">
            <a:spLocks/>
          </p:cNvSpPr>
          <p:nvPr/>
        </p:nvSpPr>
        <p:spPr>
          <a:xfrm>
            <a:off x="4943732" y="894574"/>
            <a:ext cx="3787313" cy="2330676"/>
          </a:xfrm>
          <a:prstGeom prst="rect">
            <a:avLst/>
          </a:prstGeom>
        </p:spPr>
        <p:txBody>
          <a:bodyPr>
            <a:noAutofit/>
          </a:bodyPr>
          <a:lstStyle>
            <a:lvl1pPr marL="182563" indent="-182563" algn="l" defTabSz="914400" rtl="0" eaLnBrk="1" latinLnBrk="0" hangingPunct="1">
              <a:lnSpc>
                <a:spcPct val="100000"/>
              </a:lnSpc>
              <a:spcBef>
                <a:spcPts val="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1pPr>
            <a:lvl2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2pPr>
            <a:lvl3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3pPr>
            <a:lvl4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4pPr>
            <a:lvl5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Aft>
                <a:spcPts val="225"/>
              </a:spcAft>
              <a:buNone/>
            </a:pPr>
            <a:r>
              <a:rPr lang="en-US" sz="1100" b="1" dirty="0">
                <a:solidFill>
                  <a:prstClr val="black"/>
                </a:solidFill>
                <a:latin typeface="Arial"/>
              </a:rPr>
              <a:t>Assist relevant stakeholders</a:t>
            </a:r>
            <a:r>
              <a:rPr lang="en-US" sz="1100" dirty="0">
                <a:solidFill>
                  <a:prstClr val="black"/>
                </a:solidFill>
                <a:latin typeface="Arial"/>
              </a:rPr>
              <a:t> in fulfilling international agreements and EU-regulations</a:t>
            </a:r>
          </a:p>
          <a:p>
            <a:pPr marL="136922" indent="-136922" defTabSz="685800">
              <a:spcAft>
                <a:spcPts val="225"/>
              </a:spcAft>
            </a:pPr>
            <a:r>
              <a:rPr lang="en-US" sz="1100" b="1" dirty="0">
                <a:solidFill>
                  <a:prstClr val="black"/>
                </a:solidFill>
                <a:latin typeface="Arial"/>
              </a:rPr>
              <a:t>Support</a:t>
            </a:r>
            <a:r>
              <a:rPr lang="en-US" sz="1100" dirty="0">
                <a:solidFill>
                  <a:prstClr val="black"/>
                </a:solidFill>
                <a:latin typeface="Arial"/>
              </a:rPr>
              <a:t> </a:t>
            </a:r>
            <a:r>
              <a:rPr lang="en-US" sz="1100" b="1" dirty="0">
                <a:solidFill>
                  <a:prstClr val="black"/>
                </a:solidFill>
                <a:latin typeface="Arial"/>
              </a:rPr>
              <a:t>established structures </a:t>
            </a:r>
            <a:r>
              <a:rPr lang="en-US" sz="1100" dirty="0">
                <a:solidFill>
                  <a:prstClr val="black"/>
                </a:solidFill>
                <a:latin typeface="Arial"/>
              </a:rPr>
              <a:t>in improving their performance as interest groups</a:t>
            </a:r>
          </a:p>
          <a:p>
            <a:pPr marL="136922" indent="-136922" defTabSz="685800">
              <a:spcAft>
                <a:spcPts val="225"/>
              </a:spcAft>
            </a:pPr>
            <a:r>
              <a:rPr lang="en-US" sz="1100" b="1" dirty="0">
                <a:solidFill>
                  <a:prstClr val="black"/>
                </a:solidFill>
                <a:latin typeface="Arial"/>
              </a:rPr>
              <a:t>Improve regional exchange </a:t>
            </a:r>
            <a:r>
              <a:rPr lang="en-US" sz="1100" dirty="0">
                <a:solidFill>
                  <a:prstClr val="black"/>
                </a:solidFill>
                <a:latin typeface="Arial"/>
              </a:rPr>
              <a:t>of information on biodiversity conservation among stakeholders</a:t>
            </a:r>
          </a:p>
          <a:p>
            <a:pPr marL="136922" indent="-136922" defTabSz="685800">
              <a:spcAft>
                <a:spcPts val="225"/>
              </a:spcAft>
            </a:pPr>
            <a:r>
              <a:rPr lang="en-US" sz="1100" b="1" dirty="0">
                <a:solidFill>
                  <a:prstClr val="black"/>
                </a:solidFill>
                <a:latin typeface="Arial"/>
              </a:rPr>
              <a:t>Provide knowledge and know-how </a:t>
            </a:r>
            <a:r>
              <a:rPr lang="en-US" sz="1100" dirty="0">
                <a:solidFill>
                  <a:prstClr val="black"/>
                </a:solidFill>
                <a:latin typeface="Arial"/>
              </a:rPr>
              <a:t>about biodiversity conservation to stakeholders from the public sector, academia and civil society </a:t>
            </a:r>
          </a:p>
          <a:p>
            <a:pPr marL="136922" indent="-136922" defTabSz="685800">
              <a:spcAft>
                <a:spcPts val="225"/>
              </a:spcAft>
            </a:pPr>
            <a:r>
              <a:rPr lang="en-US" sz="1100" b="1" dirty="0">
                <a:solidFill>
                  <a:prstClr val="black"/>
                </a:solidFill>
                <a:latin typeface="Arial"/>
              </a:rPr>
              <a:t>Capacity building</a:t>
            </a:r>
            <a:r>
              <a:rPr lang="en-US" sz="1100" dirty="0">
                <a:solidFill>
                  <a:prstClr val="black"/>
                </a:solidFill>
                <a:latin typeface="Arial"/>
              </a:rPr>
              <a:t> of various institutions involved in decision-making, research and education</a:t>
            </a:r>
            <a:endParaRPr lang="en-US" sz="1000" dirty="0">
              <a:solidFill>
                <a:prstClr val="black"/>
              </a:solidFill>
              <a:latin typeface="Arial"/>
            </a:endParaRPr>
          </a:p>
        </p:txBody>
      </p:sp>
      <p:sp>
        <p:nvSpPr>
          <p:cNvPr id="19" name="Textplatzhalter 26">
            <a:extLst>
              <a:ext uri="{FF2B5EF4-FFF2-40B4-BE49-F238E27FC236}">
                <a16:creationId xmlns:a16="http://schemas.microsoft.com/office/drawing/2014/main" xmlns="" id="{E3D4F97E-ECC7-48E4-BADE-D4BCD6094210}"/>
              </a:ext>
            </a:extLst>
          </p:cNvPr>
          <p:cNvSpPr txBox="1">
            <a:spLocks/>
          </p:cNvSpPr>
          <p:nvPr/>
        </p:nvSpPr>
        <p:spPr>
          <a:xfrm>
            <a:off x="282565" y="3282570"/>
            <a:ext cx="4565312" cy="1352961"/>
          </a:xfrm>
          <a:prstGeom prst="rect">
            <a:avLst/>
          </a:prstGeom>
        </p:spPr>
        <p:txBody>
          <a:bodyPr>
            <a:noAutofit/>
          </a:bodyPr>
          <a:lstStyle>
            <a:lvl1pPr marL="182563" indent="-182563" algn="l" defTabSz="914400" rtl="0" eaLnBrk="1" latinLnBrk="0" hangingPunct="1">
              <a:lnSpc>
                <a:spcPct val="100000"/>
              </a:lnSpc>
              <a:spcBef>
                <a:spcPts val="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1pPr>
            <a:lvl2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2pPr>
            <a:lvl3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3pPr>
            <a:lvl4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smtClean="0">
                <a:solidFill>
                  <a:schemeClr val="tx1"/>
                </a:solidFill>
                <a:latin typeface="+mn-lt"/>
                <a:ea typeface="+mn-ea"/>
                <a:cs typeface="+mn-cs"/>
              </a:defRPr>
            </a:lvl4pPr>
            <a:lvl5pPr marL="182563" indent="-182563" algn="l" defTabSz="914400" rtl="0" eaLnBrk="1" latinLnBrk="0" hangingPunct="1">
              <a:lnSpc>
                <a:spcPct val="90000"/>
              </a:lnSpc>
              <a:spcBef>
                <a:spcPts val="500"/>
              </a:spcBef>
              <a:spcAft>
                <a:spcPts val="300"/>
              </a:spcAft>
              <a:buClr>
                <a:srgbClr val="C80F0F"/>
              </a:buClr>
              <a:buFont typeface="Arial" panose="020B0604020202020204" pitchFamily="34" charset="0"/>
              <a:buChar char="•"/>
              <a:defRPr lang="de-DE"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6922" indent="-136922" defTabSz="685800">
              <a:spcAft>
                <a:spcPts val="225"/>
              </a:spcAft>
            </a:pPr>
            <a:r>
              <a:rPr lang="en-US" sz="1100" dirty="0">
                <a:solidFill>
                  <a:prstClr val="black"/>
                </a:solidFill>
              </a:rPr>
              <a:t>ORF Biodiversity (BD, 2015-2018)</a:t>
            </a:r>
            <a:endParaRPr lang="en-GB" sz="1100" dirty="0">
              <a:solidFill>
                <a:prstClr val="black"/>
              </a:solidFill>
              <a:latin typeface="Arial"/>
            </a:endParaRPr>
          </a:p>
          <a:p>
            <a:pPr marL="136922" indent="-136922" defTabSz="685800">
              <a:spcAft>
                <a:spcPts val="225"/>
              </a:spcAft>
            </a:pPr>
            <a:r>
              <a:rPr lang="de-DE" sz="1100" dirty="0">
                <a:solidFill>
                  <a:prstClr val="black"/>
                </a:solidFill>
                <a:latin typeface="Arial"/>
              </a:rPr>
              <a:t>C</a:t>
            </a:r>
            <a:r>
              <a:rPr lang="en-GB" sz="1100" dirty="0" err="1">
                <a:solidFill>
                  <a:prstClr val="black"/>
                </a:solidFill>
                <a:latin typeface="Arial"/>
              </a:rPr>
              <a:t>apacities</a:t>
            </a:r>
            <a:r>
              <a:rPr lang="en-GB" sz="1100" dirty="0">
                <a:solidFill>
                  <a:prstClr val="black"/>
                </a:solidFill>
                <a:latin typeface="Arial"/>
              </a:rPr>
              <a:t> for biodiversity information management were improved </a:t>
            </a:r>
          </a:p>
          <a:p>
            <a:pPr marL="136922" indent="-136922" defTabSz="685800">
              <a:spcAft>
                <a:spcPts val="225"/>
              </a:spcAft>
            </a:pPr>
            <a:r>
              <a:rPr lang="de-DE" sz="1100" dirty="0" err="1">
                <a:solidFill>
                  <a:prstClr val="black"/>
                </a:solidFill>
                <a:latin typeface="Arial"/>
              </a:rPr>
              <a:t>Preconditions</a:t>
            </a:r>
            <a:r>
              <a:rPr lang="de-DE" sz="1100" dirty="0">
                <a:solidFill>
                  <a:prstClr val="black"/>
                </a:solidFill>
                <a:latin typeface="Arial"/>
              </a:rPr>
              <a:t> </a:t>
            </a:r>
            <a:r>
              <a:rPr lang="de-DE" sz="1100" dirty="0" err="1">
                <a:solidFill>
                  <a:prstClr val="black"/>
                </a:solidFill>
                <a:latin typeface="Arial"/>
              </a:rPr>
              <a:t>for</a:t>
            </a:r>
            <a:r>
              <a:rPr lang="de-DE" sz="1100" dirty="0">
                <a:solidFill>
                  <a:prstClr val="black"/>
                </a:solidFill>
                <a:latin typeface="Arial"/>
              </a:rPr>
              <a:t> a </a:t>
            </a:r>
            <a:r>
              <a:rPr lang="de-DE" sz="1100" dirty="0" err="1">
                <a:solidFill>
                  <a:prstClr val="black"/>
                </a:solidFill>
                <a:latin typeface="Arial"/>
              </a:rPr>
              <a:t>transboundary</a:t>
            </a:r>
            <a:r>
              <a:rPr lang="de-DE" sz="1100" dirty="0">
                <a:solidFill>
                  <a:prstClr val="black"/>
                </a:solidFill>
                <a:latin typeface="Arial"/>
              </a:rPr>
              <a:t> </a:t>
            </a:r>
            <a:r>
              <a:rPr lang="de-DE" sz="1100" dirty="0" err="1">
                <a:solidFill>
                  <a:prstClr val="black"/>
                </a:solidFill>
                <a:latin typeface="Arial"/>
              </a:rPr>
              <a:t>ecosystem</a:t>
            </a:r>
            <a:r>
              <a:rPr lang="de-DE" sz="1100" dirty="0">
                <a:solidFill>
                  <a:prstClr val="black"/>
                </a:solidFill>
                <a:latin typeface="Arial"/>
              </a:rPr>
              <a:t> </a:t>
            </a:r>
            <a:r>
              <a:rPr lang="de-DE" sz="1100" dirty="0" err="1">
                <a:solidFill>
                  <a:prstClr val="black"/>
                </a:solidFill>
                <a:latin typeface="Arial"/>
              </a:rPr>
              <a:t>management</a:t>
            </a:r>
            <a:r>
              <a:rPr lang="de-DE" sz="1100" dirty="0">
                <a:solidFill>
                  <a:prstClr val="black"/>
                </a:solidFill>
                <a:latin typeface="Arial"/>
              </a:rPr>
              <a:t> </a:t>
            </a:r>
            <a:r>
              <a:rPr lang="de-DE" sz="1100" dirty="0">
                <a:solidFill>
                  <a:prstClr val="black"/>
                </a:solidFill>
              </a:rPr>
              <a:t>in </a:t>
            </a:r>
            <a:r>
              <a:rPr lang="de-DE" sz="1100" dirty="0" err="1">
                <a:solidFill>
                  <a:prstClr val="black"/>
                </a:solidFill>
              </a:rPr>
              <a:t>the</a:t>
            </a:r>
            <a:r>
              <a:rPr lang="de-DE" sz="1100" dirty="0">
                <a:solidFill>
                  <a:prstClr val="black"/>
                </a:solidFill>
              </a:rPr>
              <a:t> </a:t>
            </a:r>
            <a:r>
              <a:rPr lang="de-DE" sz="1100" dirty="0" err="1">
                <a:solidFill>
                  <a:prstClr val="black"/>
                </a:solidFill>
              </a:rPr>
              <a:t>Sharr</a:t>
            </a:r>
            <a:r>
              <a:rPr lang="de-DE" sz="1100" dirty="0">
                <a:solidFill>
                  <a:prstClr val="black"/>
                </a:solidFill>
              </a:rPr>
              <a:t>/</a:t>
            </a:r>
            <a:r>
              <a:rPr lang="de-DE" sz="1100" dirty="0" err="1">
                <a:solidFill>
                  <a:prstClr val="black"/>
                </a:solidFill>
              </a:rPr>
              <a:t>Sar</a:t>
            </a:r>
            <a:r>
              <a:rPr lang="de-DE" sz="1100" dirty="0">
                <a:solidFill>
                  <a:prstClr val="black"/>
                </a:solidFill>
              </a:rPr>
              <a:t> </a:t>
            </a:r>
            <a:r>
              <a:rPr lang="de-DE" sz="1100" dirty="0" err="1">
                <a:solidFill>
                  <a:prstClr val="black"/>
                </a:solidFill>
              </a:rPr>
              <a:t>Planina</a:t>
            </a:r>
            <a:r>
              <a:rPr lang="de-DE" sz="1100" dirty="0">
                <a:solidFill>
                  <a:prstClr val="black"/>
                </a:solidFill>
              </a:rPr>
              <a:t>/</a:t>
            </a:r>
            <a:r>
              <a:rPr lang="de-DE" sz="1100" dirty="0" err="1">
                <a:solidFill>
                  <a:prstClr val="black"/>
                </a:solidFill>
              </a:rPr>
              <a:t>Korab-Koritnik</a:t>
            </a:r>
            <a:r>
              <a:rPr lang="de-DE" sz="1100" dirty="0">
                <a:solidFill>
                  <a:prstClr val="black"/>
                </a:solidFill>
              </a:rPr>
              <a:t> </a:t>
            </a:r>
            <a:r>
              <a:rPr lang="de-DE" sz="1100" dirty="0" err="1">
                <a:solidFill>
                  <a:prstClr val="black"/>
                </a:solidFill>
              </a:rPr>
              <a:t>region</a:t>
            </a:r>
            <a:r>
              <a:rPr lang="de-DE" sz="1100" dirty="0">
                <a:solidFill>
                  <a:prstClr val="black"/>
                </a:solidFill>
              </a:rPr>
              <a:t> </a:t>
            </a:r>
            <a:r>
              <a:rPr lang="de-DE" sz="1100" dirty="0" err="1">
                <a:solidFill>
                  <a:prstClr val="black"/>
                </a:solidFill>
              </a:rPr>
              <a:t>were</a:t>
            </a:r>
            <a:r>
              <a:rPr lang="de-DE" sz="1100" dirty="0">
                <a:solidFill>
                  <a:prstClr val="black"/>
                </a:solidFill>
              </a:rPr>
              <a:t> </a:t>
            </a:r>
            <a:r>
              <a:rPr lang="de-DE" sz="1100" dirty="0" err="1">
                <a:solidFill>
                  <a:prstClr val="black"/>
                </a:solidFill>
              </a:rPr>
              <a:t>created</a:t>
            </a:r>
            <a:endParaRPr lang="de-DE" sz="1100" dirty="0">
              <a:solidFill>
                <a:prstClr val="black"/>
              </a:solidFill>
            </a:endParaRPr>
          </a:p>
          <a:p>
            <a:pPr marL="136922" indent="-136922" defTabSz="685800">
              <a:spcAft>
                <a:spcPts val="225"/>
              </a:spcAft>
            </a:pPr>
            <a:r>
              <a:rPr lang="de-DE" sz="1100" dirty="0" err="1">
                <a:solidFill>
                  <a:prstClr val="black"/>
                </a:solidFill>
              </a:rPr>
              <a:t>Recommendations</a:t>
            </a:r>
            <a:r>
              <a:rPr lang="de-DE" sz="1100" dirty="0">
                <a:solidFill>
                  <a:prstClr val="black"/>
                </a:solidFill>
              </a:rPr>
              <a:t> </a:t>
            </a:r>
            <a:r>
              <a:rPr lang="de-DE" sz="1100" dirty="0" err="1">
                <a:solidFill>
                  <a:prstClr val="black"/>
                </a:solidFill>
              </a:rPr>
              <a:t>for</a:t>
            </a:r>
            <a:r>
              <a:rPr lang="de-DE" sz="1100" dirty="0">
                <a:solidFill>
                  <a:prstClr val="black"/>
                </a:solidFill>
              </a:rPr>
              <a:t> </a:t>
            </a:r>
            <a:r>
              <a:rPr lang="de-DE" sz="1100" dirty="0" err="1">
                <a:solidFill>
                  <a:prstClr val="black"/>
                </a:solidFill>
              </a:rPr>
              <a:t>applying</a:t>
            </a:r>
            <a:r>
              <a:rPr lang="de-DE" sz="1100" dirty="0">
                <a:solidFill>
                  <a:prstClr val="black"/>
                </a:solidFill>
              </a:rPr>
              <a:t> ESAV in </a:t>
            </a:r>
            <a:r>
              <a:rPr lang="de-DE" sz="1100" dirty="0" err="1">
                <a:solidFill>
                  <a:prstClr val="black"/>
                </a:solidFill>
              </a:rPr>
              <a:t>the</a:t>
            </a:r>
            <a:r>
              <a:rPr lang="de-DE" sz="1100" dirty="0">
                <a:solidFill>
                  <a:prstClr val="black"/>
                </a:solidFill>
              </a:rPr>
              <a:t> </a:t>
            </a:r>
            <a:r>
              <a:rPr lang="de-DE" sz="1100" dirty="0" err="1">
                <a:solidFill>
                  <a:prstClr val="black"/>
                </a:solidFill>
              </a:rPr>
              <a:t>region</a:t>
            </a:r>
            <a:r>
              <a:rPr lang="de-DE" sz="1100" dirty="0">
                <a:solidFill>
                  <a:prstClr val="black"/>
                </a:solidFill>
              </a:rPr>
              <a:t> </a:t>
            </a:r>
            <a:r>
              <a:rPr lang="de-DE" sz="1100" dirty="0" err="1">
                <a:solidFill>
                  <a:prstClr val="black"/>
                </a:solidFill>
              </a:rPr>
              <a:t>were</a:t>
            </a:r>
            <a:r>
              <a:rPr lang="de-DE" sz="1100" dirty="0">
                <a:solidFill>
                  <a:prstClr val="black"/>
                </a:solidFill>
              </a:rPr>
              <a:t> </a:t>
            </a:r>
            <a:r>
              <a:rPr lang="de-DE" sz="1100" dirty="0" err="1">
                <a:solidFill>
                  <a:prstClr val="black"/>
                </a:solidFill>
              </a:rPr>
              <a:t>developed</a:t>
            </a:r>
            <a:endParaRPr lang="de-DE" sz="1100" dirty="0">
              <a:solidFill>
                <a:prstClr val="black"/>
              </a:solidFill>
            </a:endParaRPr>
          </a:p>
          <a:p>
            <a:pPr marL="136922" indent="-136922" defTabSz="685800">
              <a:spcAft>
                <a:spcPts val="225"/>
              </a:spcAft>
            </a:pPr>
            <a:r>
              <a:rPr lang="de-DE" sz="1100" dirty="0">
                <a:solidFill>
                  <a:prstClr val="black"/>
                </a:solidFill>
              </a:rPr>
              <a:t>C</a:t>
            </a:r>
            <a:r>
              <a:rPr lang="en-GB" sz="1100" dirty="0" err="1">
                <a:solidFill>
                  <a:prstClr val="black"/>
                </a:solidFill>
              </a:rPr>
              <a:t>apacities</a:t>
            </a:r>
            <a:r>
              <a:rPr lang="en-GB" sz="1100" dirty="0">
                <a:solidFill>
                  <a:prstClr val="black"/>
                </a:solidFill>
              </a:rPr>
              <a:t> of regional NGOs were strengthened</a:t>
            </a:r>
            <a:endParaRPr lang="de-DE" sz="1100" dirty="0">
              <a:solidFill>
                <a:prstClr val="black"/>
              </a:solidFill>
            </a:endParaRPr>
          </a:p>
          <a:p>
            <a:pPr marL="136922" indent="-136922" defTabSz="685800">
              <a:spcAft>
                <a:spcPts val="225"/>
              </a:spcAft>
            </a:pPr>
            <a:r>
              <a:rPr lang="en-GB" sz="1100" dirty="0">
                <a:solidFill>
                  <a:prstClr val="black"/>
                </a:solidFill>
              </a:rPr>
              <a:t>The BDTF was established and started operating </a:t>
            </a:r>
          </a:p>
          <a:p>
            <a:pPr marL="136922" indent="-136922" defTabSz="685800">
              <a:spcAft>
                <a:spcPts val="225"/>
              </a:spcAft>
            </a:pPr>
            <a:endParaRPr lang="de-DE" sz="1100" dirty="0">
              <a:solidFill>
                <a:prstClr val="black"/>
              </a:solidFill>
            </a:endParaRPr>
          </a:p>
          <a:p>
            <a:pPr marL="136922" indent="-136922" defTabSz="685800">
              <a:spcAft>
                <a:spcPts val="225"/>
              </a:spcAft>
            </a:pPr>
            <a:endParaRPr lang="en-GB" sz="1100" dirty="0">
              <a:solidFill>
                <a:prstClr val="black"/>
              </a:solidFill>
              <a:highlight>
                <a:srgbClr val="FFFF00"/>
              </a:highlight>
              <a:latin typeface="Arial"/>
            </a:endParaRPr>
          </a:p>
          <a:p>
            <a:pPr marL="136922" indent="-136922" defTabSz="685800">
              <a:spcAft>
                <a:spcPts val="225"/>
              </a:spcAft>
            </a:pPr>
            <a:endParaRPr lang="en-GB" sz="1000" dirty="0">
              <a:solidFill>
                <a:prstClr val="black"/>
              </a:solidFill>
              <a:highlight>
                <a:srgbClr val="FFFF00"/>
              </a:highlight>
              <a:latin typeface="Arial"/>
            </a:endParaRPr>
          </a:p>
        </p:txBody>
      </p:sp>
      <p:pic>
        <p:nvPicPr>
          <p:cNvPr id="1026" name="Picture 2" descr="Image result for convention on biological diversity logo">
            <a:hlinkClick r:id="rId3"/>
            <a:extLst>
              <a:ext uri="{FF2B5EF4-FFF2-40B4-BE49-F238E27FC236}">
                <a16:creationId xmlns:a16="http://schemas.microsoft.com/office/drawing/2014/main" xmlns="" id="{C0A70867-56CE-4FD5-94C0-F2BFFE51FF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5045" y="4035869"/>
            <a:ext cx="1567202" cy="5950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xmlns="" id="{387DA641-C590-4600-BE8B-57E98AE204D9}"/>
              </a:ext>
            </a:extLst>
          </p:cNvPr>
          <p:cNvPicPr>
            <a:picLocks noChangeAspect="1"/>
          </p:cNvPicPr>
          <p:nvPr/>
        </p:nvPicPr>
        <p:blipFill>
          <a:blip r:embed="rId5"/>
          <a:stretch>
            <a:fillRect/>
          </a:stretch>
        </p:blipFill>
        <p:spPr>
          <a:xfrm>
            <a:off x="6805827" y="3225250"/>
            <a:ext cx="661595" cy="661595"/>
          </a:xfrm>
          <a:prstGeom prst="rect">
            <a:avLst/>
          </a:prstGeom>
        </p:spPr>
      </p:pic>
      <p:pic>
        <p:nvPicPr>
          <p:cNvPr id="21" name="Picture 20">
            <a:extLst>
              <a:ext uri="{FF2B5EF4-FFF2-40B4-BE49-F238E27FC236}">
                <a16:creationId xmlns:a16="http://schemas.microsoft.com/office/drawing/2014/main" xmlns="" id="{2BDFD048-7981-4CE5-9770-FD5C23AA538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672245" y="3225250"/>
            <a:ext cx="661595" cy="661595"/>
          </a:xfrm>
          <a:prstGeom prst="rect">
            <a:avLst/>
          </a:prstGeom>
        </p:spPr>
      </p:pic>
      <p:sp>
        <p:nvSpPr>
          <p:cNvPr id="20" name="Slide Number Placeholder 5">
            <a:extLst>
              <a:ext uri="{FF2B5EF4-FFF2-40B4-BE49-F238E27FC236}">
                <a16:creationId xmlns:a16="http://schemas.microsoft.com/office/drawing/2014/main" xmlns="" id="{F1E4F4B0-3681-4A84-9E93-5DC5E0EC4F5F}"/>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4</a:t>
            </a:fld>
            <a:endParaRPr lang="en-GB" dirty="0"/>
          </a:p>
        </p:txBody>
      </p:sp>
      <p:sp>
        <p:nvSpPr>
          <p:cNvPr id="22" name="Date Placeholder 3">
            <a:extLst>
              <a:ext uri="{FF2B5EF4-FFF2-40B4-BE49-F238E27FC236}">
                <a16:creationId xmlns:a16="http://schemas.microsoft.com/office/drawing/2014/main" xmlns="" id="{3E184EED-FB27-4982-A063-B67B02439203}"/>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smtClean="0"/>
              <a:t>22 May 2019</a:t>
            </a:r>
            <a:endParaRPr lang="en-GB" dirty="0"/>
          </a:p>
        </p:txBody>
      </p:sp>
      <p:pic>
        <p:nvPicPr>
          <p:cNvPr id="5" name="Picture 4">
            <a:extLst>
              <a:ext uri="{FF2B5EF4-FFF2-40B4-BE49-F238E27FC236}">
                <a16:creationId xmlns:a16="http://schemas.microsoft.com/office/drawing/2014/main" xmlns="" id="{5B330363-319F-4933-85FF-9CD9A42892BB}"/>
              </a:ext>
            </a:extLst>
          </p:cNvPr>
          <p:cNvPicPr>
            <a:picLocks noChangeAspect="1"/>
          </p:cNvPicPr>
          <p:nvPr/>
        </p:nvPicPr>
        <p:blipFill>
          <a:blip r:embed="rId7"/>
          <a:stretch>
            <a:fillRect/>
          </a:stretch>
        </p:blipFill>
        <p:spPr>
          <a:xfrm>
            <a:off x="5043251" y="3215640"/>
            <a:ext cx="1567202" cy="1556718"/>
          </a:xfrm>
          <a:prstGeom prst="rect">
            <a:avLst/>
          </a:prstGeom>
        </p:spPr>
      </p:pic>
      <p:sp>
        <p:nvSpPr>
          <p:cNvPr id="29" name="Textplatzhalter 14">
            <a:extLst>
              <a:ext uri="{FF2B5EF4-FFF2-40B4-BE49-F238E27FC236}">
                <a16:creationId xmlns:a16="http://schemas.microsoft.com/office/drawing/2014/main" xmlns="" id="{147450AC-050A-4C82-8273-B8B9726FE10F}"/>
              </a:ext>
            </a:extLst>
          </p:cNvPr>
          <p:cNvSpPr txBox="1">
            <a:spLocks/>
          </p:cNvSpPr>
          <p:nvPr/>
        </p:nvSpPr>
        <p:spPr bwMode="gray">
          <a:xfrm>
            <a:off x="2452129" y="2375573"/>
            <a:ext cx="2264157" cy="644344"/>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vert="horz" lIns="54000" tIns="27000" rIns="54000" bIns="27000" rtlCol="0" anchor="t">
            <a:noAutofit/>
          </a:bodyPr>
          <a:lstStyle>
            <a:defPPr>
              <a:defRPr lang="de-DE"/>
            </a:defPPr>
            <a:lvl1pPr marL="171450" marR="0" indent="-171450" defTabSz="514350" fontAlgn="auto">
              <a:lnSpc>
                <a:spcPct val="90000"/>
              </a:lnSpc>
              <a:spcBef>
                <a:spcPts val="450"/>
              </a:spcBef>
              <a:spcAft>
                <a:spcPts val="0"/>
              </a:spcAft>
              <a:buClr>
                <a:srgbClr val="C00000"/>
              </a:buClr>
              <a:buSzTx/>
              <a:buFont typeface="Arial" panose="020B0604020202020204" pitchFamily="34" charset="0"/>
              <a:buChar char="•"/>
              <a:tabLst/>
              <a:defRPr sz="1000" b="0" baseline="0">
                <a:solidFill>
                  <a:schemeClr val="tx1"/>
                </a:solidFill>
              </a:defRPr>
            </a:lvl1pPr>
            <a:lvl2pPr marL="180975" indent="-180975">
              <a:lnSpc>
                <a:spcPct val="90000"/>
              </a:lnSpc>
              <a:spcBef>
                <a:spcPts val="600"/>
              </a:spcBef>
              <a:buClr>
                <a:schemeClr val="accent1"/>
              </a:buClr>
              <a:buFont typeface="Wingdings" panose="05000000000000000000" pitchFamily="2" charset="2"/>
              <a:buChar char="§"/>
              <a:defRPr sz="1200">
                <a:solidFill>
                  <a:schemeClr val="tx1"/>
                </a:solidFill>
              </a:defRPr>
            </a:lvl2pPr>
            <a:lvl3pPr marL="357188" indent="-176213">
              <a:lnSpc>
                <a:spcPct val="90000"/>
              </a:lnSpc>
              <a:spcBef>
                <a:spcPts val="600"/>
              </a:spcBef>
              <a:buClr>
                <a:schemeClr val="accent1"/>
              </a:buClr>
              <a:buFont typeface="Symbol" panose="05050102010706020507" pitchFamily="18" charset="2"/>
              <a:buChar char="-"/>
              <a:defRPr sz="1100">
                <a:solidFill>
                  <a:schemeClr val="tx1"/>
                </a:solidFill>
              </a:defRPr>
            </a:lvl3pPr>
            <a:lvl4pPr marL="1200150" indent="-171450">
              <a:lnSpc>
                <a:spcPct val="90000"/>
              </a:lnSpc>
              <a:spcBef>
                <a:spcPts val="375"/>
              </a:spcBef>
              <a:buFont typeface="Arial" panose="020B0604020202020204" pitchFamily="34" charset="0"/>
              <a:buChar char="•"/>
              <a:defRPr>
                <a:solidFill>
                  <a:schemeClr val="tx1"/>
                </a:solidFill>
              </a:defRPr>
            </a:lvl4pPr>
            <a:lvl5pPr marL="1543050" indent="-171450">
              <a:lnSpc>
                <a:spcPct val="90000"/>
              </a:lnSpc>
              <a:spcBef>
                <a:spcPts val="375"/>
              </a:spcBef>
              <a:buFont typeface="Arial" panose="020B0604020202020204" pitchFamily="34" charset="0"/>
              <a:buChar char="•"/>
              <a:defRPr>
                <a:solidFill>
                  <a:schemeClr val="tx1"/>
                </a:solidFill>
              </a:defRPr>
            </a:lvl5pPr>
            <a:lvl6pPr marL="1885950" indent="-171450">
              <a:lnSpc>
                <a:spcPct val="90000"/>
              </a:lnSpc>
              <a:spcBef>
                <a:spcPts val="375"/>
              </a:spcBef>
              <a:buFont typeface="Arial" panose="020B0604020202020204" pitchFamily="34" charset="0"/>
              <a:buChar char="•"/>
              <a:defRPr>
                <a:solidFill>
                  <a:schemeClr val="tx1"/>
                </a:solidFill>
              </a:defRPr>
            </a:lvl6pPr>
            <a:lvl7pPr marL="2228850" indent="-171450">
              <a:lnSpc>
                <a:spcPct val="90000"/>
              </a:lnSpc>
              <a:spcBef>
                <a:spcPts val="375"/>
              </a:spcBef>
              <a:buFont typeface="Arial" panose="020B0604020202020204" pitchFamily="34" charset="0"/>
              <a:buChar char="•"/>
              <a:defRPr>
                <a:solidFill>
                  <a:schemeClr val="tx1"/>
                </a:solidFill>
              </a:defRPr>
            </a:lvl7pPr>
            <a:lvl8pPr marL="2571750" indent="-171450">
              <a:lnSpc>
                <a:spcPct val="90000"/>
              </a:lnSpc>
              <a:spcBef>
                <a:spcPts val="375"/>
              </a:spcBef>
              <a:buFont typeface="Arial" panose="020B0604020202020204" pitchFamily="34" charset="0"/>
              <a:buChar char="•"/>
              <a:defRPr>
                <a:solidFill>
                  <a:schemeClr val="tx1"/>
                </a:solidFill>
              </a:defRPr>
            </a:lvl8pPr>
            <a:lvl9pPr marL="2914650" indent="-171450">
              <a:lnSpc>
                <a:spcPct val="90000"/>
              </a:lnSpc>
              <a:spcBef>
                <a:spcPts val="375"/>
              </a:spcBef>
              <a:buFont typeface="Arial" panose="020B0604020202020204" pitchFamily="34" charset="0"/>
              <a:buChar char="•"/>
              <a:defRPr>
                <a:solidFill>
                  <a:schemeClr val="tx1"/>
                </a:solidFill>
              </a:defRPr>
            </a:lvl9pPr>
          </a:lstStyle>
          <a:p>
            <a:pPr marL="0" indent="0" algn="r">
              <a:buNone/>
            </a:pPr>
            <a:r>
              <a:rPr lang="en-GB" sz="1200" dirty="0"/>
              <a:t>Commissioner: </a:t>
            </a:r>
            <a:r>
              <a:rPr lang="en-GB" sz="1200" b="1" dirty="0">
                <a:solidFill>
                  <a:srgbClr val="C00000"/>
                </a:solidFill>
              </a:rPr>
              <a:t>BMZ</a:t>
            </a:r>
            <a:endParaRPr lang="en-GB" sz="1200" dirty="0">
              <a:solidFill>
                <a:srgbClr val="C00000"/>
              </a:solidFill>
            </a:endParaRPr>
          </a:p>
          <a:p>
            <a:pPr marL="0" indent="0" algn="r">
              <a:buNone/>
            </a:pPr>
            <a:r>
              <a:rPr lang="en-GB" sz="1200" dirty="0"/>
              <a:t>Budget: </a:t>
            </a:r>
            <a:r>
              <a:rPr lang="en-GB" sz="1200" b="1" dirty="0">
                <a:solidFill>
                  <a:srgbClr val="C00000"/>
                </a:solidFill>
              </a:rPr>
              <a:t>2.5 Mio. €</a:t>
            </a:r>
            <a:endParaRPr lang="en-GB" sz="1200" dirty="0">
              <a:solidFill>
                <a:srgbClr val="C00000"/>
              </a:solidFill>
            </a:endParaRPr>
          </a:p>
          <a:p>
            <a:pPr marL="0" indent="0" algn="r">
              <a:buNone/>
            </a:pPr>
            <a:r>
              <a:rPr lang="en-GB" sz="1200" dirty="0"/>
              <a:t>Term: </a:t>
            </a:r>
            <a:r>
              <a:rPr lang="en-GB" sz="1200" b="1" dirty="0">
                <a:solidFill>
                  <a:srgbClr val="C80F0F"/>
                </a:solidFill>
              </a:rPr>
              <a:t>09/2018 – 12/2020</a:t>
            </a:r>
            <a:endParaRPr lang="en-GB" sz="1200" dirty="0">
              <a:solidFill>
                <a:srgbClr val="C80F0F"/>
              </a:solidFill>
            </a:endParaRPr>
          </a:p>
        </p:txBody>
      </p:sp>
    </p:spTree>
    <p:extLst>
      <p:ext uri="{BB962C8B-B14F-4D97-AF65-F5344CB8AC3E}">
        <p14:creationId xmlns:p14="http://schemas.microsoft.com/office/powerpoint/2010/main" val="1962415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F40D5CF-758E-4DAE-9A16-5ABD8CE482AC}"/>
              </a:ext>
            </a:extLst>
          </p:cNvPr>
          <p:cNvSpPr/>
          <p:nvPr/>
        </p:nvSpPr>
        <p:spPr>
          <a:xfrm>
            <a:off x="1708341" y="243987"/>
            <a:ext cx="6154109" cy="6040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rPr>
              <a:t>Regional </a:t>
            </a:r>
            <a:r>
              <a:rPr lang="en-US" sz="1200" dirty="0">
                <a:solidFill>
                  <a:schemeClr val="tx1"/>
                </a:solidFill>
              </a:rPr>
              <a:t>cooperation between the economies of the Western Balkans regarding the fulfilment of international obligations for the preservation of biodiversity, and EU-related obligations in particular, has been strengthened</a:t>
            </a:r>
          </a:p>
        </p:txBody>
      </p:sp>
      <p:sp>
        <p:nvSpPr>
          <p:cNvPr id="9" name="Rechteck 40">
            <a:extLst>
              <a:ext uri="{FF2B5EF4-FFF2-40B4-BE49-F238E27FC236}">
                <a16:creationId xmlns:a16="http://schemas.microsoft.com/office/drawing/2014/main" xmlns="" id="{15760BA9-46B2-40D1-80F5-8F039DE80D7B}"/>
              </a:ext>
            </a:extLst>
          </p:cNvPr>
          <p:cNvSpPr/>
          <p:nvPr/>
        </p:nvSpPr>
        <p:spPr>
          <a:xfrm>
            <a:off x="359693" y="1757236"/>
            <a:ext cx="1001661" cy="377504"/>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rPr>
              <a:t>Outputs</a:t>
            </a:r>
            <a:endParaRPr lang="de-DE" sz="1050" b="1" dirty="0">
              <a:solidFill>
                <a:schemeClr val="tx1"/>
              </a:solidFill>
            </a:endParaRPr>
          </a:p>
        </p:txBody>
      </p:sp>
      <p:cxnSp>
        <p:nvCxnSpPr>
          <p:cNvPr id="15" name="Connector: Curved 14">
            <a:extLst>
              <a:ext uri="{FF2B5EF4-FFF2-40B4-BE49-F238E27FC236}">
                <a16:creationId xmlns:a16="http://schemas.microsoft.com/office/drawing/2014/main" xmlns="" id="{D9253398-71C7-47BB-8EE7-F95856638616}"/>
              </a:ext>
            </a:extLst>
          </p:cNvPr>
          <p:cNvCxnSpPr>
            <a:cxnSpLocks/>
            <a:stCxn id="55" idx="0"/>
            <a:endCxn id="25" idx="4"/>
          </p:cNvCxnSpPr>
          <p:nvPr/>
        </p:nvCxnSpPr>
        <p:spPr>
          <a:xfrm rot="16200000" flipV="1">
            <a:off x="7090638" y="2239293"/>
            <a:ext cx="859041" cy="1397307"/>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xmlns="" id="{4491104C-471E-4591-A032-5AB1D4862171}"/>
              </a:ext>
            </a:extLst>
          </p:cNvPr>
          <p:cNvCxnSpPr>
            <a:cxnSpLocks/>
            <a:stCxn id="10" idx="0"/>
            <a:endCxn id="22" idx="4"/>
          </p:cNvCxnSpPr>
          <p:nvPr/>
        </p:nvCxnSpPr>
        <p:spPr>
          <a:xfrm rot="16200000" flipV="1">
            <a:off x="2947065" y="2072635"/>
            <a:ext cx="1118617" cy="199019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xmlns="" id="{41CB1623-9780-4034-98AF-FF9D735B591B}"/>
              </a:ext>
            </a:extLst>
          </p:cNvPr>
          <p:cNvCxnSpPr>
            <a:cxnSpLocks/>
            <a:stCxn id="11" idx="0"/>
            <a:endCxn id="22" idx="4"/>
          </p:cNvCxnSpPr>
          <p:nvPr/>
        </p:nvCxnSpPr>
        <p:spPr>
          <a:xfrm rot="5400000" flipH="1" flipV="1">
            <a:off x="1289593" y="2133400"/>
            <a:ext cx="846654" cy="159670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xmlns="" id="{FC33BAEE-BCF5-42D5-8B88-9DB73677DE68}"/>
              </a:ext>
            </a:extLst>
          </p:cNvPr>
          <p:cNvCxnSpPr>
            <a:cxnSpLocks/>
            <a:stCxn id="50" idx="0"/>
            <a:endCxn id="24" idx="4"/>
          </p:cNvCxnSpPr>
          <p:nvPr/>
        </p:nvCxnSpPr>
        <p:spPr>
          <a:xfrm rot="16200000" flipV="1">
            <a:off x="5037753" y="2044417"/>
            <a:ext cx="1072791" cy="180539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Curved 18">
            <a:extLst>
              <a:ext uri="{FF2B5EF4-FFF2-40B4-BE49-F238E27FC236}">
                <a16:creationId xmlns:a16="http://schemas.microsoft.com/office/drawing/2014/main" xmlns="" id="{2FA3E736-E9BB-4675-A6F4-404785E050EB}"/>
              </a:ext>
            </a:extLst>
          </p:cNvPr>
          <p:cNvCxnSpPr>
            <a:cxnSpLocks/>
            <a:stCxn id="14" idx="0"/>
            <a:endCxn id="24" idx="4"/>
          </p:cNvCxnSpPr>
          <p:nvPr/>
        </p:nvCxnSpPr>
        <p:spPr>
          <a:xfrm rot="5400000" flipH="1" flipV="1">
            <a:off x="3079023" y="1901118"/>
            <a:ext cx="1082825" cy="2102029"/>
          </a:xfrm>
          <a:prstGeom prst="curvedConnector3">
            <a:avLst>
              <a:gd name="adj1" fmla="val 50000"/>
            </a:avLst>
          </a:prstGeom>
          <a:ln>
            <a:solidFill>
              <a:srgbClr val="C80F0F"/>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xmlns="" id="{78239986-351D-4C42-ADD7-3C3DD7C01861}"/>
              </a:ext>
            </a:extLst>
          </p:cNvPr>
          <p:cNvSpPr/>
          <p:nvPr/>
        </p:nvSpPr>
        <p:spPr>
          <a:xfrm>
            <a:off x="1606773" y="1428426"/>
            <a:ext cx="1809000" cy="1080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Strengthen regional structures</a:t>
            </a:r>
          </a:p>
        </p:txBody>
      </p:sp>
      <p:sp>
        <p:nvSpPr>
          <p:cNvPr id="24" name="Oval 23">
            <a:extLst>
              <a:ext uri="{FF2B5EF4-FFF2-40B4-BE49-F238E27FC236}">
                <a16:creationId xmlns:a16="http://schemas.microsoft.com/office/drawing/2014/main" xmlns="" id="{CB8052A8-2FDD-4A17-B8EC-F4A6439EB751}"/>
              </a:ext>
            </a:extLst>
          </p:cNvPr>
          <p:cNvSpPr/>
          <p:nvPr/>
        </p:nvSpPr>
        <p:spPr>
          <a:xfrm>
            <a:off x="3766950" y="1330719"/>
            <a:ext cx="1809000" cy="1080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Improve information and knowledge management</a:t>
            </a:r>
          </a:p>
        </p:txBody>
      </p:sp>
      <p:sp>
        <p:nvSpPr>
          <p:cNvPr id="25" name="Oval 24">
            <a:extLst>
              <a:ext uri="{FF2B5EF4-FFF2-40B4-BE49-F238E27FC236}">
                <a16:creationId xmlns:a16="http://schemas.microsoft.com/office/drawing/2014/main" xmlns="" id="{72B3AED1-14E0-4DDB-9A60-584255B2EA00}"/>
              </a:ext>
            </a:extLst>
          </p:cNvPr>
          <p:cNvSpPr/>
          <p:nvPr/>
        </p:nvSpPr>
        <p:spPr>
          <a:xfrm>
            <a:off x="5917004" y="1428426"/>
            <a:ext cx="1809000" cy="1080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Promote ecosystem services assessments</a:t>
            </a:r>
          </a:p>
        </p:txBody>
      </p:sp>
      <p:sp>
        <p:nvSpPr>
          <p:cNvPr id="26" name="Rechteck 40">
            <a:extLst>
              <a:ext uri="{FF2B5EF4-FFF2-40B4-BE49-F238E27FC236}">
                <a16:creationId xmlns:a16="http://schemas.microsoft.com/office/drawing/2014/main" xmlns="" id="{3B78827A-E309-4757-B08F-0E1D0FB059C6}"/>
              </a:ext>
            </a:extLst>
          </p:cNvPr>
          <p:cNvSpPr/>
          <p:nvPr/>
        </p:nvSpPr>
        <p:spPr>
          <a:xfrm>
            <a:off x="371731" y="243988"/>
            <a:ext cx="1054793" cy="57581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Module objective</a:t>
            </a:r>
          </a:p>
        </p:txBody>
      </p:sp>
      <p:sp>
        <p:nvSpPr>
          <p:cNvPr id="27" name="Arrow: Right 26">
            <a:extLst>
              <a:ext uri="{FF2B5EF4-FFF2-40B4-BE49-F238E27FC236}">
                <a16:creationId xmlns:a16="http://schemas.microsoft.com/office/drawing/2014/main" xmlns="" id="{DFDC5BB7-706D-4D15-B90B-F5E04D89B63B}"/>
              </a:ext>
            </a:extLst>
          </p:cNvPr>
          <p:cNvSpPr/>
          <p:nvPr/>
        </p:nvSpPr>
        <p:spPr>
          <a:xfrm rot="17344501">
            <a:off x="2593019" y="1074461"/>
            <a:ext cx="295589" cy="22788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50"/>
          </a:p>
        </p:txBody>
      </p:sp>
      <p:sp>
        <p:nvSpPr>
          <p:cNvPr id="28" name="Arrow: Right 27">
            <a:extLst>
              <a:ext uri="{FF2B5EF4-FFF2-40B4-BE49-F238E27FC236}">
                <a16:creationId xmlns:a16="http://schemas.microsoft.com/office/drawing/2014/main" xmlns="" id="{CA7793DA-5F54-4433-99F0-8B92A3DFDDCC}"/>
              </a:ext>
            </a:extLst>
          </p:cNvPr>
          <p:cNvSpPr/>
          <p:nvPr/>
        </p:nvSpPr>
        <p:spPr>
          <a:xfrm rot="16225788">
            <a:off x="4529946" y="954772"/>
            <a:ext cx="258348" cy="22487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50"/>
          </a:p>
        </p:txBody>
      </p:sp>
      <p:sp>
        <p:nvSpPr>
          <p:cNvPr id="29" name="Arrow: Right 28">
            <a:extLst>
              <a:ext uri="{FF2B5EF4-FFF2-40B4-BE49-F238E27FC236}">
                <a16:creationId xmlns:a16="http://schemas.microsoft.com/office/drawing/2014/main" xmlns="" id="{5102C9D0-573C-4B1C-BAC4-FB3C5C582991}"/>
              </a:ext>
            </a:extLst>
          </p:cNvPr>
          <p:cNvSpPr/>
          <p:nvPr/>
        </p:nvSpPr>
        <p:spPr>
          <a:xfrm rot="14847893">
            <a:off x="6261291" y="1077722"/>
            <a:ext cx="295589" cy="22788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50" dirty="0"/>
          </a:p>
        </p:txBody>
      </p:sp>
      <p:cxnSp>
        <p:nvCxnSpPr>
          <p:cNvPr id="46" name="Connector: Curved 45">
            <a:extLst>
              <a:ext uri="{FF2B5EF4-FFF2-40B4-BE49-F238E27FC236}">
                <a16:creationId xmlns:a16="http://schemas.microsoft.com/office/drawing/2014/main" xmlns="" id="{30FD2DDC-A6BE-4826-8533-F2C67F7D8167}"/>
              </a:ext>
            </a:extLst>
          </p:cNvPr>
          <p:cNvCxnSpPr>
            <a:cxnSpLocks/>
            <a:stCxn id="14" idx="0"/>
            <a:endCxn id="22" idx="4"/>
          </p:cNvCxnSpPr>
          <p:nvPr/>
        </p:nvCxnSpPr>
        <p:spPr>
          <a:xfrm rot="16200000" flipV="1">
            <a:off x="2047788" y="2971911"/>
            <a:ext cx="985118" cy="58148"/>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xmlns="" id="{9A1248E8-8DA5-4609-B38F-2B0E509EDA76}"/>
              </a:ext>
            </a:extLst>
          </p:cNvPr>
          <p:cNvGrpSpPr/>
          <p:nvPr/>
        </p:nvGrpSpPr>
        <p:grpSpPr>
          <a:xfrm>
            <a:off x="1821657" y="3493544"/>
            <a:ext cx="1495528" cy="1079999"/>
            <a:chOff x="1821657" y="3493544"/>
            <a:chExt cx="1495528" cy="1079999"/>
          </a:xfrm>
        </p:grpSpPr>
        <p:sp>
          <p:nvSpPr>
            <p:cNvPr id="113" name="Rectangle 112">
              <a:extLst>
                <a:ext uri="{FF2B5EF4-FFF2-40B4-BE49-F238E27FC236}">
                  <a16:creationId xmlns:a16="http://schemas.microsoft.com/office/drawing/2014/main" xmlns="" id="{D658D67E-2E88-471F-BF31-43EE627ECDBB}"/>
                </a:ext>
              </a:extLst>
            </p:cNvPr>
            <p:cNvSpPr/>
            <p:nvPr/>
          </p:nvSpPr>
          <p:spPr>
            <a:xfrm>
              <a:off x="1821657" y="3872832"/>
              <a:ext cx="1495528" cy="700711"/>
            </a:xfrm>
            <a:prstGeom prst="rect">
              <a:avLst/>
            </a:prstGeom>
            <a:solidFill>
              <a:schemeClr val="bg2">
                <a:lumMod val="90000"/>
              </a:schemeClr>
            </a:solidFill>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232120"/>
                  </a:solidFill>
                </a:rPr>
                <a:t>Regional Network of biodiversity-related Civil Society Organizations </a:t>
              </a:r>
            </a:p>
          </p:txBody>
        </p:sp>
        <p:grpSp>
          <p:nvGrpSpPr>
            <p:cNvPr id="103" name="Group 102">
              <a:extLst>
                <a:ext uri="{FF2B5EF4-FFF2-40B4-BE49-F238E27FC236}">
                  <a16:creationId xmlns:a16="http://schemas.microsoft.com/office/drawing/2014/main" xmlns="" id="{AC2C8A8E-629E-4B3E-BBAB-E800A233CE58}"/>
                </a:ext>
              </a:extLst>
            </p:cNvPr>
            <p:cNvGrpSpPr/>
            <p:nvPr/>
          </p:nvGrpSpPr>
          <p:grpSpPr>
            <a:xfrm>
              <a:off x="1821657" y="3493544"/>
              <a:ext cx="1495528" cy="407270"/>
              <a:chOff x="3778983" y="1061034"/>
              <a:chExt cx="1495528" cy="407270"/>
            </a:xfrm>
          </p:grpSpPr>
          <p:sp>
            <p:nvSpPr>
              <p:cNvPr id="14" name="Rectangle 13">
                <a:extLst>
                  <a:ext uri="{FF2B5EF4-FFF2-40B4-BE49-F238E27FC236}">
                    <a16:creationId xmlns:a16="http://schemas.microsoft.com/office/drawing/2014/main" xmlns="" id="{8CE37CE8-EAA1-4A32-BE88-11035E7FC1F5}"/>
                  </a:ext>
                </a:extLst>
              </p:cNvPr>
              <p:cNvSpPr/>
              <p:nvPr/>
            </p:nvSpPr>
            <p:spPr>
              <a:xfrm>
                <a:off x="3778983" y="1061034"/>
                <a:ext cx="1495528" cy="377504"/>
              </a:xfrm>
              <a:prstGeom prst="rect">
                <a:avLst/>
              </a:prstGeom>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50" dirty="0"/>
                  <a:t>BioNET2</a:t>
                </a:r>
                <a:endParaRPr lang="en-GB" sz="1650" dirty="0"/>
              </a:p>
            </p:txBody>
          </p:sp>
          <p:pic>
            <p:nvPicPr>
              <p:cNvPr id="87" name="Graphic 86" descr="Puzzle">
                <a:extLst>
                  <a:ext uri="{FF2B5EF4-FFF2-40B4-BE49-F238E27FC236}">
                    <a16:creationId xmlns:a16="http://schemas.microsoft.com/office/drawing/2014/main" xmlns="" id="{6AE5A381-633B-4E83-B332-535DAFAD60F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827267" y="1063933"/>
                <a:ext cx="404371" cy="404371"/>
              </a:xfrm>
              <a:prstGeom prst="rect">
                <a:avLst/>
              </a:prstGeom>
            </p:spPr>
          </p:pic>
        </p:grpSp>
      </p:grpSp>
      <p:grpSp>
        <p:nvGrpSpPr>
          <p:cNvPr id="89" name="Group 88">
            <a:extLst>
              <a:ext uri="{FF2B5EF4-FFF2-40B4-BE49-F238E27FC236}">
                <a16:creationId xmlns:a16="http://schemas.microsoft.com/office/drawing/2014/main" xmlns="" id="{083463CD-AB03-4E54-BD5E-4C4FFBF5E2A3}"/>
              </a:ext>
            </a:extLst>
          </p:cNvPr>
          <p:cNvGrpSpPr/>
          <p:nvPr/>
        </p:nvGrpSpPr>
        <p:grpSpPr>
          <a:xfrm>
            <a:off x="3557740" y="3544138"/>
            <a:ext cx="1887463" cy="1332654"/>
            <a:chOff x="3557740" y="3544138"/>
            <a:chExt cx="1887463" cy="1332654"/>
          </a:xfrm>
        </p:grpSpPr>
        <p:grpSp>
          <p:nvGrpSpPr>
            <p:cNvPr id="101" name="Group 100">
              <a:extLst>
                <a:ext uri="{FF2B5EF4-FFF2-40B4-BE49-F238E27FC236}">
                  <a16:creationId xmlns:a16="http://schemas.microsoft.com/office/drawing/2014/main" xmlns="" id="{02841F6C-451E-4D2F-B6B6-2B13D9007288}"/>
                </a:ext>
              </a:extLst>
            </p:cNvPr>
            <p:cNvGrpSpPr/>
            <p:nvPr/>
          </p:nvGrpSpPr>
          <p:grpSpPr>
            <a:xfrm>
              <a:off x="3557740" y="3544138"/>
              <a:ext cx="1887463" cy="528211"/>
              <a:chOff x="-443789" y="-241418"/>
              <a:chExt cx="1887463" cy="528211"/>
            </a:xfrm>
          </p:grpSpPr>
          <p:sp>
            <p:nvSpPr>
              <p:cNvPr id="10" name="Rectangle 9">
                <a:extLst>
                  <a:ext uri="{FF2B5EF4-FFF2-40B4-BE49-F238E27FC236}">
                    <a16:creationId xmlns:a16="http://schemas.microsoft.com/office/drawing/2014/main" xmlns="" id="{8E36A27B-2AFA-4CF0-B8A9-F37BA1C7487E}"/>
                  </a:ext>
                </a:extLst>
              </p:cNvPr>
              <p:cNvSpPr/>
              <p:nvPr/>
            </p:nvSpPr>
            <p:spPr>
              <a:xfrm>
                <a:off x="-443789" y="-158513"/>
                <a:ext cx="1887463" cy="377504"/>
              </a:xfrm>
              <a:prstGeom prst="rect">
                <a:avLst/>
              </a:prstGeom>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50" dirty="0"/>
                  <a:t>BDTF</a:t>
                </a:r>
                <a:endParaRPr lang="en-GB" sz="1650" dirty="0"/>
              </a:p>
            </p:txBody>
          </p:sp>
          <p:pic>
            <p:nvPicPr>
              <p:cNvPr id="83" name="Graphic 82" descr="Meeting">
                <a:extLst>
                  <a:ext uri="{FF2B5EF4-FFF2-40B4-BE49-F238E27FC236}">
                    <a16:creationId xmlns:a16="http://schemas.microsoft.com/office/drawing/2014/main" xmlns="" id="{9205AE4D-4BA6-447D-B4CA-5672AABF1BF7}"/>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901489" y="-241418"/>
                <a:ext cx="528211" cy="528211"/>
              </a:xfrm>
              <a:prstGeom prst="rect">
                <a:avLst/>
              </a:prstGeom>
            </p:spPr>
          </p:pic>
        </p:grpSp>
        <p:sp>
          <p:nvSpPr>
            <p:cNvPr id="110" name="Rectangle 109">
              <a:extLst>
                <a:ext uri="{FF2B5EF4-FFF2-40B4-BE49-F238E27FC236}">
                  <a16:creationId xmlns:a16="http://schemas.microsoft.com/office/drawing/2014/main" xmlns="" id="{BA691095-64AB-4DCA-8E3B-E5B6149F5404}"/>
                </a:ext>
              </a:extLst>
            </p:cNvPr>
            <p:cNvSpPr/>
            <p:nvPr/>
          </p:nvSpPr>
          <p:spPr>
            <a:xfrm>
              <a:off x="3557740" y="4005696"/>
              <a:ext cx="1887463" cy="871096"/>
            </a:xfrm>
            <a:prstGeom prst="rect">
              <a:avLst/>
            </a:prstGeom>
            <a:solidFill>
              <a:schemeClr val="bg2">
                <a:lumMod val="90000"/>
              </a:schemeClr>
            </a:solidFill>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Biodiversity Task Force</a:t>
              </a:r>
              <a:endParaRPr lang="de-DE" sz="1050" dirty="0">
                <a:solidFill>
                  <a:schemeClr val="tx1"/>
                </a:solidFill>
              </a:endParaRPr>
            </a:p>
          </p:txBody>
        </p:sp>
      </p:grpSp>
      <p:grpSp>
        <p:nvGrpSpPr>
          <p:cNvPr id="91" name="Group 90">
            <a:extLst>
              <a:ext uri="{FF2B5EF4-FFF2-40B4-BE49-F238E27FC236}">
                <a16:creationId xmlns:a16="http://schemas.microsoft.com/office/drawing/2014/main" xmlns="" id="{61B43615-5201-41CB-93C4-7E5716540691}"/>
              </a:ext>
            </a:extLst>
          </p:cNvPr>
          <p:cNvGrpSpPr/>
          <p:nvPr/>
        </p:nvGrpSpPr>
        <p:grpSpPr>
          <a:xfrm>
            <a:off x="247243" y="3289940"/>
            <a:ext cx="1333859" cy="1064256"/>
            <a:chOff x="247243" y="3289940"/>
            <a:chExt cx="1333859" cy="1064256"/>
          </a:xfrm>
        </p:grpSpPr>
        <p:grpSp>
          <p:nvGrpSpPr>
            <p:cNvPr id="102" name="Group 101">
              <a:extLst>
                <a:ext uri="{FF2B5EF4-FFF2-40B4-BE49-F238E27FC236}">
                  <a16:creationId xmlns:a16="http://schemas.microsoft.com/office/drawing/2014/main" xmlns="" id="{8528771E-E8A9-49C9-BAC7-39CA65E4DD55}"/>
                </a:ext>
              </a:extLst>
            </p:cNvPr>
            <p:cNvGrpSpPr/>
            <p:nvPr/>
          </p:nvGrpSpPr>
          <p:grpSpPr>
            <a:xfrm>
              <a:off x="248031" y="3289940"/>
              <a:ext cx="1333071" cy="503155"/>
              <a:chOff x="2141189" y="1223966"/>
              <a:chExt cx="1216406" cy="503155"/>
            </a:xfrm>
          </p:grpSpPr>
          <p:sp>
            <p:nvSpPr>
              <p:cNvPr id="11" name="Rectangle 10">
                <a:extLst>
                  <a:ext uri="{FF2B5EF4-FFF2-40B4-BE49-F238E27FC236}">
                    <a16:creationId xmlns:a16="http://schemas.microsoft.com/office/drawing/2014/main" xmlns="" id="{1D886ED5-D00C-4CB8-81A3-E8A59D99AA89}"/>
                  </a:ext>
                </a:extLst>
              </p:cNvPr>
              <p:cNvSpPr/>
              <p:nvPr/>
            </p:nvSpPr>
            <p:spPr>
              <a:xfrm>
                <a:off x="2141189" y="1289106"/>
                <a:ext cx="1216406" cy="377504"/>
              </a:xfrm>
              <a:prstGeom prst="rect">
                <a:avLst/>
              </a:prstGeom>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50" dirty="0"/>
                  <a:t>TEM2</a:t>
                </a:r>
                <a:endParaRPr lang="en-GB" sz="1650" dirty="0"/>
              </a:p>
            </p:txBody>
          </p:sp>
          <p:pic>
            <p:nvPicPr>
              <p:cNvPr id="86" name="Graphic 85" descr="Mountains">
                <a:extLst>
                  <a:ext uri="{FF2B5EF4-FFF2-40B4-BE49-F238E27FC236}">
                    <a16:creationId xmlns:a16="http://schemas.microsoft.com/office/drawing/2014/main" xmlns="" id="{224A0BC6-36B4-46CD-9314-AE82C4C97A10}"/>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2825763" y="1223966"/>
                <a:ext cx="503155" cy="503155"/>
              </a:xfrm>
              <a:prstGeom prst="rect">
                <a:avLst/>
              </a:prstGeom>
            </p:spPr>
          </p:pic>
        </p:grpSp>
        <p:sp>
          <p:nvSpPr>
            <p:cNvPr id="112" name="Rectangle 111">
              <a:extLst>
                <a:ext uri="{FF2B5EF4-FFF2-40B4-BE49-F238E27FC236}">
                  <a16:creationId xmlns:a16="http://schemas.microsoft.com/office/drawing/2014/main" xmlns="" id="{4AA1998B-7C8B-45DD-BD39-9FD8EAEA7C80}"/>
                </a:ext>
              </a:extLst>
            </p:cNvPr>
            <p:cNvSpPr/>
            <p:nvPr/>
          </p:nvSpPr>
          <p:spPr>
            <a:xfrm>
              <a:off x="247243" y="3742196"/>
              <a:ext cx="1333859" cy="612000"/>
            </a:xfrm>
            <a:prstGeom prst="rect">
              <a:avLst/>
            </a:prstGeom>
            <a:solidFill>
              <a:schemeClr val="bg2">
                <a:lumMod val="90000"/>
              </a:schemeClr>
            </a:solidFill>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Transboundary Ecosystem Management </a:t>
              </a:r>
            </a:p>
          </p:txBody>
        </p:sp>
      </p:grpSp>
      <p:cxnSp>
        <p:nvCxnSpPr>
          <p:cNvPr id="44" name="Connector: Curved 43">
            <a:extLst>
              <a:ext uri="{FF2B5EF4-FFF2-40B4-BE49-F238E27FC236}">
                <a16:creationId xmlns:a16="http://schemas.microsoft.com/office/drawing/2014/main" xmlns="" id="{887793E1-3BA7-4254-8D75-5071533C83F5}"/>
              </a:ext>
            </a:extLst>
          </p:cNvPr>
          <p:cNvCxnSpPr>
            <a:cxnSpLocks/>
            <a:stCxn id="10" idx="0"/>
            <a:endCxn id="25" idx="4"/>
          </p:cNvCxnSpPr>
          <p:nvPr/>
        </p:nvCxnSpPr>
        <p:spPr>
          <a:xfrm rot="5400000" flipH="1" flipV="1">
            <a:off x="5102180" y="1907719"/>
            <a:ext cx="1118617" cy="2320032"/>
          </a:xfrm>
          <a:prstGeom prst="curvedConnector3">
            <a:avLst>
              <a:gd name="adj1" fmla="val 50000"/>
            </a:avLst>
          </a:prstGeom>
          <a:ln>
            <a:solidFill>
              <a:srgbClr val="C80F0F"/>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45" name="Connector: Curved 44">
            <a:extLst>
              <a:ext uri="{FF2B5EF4-FFF2-40B4-BE49-F238E27FC236}">
                <a16:creationId xmlns:a16="http://schemas.microsoft.com/office/drawing/2014/main" xmlns="" id="{4463C51D-4B08-49ED-8C84-44457AAEC874}"/>
              </a:ext>
            </a:extLst>
          </p:cNvPr>
          <p:cNvCxnSpPr>
            <a:cxnSpLocks/>
            <a:stCxn id="10" idx="0"/>
            <a:endCxn id="24" idx="4"/>
          </p:cNvCxnSpPr>
          <p:nvPr/>
        </p:nvCxnSpPr>
        <p:spPr>
          <a:xfrm rot="5400000" flipH="1" flipV="1">
            <a:off x="3978299" y="2933892"/>
            <a:ext cx="1216324" cy="169978"/>
          </a:xfrm>
          <a:prstGeom prst="curvedConnector3">
            <a:avLst>
              <a:gd name="adj1" fmla="val 50000"/>
            </a:avLst>
          </a:prstGeom>
          <a:ln>
            <a:solidFill>
              <a:srgbClr val="C80F0F"/>
            </a:solidFill>
            <a:prstDash val="lgDash"/>
            <a:tailEnd type="triangle"/>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xmlns="" id="{A214E90E-EC8B-47F6-A82B-FEE9287E1DEB}"/>
              </a:ext>
            </a:extLst>
          </p:cNvPr>
          <p:cNvGrpSpPr/>
          <p:nvPr/>
        </p:nvGrpSpPr>
        <p:grpSpPr>
          <a:xfrm>
            <a:off x="5683985" y="3483510"/>
            <a:ext cx="1585721" cy="1260035"/>
            <a:chOff x="5683985" y="3483510"/>
            <a:chExt cx="1585721" cy="1260035"/>
          </a:xfrm>
        </p:grpSpPr>
        <p:grpSp>
          <p:nvGrpSpPr>
            <p:cNvPr id="48" name="Group 47">
              <a:extLst>
                <a:ext uri="{FF2B5EF4-FFF2-40B4-BE49-F238E27FC236}">
                  <a16:creationId xmlns:a16="http://schemas.microsoft.com/office/drawing/2014/main" xmlns="" id="{5DB6AB4B-52A8-4BA1-8DE0-275317B4B299}"/>
                </a:ext>
              </a:extLst>
            </p:cNvPr>
            <p:cNvGrpSpPr/>
            <p:nvPr/>
          </p:nvGrpSpPr>
          <p:grpSpPr>
            <a:xfrm>
              <a:off x="5683985" y="3483510"/>
              <a:ext cx="1585720" cy="387538"/>
              <a:chOff x="5683985" y="3483510"/>
              <a:chExt cx="1585720" cy="387538"/>
            </a:xfrm>
          </p:grpSpPr>
          <p:sp>
            <p:nvSpPr>
              <p:cNvPr id="50" name="Rectangle 49">
                <a:extLst>
                  <a:ext uri="{FF2B5EF4-FFF2-40B4-BE49-F238E27FC236}">
                    <a16:creationId xmlns:a16="http://schemas.microsoft.com/office/drawing/2014/main" xmlns="" id="{D72E2E13-22BE-4B81-B7FF-EBFFE3EC790A}"/>
                  </a:ext>
                </a:extLst>
              </p:cNvPr>
              <p:cNvSpPr/>
              <p:nvPr/>
            </p:nvSpPr>
            <p:spPr>
              <a:xfrm>
                <a:off x="5683985" y="3483510"/>
                <a:ext cx="1585720" cy="377504"/>
              </a:xfrm>
              <a:prstGeom prst="rect">
                <a:avLst/>
              </a:prstGeom>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50" dirty="0"/>
                  <a:t>BIMR2</a:t>
                </a:r>
                <a:endParaRPr lang="en-GB" sz="1650" dirty="0"/>
              </a:p>
            </p:txBody>
          </p:sp>
          <p:pic>
            <p:nvPicPr>
              <p:cNvPr id="51" name="Graphic 50" descr="List">
                <a:extLst>
                  <a:ext uri="{FF2B5EF4-FFF2-40B4-BE49-F238E27FC236}">
                    <a16:creationId xmlns:a16="http://schemas.microsoft.com/office/drawing/2014/main" xmlns="" id="{ED6D0159-DB5C-43B4-8B9D-F97DCBE7745A}"/>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6821504" y="3487051"/>
                <a:ext cx="383997" cy="383997"/>
              </a:xfrm>
              <a:prstGeom prst="rect">
                <a:avLst/>
              </a:prstGeom>
            </p:spPr>
          </p:pic>
        </p:grpSp>
        <p:sp>
          <p:nvSpPr>
            <p:cNvPr id="49" name="Rectangle 48">
              <a:extLst>
                <a:ext uri="{FF2B5EF4-FFF2-40B4-BE49-F238E27FC236}">
                  <a16:creationId xmlns:a16="http://schemas.microsoft.com/office/drawing/2014/main" xmlns="" id="{D878C0AF-661E-428B-B25F-76B8C27245CF}"/>
                </a:ext>
              </a:extLst>
            </p:cNvPr>
            <p:cNvSpPr/>
            <p:nvPr/>
          </p:nvSpPr>
          <p:spPr>
            <a:xfrm>
              <a:off x="5683985" y="3872450"/>
              <a:ext cx="1585721" cy="871095"/>
            </a:xfrm>
            <a:prstGeom prst="rect">
              <a:avLst/>
            </a:prstGeom>
            <a:solidFill>
              <a:schemeClr val="bg2">
                <a:lumMod val="90000"/>
              </a:schemeClr>
            </a:solidFill>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rPr>
                <a:t>Regional Network for Biodiversity Information Management and Reporting</a:t>
              </a:r>
              <a:endParaRPr lang="de-DE" sz="1050" dirty="0">
                <a:solidFill>
                  <a:schemeClr val="tx1"/>
                </a:solidFill>
              </a:endParaRPr>
            </a:p>
          </p:txBody>
        </p:sp>
      </p:grpSp>
      <p:grpSp>
        <p:nvGrpSpPr>
          <p:cNvPr id="52" name="Group 51">
            <a:extLst>
              <a:ext uri="{FF2B5EF4-FFF2-40B4-BE49-F238E27FC236}">
                <a16:creationId xmlns:a16="http://schemas.microsoft.com/office/drawing/2014/main" xmlns="" id="{167A5F4C-E348-4BA6-8DD5-C2F5B6455224}"/>
              </a:ext>
            </a:extLst>
          </p:cNvPr>
          <p:cNvGrpSpPr/>
          <p:nvPr/>
        </p:nvGrpSpPr>
        <p:grpSpPr>
          <a:xfrm>
            <a:off x="7512032" y="3359659"/>
            <a:ext cx="1417836" cy="1000247"/>
            <a:chOff x="7512032" y="3359659"/>
            <a:chExt cx="1417836" cy="1000247"/>
          </a:xfrm>
        </p:grpSpPr>
        <p:grpSp>
          <p:nvGrpSpPr>
            <p:cNvPr id="53" name="Group 52">
              <a:extLst>
                <a:ext uri="{FF2B5EF4-FFF2-40B4-BE49-F238E27FC236}">
                  <a16:creationId xmlns:a16="http://schemas.microsoft.com/office/drawing/2014/main" xmlns="" id="{085830FD-6E92-4407-90E5-74CB8CB0FED0}"/>
                </a:ext>
              </a:extLst>
            </p:cNvPr>
            <p:cNvGrpSpPr/>
            <p:nvPr/>
          </p:nvGrpSpPr>
          <p:grpSpPr>
            <a:xfrm>
              <a:off x="7512032" y="3359659"/>
              <a:ext cx="1417836" cy="393119"/>
              <a:chOff x="7587963" y="31144"/>
              <a:chExt cx="1179183" cy="393119"/>
            </a:xfrm>
          </p:grpSpPr>
          <p:sp>
            <p:nvSpPr>
              <p:cNvPr id="55" name="Rectangle 54">
                <a:extLst>
                  <a:ext uri="{FF2B5EF4-FFF2-40B4-BE49-F238E27FC236}">
                    <a16:creationId xmlns:a16="http://schemas.microsoft.com/office/drawing/2014/main" xmlns="" id="{CD4EC30D-BD21-40AE-AC35-0415F559DD17}"/>
                  </a:ext>
                </a:extLst>
              </p:cNvPr>
              <p:cNvSpPr/>
              <p:nvPr/>
            </p:nvSpPr>
            <p:spPr>
              <a:xfrm>
                <a:off x="7587963" y="38952"/>
                <a:ext cx="1175625" cy="377504"/>
              </a:xfrm>
              <a:prstGeom prst="rect">
                <a:avLst/>
              </a:prstGeom>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50" dirty="0"/>
                  <a:t>ESAV2</a:t>
                </a:r>
                <a:endParaRPr lang="en-GB" sz="1650" dirty="0"/>
              </a:p>
            </p:txBody>
          </p:sp>
          <p:pic>
            <p:nvPicPr>
              <p:cNvPr id="56" name="Graphic 55" descr="Plant">
                <a:extLst>
                  <a:ext uri="{FF2B5EF4-FFF2-40B4-BE49-F238E27FC236}">
                    <a16:creationId xmlns:a16="http://schemas.microsoft.com/office/drawing/2014/main" xmlns="" id="{7968911D-D7CE-4A2C-9DC9-2D3FEDB1C290}"/>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8374027" y="31144"/>
                <a:ext cx="393119" cy="393119"/>
              </a:xfrm>
              <a:prstGeom prst="rect">
                <a:avLst/>
              </a:prstGeom>
            </p:spPr>
          </p:pic>
        </p:grpSp>
        <p:sp>
          <p:nvSpPr>
            <p:cNvPr id="54" name="Rectangle 53">
              <a:extLst>
                <a:ext uri="{FF2B5EF4-FFF2-40B4-BE49-F238E27FC236}">
                  <a16:creationId xmlns:a16="http://schemas.microsoft.com/office/drawing/2014/main" xmlns="" id="{FAF6E6E1-20C8-4F32-BA40-83076D5E0959}"/>
                </a:ext>
              </a:extLst>
            </p:cNvPr>
            <p:cNvSpPr/>
            <p:nvPr/>
          </p:nvSpPr>
          <p:spPr>
            <a:xfrm>
              <a:off x="7512033" y="3747906"/>
              <a:ext cx="1413558" cy="612000"/>
            </a:xfrm>
            <a:prstGeom prst="rect">
              <a:avLst/>
            </a:prstGeom>
            <a:solidFill>
              <a:schemeClr val="bg2">
                <a:lumMod val="90000"/>
              </a:schemeClr>
            </a:solidFill>
            <a:ln>
              <a:solidFill>
                <a:srgbClr val="C80F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rPr>
                <a:t>Ecosystem Services Assessment and Valuation</a:t>
              </a:r>
              <a:endParaRPr lang="de-DE" sz="1050" dirty="0">
                <a:solidFill>
                  <a:schemeClr val="tx1"/>
                </a:solidFill>
              </a:endParaRPr>
            </a:p>
          </p:txBody>
        </p:sp>
      </p:grpSp>
      <p:sp>
        <p:nvSpPr>
          <p:cNvPr id="67" name="Footer Placeholder 2">
            <a:extLst>
              <a:ext uri="{FF2B5EF4-FFF2-40B4-BE49-F238E27FC236}">
                <a16:creationId xmlns:a16="http://schemas.microsoft.com/office/drawing/2014/main" xmlns="" id="{A06802DF-C450-469C-BDB9-EDF5DCA285EA}"/>
              </a:ext>
            </a:extLst>
          </p:cNvPr>
          <p:cNvSpPr>
            <a:spLocks noGrp="1"/>
          </p:cNvSpPr>
          <p:nvPr>
            <p:ph type="ftr" sz="quarter" idx="11"/>
          </p:nvPr>
        </p:nvSpPr>
        <p:spPr>
          <a:xfrm>
            <a:off x="1846523" y="4926383"/>
            <a:ext cx="5775978" cy="92333"/>
          </a:xfrm>
        </p:spPr>
        <p:txBody>
          <a:bodyPr/>
          <a:lstStyle/>
          <a:p>
            <a:pPr>
              <a:defRPr/>
            </a:pPr>
            <a:r>
              <a:rPr lang="en-GB" dirty="0"/>
              <a:t>Open Regional Fund for South-East Europe - Implementation of Biodiversity Agreements</a:t>
            </a:r>
          </a:p>
        </p:txBody>
      </p:sp>
      <p:sp>
        <p:nvSpPr>
          <p:cNvPr id="68" name="Date Placeholder 3">
            <a:extLst>
              <a:ext uri="{FF2B5EF4-FFF2-40B4-BE49-F238E27FC236}">
                <a16:creationId xmlns:a16="http://schemas.microsoft.com/office/drawing/2014/main" xmlns="" id="{22D1BD87-D2CE-4271-84CE-B5CC60639114}"/>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sz="600" spc="38" baseline="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smtClean="0"/>
              <a:t>22 May 2019</a:t>
            </a:r>
            <a:endParaRPr lang="en-GB" dirty="0"/>
          </a:p>
        </p:txBody>
      </p:sp>
      <p:sp>
        <p:nvSpPr>
          <p:cNvPr id="69" name="Slide Number Placeholder 5">
            <a:extLst>
              <a:ext uri="{FF2B5EF4-FFF2-40B4-BE49-F238E27FC236}">
                <a16:creationId xmlns:a16="http://schemas.microsoft.com/office/drawing/2014/main" xmlns="" id="{A16D2D11-1DE9-404F-BE55-6D2D6B2A7749}"/>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5</a:t>
            </a:fld>
            <a:endParaRPr lang="en-GB" dirty="0"/>
          </a:p>
        </p:txBody>
      </p:sp>
    </p:spTree>
    <p:extLst>
      <p:ext uri="{BB962C8B-B14F-4D97-AF65-F5344CB8AC3E}">
        <p14:creationId xmlns:p14="http://schemas.microsoft.com/office/powerpoint/2010/main" val="368793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2" grpId="0" animBg="1"/>
      <p:bldP spid="24" grpId="0" animBg="1"/>
      <p:bldP spid="25" grpId="0" animBg="1"/>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1">
            <a:extLst>
              <a:ext uri="{FF2B5EF4-FFF2-40B4-BE49-F238E27FC236}">
                <a16:creationId xmlns:a16="http://schemas.microsoft.com/office/drawing/2014/main" xmlns="" id="{F415C321-056C-4097-A5E1-FD55650AEDC0}"/>
              </a:ext>
            </a:extLst>
          </p:cNvPr>
          <p:cNvSpPr txBox="1">
            <a:spLocks/>
          </p:cNvSpPr>
          <p:nvPr/>
        </p:nvSpPr>
        <p:spPr bwMode="gray">
          <a:xfrm>
            <a:off x="449817" y="245507"/>
            <a:ext cx="7172684" cy="540544"/>
          </a:xfrm>
          <a:prstGeom prst="rect">
            <a:avLst/>
          </a:prstGeom>
        </p:spPr>
        <p:txBody>
          <a:bodyPr vert="horz" lIns="0" tIns="0" rIns="72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r>
              <a:rPr lang="en-US" sz="2000" dirty="0"/>
              <a:t>BIMR 2</a:t>
            </a:r>
            <a:r>
              <a:rPr lang="en-US" dirty="0"/>
              <a:t> </a:t>
            </a:r>
            <a:r>
              <a:rPr lang="en-GB" sz="1600" b="0" dirty="0"/>
              <a:t>Monitoring and reporting biodiversity data</a:t>
            </a:r>
            <a:endParaRPr lang="en-US" b="0" dirty="0"/>
          </a:p>
        </p:txBody>
      </p:sp>
      <p:pic>
        <p:nvPicPr>
          <p:cNvPr id="34" name="Picture 33">
            <a:extLst>
              <a:ext uri="{FF2B5EF4-FFF2-40B4-BE49-F238E27FC236}">
                <a16:creationId xmlns:a16="http://schemas.microsoft.com/office/drawing/2014/main" xmlns="" id="{F7B0A584-6653-46FD-AC63-EA53D5E526C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21721" y="4161463"/>
            <a:ext cx="332100" cy="332100"/>
          </a:xfrm>
          <a:prstGeom prst="rect">
            <a:avLst/>
          </a:prstGeom>
        </p:spPr>
      </p:pic>
      <p:sp>
        <p:nvSpPr>
          <p:cNvPr id="4" name="Title 1">
            <a:extLst>
              <a:ext uri="{FF2B5EF4-FFF2-40B4-BE49-F238E27FC236}">
                <a16:creationId xmlns:a16="http://schemas.microsoft.com/office/drawing/2014/main" xmlns="" id="{49863235-CFEA-4C4A-9752-9967BA6E99DA}"/>
              </a:ext>
            </a:extLst>
          </p:cNvPr>
          <p:cNvSpPr txBox="1">
            <a:spLocks/>
          </p:cNvSpPr>
          <p:nvPr/>
        </p:nvSpPr>
        <p:spPr>
          <a:xfrm>
            <a:off x="2848753" y="848321"/>
            <a:ext cx="4680760" cy="745629"/>
          </a:xfrm>
          <a:prstGeom prst="rect">
            <a:avLst/>
          </a:prstGeom>
        </p:spPr>
        <p:txBody>
          <a:bodyPr vert="horz" lIns="51435" tIns="25718" rIns="51435" bIns="25718" rtlCol="0" anchor="ctr">
            <a:normAutofit/>
          </a:bodyPr>
          <a:lstStyle>
            <a:defPPr>
              <a:defRPr lang="en-US"/>
            </a:defPPr>
            <a:lvl1pPr>
              <a:lnSpc>
                <a:spcPct val="90000"/>
              </a:lnSpc>
              <a:spcBef>
                <a:spcPct val="0"/>
              </a:spcBef>
              <a:buNone/>
              <a:defRPr sz="3200">
                <a:solidFill>
                  <a:srgbClr val="FF0000"/>
                </a:solidFill>
                <a:latin typeface="+mj-lt"/>
                <a:ea typeface="+mj-ea"/>
                <a:cs typeface="+mj-cs"/>
              </a:defRPr>
            </a:lvl1pPr>
          </a:lstStyle>
          <a:p>
            <a:endParaRPr lang="en-GB" sz="1800" dirty="0"/>
          </a:p>
        </p:txBody>
      </p:sp>
      <p:sp>
        <p:nvSpPr>
          <p:cNvPr id="13" name="Rectangle 12">
            <a:extLst>
              <a:ext uri="{FF2B5EF4-FFF2-40B4-BE49-F238E27FC236}">
                <a16:creationId xmlns:a16="http://schemas.microsoft.com/office/drawing/2014/main" xmlns="" id="{E7A5B1E3-3B6D-47F7-B7CC-1C4BC86883A3}"/>
              </a:ext>
            </a:extLst>
          </p:cNvPr>
          <p:cNvSpPr/>
          <p:nvPr/>
        </p:nvSpPr>
        <p:spPr>
          <a:xfrm>
            <a:off x="1012257" y="1131934"/>
            <a:ext cx="6168756" cy="1942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1" spcCol="108000" rtlCol="0" anchor="t"/>
          <a:lstStyle/>
          <a:p>
            <a:r>
              <a:rPr lang="de-DE" sz="1000" b="1" dirty="0">
                <a:solidFill>
                  <a:srgbClr val="C00000"/>
                </a:solidFill>
              </a:rPr>
              <a:t>Challenge:</a:t>
            </a:r>
          </a:p>
          <a:p>
            <a:pPr marL="171450" indent="-171450">
              <a:buFont typeface="Arial" panose="020B0604020202020204" pitchFamily="34" charset="0"/>
              <a:buChar char="•"/>
            </a:pPr>
            <a:r>
              <a:rPr lang="en-GB" sz="1000" dirty="0">
                <a:solidFill>
                  <a:schemeClr val="tx1"/>
                </a:solidFill>
              </a:rPr>
              <a:t>A regional concerted approach for biodiversity data management and reporting is missing</a:t>
            </a:r>
          </a:p>
          <a:p>
            <a:pPr marL="171450" indent="-171450">
              <a:buFont typeface="Arial" panose="020B0604020202020204" pitchFamily="34" charset="0"/>
              <a:buChar char="•"/>
            </a:pPr>
            <a:r>
              <a:rPr lang="en-GB" sz="1000" dirty="0">
                <a:solidFill>
                  <a:schemeClr val="tx1"/>
                </a:solidFill>
              </a:rPr>
              <a:t>Even though the political and legal framework conditions for biodiversity protection are in place, the strategic and operation implementation are still remaining to be inadequate </a:t>
            </a:r>
          </a:p>
          <a:p>
            <a:pPr marL="171450" indent="-171450">
              <a:buFont typeface="Arial" panose="020B0604020202020204" pitchFamily="34" charset="0"/>
              <a:buChar char="•"/>
            </a:pPr>
            <a:r>
              <a:rPr lang="en-GB" sz="1000" dirty="0">
                <a:solidFill>
                  <a:schemeClr val="tx1"/>
                </a:solidFill>
              </a:rPr>
              <a:t>Authorities lack technical, organizational and financial capacities and skills for biodiversity data management and reporting</a:t>
            </a:r>
            <a:endParaRPr lang="en-US" sz="1000" dirty="0">
              <a:solidFill>
                <a:schemeClr val="tx1"/>
              </a:solidFill>
            </a:endParaRPr>
          </a:p>
          <a:p>
            <a:pPr marL="171450" indent="-171450">
              <a:buFont typeface="Arial" panose="020B0604020202020204" pitchFamily="34" charset="0"/>
              <a:buChar char="•"/>
            </a:pPr>
            <a:endParaRPr lang="en-GB" sz="1000" dirty="0">
              <a:solidFill>
                <a:schemeClr val="tx1"/>
              </a:solidFill>
            </a:endParaRPr>
          </a:p>
          <a:p>
            <a:r>
              <a:rPr lang="en-GB" sz="1000" b="1" dirty="0">
                <a:solidFill>
                  <a:srgbClr val="C00000"/>
                </a:solidFill>
              </a:rPr>
              <a:t>Building on: </a:t>
            </a:r>
          </a:p>
          <a:p>
            <a:pPr indent="-128588">
              <a:buFont typeface="Wingdings" panose="05000000000000000000" pitchFamily="2" charset="2"/>
              <a:buChar char="ü"/>
            </a:pPr>
            <a:r>
              <a:rPr lang="en-GB" sz="1000" dirty="0">
                <a:solidFill>
                  <a:schemeClr val="tx1"/>
                </a:solidFill>
              </a:rPr>
              <a:t>Regional and National Assessments of BIMR Baseline developed</a:t>
            </a:r>
          </a:p>
          <a:p>
            <a:pPr indent="-128588">
              <a:buFont typeface="Wingdings" panose="05000000000000000000" pitchFamily="2" charset="2"/>
              <a:buChar char="ü"/>
            </a:pPr>
            <a:r>
              <a:rPr lang="de-DE" sz="1000" dirty="0">
                <a:solidFill>
                  <a:schemeClr val="tx1"/>
                </a:solidFill>
              </a:rPr>
              <a:t>Regional BIMR Guidelines </a:t>
            </a:r>
            <a:r>
              <a:rPr lang="de-DE" sz="1000" dirty="0" smtClean="0">
                <a:solidFill>
                  <a:schemeClr val="tx1"/>
                </a:solidFill>
              </a:rPr>
              <a:t>developed</a:t>
            </a:r>
            <a:endParaRPr lang="en-GB" sz="1000" u="sng" dirty="0">
              <a:solidFill>
                <a:schemeClr val="tx1"/>
              </a:solidFill>
            </a:endParaRPr>
          </a:p>
          <a:p>
            <a:endParaRPr lang="de-DE" sz="788" dirty="0">
              <a:solidFill>
                <a:schemeClr val="tx1"/>
              </a:solidFill>
            </a:endParaRPr>
          </a:p>
        </p:txBody>
      </p:sp>
      <p:sp>
        <p:nvSpPr>
          <p:cNvPr id="20" name="Rectangle 19">
            <a:extLst>
              <a:ext uri="{FF2B5EF4-FFF2-40B4-BE49-F238E27FC236}">
                <a16:creationId xmlns:a16="http://schemas.microsoft.com/office/drawing/2014/main" xmlns="" id="{44ADA44A-0958-49FE-9AEC-45FFC16740A8}"/>
              </a:ext>
            </a:extLst>
          </p:cNvPr>
          <p:cNvSpPr/>
          <p:nvPr/>
        </p:nvSpPr>
        <p:spPr>
          <a:xfrm>
            <a:off x="7270832" y="1995120"/>
            <a:ext cx="1721016" cy="1567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38" dirty="0" err="1"/>
              <a:t>Photo</a:t>
            </a:r>
            <a:endParaRPr lang="en-GB" sz="1238" dirty="0"/>
          </a:p>
        </p:txBody>
      </p:sp>
      <p:pic>
        <p:nvPicPr>
          <p:cNvPr id="3" name="Picture 2">
            <a:extLst>
              <a:ext uri="{FF2B5EF4-FFF2-40B4-BE49-F238E27FC236}">
                <a16:creationId xmlns:a16="http://schemas.microsoft.com/office/drawing/2014/main" xmlns="" id="{B76F3A46-1DED-4B74-A7C3-35A6D85FDB74}"/>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flipH="1">
            <a:off x="7270832" y="1994406"/>
            <a:ext cx="1721016" cy="1567857"/>
          </a:xfrm>
          <a:prstGeom prst="rect">
            <a:avLst/>
          </a:prstGeom>
        </p:spPr>
      </p:pic>
      <p:pic>
        <p:nvPicPr>
          <p:cNvPr id="5" name="Picture 4">
            <a:extLst>
              <a:ext uri="{FF2B5EF4-FFF2-40B4-BE49-F238E27FC236}">
                <a16:creationId xmlns:a16="http://schemas.microsoft.com/office/drawing/2014/main" xmlns="" id="{BBEA5C71-AC04-41F8-8F93-3A7A0C9A5B1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7270117" y="1992903"/>
            <a:ext cx="1721732" cy="1697321"/>
          </a:xfrm>
          <a:prstGeom prst="rect">
            <a:avLst/>
          </a:prstGeom>
        </p:spPr>
      </p:pic>
      <p:pic>
        <p:nvPicPr>
          <p:cNvPr id="26" name="Picture 25">
            <a:extLst>
              <a:ext uri="{FF2B5EF4-FFF2-40B4-BE49-F238E27FC236}">
                <a16:creationId xmlns:a16="http://schemas.microsoft.com/office/drawing/2014/main" xmlns="" id="{0E679474-54EE-4339-96C0-40F296996D2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898051" y="4158189"/>
            <a:ext cx="332100" cy="332100"/>
          </a:xfrm>
          <a:prstGeom prst="rect">
            <a:avLst/>
          </a:prstGeom>
        </p:spPr>
      </p:pic>
      <p:pic>
        <p:nvPicPr>
          <p:cNvPr id="27" name="Picture 26">
            <a:extLst>
              <a:ext uri="{FF2B5EF4-FFF2-40B4-BE49-F238E27FC236}">
                <a16:creationId xmlns:a16="http://schemas.microsoft.com/office/drawing/2014/main" xmlns="" id="{03FAE14F-05BF-4DA6-A5AC-BB0FC86E0F0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8261565" y="4158189"/>
            <a:ext cx="332100" cy="332100"/>
          </a:xfrm>
          <a:prstGeom prst="rect">
            <a:avLst/>
          </a:prstGeom>
        </p:spPr>
      </p:pic>
      <p:sp>
        <p:nvSpPr>
          <p:cNvPr id="6" name="Rectangle: Rounded Corners 5">
            <a:extLst>
              <a:ext uri="{FF2B5EF4-FFF2-40B4-BE49-F238E27FC236}">
                <a16:creationId xmlns:a16="http://schemas.microsoft.com/office/drawing/2014/main" xmlns="" id="{AA1230A0-D032-499D-A80D-9E2D156706AC}"/>
              </a:ext>
            </a:extLst>
          </p:cNvPr>
          <p:cNvSpPr/>
          <p:nvPr/>
        </p:nvSpPr>
        <p:spPr bwMode="auto">
          <a:xfrm>
            <a:off x="5256176" y="3719068"/>
            <a:ext cx="1927686" cy="14244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1" spcCol="108000" rtlCol="0" anchor="t"/>
          <a:lstStyle/>
          <a:p>
            <a:r>
              <a:rPr lang="de-DE" sz="1000" b="1" dirty="0">
                <a:solidFill>
                  <a:srgbClr val="C00000"/>
                </a:solidFill>
              </a:rPr>
              <a:t>Partners</a:t>
            </a:r>
          </a:p>
          <a:p>
            <a:pPr marL="171450" indent="-171450">
              <a:buFont typeface="Arial" panose="020B0604020202020204" pitchFamily="34" charset="0"/>
              <a:buChar char="•"/>
            </a:pPr>
            <a:r>
              <a:rPr lang="en-GB" sz="1000" dirty="0">
                <a:solidFill>
                  <a:schemeClr val="tx1"/>
                </a:solidFill>
              </a:rPr>
              <a:t>BIMR Regional Platform</a:t>
            </a:r>
          </a:p>
          <a:p>
            <a:pPr marL="171450" indent="-171450">
              <a:buFont typeface="Arial" panose="020B0604020202020204" pitchFamily="34" charset="0"/>
              <a:buChar char="•"/>
            </a:pPr>
            <a:r>
              <a:rPr lang="en-GB" sz="1000" dirty="0">
                <a:solidFill>
                  <a:schemeClr val="tx1"/>
                </a:solidFill>
              </a:rPr>
              <a:t>Global Biodiversity Information Facility (GBIF</a:t>
            </a:r>
            <a:r>
              <a:rPr lang="en-GB" sz="1000" dirty="0" smtClean="0">
                <a:solidFill>
                  <a:schemeClr val="tx1"/>
                </a:solidFill>
              </a:rPr>
              <a:t>)</a:t>
            </a:r>
            <a:endParaRPr lang="bs-Latn-BA" sz="1000" dirty="0" smtClean="0">
              <a:solidFill>
                <a:schemeClr val="tx1"/>
              </a:solidFill>
            </a:endParaRPr>
          </a:p>
          <a:p>
            <a:pPr marL="171450" indent="-171450">
              <a:buFont typeface="Arial" panose="020B0604020202020204" pitchFamily="34" charset="0"/>
              <a:buChar char="•"/>
            </a:pPr>
            <a:r>
              <a:rPr lang="bs-Latn-BA" sz="1000" dirty="0" smtClean="0">
                <a:solidFill>
                  <a:schemeClr val="tx1"/>
                </a:solidFill>
              </a:rPr>
              <a:t>Distributed System of Scientific Collections (DiSSCo)</a:t>
            </a:r>
          </a:p>
          <a:p>
            <a:pPr marL="171450" indent="-171450">
              <a:buFont typeface="Arial" panose="020B0604020202020204" pitchFamily="34" charset="0"/>
              <a:buChar char="•"/>
            </a:pPr>
            <a:endParaRPr lang="en-GB" sz="1000" dirty="0">
              <a:solidFill>
                <a:schemeClr val="tx1"/>
              </a:solidFill>
            </a:endParaRPr>
          </a:p>
        </p:txBody>
      </p:sp>
      <p:sp>
        <p:nvSpPr>
          <p:cNvPr id="31" name="Rectangle 30">
            <a:extLst>
              <a:ext uri="{FF2B5EF4-FFF2-40B4-BE49-F238E27FC236}">
                <a16:creationId xmlns:a16="http://schemas.microsoft.com/office/drawing/2014/main" xmlns="" id="{5521A199-1032-4A54-83A1-8162E6426801}"/>
              </a:ext>
            </a:extLst>
          </p:cNvPr>
          <p:cNvSpPr/>
          <p:nvPr/>
        </p:nvSpPr>
        <p:spPr>
          <a:xfrm>
            <a:off x="1022056" y="3717203"/>
            <a:ext cx="3536709" cy="10314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1" spcCol="108000" rtlCol="0" anchor="t"/>
          <a:lstStyle/>
          <a:p>
            <a:r>
              <a:rPr lang="de-DE" sz="1000" b="1" dirty="0">
                <a:solidFill>
                  <a:srgbClr val="C00000"/>
                </a:solidFill>
              </a:rPr>
              <a:t>Approach:</a:t>
            </a:r>
          </a:p>
          <a:p>
            <a:pPr marL="171450" indent="-171450">
              <a:buAutoNum type="arabicPeriod"/>
            </a:pPr>
            <a:r>
              <a:rPr lang="en-GB" sz="1000" b="1" dirty="0">
                <a:solidFill>
                  <a:schemeClr val="tx1"/>
                </a:solidFill>
              </a:rPr>
              <a:t>Developing a BIMR Policy Paper </a:t>
            </a:r>
            <a:r>
              <a:rPr lang="en-GB" sz="1000" dirty="0">
                <a:solidFill>
                  <a:schemeClr val="tx1"/>
                </a:solidFill>
              </a:rPr>
              <a:t>on the establishment and maintenance of an information system</a:t>
            </a:r>
          </a:p>
          <a:p>
            <a:pPr marL="171450" indent="-171450">
              <a:buAutoNum type="arabicPeriod"/>
            </a:pPr>
            <a:r>
              <a:rPr lang="de-DE" sz="1000" b="1" dirty="0" err="1">
                <a:solidFill>
                  <a:schemeClr val="tx1"/>
                </a:solidFill>
              </a:rPr>
              <a:t>Improving</a:t>
            </a:r>
            <a:r>
              <a:rPr lang="de-DE" sz="1000" b="1" dirty="0">
                <a:solidFill>
                  <a:schemeClr val="tx1"/>
                </a:solidFill>
              </a:rPr>
              <a:t> </a:t>
            </a:r>
            <a:r>
              <a:rPr lang="de-DE" sz="1000" b="1" dirty="0" err="1">
                <a:solidFill>
                  <a:schemeClr val="tx1"/>
                </a:solidFill>
              </a:rPr>
              <a:t>biodiversity</a:t>
            </a:r>
            <a:r>
              <a:rPr lang="de-DE" sz="1000" b="1" dirty="0">
                <a:solidFill>
                  <a:schemeClr val="tx1"/>
                </a:solidFill>
              </a:rPr>
              <a:t> </a:t>
            </a:r>
            <a:r>
              <a:rPr lang="de-DE" sz="1000" b="1" dirty="0" err="1">
                <a:solidFill>
                  <a:schemeClr val="tx1"/>
                </a:solidFill>
              </a:rPr>
              <a:t>data</a:t>
            </a:r>
            <a:r>
              <a:rPr lang="de-DE" sz="1000" b="1" dirty="0">
                <a:solidFill>
                  <a:schemeClr val="tx1"/>
                </a:solidFill>
              </a:rPr>
              <a:t> </a:t>
            </a:r>
            <a:r>
              <a:rPr lang="de-DE" sz="1000" b="1" dirty="0" err="1">
                <a:solidFill>
                  <a:schemeClr val="tx1"/>
                </a:solidFill>
              </a:rPr>
              <a:t>management</a:t>
            </a:r>
            <a:r>
              <a:rPr lang="de-DE" sz="1000" b="1" dirty="0">
                <a:solidFill>
                  <a:schemeClr val="tx1"/>
                </a:solidFill>
              </a:rPr>
              <a:t> </a:t>
            </a:r>
            <a:r>
              <a:rPr lang="de-DE" sz="1000" dirty="0" err="1">
                <a:solidFill>
                  <a:schemeClr val="tx1"/>
                </a:solidFill>
              </a:rPr>
              <a:t>to</a:t>
            </a:r>
            <a:r>
              <a:rPr lang="de-DE" sz="1000" dirty="0">
                <a:solidFill>
                  <a:schemeClr val="tx1"/>
                </a:solidFill>
              </a:rPr>
              <a:t> </a:t>
            </a:r>
            <a:r>
              <a:rPr lang="de-DE" sz="1000" dirty="0" err="1">
                <a:solidFill>
                  <a:schemeClr val="tx1"/>
                </a:solidFill>
              </a:rPr>
              <a:t>ensure</a:t>
            </a:r>
            <a:r>
              <a:rPr lang="de-DE" sz="1000" dirty="0">
                <a:solidFill>
                  <a:schemeClr val="tx1"/>
                </a:solidFill>
              </a:rPr>
              <a:t> </a:t>
            </a:r>
            <a:r>
              <a:rPr lang="en-GB" sz="1000" dirty="0">
                <a:solidFill>
                  <a:schemeClr val="tx1"/>
                </a:solidFill>
              </a:rPr>
              <a:t>structured and standardized data and global availability</a:t>
            </a:r>
          </a:p>
          <a:p>
            <a:pPr marL="171450" indent="-171450">
              <a:buAutoNum type="arabicPeriod"/>
            </a:pPr>
            <a:endParaRPr lang="de-DE" sz="1000" dirty="0">
              <a:solidFill>
                <a:schemeClr val="tx1"/>
              </a:solidFill>
            </a:endParaRPr>
          </a:p>
          <a:p>
            <a:endParaRPr lang="de-DE" sz="788" dirty="0">
              <a:solidFill>
                <a:schemeClr val="tx1"/>
              </a:solidFill>
            </a:endParaRPr>
          </a:p>
        </p:txBody>
      </p:sp>
      <p:sp>
        <p:nvSpPr>
          <p:cNvPr id="36" name="Rectangle 35">
            <a:extLst>
              <a:ext uri="{FF2B5EF4-FFF2-40B4-BE49-F238E27FC236}">
                <a16:creationId xmlns:a16="http://schemas.microsoft.com/office/drawing/2014/main" xmlns="" id="{6E1C3D8A-2C4A-4FAB-8D79-BCEA096F809C}"/>
              </a:ext>
            </a:extLst>
          </p:cNvPr>
          <p:cNvSpPr/>
          <p:nvPr/>
        </p:nvSpPr>
        <p:spPr bwMode="auto">
          <a:xfrm>
            <a:off x="7273463" y="3731900"/>
            <a:ext cx="668287" cy="398207"/>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eaLnBrk="0" fontAlgn="base" hangingPunct="0">
              <a:spcBef>
                <a:spcPct val="0"/>
              </a:spcBef>
              <a:spcAft>
                <a:spcPct val="0"/>
              </a:spcAft>
            </a:pPr>
            <a:r>
              <a:rPr lang="de-DE" sz="1000" b="1" dirty="0" err="1">
                <a:solidFill>
                  <a:srgbClr val="999999"/>
                </a:solidFill>
                <a:latin typeface="Arial" charset="0"/>
              </a:rPr>
              <a:t>Aichi</a:t>
            </a:r>
            <a:endParaRPr lang="en-GB" sz="1000" b="1" dirty="0">
              <a:solidFill>
                <a:srgbClr val="999999"/>
              </a:solidFill>
              <a:latin typeface="Arial" charset="0"/>
            </a:endParaRPr>
          </a:p>
        </p:txBody>
      </p:sp>
      <p:sp>
        <p:nvSpPr>
          <p:cNvPr id="37" name="Rectangle 36">
            <a:extLst>
              <a:ext uri="{FF2B5EF4-FFF2-40B4-BE49-F238E27FC236}">
                <a16:creationId xmlns:a16="http://schemas.microsoft.com/office/drawing/2014/main" xmlns="" id="{538FF9A3-D024-4CDD-B66C-D2E5839187D2}"/>
              </a:ext>
            </a:extLst>
          </p:cNvPr>
          <p:cNvSpPr/>
          <p:nvPr/>
        </p:nvSpPr>
        <p:spPr bwMode="auto">
          <a:xfrm>
            <a:off x="7273463" y="4134701"/>
            <a:ext cx="667573" cy="391385"/>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eaLnBrk="0" fontAlgn="base" hangingPunct="0">
              <a:spcBef>
                <a:spcPct val="0"/>
              </a:spcBef>
              <a:spcAft>
                <a:spcPct val="0"/>
              </a:spcAft>
            </a:pPr>
            <a:r>
              <a:rPr lang="de-DE" sz="1000" b="1" dirty="0">
                <a:solidFill>
                  <a:srgbClr val="999999"/>
                </a:solidFill>
                <a:latin typeface="Arial" charset="0"/>
              </a:rPr>
              <a:t>SDGs</a:t>
            </a:r>
            <a:endParaRPr lang="en-GB" sz="1000" b="1" dirty="0">
              <a:solidFill>
                <a:srgbClr val="999999"/>
              </a:solidFill>
              <a:latin typeface="Arial" charset="0"/>
            </a:endParaRPr>
          </a:p>
        </p:txBody>
      </p:sp>
      <p:sp>
        <p:nvSpPr>
          <p:cNvPr id="38" name="Rectangle 37">
            <a:extLst>
              <a:ext uri="{FF2B5EF4-FFF2-40B4-BE49-F238E27FC236}">
                <a16:creationId xmlns:a16="http://schemas.microsoft.com/office/drawing/2014/main" xmlns="" id="{16F301DD-7C9D-42EA-8F8A-BEAD28433116}"/>
              </a:ext>
            </a:extLst>
          </p:cNvPr>
          <p:cNvSpPr/>
          <p:nvPr/>
        </p:nvSpPr>
        <p:spPr bwMode="auto">
          <a:xfrm>
            <a:off x="7273464" y="3727306"/>
            <a:ext cx="1721016" cy="805329"/>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GB" sz="1650" b="1">
              <a:solidFill>
                <a:srgbClr val="999999"/>
              </a:solidFill>
              <a:latin typeface="Arial" charset="0"/>
            </a:endParaRPr>
          </a:p>
        </p:txBody>
      </p:sp>
      <p:sp>
        <p:nvSpPr>
          <p:cNvPr id="47" name="Textplatzhalter 14">
            <a:extLst>
              <a:ext uri="{FF2B5EF4-FFF2-40B4-BE49-F238E27FC236}">
                <a16:creationId xmlns:a16="http://schemas.microsoft.com/office/drawing/2014/main" xmlns="" id="{99396F2D-8AE0-4C1A-829C-3B218C4B2FCD}"/>
              </a:ext>
            </a:extLst>
          </p:cNvPr>
          <p:cNvSpPr txBox="1">
            <a:spLocks/>
          </p:cNvSpPr>
          <p:nvPr/>
        </p:nvSpPr>
        <p:spPr bwMode="gray">
          <a:xfrm>
            <a:off x="7273462" y="842343"/>
            <a:ext cx="1721016" cy="1091189"/>
          </a:xfrm>
          <a:prstGeom prst="rect">
            <a:avLst/>
          </a:prstGeom>
          <a:ln>
            <a:noFill/>
          </a:ln>
        </p:spPr>
        <p:style>
          <a:lnRef idx="2">
            <a:schemeClr val="dk1"/>
          </a:lnRef>
          <a:fillRef idx="1">
            <a:schemeClr val="lt1"/>
          </a:fillRef>
          <a:effectRef idx="0">
            <a:schemeClr val="dk1"/>
          </a:effectRef>
          <a:fontRef idx="minor">
            <a:schemeClr val="dk1"/>
          </a:fontRef>
        </p:style>
        <p:txBody>
          <a:bodyPr vert="horz" lIns="54000" tIns="27000" rIns="54000" bIns="27000" rtlCol="0" anchor="ctr">
            <a:noAutofit/>
          </a:bodyPr>
          <a:lstStyle>
            <a:lvl1pPr marL="0" marR="0" indent="0" algn="l" defTabSz="685800" rtl="0" eaLnBrk="1" fontAlgn="auto" latinLnBrk="0" hangingPunct="1">
              <a:lnSpc>
                <a:spcPct val="90000"/>
              </a:lnSpc>
              <a:spcBef>
                <a:spcPts val="600"/>
              </a:spcBef>
              <a:spcAft>
                <a:spcPts val="0"/>
              </a:spcAft>
              <a:buClrTx/>
              <a:buSzTx/>
              <a:buFont typeface="Arial" panose="020B0604020202020204" pitchFamily="34" charset="0"/>
              <a:buNone/>
              <a:tabLst/>
              <a:defRPr lang="de-DE" sz="1000" b="1" kern="1200" baseline="0" dirty="0">
                <a:solidFill>
                  <a:schemeClr val="bg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dirty="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en-GB" sz="110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514350">
              <a:spcBef>
                <a:spcPts val="450"/>
              </a:spcBef>
              <a:defRPr/>
            </a:pPr>
            <a:r>
              <a:rPr lang="en-GB" dirty="0">
                <a:solidFill>
                  <a:schemeClr val="tx1"/>
                </a:solidFill>
                <a:latin typeface="Arial"/>
              </a:rPr>
              <a:t>BMZ-funded</a:t>
            </a:r>
          </a:p>
          <a:p>
            <a:pPr marL="171450" indent="-171450">
              <a:buClr>
                <a:srgbClr val="C00000"/>
              </a:buClr>
              <a:buFont typeface="Arial" panose="020B0604020202020204" pitchFamily="34" charset="0"/>
              <a:buChar char="•"/>
            </a:pPr>
            <a:r>
              <a:rPr lang="en-GB" b="0" dirty="0">
                <a:solidFill>
                  <a:schemeClr val="tx1"/>
                </a:solidFill>
              </a:rPr>
              <a:t>02/2019 – 12/2020</a:t>
            </a:r>
          </a:p>
          <a:p>
            <a:pPr marL="171450" indent="-171450">
              <a:buClr>
                <a:srgbClr val="C00000"/>
              </a:buClr>
              <a:buFont typeface="Arial" panose="020B0604020202020204" pitchFamily="34" charset="0"/>
              <a:buChar char="•"/>
            </a:pPr>
            <a:r>
              <a:rPr lang="en-GB" b="0" dirty="0">
                <a:solidFill>
                  <a:schemeClr val="tx1"/>
                </a:solidFill>
              </a:rPr>
              <a:t>Budget 250,000 €</a:t>
            </a:r>
          </a:p>
          <a:p>
            <a:pPr marL="171450" indent="-171450">
              <a:buClr>
                <a:schemeClr val="bg1"/>
              </a:buClr>
              <a:buFont typeface="Arial" panose="020B0604020202020204" pitchFamily="34" charset="0"/>
              <a:buChar char="•"/>
            </a:pPr>
            <a:r>
              <a:rPr lang="en-GB" b="0" dirty="0">
                <a:solidFill>
                  <a:schemeClr val="tx1"/>
                </a:solidFill>
              </a:rPr>
              <a:t>All EU accession economies in SEE</a:t>
            </a:r>
          </a:p>
        </p:txBody>
      </p:sp>
      <p:cxnSp>
        <p:nvCxnSpPr>
          <p:cNvPr id="48" name="Straight Connector 47">
            <a:extLst>
              <a:ext uri="{FF2B5EF4-FFF2-40B4-BE49-F238E27FC236}">
                <a16:creationId xmlns:a16="http://schemas.microsoft.com/office/drawing/2014/main" xmlns="" id="{4F6FA0AB-71E8-467E-A842-FDA199161CBD}"/>
              </a:ext>
            </a:extLst>
          </p:cNvPr>
          <p:cNvCxnSpPr>
            <a:cxnSpLocks/>
          </p:cNvCxnSpPr>
          <p:nvPr/>
        </p:nvCxnSpPr>
        <p:spPr>
          <a:xfrm>
            <a:off x="7117379" y="780756"/>
            <a:ext cx="0" cy="3751879"/>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Graphic 21" descr="List">
            <a:extLst>
              <a:ext uri="{FF2B5EF4-FFF2-40B4-BE49-F238E27FC236}">
                <a16:creationId xmlns:a16="http://schemas.microsoft.com/office/drawing/2014/main" xmlns="" id="{FE3EA1E7-9254-4EB3-AB2E-588CA342D5F2}"/>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998341" y="195942"/>
            <a:ext cx="914400" cy="914400"/>
          </a:xfrm>
          <a:prstGeom prst="rect">
            <a:avLst/>
          </a:prstGeom>
        </p:spPr>
      </p:pic>
      <p:pic>
        <p:nvPicPr>
          <p:cNvPr id="49" name="Graphic 48" descr="Gears">
            <a:extLst>
              <a:ext uri="{FF2B5EF4-FFF2-40B4-BE49-F238E27FC236}">
                <a16:creationId xmlns:a16="http://schemas.microsoft.com/office/drawing/2014/main" xmlns="" id="{6E4418FA-B898-43C8-82B7-CB9EB4883A66}"/>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345506" y="3789781"/>
            <a:ext cx="708125" cy="708125"/>
          </a:xfrm>
          <a:prstGeom prst="rect">
            <a:avLst/>
          </a:prstGeom>
        </p:spPr>
      </p:pic>
      <p:sp>
        <p:nvSpPr>
          <p:cNvPr id="51" name="Rectangle 50">
            <a:extLst>
              <a:ext uri="{FF2B5EF4-FFF2-40B4-BE49-F238E27FC236}">
                <a16:creationId xmlns:a16="http://schemas.microsoft.com/office/drawing/2014/main" xmlns="" id="{4D58AD6B-71AE-4DE8-8D0D-6F34EA8DE1CA}"/>
              </a:ext>
            </a:extLst>
          </p:cNvPr>
          <p:cNvSpPr/>
          <p:nvPr/>
        </p:nvSpPr>
        <p:spPr>
          <a:xfrm>
            <a:off x="1758379" y="3074823"/>
            <a:ext cx="4402080" cy="491157"/>
          </a:xfrm>
          <a:prstGeom prst="rect">
            <a:avLst/>
          </a:prstGeom>
          <a:solidFill>
            <a:schemeClr val="bg1"/>
          </a:solidFill>
          <a:ln>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232120"/>
                </a:solidFill>
              </a:rPr>
              <a:t>The strengthened BIMR Regional Platform elevates transparency in biodiversity data management at the regional level</a:t>
            </a:r>
            <a:endParaRPr lang="de-DE" sz="1000" b="1" dirty="0">
              <a:solidFill>
                <a:srgbClr val="232120"/>
              </a:solidFill>
            </a:endParaRPr>
          </a:p>
        </p:txBody>
      </p:sp>
      <p:sp>
        <p:nvSpPr>
          <p:cNvPr id="52" name="Rectangle 51">
            <a:extLst>
              <a:ext uri="{FF2B5EF4-FFF2-40B4-BE49-F238E27FC236}">
                <a16:creationId xmlns:a16="http://schemas.microsoft.com/office/drawing/2014/main" xmlns="" id="{6DB78C9D-A56E-43C5-A04B-C61925C1838E}"/>
              </a:ext>
            </a:extLst>
          </p:cNvPr>
          <p:cNvSpPr/>
          <p:nvPr/>
        </p:nvSpPr>
        <p:spPr>
          <a:xfrm>
            <a:off x="497682" y="3074823"/>
            <a:ext cx="1260696" cy="491157"/>
          </a:xfrm>
          <a:prstGeom prst="rect">
            <a:avLst/>
          </a:prstGeom>
          <a:solidFill>
            <a:srgbClr val="C00000"/>
          </a:solid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de-DE" sz="1100" b="1" dirty="0" err="1">
                <a:solidFill>
                  <a:schemeClr val="bg1"/>
                </a:solidFill>
              </a:rPr>
              <a:t>Objective</a:t>
            </a:r>
            <a:endParaRPr lang="de-DE" sz="1100" b="1" dirty="0">
              <a:solidFill>
                <a:schemeClr val="bg1"/>
              </a:solidFill>
            </a:endParaRPr>
          </a:p>
        </p:txBody>
      </p:sp>
      <p:pic>
        <p:nvPicPr>
          <p:cNvPr id="53" name="Graphic 52" descr="Bullseye">
            <a:extLst>
              <a:ext uri="{FF2B5EF4-FFF2-40B4-BE49-F238E27FC236}">
                <a16:creationId xmlns:a16="http://schemas.microsoft.com/office/drawing/2014/main" xmlns="" id="{ED1727C5-B693-4DA4-B1D6-FA58EDD1EE5B}"/>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497682" y="3074823"/>
            <a:ext cx="490156" cy="490156"/>
          </a:xfrm>
          <a:prstGeom prst="rect">
            <a:avLst/>
          </a:prstGeom>
        </p:spPr>
      </p:pic>
      <p:pic>
        <p:nvPicPr>
          <p:cNvPr id="29" name="Graphic 28" descr="Marker">
            <a:extLst>
              <a:ext uri="{FF2B5EF4-FFF2-40B4-BE49-F238E27FC236}">
                <a16:creationId xmlns:a16="http://schemas.microsoft.com/office/drawing/2014/main" xmlns="" id="{84CF250C-23A6-4983-B7F9-8F7DF80829F2}"/>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7209220" y="1562558"/>
            <a:ext cx="292086" cy="292086"/>
          </a:xfrm>
          <a:prstGeom prst="rect">
            <a:avLst/>
          </a:prstGeom>
        </p:spPr>
      </p:pic>
      <p:sp>
        <p:nvSpPr>
          <p:cNvPr id="9" name="Footer Placeholder 8">
            <a:extLst>
              <a:ext uri="{FF2B5EF4-FFF2-40B4-BE49-F238E27FC236}">
                <a16:creationId xmlns:a16="http://schemas.microsoft.com/office/drawing/2014/main" xmlns="" id="{D5C1E597-C923-4CE9-AE5E-BD72EE9AAF5A}"/>
              </a:ext>
            </a:extLst>
          </p:cNvPr>
          <p:cNvSpPr>
            <a:spLocks noGrp="1"/>
          </p:cNvSpPr>
          <p:nvPr>
            <p:ph type="ftr" sz="quarter" idx="11"/>
          </p:nvPr>
        </p:nvSpPr>
        <p:spPr/>
        <p:txBody>
          <a:bodyPr/>
          <a:lstStyle/>
          <a:p>
            <a:r>
              <a:rPr lang="en-GB" dirty="0"/>
              <a:t>Open Regional Fund for South-East Europe - Implementation of Biodiversity Agreements</a:t>
            </a:r>
          </a:p>
        </p:txBody>
      </p:sp>
      <p:sp>
        <p:nvSpPr>
          <p:cNvPr id="32" name="Date Placeholder 3">
            <a:extLst>
              <a:ext uri="{FF2B5EF4-FFF2-40B4-BE49-F238E27FC236}">
                <a16:creationId xmlns:a16="http://schemas.microsoft.com/office/drawing/2014/main" xmlns="" id="{60499712-FE76-43EA-B50F-22B78D4AD551}"/>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sz="600" spc="38" baseline="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smtClean="0"/>
              <a:t>22 May 2019</a:t>
            </a:r>
            <a:endParaRPr lang="en-GB" dirty="0"/>
          </a:p>
        </p:txBody>
      </p:sp>
      <p:sp>
        <p:nvSpPr>
          <p:cNvPr id="33" name="Slide Number Placeholder 5">
            <a:extLst>
              <a:ext uri="{FF2B5EF4-FFF2-40B4-BE49-F238E27FC236}">
                <a16:creationId xmlns:a16="http://schemas.microsoft.com/office/drawing/2014/main" xmlns="" id="{0703C779-8268-49FD-B3E3-04277D71467D}"/>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6</a:t>
            </a:fld>
            <a:endParaRPr lang="en-GB" dirty="0"/>
          </a:p>
        </p:txBody>
      </p:sp>
      <p:pic>
        <p:nvPicPr>
          <p:cNvPr id="35" name="Graphic 34" descr="Handshake">
            <a:extLst>
              <a:ext uri="{FF2B5EF4-FFF2-40B4-BE49-F238E27FC236}">
                <a16:creationId xmlns:a16="http://schemas.microsoft.com/office/drawing/2014/main" xmlns="" id="{34F7578D-8E65-4AEC-8F12-A1B70FA017E0}"/>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4590180" y="3789781"/>
            <a:ext cx="723634" cy="723634"/>
          </a:xfrm>
          <a:prstGeom prst="rect">
            <a:avLst/>
          </a:prstGeom>
        </p:spPr>
      </p:pic>
      <p:pic>
        <p:nvPicPr>
          <p:cNvPr id="39" name="Graphic 38" descr="Information">
            <a:extLst>
              <a:ext uri="{FF2B5EF4-FFF2-40B4-BE49-F238E27FC236}">
                <a16:creationId xmlns:a16="http://schemas.microsoft.com/office/drawing/2014/main" xmlns="" id="{7FD12EF4-E396-40D8-A5F8-0DD71C16EE51}"/>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329562" y="1131935"/>
            <a:ext cx="646889" cy="646889"/>
          </a:xfrm>
          <a:prstGeom prst="rect">
            <a:avLst/>
          </a:prstGeom>
        </p:spPr>
      </p:pic>
      <p:pic>
        <p:nvPicPr>
          <p:cNvPr id="41" name="Picture 40">
            <a:extLst>
              <a:ext uri="{FF2B5EF4-FFF2-40B4-BE49-F238E27FC236}">
                <a16:creationId xmlns:a16="http://schemas.microsoft.com/office/drawing/2014/main" xmlns="" id="{4C862294-3EA6-470E-9EA5-C6B89CD4438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230151" y="3742328"/>
            <a:ext cx="377350" cy="377350"/>
          </a:xfrm>
          <a:prstGeom prst="rect">
            <a:avLst/>
          </a:prstGeom>
        </p:spPr>
      </p:pic>
      <p:pic>
        <p:nvPicPr>
          <p:cNvPr id="42" name="Picture 41">
            <a:extLst>
              <a:ext uri="{FF2B5EF4-FFF2-40B4-BE49-F238E27FC236}">
                <a16:creationId xmlns:a16="http://schemas.microsoft.com/office/drawing/2014/main" xmlns="" id="{18ECB9D7-237F-4B04-BEF5-0804FB7B9E74}"/>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8576471" y="3742328"/>
            <a:ext cx="377350" cy="377350"/>
          </a:xfrm>
          <a:prstGeom prst="rect">
            <a:avLst/>
          </a:prstGeom>
        </p:spPr>
      </p:pic>
      <p:pic>
        <p:nvPicPr>
          <p:cNvPr id="43" name="Picture 2" descr="https://www.cbd.int/images/aichi/48/abt-02-48.png">
            <a:extLst>
              <a:ext uri="{FF2B5EF4-FFF2-40B4-BE49-F238E27FC236}">
                <a16:creationId xmlns:a16="http://schemas.microsoft.com/office/drawing/2014/main" xmlns="" id="{0A1273AC-0B80-4AFA-A70A-45A891C7B26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868598" y="3749594"/>
            <a:ext cx="374933" cy="374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3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P spid="31" grpId="0"/>
      <p:bldP spid="51" grpId="0" animBg="1"/>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xmlns="" id="{2C0E875D-67A6-4849-BDB9-A110A572FCD3}"/>
              </a:ext>
            </a:extLst>
          </p:cNvPr>
          <p:cNvSpPr/>
          <p:nvPr/>
        </p:nvSpPr>
        <p:spPr bwMode="auto">
          <a:xfrm>
            <a:off x="110190" y="1042253"/>
            <a:ext cx="2955788" cy="1416373"/>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9525" cap="flat" cmpd="sng" algn="ctr">
            <a:noFill/>
            <a:prstDash val="solid"/>
            <a:round/>
            <a:headEnd type="none" w="med" len="med"/>
            <a:tailEnd type="none" w="med" len="med"/>
          </a:ln>
          <a:effectLst>
            <a:softEdge rad="292100"/>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GB" sz="1400" b="1" dirty="0">
              <a:solidFill>
                <a:srgbClr val="C80F0F"/>
              </a:solidFill>
            </a:endParaRPr>
          </a:p>
        </p:txBody>
      </p:sp>
      <p:sp>
        <p:nvSpPr>
          <p:cNvPr id="5" name="Footer Placeholder 4">
            <a:extLst>
              <a:ext uri="{FF2B5EF4-FFF2-40B4-BE49-F238E27FC236}">
                <a16:creationId xmlns:a16="http://schemas.microsoft.com/office/drawing/2014/main" xmlns="" id="{CA7F8401-A9DC-4267-9D0D-F61A08C74CAD}"/>
              </a:ext>
            </a:extLst>
          </p:cNvPr>
          <p:cNvSpPr>
            <a:spLocks noGrp="1"/>
          </p:cNvSpPr>
          <p:nvPr>
            <p:ph type="ftr" sz="quarter" idx="11"/>
          </p:nvPr>
        </p:nvSpPr>
        <p:spPr>
          <a:xfrm>
            <a:off x="1846523" y="4926383"/>
            <a:ext cx="5775978" cy="92333"/>
          </a:xfrm>
        </p:spPr>
        <p:txBody>
          <a:bodyPr/>
          <a:lstStyle/>
          <a:p>
            <a:r>
              <a:rPr lang="en-GB" dirty="0"/>
              <a:t>Open Regional Fund for South-East Europe - Implementation of Biodiversity Agreements</a:t>
            </a:r>
          </a:p>
        </p:txBody>
      </p:sp>
      <p:pic>
        <p:nvPicPr>
          <p:cNvPr id="1026" name="Picture 2" descr="Image result for RCC balkan logo">
            <a:hlinkClick r:id="rId3"/>
            <a:extLst>
              <a:ext uri="{FF2B5EF4-FFF2-40B4-BE49-F238E27FC236}">
                <a16:creationId xmlns:a16="http://schemas.microsoft.com/office/drawing/2014/main" xmlns="" id="{514BD170-0984-43BB-9F11-BD94E339F2C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93559" y="1059358"/>
            <a:ext cx="2486472" cy="1246245"/>
          </a:xfrm>
          <a:prstGeom prst="rect">
            <a:avLst/>
          </a:prstGeom>
          <a:solidFill>
            <a:schemeClr val="bg1"/>
          </a:solidFill>
          <a:extLst/>
        </p:spPr>
      </p:pic>
      <p:sp>
        <p:nvSpPr>
          <p:cNvPr id="7" name="Rectangle 6">
            <a:extLst>
              <a:ext uri="{FF2B5EF4-FFF2-40B4-BE49-F238E27FC236}">
                <a16:creationId xmlns:a16="http://schemas.microsoft.com/office/drawing/2014/main" xmlns="" id="{1C6B7ABF-9FC3-4BA1-8F11-E258C4C258CF}"/>
              </a:ext>
            </a:extLst>
          </p:cNvPr>
          <p:cNvSpPr/>
          <p:nvPr/>
        </p:nvSpPr>
        <p:spPr bwMode="auto">
          <a:xfrm>
            <a:off x="2095057" y="2843549"/>
            <a:ext cx="4953886" cy="286398"/>
          </a:xfrm>
          <a:prstGeom prst="rect">
            <a:avLst/>
          </a:prstGeom>
          <a:solidFill>
            <a:schemeClr val="accent1"/>
          </a:solidFill>
          <a:ln w="9525" cap="flat" cmpd="sng" algn="ctr">
            <a:solidFill>
              <a:srgbClr val="C80F0F"/>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914400" fontAlgn="base">
              <a:spcBef>
                <a:spcPct val="0"/>
              </a:spcBef>
              <a:spcAft>
                <a:spcPct val="0"/>
              </a:spcAft>
            </a:pPr>
            <a:r>
              <a:rPr lang="de-DE" sz="1400" b="1" dirty="0">
                <a:solidFill>
                  <a:schemeClr val="bg1"/>
                </a:solidFill>
                <a:latin typeface="Arial" charset="0"/>
              </a:rPr>
              <a:t>Regional Working Group on </a:t>
            </a:r>
            <a:r>
              <a:rPr lang="de-DE" sz="1400" b="1" dirty="0" err="1">
                <a:solidFill>
                  <a:schemeClr val="bg1"/>
                </a:solidFill>
                <a:latin typeface="Arial" charset="0"/>
              </a:rPr>
              <a:t>the</a:t>
            </a:r>
            <a:r>
              <a:rPr lang="de-DE" sz="1400" b="1" dirty="0">
                <a:solidFill>
                  <a:schemeClr val="bg1"/>
                </a:solidFill>
                <a:latin typeface="Arial" charset="0"/>
              </a:rPr>
              <a:t> Environment (RWGE)</a:t>
            </a:r>
            <a:endParaRPr lang="en-GB" sz="1400" b="1" dirty="0">
              <a:solidFill>
                <a:schemeClr val="bg1"/>
              </a:solidFill>
              <a:latin typeface="Arial" charset="0"/>
            </a:endParaRPr>
          </a:p>
        </p:txBody>
      </p:sp>
      <p:sp>
        <p:nvSpPr>
          <p:cNvPr id="10" name="Rectangle 9">
            <a:extLst>
              <a:ext uri="{FF2B5EF4-FFF2-40B4-BE49-F238E27FC236}">
                <a16:creationId xmlns:a16="http://schemas.microsoft.com/office/drawing/2014/main" xmlns="" id="{55DF7CC1-373F-4212-AE7A-A165A85BDB61}"/>
              </a:ext>
            </a:extLst>
          </p:cNvPr>
          <p:cNvSpPr/>
          <p:nvPr/>
        </p:nvSpPr>
        <p:spPr bwMode="auto">
          <a:xfrm>
            <a:off x="2973307" y="3692393"/>
            <a:ext cx="3197387" cy="262192"/>
          </a:xfrm>
          <a:prstGeom prst="rect">
            <a:avLst/>
          </a:prstGeom>
          <a:solidFill>
            <a:schemeClr val="accent1"/>
          </a:solidFill>
          <a:ln w="9525" cap="flat" cmpd="sng" algn="ctr">
            <a:solidFill>
              <a:srgbClr val="C80F0F"/>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914400" fontAlgn="base">
              <a:spcBef>
                <a:spcPct val="0"/>
              </a:spcBef>
              <a:spcAft>
                <a:spcPct val="0"/>
              </a:spcAft>
            </a:pPr>
            <a:r>
              <a:rPr lang="de-DE" sz="1400" b="1" dirty="0" err="1">
                <a:solidFill>
                  <a:schemeClr val="bg1"/>
                </a:solidFill>
                <a:latin typeface="Arial" charset="0"/>
              </a:rPr>
              <a:t>Biodiversity</a:t>
            </a:r>
            <a:r>
              <a:rPr lang="de-DE" sz="1400" b="1" dirty="0">
                <a:solidFill>
                  <a:schemeClr val="bg1"/>
                </a:solidFill>
                <a:latin typeface="Arial" charset="0"/>
              </a:rPr>
              <a:t> Task Force (BDTF)</a:t>
            </a:r>
            <a:endParaRPr lang="en-GB" sz="1400" b="1" dirty="0">
              <a:solidFill>
                <a:schemeClr val="bg1"/>
              </a:solidFill>
              <a:latin typeface="Arial" charset="0"/>
            </a:endParaRPr>
          </a:p>
        </p:txBody>
      </p:sp>
      <p:sp>
        <p:nvSpPr>
          <p:cNvPr id="8" name="Rectangle: Rounded Corners 7">
            <a:extLst>
              <a:ext uri="{FF2B5EF4-FFF2-40B4-BE49-F238E27FC236}">
                <a16:creationId xmlns:a16="http://schemas.microsoft.com/office/drawing/2014/main" xmlns="" id="{87F072A6-0297-40D1-A514-26E087B7B1C0}"/>
              </a:ext>
            </a:extLst>
          </p:cNvPr>
          <p:cNvSpPr/>
          <p:nvPr/>
        </p:nvSpPr>
        <p:spPr bwMode="auto">
          <a:xfrm>
            <a:off x="6119632" y="982782"/>
            <a:ext cx="2955788" cy="1416373"/>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9525" cap="flat" cmpd="sng" algn="ctr">
            <a:noFill/>
            <a:prstDash val="solid"/>
            <a:round/>
            <a:headEnd type="none" w="med" len="med"/>
            <a:tailEnd type="none" w="med" len="med"/>
          </a:ln>
          <a:effectLst>
            <a:softEdge rad="292100"/>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GB" sz="1400" b="1" dirty="0">
              <a:solidFill>
                <a:srgbClr val="C80F0F"/>
              </a:solidFill>
            </a:endParaRPr>
          </a:p>
        </p:txBody>
      </p:sp>
      <p:sp>
        <p:nvSpPr>
          <p:cNvPr id="17" name="Oval 16">
            <a:extLst>
              <a:ext uri="{FF2B5EF4-FFF2-40B4-BE49-F238E27FC236}">
                <a16:creationId xmlns:a16="http://schemas.microsoft.com/office/drawing/2014/main" xmlns="" id="{0BB43EE4-A713-45DB-9C5E-79A9DD66897D}"/>
              </a:ext>
            </a:extLst>
          </p:cNvPr>
          <p:cNvSpPr/>
          <p:nvPr/>
        </p:nvSpPr>
        <p:spPr bwMode="auto">
          <a:xfrm>
            <a:off x="6692047" y="1610395"/>
            <a:ext cx="773885" cy="377306"/>
          </a:xfrm>
          <a:prstGeom prst="ellipse">
            <a:avLst/>
          </a:prstGeom>
          <a:solidFill>
            <a:srgbClr val="C80F0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de-DE" b="1" dirty="0">
                <a:solidFill>
                  <a:schemeClr val="bg1"/>
                </a:solidFill>
                <a:latin typeface="Arial" charset="0"/>
              </a:rPr>
              <a:t>ALB</a:t>
            </a:r>
            <a:endParaRPr lang="en-GB" b="1" dirty="0">
              <a:solidFill>
                <a:schemeClr val="bg1"/>
              </a:solidFill>
              <a:latin typeface="Arial" charset="0"/>
            </a:endParaRPr>
          </a:p>
        </p:txBody>
      </p:sp>
      <p:sp>
        <p:nvSpPr>
          <p:cNvPr id="18" name="Oval 17">
            <a:extLst>
              <a:ext uri="{FF2B5EF4-FFF2-40B4-BE49-F238E27FC236}">
                <a16:creationId xmlns:a16="http://schemas.microsoft.com/office/drawing/2014/main" xmlns="" id="{A7120AC4-00CE-4DC1-A6E4-C776C8F2F35F}"/>
              </a:ext>
            </a:extLst>
          </p:cNvPr>
          <p:cNvSpPr/>
          <p:nvPr/>
        </p:nvSpPr>
        <p:spPr bwMode="auto">
          <a:xfrm>
            <a:off x="7465932" y="1183800"/>
            <a:ext cx="773885" cy="377306"/>
          </a:xfrm>
          <a:prstGeom prst="ellipse">
            <a:avLst/>
          </a:prstGeom>
          <a:solidFill>
            <a:srgbClr val="C80F0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de-DE" b="1" dirty="0">
                <a:solidFill>
                  <a:schemeClr val="bg1"/>
                </a:solidFill>
                <a:latin typeface="Arial" charset="0"/>
              </a:rPr>
              <a:t>KOS</a:t>
            </a:r>
            <a:endParaRPr lang="en-GB" b="1" dirty="0">
              <a:solidFill>
                <a:schemeClr val="bg1"/>
              </a:solidFill>
              <a:latin typeface="Arial" charset="0"/>
            </a:endParaRPr>
          </a:p>
        </p:txBody>
      </p:sp>
      <p:sp>
        <p:nvSpPr>
          <p:cNvPr id="19" name="Oval 18">
            <a:extLst>
              <a:ext uri="{FF2B5EF4-FFF2-40B4-BE49-F238E27FC236}">
                <a16:creationId xmlns:a16="http://schemas.microsoft.com/office/drawing/2014/main" xmlns="" id="{6781112B-2A0C-4519-AFA7-612D10F48B21}"/>
              </a:ext>
            </a:extLst>
          </p:cNvPr>
          <p:cNvSpPr/>
          <p:nvPr/>
        </p:nvSpPr>
        <p:spPr bwMode="auto">
          <a:xfrm>
            <a:off x="7765085" y="1800750"/>
            <a:ext cx="773885" cy="377306"/>
          </a:xfrm>
          <a:prstGeom prst="ellipse">
            <a:avLst/>
          </a:prstGeom>
          <a:solidFill>
            <a:srgbClr val="C80F0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de-DE" b="1" dirty="0">
                <a:solidFill>
                  <a:schemeClr val="bg1"/>
                </a:solidFill>
                <a:latin typeface="Arial" charset="0"/>
              </a:rPr>
              <a:t>MAK</a:t>
            </a:r>
            <a:endParaRPr lang="en-GB" b="1" dirty="0">
              <a:solidFill>
                <a:schemeClr val="bg1"/>
              </a:solidFill>
              <a:latin typeface="Arial" charset="0"/>
            </a:endParaRPr>
          </a:p>
        </p:txBody>
      </p:sp>
      <p:sp>
        <p:nvSpPr>
          <p:cNvPr id="32" name="Arrow: Right 31">
            <a:extLst>
              <a:ext uri="{FF2B5EF4-FFF2-40B4-BE49-F238E27FC236}">
                <a16:creationId xmlns:a16="http://schemas.microsoft.com/office/drawing/2014/main" xmlns="" id="{0BFFCF05-7B83-43C7-9DAE-EAA041456682}"/>
              </a:ext>
            </a:extLst>
          </p:cNvPr>
          <p:cNvSpPr/>
          <p:nvPr/>
        </p:nvSpPr>
        <p:spPr bwMode="auto">
          <a:xfrm rot="16200000">
            <a:off x="4479392" y="4055808"/>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2" name="TextBox 1">
            <a:extLst>
              <a:ext uri="{FF2B5EF4-FFF2-40B4-BE49-F238E27FC236}">
                <a16:creationId xmlns:a16="http://schemas.microsoft.com/office/drawing/2014/main" xmlns="" id="{8D9C5A9A-281D-4553-A5AD-5CAF2AC578CA}"/>
              </a:ext>
            </a:extLst>
          </p:cNvPr>
          <p:cNvSpPr txBox="1"/>
          <p:nvPr/>
        </p:nvSpPr>
        <p:spPr>
          <a:xfrm>
            <a:off x="3555688" y="4500299"/>
            <a:ext cx="2218078" cy="278043"/>
          </a:xfrm>
          <a:prstGeom prst="rect">
            <a:avLst/>
          </a:prstGeom>
          <a:solidFill>
            <a:schemeClr val="accent1"/>
          </a:solidFill>
          <a:ln w="9525" cap="flat" cmpd="sng" algn="ctr">
            <a:solidFill>
              <a:srgbClr val="C80F0F"/>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de-DE"/>
            </a:defPPr>
            <a:lvl1pPr algn="ctr" defTabSz="914400" fontAlgn="base">
              <a:spcBef>
                <a:spcPct val="0"/>
              </a:spcBef>
              <a:spcAft>
                <a:spcPct val="0"/>
              </a:spcAft>
              <a:defRPr sz="1400" b="1">
                <a:solidFill>
                  <a:schemeClr val="bg1"/>
                </a:solidFill>
                <a:latin typeface="Arial" charset="0"/>
              </a:defRPr>
            </a:lvl1pPr>
          </a:lstStyle>
          <a:p>
            <a:r>
              <a:rPr lang="bs-Latn-BA" dirty="0" smtClean="0"/>
              <a:t>BIMR Regional Platform</a:t>
            </a:r>
            <a:endParaRPr lang="en-GB" dirty="0"/>
          </a:p>
        </p:txBody>
      </p:sp>
      <p:sp>
        <p:nvSpPr>
          <p:cNvPr id="22" name="Title 1">
            <a:extLst>
              <a:ext uri="{FF2B5EF4-FFF2-40B4-BE49-F238E27FC236}">
                <a16:creationId xmlns:a16="http://schemas.microsoft.com/office/drawing/2014/main" xmlns="" id="{1954218A-466D-4E13-A760-9EE55DC7FC26}"/>
              </a:ext>
            </a:extLst>
          </p:cNvPr>
          <p:cNvSpPr>
            <a:spLocks noGrp="1"/>
          </p:cNvSpPr>
          <p:nvPr>
            <p:ph type="title"/>
          </p:nvPr>
        </p:nvSpPr>
        <p:spPr>
          <a:xfrm>
            <a:off x="449817" y="240212"/>
            <a:ext cx="7172684" cy="540544"/>
          </a:xfrm>
        </p:spPr>
        <p:txBody>
          <a:bodyPr/>
          <a:lstStyle/>
          <a:p>
            <a:r>
              <a:rPr lang="en-US" noProof="0" dirty="0" smtClean="0"/>
              <a:t>B</a:t>
            </a:r>
            <a:r>
              <a:rPr lang="bs-Latn-BA" noProof="0" dirty="0" smtClean="0"/>
              <a:t>IMR</a:t>
            </a:r>
            <a:r>
              <a:rPr lang="en-US" noProof="0" dirty="0" smtClean="0"/>
              <a:t> </a:t>
            </a:r>
            <a:r>
              <a:rPr lang="en-US" noProof="0" dirty="0"/>
              <a:t>in the context of regional cooperation &amp; legislation</a:t>
            </a:r>
          </a:p>
        </p:txBody>
      </p:sp>
      <p:sp>
        <p:nvSpPr>
          <p:cNvPr id="24" name="Date Placeholder 3">
            <a:extLst>
              <a:ext uri="{FF2B5EF4-FFF2-40B4-BE49-F238E27FC236}">
                <a16:creationId xmlns:a16="http://schemas.microsoft.com/office/drawing/2014/main" xmlns="" id="{26D03053-2C03-44C2-99BF-574BC3327D6B}"/>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sz="600" spc="38" baseline="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smtClean="0"/>
              <a:t>22 May 2019</a:t>
            </a:r>
            <a:endParaRPr lang="en-GB" dirty="0"/>
          </a:p>
        </p:txBody>
      </p:sp>
      <p:sp>
        <p:nvSpPr>
          <p:cNvPr id="25" name="Slide Number Placeholder 5">
            <a:extLst>
              <a:ext uri="{FF2B5EF4-FFF2-40B4-BE49-F238E27FC236}">
                <a16:creationId xmlns:a16="http://schemas.microsoft.com/office/drawing/2014/main" xmlns="" id="{6A3AF819-B9A0-44D6-BD03-3FA6BC4A4756}"/>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7</a:t>
            </a:fld>
            <a:endParaRPr lang="en-GB" dirty="0"/>
          </a:p>
        </p:txBody>
      </p:sp>
      <p:sp>
        <p:nvSpPr>
          <p:cNvPr id="29" name="Arrow: Right 28">
            <a:extLst>
              <a:ext uri="{FF2B5EF4-FFF2-40B4-BE49-F238E27FC236}">
                <a16:creationId xmlns:a16="http://schemas.microsoft.com/office/drawing/2014/main" xmlns="" id="{24A1BE11-CC24-42EE-9B6A-8E23BBE6E123}"/>
              </a:ext>
            </a:extLst>
          </p:cNvPr>
          <p:cNvSpPr/>
          <p:nvPr/>
        </p:nvSpPr>
        <p:spPr bwMode="auto">
          <a:xfrm rot="16200000">
            <a:off x="4479392" y="3231170"/>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33" name="Arrow: Right 32">
            <a:extLst>
              <a:ext uri="{FF2B5EF4-FFF2-40B4-BE49-F238E27FC236}">
                <a16:creationId xmlns:a16="http://schemas.microsoft.com/office/drawing/2014/main" xmlns="" id="{29AE45CD-517B-40B9-B523-B02F834245BE}"/>
              </a:ext>
            </a:extLst>
          </p:cNvPr>
          <p:cNvSpPr/>
          <p:nvPr/>
        </p:nvSpPr>
        <p:spPr bwMode="auto">
          <a:xfrm rot="10999313">
            <a:off x="3066237" y="1149893"/>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35" name="Oval 34">
            <a:extLst>
              <a:ext uri="{FF2B5EF4-FFF2-40B4-BE49-F238E27FC236}">
                <a16:creationId xmlns:a16="http://schemas.microsoft.com/office/drawing/2014/main" xmlns="" id="{E506827B-F5EA-46BC-A4A1-96ABF8ED70BB}"/>
              </a:ext>
            </a:extLst>
          </p:cNvPr>
          <p:cNvSpPr/>
          <p:nvPr/>
        </p:nvSpPr>
        <p:spPr bwMode="auto">
          <a:xfrm>
            <a:off x="823562" y="1534815"/>
            <a:ext cx="773885" cy="377306"/>
          </a:xfrm>
          <a:prstGeom prst="ellipse">
            <a:avLst/>
          </a:prstGeom>
          <a:solidFill>
            <a:srgbClr val="C80F0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de-DE" b="1" dirty="0">
                <a:solidFill>
                  <a:schemeClr val="bg1"/>
                </a:solidFill>
                <a:latin typeface="Arial" charset="0"/>
              </a:rPr>
              <a:t>SRB</a:t>
            </a:r>
            <a:endParaRPr lang="en-GB" b="1" dirty="0">
              <a:solidFill>
                <a:schemeClr val="bg1"/>
              </a:solidFill>
              <a:latin typeface="Arial" charset="0"/>
            </a:endParaRPr>
          </a:p>
        </p:txBody>
      </p:sp>
      <p:sp>
        <p:nvSpPr>
          <p:cNvPr id="36" name="Oval 35">
            <a:extLst>
              <a:ext uri="{FF2B5EF4-FFF2-40B4-BE49-F238E27FC236}">
                <a16:creationId xmlns:a16="http://schemas.microsoft.com/office/drawing/2014/main" xmlns="" id="{221958E7-62BE-494F-BA11-4531AE2B91C3}"/>
              </a:ext>
            </a:extLst>
          </p:cNvPr>
          <p:cNvSpPr/>
          <p:nvPr/>
        </p:nvSpPr>
        <p:spPr bwMode="auto">
          <a:xfrm>
            <a:off x="1580021" y="1989403"/>
            <a:ext cx="773885" cy="377306"/>
          </a:xfrm>
          <a:prstGeom prst="ellipse">
            <a:avLst/>
          </a:prstGeom>
          <a:solidFill>
            <a:srgbClr val="C80F0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de-DE" b="1" dirty="0" err="1">
                <a:solidFill>
                  <a:schemeClr val="bg1"/>
                </a:solidFill>
                <a:latin typeface="Arial" charset="0"/>
              </a:rPr>
              <a:t>BiH</a:t>
            </a:r>
            <a:endParaRPr lang="en-GB" b="1" dirty="0">
              <a:solidFill>
                <a:schemeClr val="bg1"/>
              </a:solidFill>
              <a:latin typeface="Arial" charset="0"/>
            </a:endParaRPr>
          </a:p>
        </p:txBody>
      </p:sp>
      <p:sp>
        <p:nvSpPr>
          <p:cNvPr id="37" name="Oval 36">
            <a:extLst>
              <a:ext uri="{FF2B5EF4-FFF2-40B4-BE49-F238E27FC236}">
                <a16:creationId xmlns:a16="http://schemas.microsoft.com/office/drawing/2014/main" xmlns="" id="{FB5B96E5-D369-4D59-AA0D-33192B44EF7A}"/>
              </a:ext>
            </a:extLst>
          </p:cNvPr>
          <p:cNvSpPr/>
          <p:nvPr/>
        </p:nvSpPr>
        <p:spPr bwMode="auto">
          <a:xfrm>
            <a:off x="1732156" y="1284566"/>
            <a:ext cx="773885" cy="377306"/>
          </a:xfrm>
          <a:prstGeom prst="ellipse">
            <a:avLst/>
          </a:prstGeom>
          <a:solidFill>
            <a:srgbClr val="C80F0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de-DE" b="1" dirty="0">
                <a:solidFill>
                  <a:schemeClr val="bg1"/>
                </a:solidFill>
                <a:latin typeface="Arial" charset="0"/>
              </a:rPr>
              <a:t>MNE</a:t>
            </a:r>
            <a:endParaRPr lang="en-GB" b="1" dirty="0">
              <a:solidFill>
                <a:schemeClr val="bg1"/>
              </a:solidFill>
              <a:latin typeface="Arial" charset="0"/>
            </a:endParaRPr>
          </a:p>
        </p:txBody>
      </p:sp>
      <p:sp>
        <p:nvSpPr>
          <p:cNvPr id="38" name="Arrow: Right 37">
            <a:extLst>
              <a:ext uri="{FF2B5EF4-FFF2-40B4-BE49-F238E27FC236}">
                <a16:creationId xmlns:a16="http://schemas.microsoft.com/office/drawing/2014/main" xmlns="" id="{88FAA205-6680-4F32-B680-783D44513C0B}"/>
              </a:ext>
            </a:extLst>
          </p:cNvPr>
          <p:cNvSpPr/>
          <p:nvPr/>
        </p:nvSpPr>
        <p:spPr bwMode="auto">
          <a:xfrm rot="16200000">
            <a:off x="4479392" y="2382326"/>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40" name="Arrow: Right 39">
            <a:extLst>
              <a:ext uri="{FF2B5EF4-FFF2-40B4-BE49-F238E27FC236}">
                <a16:creationId xmlns:a16="http://schemas.microsoft.com/office/drawing/2014/main" xmlns="" id="{5E2808BD-F3D8-4100-8151-7E8FD9B8EF91}"/>
              </a:ext>
            </a:extLst>
          </p:cNvPr>
          <p:cNvSpPr/>
          <p:nvPr/>
        </p:nvSpPr>
        <p:spPr bwMode="auto">
          <a:xfrm rot="10431347">
            <a:off x="3078460" y="1561135"/>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41" name="Arrow: Right 40">
            <a:extLst>
              <a:ext uri="{FF2B5EF4-FFF2-40B4-BE49-F238E27FC236}">
                <a16:creationId xmlns:a16="http://schemas.microsoft.com/office/drawing/2014/main" xmlns="" id="{68E933CD-B00E-461B-A48B-476E67C171A0}"/>
              </a:ext>
            </a:extLst>
          </p:cNvPr>
          <p:cNvSpPr/>
          <p:nvPr/>
        </p:nvSpPr>
        <p:spPr bwMode="auto">
          <a:xfrm rot="547570">
            <a:off x="5580007" y="1559881"/>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42" name="Arrow: Right 41">
            <a:extLst>
              <a:ext uri="{FF2B5EF4-FFF2-40B4-BE49-F238E27FC236}">
                <a16:creationId xmlns:a16="http://schemas.microsoft.com/office/drawing/2014/main" xmlns="" id="{C17999AA-C7B3-4FAF-8649-DA4EE8C89059}"/>
              </a:ext>
            </a:extLst>
          </p:cNvPr>
          <p:cNvSpPr/>
          <p:nvPr/>
        </p:nvSpPr>
        <p:spPr bwMode="auto">
          <a:xfrm>
            <a:off x="5553736" y="1101278"/>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
        <p:nvSpPr>
          <p:cNvPr id="43" name="Arrow: Bent 42">
            <a:extLst>
              <a:ext uri="{FF2B5EF4-FFF2-40B4-BE49-F238E27FC236}">
                <a16:creationId xmlns:a16="http://schemas.microsoft.com/office/drawing/2014/main" xmlns="" id="{5BC868A8-1E13-4EF4-8663-214604D4BF71}"/>
              </a:ext>
            </a:extLst>
          </p:cNvPr>
          <p:cNvSpPr/>
          <p:nvPr/>
        </p:nvSpPr>
        <p:spPr>
          <a:xfrm flipH="1" flipV="1">
            <a:off x="7189469" y="2636067"/>
            <a:ext cx="670171" cy="1476645"/>
          </a:xfrm>
          <a:prstGeom prst="ben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dirty="0" err="1"/>
          </a:p>
        </p:txBody>
      </p:sp>
      <p:sp>
        <p:nvSpPr>
          <p:cNvPr id="44" name="Arrow: Bent 43">
            <a:extLst>
              <a:ext uri="{FF2B5EF4-FFF2-40B4-BE49-F238E27FC236}">
                <a16:creationId xmlns:a16="http://schemas.microsoft.com/office/drawing/2014/main" xmlns="" id="{3030F670-75AF-41FD-8C60-3D6019862081}"/>
              </a:ext>
            </a:extLst>
          </p:cNvPr>
          <p:cNvSpPr/>
          <p:nvPr/>
        </p:nvSpPr>
        <p:spPr>
          <a:xfrm flipV="1">
            <a:off x="1303489" y="2637769"/>
            <a:ext cx="670172" cy="1474943"/>
          </a:xfrm>
          <a:prstGeom prst="ben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dirty="0" err="1"/>
          </a:p>
        </p:txBody>
      </p:sp>
      <p:sp>
        <p:nvSpPr>
          <p:cNvPr id="45" name="TextBox 44">
            <a:extLst>
              <a:ext uri="{FF2B5EF4-FFF2-40B4-BE49-F238E27FC236}">
                <a16:creationId xmlns:a16="http://schemas.microsoft.com/office/drawing/2014/main" xmlns="" id="{B179E827-5258-44AF-ADD5-B74949A64BC4}"/>
              </a:ext>
            </a:extLst>
          </p:cNvPr>
          <p:cNvSpPr txBox="1"/>
          <p:nvPr/>
        </p:nvSpPr>
        <p:spPr>
          <a:xfrm rot="16200000">
            <a:off x="682150" y="2984372"/>
            <a:ext cx="1402287" cy="276999"/>
          </a:xfrm>
          <a:prstGeom prst="rect">
            <a:avLst/>
          </a:prstGeom>
          <a:noFill/>
        </p:spPr>
        <p:txBody>
          <a:bodyPr wrap="square" rtlCol="0">
            <a:spAutoFit/>
          </a:bodyPr>
          <a:lstStyle/>
          <a:p>
            <a:pPr algn="l"/>
            <a:r>
              <a:rPr lang="de-DE" sz="1200" dirty="0" err="1">
                <a:solidFill>
                  <a:schemeClr val="tx1">
                    <a:lumMod val="75000"/>
                    <a:lumOff val="25000"/>
                  </a:schemeClr>
                </a:solidFill>
              </a:rPr>
              <a:t>representatives</a:t>
            </a:r>
            <a:endParaRPr lang="en-GB" sz="1200" dirty="0">
              <a:solidFill>
                <a:schemeClr val="tx1">
                  <a:lumMod val="75000"/>
                  <a:lumOff val="25000"/>
                </a:schemeClr>
              </a:solidFill>
            </a:endParaRPr>
          </a:p>
        </p:txBody>
      </p:sp>
      <p:sp>
        <p:nvSpPr>
          <p:cNvPr id="46" name="TextBox 45">
            <a:extLst>
              <a:ext uri="{FF2B5EF4-FFF2-40B4-BE49-F238E27FC236}">
                <a16:creationId xmlns:a16="http://schemas.microsoft.com/office/drawing/2014/main" xmlns="" id="{CB3F5F89-46DE-4031-91AC-10695B58A3BD}"/>
              </a:ext>
            </a:extLst>
          </p:cNvPr>
          <p:cNvSpPr txBox="1"/>
          <p:nvPr/>
        </p:nvSpPr>
        <p:spPr>
          <a:xfrm rot="16200000">
            <a:off x="7063942" y="2978761"/>
            <a:ext cx="1402287" cy="276999"/>
          </a:xfrm>
          <a:prstGeom prst="rect">
            <a:avLst/>
          </a:prstGeom>
          <a:noFill/>
        </p:spPr>
        <p:txBody>
          <a:bodyPr wrap="square" rtlCol="0">
            <a:spAutoFit/>
          </a:bodyPr>
          <a:lstStyle/>
          <a:p>
            <a:pPr algn="l"/>
            <a:r>
              <a:rPr lang="de-DE" sz="1200" dirty="0" err="1">
                <a:solidFill>
                  <a:schemeClr val="tx1">
                    <a:lumMod val="75000"/>
                    <a:lumOff val="25000"/>
                  </a:schemeClr>
                </a:solidFill>
              </a:rPr>
              <a:t>representatives</a:t>
            </a:r>
            <a:endParaRPr lang="en-GB" sz="1200" dirty="0">
              <a:solidFill>
                <a:schemeClr val="tx1">
                  <a:lumMod val="75000"/>
                  <a:lumOff val="25000"/>
                </a:schemeClr>
              </a:solidFill>
            </a:endParaRPr>
          </a:p>
        </p:txBody>
      </p:sp>
      <p:sp>
        <p:nvSpPr>
          <p:cNvPr id="63" name="TextBox 62">
            <a:extLst>
              <a:ext uri="{FF2B5EF4-FFF2-40B4-BE49-F238E27FC236}">
                <a16:creationId xmlns:a16="http://schemas.microsoft.com/office/drawing/2014/main" xmlns="" id="{F4E8C08C-65CA-4EE6-963A-C196B8C7F941}"/>
              </a:ext>
            </a:extLst>
          </p:cNvPr>
          <p:cNvSpPr txBox="1"/>
          <p:nvPr/>
        </p:nvSpPr>
        <p:spPr>
          <a:xfrm>
            <a:off x="6303708" y="4580503"/>
            <a:ext cx="1771522" cy="286409"/>
          </a:xfrm>
          <a:prstGeom prst="rect">
            <a:avLst/>
          </a:prstGeom>
          <a:solidFill>
            <a:schemeClr val="accent1"/>
          </a:solidFill>
          <a:ln w="9525" cap="flat" cmpd="sng" algn="ctr">
            <a:solidFill>
              <a:srgbClr val="C80F0F"/>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de-DE"/>
            </a:defPPr>
            <a:lvl1pPr algn="ctr" defTabSz="914400" fontAlgn="base">
              <a:spcBef>
                <a:spcPct val="0"/>
              </a:spcBef>
              <a:spcAft>
                <a:spcPct val="0"/>
              </a:spcAft>
              <a:defRPr sz="1400" b="1">
                <a:solidFill>
                  <a:schemeClr val="bg1"/>
                </a:solidFill>
                <a:latin typeface="Arial" charset="0"/>
              </a:defRPr>
            </a:lvl1pPr>
          </a:lstStyle>
          <a:p>
            <a:r>
              <a:rPr lang="bs-Latn-BA" dirty="0" smtClean="0"/>
              <a:t>BIMR deliverables</a:t>
            </a:r>
            <a:endParaRPr lang="en-GB" dirty="0"/>
          </a:p>
        </p:txBody>
      </p:sp>
      <p:sp>
        <p:nvSpPr>
          <p:cNvPr id="68" name="Arrow: Right 67">
            <a:extLst>
              <a:ext uri="{FF2B5EF4-FFF2-40B4-BE49-F238E27FC236}">
                <a16:creationId xmlns:a16="http://schemas.microsoft.com/office/drawing/2014/main" xmlns="" id="{5F7FE422-7573-4E12-8B47-82349130EBFC}"/>
              </a:ext>
            </a:extLst>
          </p:cNvPr>
          <p:cNvSpPr/>
          <p:nvPr/>
        </p:nvSpPr>
        <p:spPr bwMode="auto">
          <a:xfrm rot="11393263">
            <a:off x="5842951" y="4490852"/>
            <a:ext cx="360000" cy="360000"/>
          </a:xfrm>
          <a:prstGeom prst="rightArrow">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238"/>
          </a:p>
        </p:txBody>
      </p:sp>
    </p:spTree>
    <p:extLst>
      <p:ext uri="{BB962C8B-B14F-4D97-AF65-F5344CB8AC3E}">
        <p14:creationId xmlns:p14="http://schemas.microsoft.com/office/powerpoint/2010/main" val="350970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7" grpId="0" animBg="1"/>
      <p:bldP spid="10" grpId="0" animBg="1"/>
      <p:bldP spid="8" grpId="0" animBg="1"/>
      <p:bldP spid="17" grpId="0" animBg="1"/>
      <p:bldP spid="18" grpId="0" animBg="1"/>
      <p:bldP spid="19" grpId="0" animBg="1"/>
      <p:bldP spid="32" grpId="0" animBg="1"/>
      <p:bldP spid="2" grpId="0" animBg="1"/>
      <p:bldP spid="29" grpId="0" animBg="1"/>
      <p:bldP spid="33" grpId="0" animBg="1"/>
      <p:bldP spid="35" grpId="0" animBg="1"/>
      <p:bldP spid="36" grpId="0" animBg="1"/>
      <p:bldP spid="37" grpId="0" animBg="1"/>
      <p:bldP spid="38" grpId="0" animBg="1"/>
      <p:bldP spid="40" grpId="0" animBg="1"/>
      <p:bldP spid="41" grpId="0" animBg="1"/>
      <p:bldP spid="42" grpId="0" animBg="1"/>
      <p:bldP spid="43" grpId="0" animBg="1"/>
      <p:bldP spid="44" grpId="0" animBg="1"/>
      <p:bldP spid="45" grpId="0"/>
      <p:bldP spid="46" grpId="0"/>
      <p:bldP spid="63" grpId="0" animBg="1"/>
      <p:bldP spid="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p:txBody>
          <a:bodyPr/>
          <a:lstStyle/>
          <a:p>
            <a:r>
              <a:rPr lang="bs-Latn-BA" b="1" dirty="0" smtClean="0"/>
              <a:t>Consultative regional technical group</a:t>
            </a:r>
            <a:endParaRPr lang="en-GB" b="1" dirty="0"/>
          </a:p>
          <a:p>
            <a:pPr lvl="1" algn="just"/>
            <a:r>
              <a:rPr lang="bs-Latn-BA" dirty="0"/>
              <a:t>26 nominated representatives from </a:t>
            </a:r>
            <a:r>
              <a:rPr lang="en-GB" dirty="0"/>
              <a:t>the Ministries </a:t>
            </a:r>
            <a:r>
              <a:rPr lang="bs-Latn-BA" dirty="0" smtClean="0"/>
              <a:t>in charge </a:t>
            </a:r>
            <a:r>
              <a:rPr lang="en-GB" dirty="0" smtClean="0"/>
              <a:t>of </a:t>
            </a:r>
            <a:r>
              <a:rPr lang="en-GB" dirty="0"/>
              <a:t>Environment, Environmental Protection Agencies and Institutes for Nature Conservation from SEE and Croatia</a:t>
            </a:r>
            <a:r>
              <a:rPr lang="bs-Latn-BA" dirty="0" smtClean="0"/>
              <a:t>,</a:t>
            </a:r>
          </a:p>
          <a:p>
            <a:pPr lvl="1" algn="just"/>
            <a:r>
              <a:rPr lang="en-GB" dirty="0" smtClean="0"/>
              <a:t>supports </a:t>
            </a:r>
            <a:r>
              <a:rPr lang="en-GB" dirty="0"/>
              <a:t>advisory </a:t>
            </a:r>
            <a:r>
              <a:rPr lang="en-GB" dirty="0" smtClean="0"/>
              <a:t>work </a:t>
            </a:r>
            <a:r>
              <a:rPr lang="en-GB" dirty="0"/>
              <a:t>at the national/regional level, communicates and disseminates information on activities relevant for data management and reporting in respective institutions and other sectors and initiatives, verifies and presents deliverables, mobilizes institutional, scientific and technical networks at the national/regional and international level.</a:t>
            </a:r>
            <a:endParaRPr lang="bs-Latn-BA" sz="1400" dirty="0"/>
          </a:p>
          <a:p>
            <a:pPr lvl="1" algn="just"/>
            <a:r>
              <a:rPr lang="bs-Latn-BA" dirty="0" smtClean="0"/>
              <a:t>Mode </a:t>
            </a:r>
            <a:r>
              <a:rPr lang="bs-Latn-BA" dirty="0"/>
              <a:t>of Operation and Workplan,</a:t>
            </a:r>
          </a:p>
          <a:p>
            <a:pPr lvl="1" algn="just"/>
            <a:r>
              <a:rPr lang="bs-Latn-BA" dirty="0"/>
              <a:t>Three BIMR Regional Platform Meetings planned</a:t>
            </a:r>
          </a:p>
          <a:p>
            <a:r>
              <a:rPr lang="bs-Latn-BA" dirty="0"/>
              <a:t>	</a:t>
            </a:r>
            <a:r>
              <a:rPr lang="bs-Latn-BA" dirty="0" smtClean="0"/>
              <a:t>Spring, 2019</a:t>
            </a:r>
          </a:p>
          <a:p>
            <a:r>
              <a:rPr lang="bs-Latn-BA" dirty="0"/>
              <a:t>	</a:t>
            </a:r>
            <a:r>
              <a:rPr lang="bs-Latn-BA" dirty="0" smtClean="0"/>
              <a:t>Autumn, 2019</a:t>
            </a:r>
          </a:p>
          <a:p>
            <a:r>
              <a:rPr lang="bs-Latn-BA" dirty="0"/>
              <a:t>	</a:t>
            </a:r>
            <a:r>
              <a:rPr lang="bs-Latn-BA" dirty="0" smtClean="0"/>
              <a:t>Spring, 2020</a:t>
            </a:r>
          </a:p>
          <a:p>
            <a:pPr lvl="1" algn="just"/>
            <a:r>
              <a:rPr lang="bs-Latn-BA" dirty="0"/>
              <a:t>A</a:t>
            </a:r>
            <a:r>
              <a:rPr lang="en-GB" dirty="0" err="1" smtClean="0"/>
              <a:t>ims</a:t>
            </a:r>
            <a:r>
              <a:rPr lang="en-GB" dirty="0" smtClean="0"/>
              <a:t> </a:t>
            </a:r>
            <a:r>
              <a:rPr lang="en-GB" dirty="0"/>
              <a:t>to enhance transparency in biodiversity data management at the regional level by strengthening the capacities of BIMR Regional Platform in order to meet CBD and EU </a:t>
            </a:r>
            <a:r>
              <a:rPr lang="en-GB" dirty="0" smtClean="0"/>
              <a:t>requirements</a:t>
            </a:r>
            <a:r>
              <a:rPr lang="bs-Latn-BA" dirty="0" smtClean="0"/>
              <a:t>.</a:t>
            </a:r>
            <a:endParaRPr lang="en-GB" dirty="0"/>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p:txBody>
          <a:bodyPr/>
          <a:lstStyle/>
          <a:p>
            <a:r>
              <a:rPr lang="bs-Latn-BA" dirty="0" smtClean="0"/>
              <a:t>BIMR Regional Platform</a:t>
            </a:r>
            <a:endParaRPr lang="en-GB" dirty="0"/>
          </a:p>
        </p:txBody>
      </p:sp>
      <p:sp>
        <p:nvSpPr>
          <p:cNvPr id="2" name="Datumsplatzhalter 1">
            <a:extLst>
              <a:ext uri="{FF2B5EF4-FFF2-40B4-BE49-F238E27FC236}">
                <a16:creationId xmlns:a16="http://schemas.microsoft.com/office/drawing/2014/main" xmlns="" id="{2B15509D-218E-4FDA-A7F0-68538C0A7D0B}"/>
              </a:ext>
            </a:extLst>
          </p:cNvPr>
          <p:cNvSpPr>
            <a:spLocks noGrp="1"/>
          </p:cNvSpPr>
          <p:nvPr>
            <p:ph type="dt" sz="half" idx="17"/>
          </p:nvPr>
        </p:nvSpPr>
        <p:spPr>
          <a:xfrm>
            <a:off x="1059417" y="4926383"/>
            <a:ext cx="533639" cy="92333"/>
          </a:xfrm>
        </p:spPr>
        <p:txBody>
          <a:bodyPr/>
          <a:lstStyle/>
          <a:p>
            <a:r>
              <a:rPr lang="bs-Latn-BA" dirty="0"/>
              <a:t>22 May </a:t>
            </a:r>
            <a:r>
              <a:rPr lang="bs-Latn-BA" dirty="0" smtClean="0"/>
              <a:t>2019</a:t>
            </a:r>
            <a:endParaRPr lang="en-GB" dirty="0"/>
          </a:p>
        </p:txBody>
      </p:sp>
      <p:sp>
        <p:nvSpPr>
          <p:cNvPr id="6" name="Fußzeilenplatzhalter 5">
            <a:extLst>
              <a:ext uri="{FF2B5EF4-FFF2-40B4-BE49-F238E27FC236}">
                <a16:creationId xmlns:a16="http://schemas.microsoft.com/office/drawing/2014/main" xmlns="" id="{683CCB8C-F97A-4A3B-9C32-0BFE8A33FAEE}"/>
              </a:ext>
            </a:extLst>
          </p:cNvPr>
          <p:cNvSpPr>
            <a:spLocks noGrp="1"/>
          </p:cNvSpPr>
          <p:nvPr>
            <p:ph type="ftr" sz="quarter" idx="18"/>
          </p:nvPr>
        </p:nvSpPr>
        <p:spPr/>
        <p:txBody>
          <a:bodyPr/>
          <a:lstStyle/>
          <a:p>
            <a:r>
              <a:rPr lang="en-GB" dirty="0"/>
              <a:t>Open Regional Fund for South-East Europe - Implementation of Biodiversity Agreements</a:t>
            </a:r>
          </a:p>
        </p:txBody>
      </p:sp>
      <p:sp>
        <p:nvSpPr>
          <p:cNvPr id="7" name="Foliennummernplatzhalter 6">
            <a:extLst>
              <a:ext uri="{FF2B5EF4-FFF2-40B4-BE49-F238E27FC236}">
                <a16:creationId xmlns:a16="http://schemas.microsoft.com/office/drawing/2014/main" xmlns="" id="{035906ED-E1FD-4474-89DD-88CF5D80B116}"/>
              </a:ext>
            </a:extLst>
          </p:cNvPr>
          <p:cNvSpPr>
            <a:spLocks noGrp="1"/>
          </p:cNvSpPr>
          <p:nvPr>
            <p:ph type="sldNum" sz="quarter" idx="19"/>
          </p:nvPr>
        </p:nvSpPr>
        <p:spPr/>
        <p:txBody>
          <a:bodyPr/>
          <a:lstStyle/>
          <a:p>
            <a:fld id="{3A8B5DB7-81A8-4ED4-916B-6B23CD603687}" type="slidenum">
              <a:rPr lang="en-GB" smtClean="0"/>
              <a:pPr/>
              <a:t>8</a:t>
            </a:fld>
            <a:endParaRPr lang="en-GB" dirty="0"/>
          </a:p>
        </p:txBody>
      </p:sp>
      <p:pic>
        <p:nvPicPr>
          <p:cNvPr id="4" name="Picture Placeholder 3"/>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4276" r="4276"/>
          <a:stretch>
            <a:fillRect/>
          </a:stretch>
        </p:blipFill>
        <p:spPr/>
      </p:pic>
      <p:pic>
        <p:nvPicPr>
          <p:cNvPr id="11" name="Picture Placeholder 10"/>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4276" r="4276"/>
          <a:stretch>
            <a:fillRect/>
          </a:stretch>
        </p:blipFill>
        <p:spPr/>
      </p:pic>
    </p:spTree>
    <p:extLst>
      <p:ext uri="{BB962C8B-B14F-4D97-AF65-F5344CB8AC3E}">
        <p14:creationId xmlns:p14="http://schemas.microsoft.com/office/powerpoint/2010/main" val="85942685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a:xfrm>
            <a:off x="449817" y="1020968"/>
            <a:ext cx="8070405" cy="3579606"/>
          </a:xfrm>
        </p:spPr>
        <p:txBody>
          <a:bodyPr/>
          <a:lstStyle/>
          <a:p>
            <a:r>
              <a:rPr lang="bs-Latn-BA" b="1" dirty="0" smtClean="0"/>
              <a:t>1) Devlopment of BIMR policy paper</a:t>
            </a:r>
            <a:endParaRPr lang="en-GB" b="1" dirty="0"/>
          </a:p>
          <a:p>
            <a:pPr lvl="0" algn="just"/>
            <a:r>
              <a:rPr lang="bs-Latn-BA" i="1" dirty="0" smtClean="0"/>
              <a:t>Purpose:</a:t>
            </a:r>
            <a:r>
              <a:rPr lang="bs-Latn-BA" dirty="0" smtClean="0"/>
              <a:t> </a:t>
            </a:r>
            <a:r>
              <a:rPr lang="bs-Latn-BA" dirty="0"/>
              <a:t>a</a:t>
            </a:r>
            <a:r>
              <a:rPr lang="en-US" dirty="0" err="1" smtClean="0"/>
              <a:t>chieve</a:t>
            </a:r>
            <a:r>
              <a:rPr lang="en-US" dirty="0" smtClean="0"/>
              <a:t> </a:t>
            </a:r>
            <a:r>
              <a:rPr lang="en-US" dirty="0"/>
              <a:t>higher political profile of biodiversity information management and reporting </a:t>
            </a:r>
            <a:r>
              <a:rPr lang="en-US" dirty="0" smtClean="0"/>
              <a:t>issue </a:t>
            </a:r>
            <a:r>
              <a:rPr lang="en-US" dirty="0"/>
              <a:t>in the region</a:t>
            </a:r>
            <a:r>
              <a:rPr lang="en-US" dirty="0" smtClean="0"/>
              <a:t>,</a:t>
            </a:r>
            <a:r>
              <a:rPr lang="bs-Latn-BA" dirty="0" smtClean="0"/>
              <a:t> s</a:t>
            </a:r>
            <a:r>
              <a:rPr lang="en-US" dirty="0" err="1" smtClean="0"/>
              <a:t>trategically</a:t>
            </a:r>
            <a:r>
              <a:rPr lang="en-US" dirty="0" smtClean="0"/>
              <a:t> </a:t>
            </a:r>
            <a:r>
              <a:rPr lang="en-US" dirty="0"/>
              <a:t>plan activities to enable functional and operational biodiversity information management activities in the region and harmonization with the EU </a:t>
            </a:r>
            <a:r>
              <a:rPr lang="en-US" i="1" dirty="0" err="1"/>
              <a:t>acqui</a:t>
            </a:r>
            <a:r>
              <a:rPr lang="en-US" i="1" dirty="0"/>
              <a:t> </a:t>
            </a:r>
            <a:r>
              <a:rPr lang="en-US" dirty="0"/>
              <a:t>requirements,</a:t>
            </a:r>
            <a:endParaRPr lang="bs-Latn-BA" dirty="0"/>
          </a:p>
          <a:p>
            <a:pPr algn="just"/>
            <a:r>
              <a:rPr lang="bs-Latn-BA" dirty="0" smtClean="0"/>
              <a:t>- C</a:t>
            </a:r>
            <a:r>
              <a:rPr lang="en-GB" dirty="0" err="1"/>
              <a:t>onsists</a:t>
            </a:r>
            <a:r>
              <a:rPr lang="en-GB" dirty="0"/>
              <a:t> </a:t>
            </a:r>
            <a:r>
              <a:rPr lang="bs-Latn-BA" dirty="0" smtClean="0"/>
              <a:t>of methodology process, SWOT analysis, vision, focus areas and targets and Action Plan. Action Plan</a:t>
            </a:r>
            <a:r>
              <a:rPr lang="en-GB" dirty="0" smtClean="0"/>
              <a:t> </a:t>
            </a:r>
            <a:r>
              <a:rPr lang="en-GB" dirty="0"/>
              <a:t>should be proposed and agreed among BIMR Regional Platform members and prepared in a way to be feasible, clear, resourceful and adjusted to the national circumstances and easier to </a:t>
            </a:r>
            <a:r>
              <a:rPr lang="en-GB" dirty="0" smtClean="0"/>
              <a:t>implement</a:t>
            </a:r>
            <a:endParaRPr lang="bs-Latn-BA" dirty="0" smtClean="0"/>
          </a:p>
          <a:p>
            <a:endParaRPr lang="bs-Latn-BA" dirty="0"/>
          </a:p>
          <a:p>
            <a:r>
              <a:rPr lang="bs-Latn-BA" b="1" dirty="0" smtClean="0"/>
              <a:t>2) </a:t>
            </a:r>
            <a:r>
              <a:rPr lang="bs-Latn-BA" b="1" dirty="0"/>
              <a:t>Improvement of BD data management</a:t>
            </a:r>
          </a:p>
          <a:p>
            <a:r>
              <a:rPr lang="bs-Latn-BA" dirty="0" smtClean="0"/>
              <a:t>- Further update of List of Endemic Taxa of SEE</a:t>
            </a:r>
          </a:p>
          <a:p>
            <a:r>
              <a:rPr lang="bs-Latn-BA" dirty="0" smtClean="0"/>
              <a:t>- Development of Information System for Nature Conservation (ISNCs) in Montenegro, Bosnia and Herzegovina and North Macedonia</a:t>
            </a:r>
          </a:p>
          <a:p>
            <a:endParaRPr lang="en-GB" dirty="0"/>
          </a:p>
          <a:p>
            <a:endParaRPr lang="en-GB" dirty="0"/>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p:txBody>
          <a:bodyPr/>
          <a:lstStyle/>
          <a:p>
            <a:r>
              <a:rPr lang="bs-Latn-BA" dirty="0" smtClean="0"/>
              <a:t>Implementation of two main activities</a:t>
            </a:r>
            <a:endParaRPr lang="en-GB" dirty="0"/>
          </a:p>
        </p:txBody>
      </p:sp>
      <p:sp>
        <p:nvSpPr>
          <p:cNvPr id="6" name="Datumsplatzhalter 5">
            <a:extLst>
              <a:ext uri="{FF2B5EF4-FFF2-40B4-BE49-F238E27FC236}">
                <a16:creationId xmlns:a16="http://schemas.microsoft.com/office/drawing/2014/main" xmlns="" id="{0DAA5216-BE4A-4A79-9C1C-623D7C8312BE}"/>
              </a:ext>
            </a:extLst>
          </p:cNvPr>
          <p:cNvSpPr>
            <a:spLocks noGrp="1"/>
          </p:cNvSpPr>
          <p:nvPr>
            <p:ph type="dt" sz="half" idx="16"/>
          </p:nvPr>
        </p:nvSpPr>
        <p:spPr>
          <a:xfrm>
            <a:off x="1059417" y="4926383"/>
            <a:ext cx="533639" cy="92333"/>
          </a:xfrm>
        </p:spPr>
        <p:txBody>
          <a:bodyPr/>
          <a:lstStyle/>
          <a:p>
            <a:r>
              <a:rPr lang="bs-Latn-BA" dirty="0"/>
              <a:t>22 May </a:t>
            </a:r>
            <a:r>
              <a:rPr lang="bs-Latn-BA" dirty="0" smtClean="0"/>
              <a:t>2019</a:t>
            </a:r>
            <a:endParaRPr lang="en-GB" dirty="0"/>
          </a:p>
        </p:txBody>
      </p:sp>
      <p:sp>
        <p:nvSpPr>
          <p:cNvPr id="7" name="Fußzeilenplatzhalter 6">
            <a:extLst>
              <a:ext uri="{FF2B5EF4-FFF2-40B4-BE49-F238E27FC236}">
                <a16:creationId xmlns:a16="http://schemas.microsoft.com/office/drawing/2014/main" xmlns="" id="{98B9850D-3B58-4FB2-9196-D3D03626CF40}"/>
              </a:ext>
            </a:extLst>
          </p:cNvPr>
          <p:cNvSpPr>
            <a:spLocks noGrp="1"/>
          </p:cNvSpPr>
          <p:nvPr>
            <p:ph type="ftr" sz="quarter" idx="17"/>
          </p:nvPr>
        </p:nvSpPr>
        <p:spPr>
          <a:xfrm>
            <a:off x="1846523" y="4940559"/>
            <a:ext cx="5775978" cy="92333"/>
          </a:xfrm>
        </p:spPr>
        <p:txBody>
          <a:bodyPr/>
          <a:lstStyle/>
          <a:p>
            <a:r>
              <a:rPr lang="en-GB" dirty="0"/>
              <a:t>Open Regional Fund for South-East Europe - Implementation of Biodiversity Agreements</a:t>
            </a:r>
          </a:p>
        </p:txBody>
      </p:sp>
      <p:sp>
        <p:nvSpPr>
          <p:cNvPr id="8" name="Foliennummernplatzhalter 7">
            <a:extLst>
              <a:ext uri="{FF2B5EF4-FFF2-40B4-BE49-F238E27FC236}">
                <a16:creationId xmlns:a16="http://schemas.microsoft.com/office/drawing/2014/main" xmlns="" id="{5D2145EC-068B-42A0-8B92-5F4FA8C88161}"/>
              </a:ext>
            </a:extLst>
          </p:cNvPr>
          <p:cNvSpPr>
            <a:spLocks noGrp="1"/>
          </p:cNvSpPr>
          <p:nvPr>
            <p:ph type="sldNum" sz="quarter" idx="18"/>
          </p:nvPr>
        </p:nvSpPr>
        <p:spPr/>
        <p:txBody>
          <a:bodyPr/>
          <a:lstStyle/>
          <a:p>
            <a:fld id="{3A8B5DB7-81A8-4ED4-916B-6B23CD603687}" type="slidenum">
              <a:rPr lang="en-GB" smtClean="0"/>
              <a:pPr/>
              <a:t>9</a:t>
            </a:fld>
            <a:endParaRPr lang="en-GB" dirty="0"/>
          </a:p>
        </p:txBody>
      </p:sp>
    </p:spTree>
    <p:extLst>
      <p:ext uri="{BB962C8B-B14F-4D97-AF65-F5344CB8AC3E}">
        <p14:creationId xmlns:p14="http://schemas.microsoft.com/office/powerpoint/2010/main" val="2963701287"/>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a:xfrm>
            <a:off x="449818" y="843759"/>
            <a:ext cx="5348470" cy="1769123"/>
          </a:xfrm>
        </p:spPr>
        <p:txBody>
          <a:bodyPr/>
          <a:lstStyle/>
          <a:p>
            <a:r>
              <a:rPr lang="bs-Latn-BA" b="1" dirty="0" smtClean="0"/>
              <a:t>Developed dataset</a:t>
            </a:r>
            <a:endParaRPr lang="en-GB" b="1" dirty="0"/>
          </a:p>
          <a:p>
            <a:pPr lvl="1"/>
            <a:r>
              <a:rPr lang="bs-Latn-BA" dirty="0" smtClean="0"/>
              <a:t>Regional Expert Group – 13 taxonomists,</a:t>
            </a:r>
          </a:p>
          <a:p>
            <a:pPr lvl="1"/>
            <a:r>
              <a:rPr lang="bs-Latn-BA" dirty="0" smtClean="0"/>
              <a:t>Taxonomic groups - </a:t>
            </a:r>
            <a:r>
              <a:rPr lang="en-GB" dirty="0"/>
              <a:t>vascular plants, mammals, amphibians, reptiles and </a:t>
            </a:r>
            <a:r>
              <a:rPr lang="en-GB" dirty="0" smtClean="0"/>
              <a:t>beetles</a:t>
            </a:r>
            <a:r>
              <a:rPr lang="bs-Latn-BA" dirty="0" smtClean="0"/>
              <a:t>,</a:t>
            </a:r>
          </a:p>
          <a:p>
            <a:pPr lvl="1"/>
            <a:r>
              <a:rPr lang="bs-Latn-BA" dirty="0" smtClean="0"/>
              <a:t>Used Darwin Core standard</a:t>
            </a:r>
          </a:p>
          <a:p>
            <a:pPr lvl="1"/>
            <a:r>
              <a:rPr lang="en-GB" dirty="0"/>
              <a:t>nearly 2.200 endemic </a:t>
            </a:r>
            <a:r>
              <a:rPr lang="en-GB" dirty="0" smtClean="0"/>
              <a:t>taxa</a:t>
            </a:r>
            <a:r>
              <a:rPr lang="bs-Latn-BA" dirty="0" smtClean="0"/>
              <a:t> (</a:t>
            </a:r>
            <a:r>
              <a:rPr lang="en-GB" dirty="0" smtClean="0"/>
              <a:t>1.598 </a:t>
            </a:r>
            <a:r>
              <a:rPr lang="en-GB" dirty="0"/>
              <a:t>species </a:t>
            </a:r>
            <a:r>
              <a:rPr lang="bs-Latn-BA" dirty="0" smtClean="0"/>
              <a:t>and</a:t>
            </a:r>
            <a:r>
              <a:rPr lang="en-GB" dirty="0" smtClean="0"/>
              <a:t> </a:t>
            </a:r>
            <a:r>
              <a:rPr lang="en-GB" dirty="0"/>
              <a:t>576 </a:t>
            </a:r>
            <a:r>
              <a:rPr lang="en-GB" dirty="0" smtClean="0"/>
              <a:t>subspecies</a:t>
            </a:r>
            <a:r>
              <a:rPr lang="bs-Latn-BA" dirty="0" smtClean="0"/>
              <a:t>), a</a:t>
            </a:r>
            <a:r>
              <a:rPr lang="en-GB" dirty="0" err="1" smtClean="0"/>
              <a:t>lmost</a:t>
            </a:r>
            <a:r>
              <a:rPr lang="en-GB" dirty="0" smtClean="0"/>
              <a:t> </a:t>
            </a:r>
            <a:r>
              <a:rPr lang="en-GB" dirty="0"/>
              <a:t>2.500 classic localities </a:t>
            </a:r>
            <a:r>
              <a:rPr lang="bs-Latn-BA" dirty="0" smtClean="0"/>
              <a:t>(</a:t>
            </a:r>
            <a:r>
              <a:rPr lang="en-GB" dirty="0" smtClean="0"/>
              <a:t>2.430 </a:t>
            </a:r>
            <a:r>
              <a:rPr lang="en-GB" dirty="0"/>
              <a:t>were </a:t>
            </a:r>
            <a:r>
              <a:rPr lang="en-GB" dirty="0" smtClean="0"/>
              <a:t>georeferenced</a:t>
            </a:r>
            <a:r>
              <a:rPr lang="bs-Latn-BA" dirty="0" smtClean="0"/>
              <a:t>).</a:t>
            </a:r>
            <a:r>
              <a:rPr lang="en-GB" dirty="0" smtClean="0"/>
              <a:t> </a:t>
            </a:r>
            <a:endParaRPr lang="en-GB" dirty="0"/>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a:xfrm>
            <a:off x="449817" y="154360"/>
            <a:ext cx="8560833" cy="540544"/>
          </a:xfrm>
        </p:spPr>
        <p:txBody>
          <a:bodyPr/>
          <a:lstStyle/>
          <a:p>
            <a:r>
              <a:rPr lang="bs-Latn-BA" dirty="0" smtClean="0"/>
              <a:t>List of Endemic Taxa of SEE</a:t>
            </a:r>
            <a:endParaRPr lang="en-GB" dirty="0"/>
          </a:p>
        </p:txBody>
      </p:sp>
      <p:sp>
        <p:nvSpPr>
          <p:cNvPr id="2" name="Textplatzhalter 1">
            <a:extLst>
              <a:ext uri="{FF2B5EF4-FFF2-40B4-BE49-F238E27FC236}">
                <a16:creationId xmlns:a16="http://schemas.microsoft.com/office/drawing/2014/main" xmlns="" id="{A3DA5460-84F7-4E8F-A60C-A9A743371534}"/>
              </a:ext>
            </a:extLst>
          </p:cNvPr>
          <p:cNvSpPr>
            <a:spLocks noGrp="1"/>
          </p:cNvSpPr>
          <p:nvPr>
            <p:ph type="body" sz="quarter" idx="14"/>
          </p:nvPr>
        </p:nvSpPr>
        <p:spPr bwMode="gray">
          <a:xfrm>
            <a:off x="449815" y="2491698"/>
            <a:ext cx="5171262" cy="1946332"/>
          </a:xfrm>
        </p:spPr>
        <p:txBody>
          <a:bodyPr/>
          <a:lstStyle/>
          <a:p>
            <a:r>
              <a:rPr lang="bs-Latn-BA" b="1" dirty="0" smtClean="0"/>
              <a:t>GBIF publishing and promotion</a:t>
            </a:r>
            <a:endParaRPr lang="en-GB" b="1" dirty="0"/>
          </a:p>
          <a:p>
            <a:pPr lvl="1"/>
            <a:r>
              <a:rPr lang="bs-Latn-BA" dirty="0" smtClean="0"/>
              <a:t>Macedonian Ecological Society, registered as GBIF publisher</a:t>
            </a:r>
          </a:p>
          <a:p>
            <a:pPr lvl="1"/>
            <a:r>
              <a:rPr lang="bs-Latn-BA" dirty="0" smtClean="0"/>
              <a:t>Document „Recommednations for future update“.</a:t>
            </a:r>
          </a:p>
          <a:p>
            <a:pPr lvl="1"/>
            <a:r>
              <a:rPr lang="bs-Latn-BA" dirty="0" smtClean="0"/>
              <a:t>Brochure,</a:t>
            </a:r>
          </a:p>
          <a:p>
            <a:pPr lvl="1"/>
            <a:r>
              <a:rPr lang="bs-Latn-BA" dirty="0" smtClean="0"/>
              <a:t>GBIF publishing (underway).</a:t>
            </a:r>
            <a:endParaRPr lang="en-GB" dirty="0"/>
          </a:p>
        </p:txBody>
      </p:sp>
      <p:sp>
        <p:nvSpPr>
          <p:cNvPr id="7" name="Textplatzhalter 6">
            <a:extLst>
              <a:ext uri="{FF2B5EF4-FFF2-40B4-BE49-F238E27FC236}">
                <a16:creationId xmlns:a16="http://schemas.microsoft.com/office/drawing/2014/main" xmlns="" id="{2974F227-976D-4861-9378-4F72649FD5F5}"/>
              </a:ext>
            </a:extLst>
          </p:cNvPr>
          <p:cNvSpPr>
            <a:spLocks noGrp="1"/>
          </p:cNvSpPr>
          <p:nvPr>
            <p:ph type="body" sz="quarter" idx="18"/>
          </p:nvPr>
        </p:nvSpPr>
        <p:spPr bwMode="gray">
          <a:xfrm>
            <a:off x="449814" y="3790183"/>
            <a:ext cx="5079115" cy="1946333"/>
          </a:xfrm>
        </p:spPr>
        <p:txBody>
          <a:bodyPr/>
          <a:lstStyle/>
          <a:p>
            <a:r>
              <a:rPr lang="bs-Latn-BA" b="1" dirty="0" smtClean="0"/>
              <a:t>Further update</a:t>
            </a:r>
            <a:endParaRPr lang="en-GB" b="1" dirty="0"/>
          </a:p>
          <a:p>
            <a:pPr lvl="1"/>
            <a:r>
              <a:rPr lang="bs-Latn-BA" dirty="0" smtClean="0"/>
              <a:t>New taxonomic groups – anthropods (subterrenean and aquatic), snails, slugs, fishes</a:t>
            </a:r>
          </a:p>
          <a:p>
            <a:pPr lvl="1"/>
            <a:r>
              <a:rPr lang="bs-Latn-BA" dirty="0" smtClean="0"/>
              <a:t>BD data paper, </a:t>
            </a:r>
          </a:p>
          <a:p>
            <a:pPr lvl="1"/>
            <a:r>
              <a:rPr lang="bs-Latn-BA" dirty="0" smtClean="0"/>
              <a:t>Update in ISNCs and GBIF network.</a:t>
            </a:r>
            <a:endParaRPr lang="en-GB" dirty="0"/>
          </a:p>
        </p:txBody>
      </p:sp>
      <p:sp>
        <p:nvSpPr>
          <p:cNvPr id="6" name="Datumsplatzhalter 5">
            <a:extLst>
              <a:ext uri="{FF2B5EF4-FFF2-40B4-BE49-F238E27FC236}">
                <a16:creationId xmlns:a16="http://schemas.microsoft.com/office/drawing/2014/main" xmlns="" id="{076D01B9-B7F3-4866-BF28-41838830A6AF}"/>
              </a:ext>
            </a:extLst>
          </p:cNvPr>
          <p:cNvSpPr>
            <a:spLocks noGrp="1"/>
          </p:cNvSpPr>
          <p:nvPr>
            <p:ph type="dt" sz="half" idx="19"/>
          </p:nvPr>
        </p:nvSpPr>
        <p:spPr/>
        <p:txBody>
          <a:bodyPr/>
          <a:lstStyle/>
          <a:p>
            <a:r>
              <a:rPr lang="bs-Latn-BA" dirty="0" smtClean="0"/>
              <a:t>22 May</a:t>
            </a:r>
            <a:r>
              <a:rPr lang="en-GB" dirty="0" smtClean="0"/>
              <a:t> </a:t>
            </a:r>
            <a:r>
              <a:rPr lang="en-GB" dirty="0"/>
              <a:t>2019</a:t>
            </a:r>
          </a:p>
        </p:txBody>
      </p:sp>
      <p:sp>
        <p:nvSpPr>
          <p:cNvPr id="8" name="Fußzeilenplatzhalter 7">
            <a:extLst>
              <a:ext uri="{FF2B5EF4-FFF2-40B4-BE49-F238E27FC236}">
                <a16:creationId xmlns:a16="http://schemas.microsoft.com/office/drawing/2014/main" xmlns="" id="{738D0917-C3B9-46DD-9FA5-87662B43D1F2}"/>
              </a:ext>
            </a:extLst>
          </p:cNvPr>
          <p:cNvSpPr>
            <a:spLocks noGrp="1"/>
          </p:cNvSpPr>
          <p:nvPr>
            <p:ph type="ftr" sz="quarter" idx="20"/>
          </p:nvPr>
        </p:nvSpPr>
        <p:spPr/>
        <p:txBody>
          <a:bodyPr/>
          <a:lstStyle/>
          <a:p>
            <a:r>
              <a:rPr lang="en-GB" dirty="0"/>
              <a:t>Open Regional Fund for South-East Europe - Implementation of Biodiversity Agreements</a:t>
            </a:r>
          </a:p>
        </p:txBody>
      </p:sp>
      <p:sp>
        <p:nvSpPr>
          <p:cNvPr id="10" name="Foliennummernplatzhalter 9">
            <a:extLst>
              <a:ext uri="{FF2B5EF4-FFF2-40B4-BE49-F238E27FC236}">
                <a16:creationId xmlns:a16="http://schemas.microsoft.com/office/drawing/2014/main" xmlns="" id="{365923A9-E99F-478F-8C53-FBF777D448C2}"/>
              </a:ext>
            </a:extLst>
          </p:cNvPr>
          <p:cNvSpPr>
            <a:spLocks noGrp="1"/>
          </p:cNvSpPr>
          <p:nvPr>
            <p:ph type="sldNum" sz="quarter" idx="21"/>
          </p:nvPr>
        </p:nvSpPr>
        <p:spPr/>
        <p:txBody>
          <a:bodyPr/>
          <a:lstStyle/>
          <a:p>
            <a:fld id="{3A8B5DB7-81A8-4ED4-916B-6B23CD603687}" type="slidenum">
              <a:rPr lang="en-GB" smtClean="0"/>
              <a:pPr/>
              <a:t>10</a:t>
            </a:fld>
            <a:endParaRPr lang="en-GB" dirty="0"/>
          </a:p>
        </p:txBody>
      </p:sp>
      <p:pic>
        <p:nvPicPr>
          <p:cNvPr id="5" name="Picture Placeholder 4"/>
          <p:cNvPicPr>
            <a:picLocks noGrp="1" noChangeAspect="1"/>
          </p:cNvPicPr>
          <p:nvPr>
            <p:ph type="pic" sz="quarter" idx="15"/>
          </p:nvPr>
        </p:nvPicPr>
        <p:blipFill>
          <a:blip r:embed="rId3"/>
          <a:srcRect t="25" b="25"/>
          <a:stretch>
            <a:fillRect/>
          </a:stretch>
        </p:blipFill>
        <p:spPr>
          <a:xfrm>
            <a:off x="5717832" y="2571388"/>
            <a:ext cx="3181254" cy="1786951"/>
          </a:xfrm>
          <a:prstGeom prst="rect">
            <a:avLst/>
          </a:prstGeom>
        </p:spPr>
      </p:pic>
      <p:pic>
        <p:nvPicPr>
          <p:cNvPr id="13" name="Picture Placeholder 12"/>
          <p:cNvPicPr>
            <a:picLocks noGrp="1" noChangeAspect="1"/>
          </p:cNvPicPr>
          <p:nvPr>
            <p:ph type="pic" sz="quarter" idx="16"/>
          </p:nvPr>
        </p:nvPicPr>
        <p:blipFill>
          <a:blip r:embed="rId4"/>
          <a:srcRect t="52" b="52"/>
          <a:stretch>
            <a:fillRect/>
          </a:stretch>
        </p:blipFill>
        <p:spPr>
          <a:xfrm>
            <a:off x="5717832" y="540710"/>
            <a:ext cx="3180452" cy="1786501"/>
          </a:xfrm>
          <a:prstGeom prst="rect">
            <a:avLst/>
          </a:prstGeom>
        </p:spPr>
      </p:pic>
    </p:spTree>
    <p:extLst>
      <p:ext uri="{BB962C8B-B14F-4D97-AF65-F5344CB8AC3E}">
        <p14:creationId xmlns:p14="http://schemas.microsoft.com/office/powerpoint/2010/main" val="421345729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bs-Latn-BA" b="1" dirty="0" smtClean="0"/>
              <a:t>Bosnia and Herzegovina</a:t>
            </a:r>
          </a:p>
          <a:p>
            <a:r>
              <a:rPr lang="en-GB" dirty="0"/>
              <a:t>Republic Institute for Protection of Cultural-Historical and Natural Heritage in </a:t>
            </a:r>
            <a:r>
              <a:rPr lang="en-GB" dirty="0" err="1"/>
              <a:t>Republika</a:t>
            </a:r>
            <a:r>
              <a:rPr lang="en-GB" dirty="0"/>
              <a:t> </a:t>
            </a:r>
            <a:r>
              <a:rPr lang="en-GB" dirty="0" err="1"/>
              <a:t>Srpska</a:t>
            </a:r>
            <a:endParaRPr lang="en-GB" dirty="0"/>
          </a:p>
          <a:p>
            <a:r>
              <a:rPr lang="en-GB" dirty="0"/>
              <a:t>Environmental Fund of FBiH</a:t>
            </a:r>
            <a:endParaRPr lang="en-US" dirty="0"/>
          </a:p>
          <a:p>
            <a:r>
              <a:rPr lang="bs-Latn-BA" dirty="0" smtClean="0">
                <a:hlinkClick r:id="rId2"/>
              </a:rPr>
              <a:t>http</a:t>
            </a:r>
            <a:r>
              <a:rPr lang="bs-Latn-BA" dirty="0">
                <a:hlinkClick r:id="rId2"/>
              </a:rPr>
              <a:t>://e-priroda.rs.ba/en</a:t>
            </a:r>
            <a:r>
              <a:rPr lang="bs-Latn-BA" dirty="0" smtClean="0">
                <a:hlinkClick r:id="rId2"/>
              </a:rPr>
              <a:t>/</a:t>
            </a:r>
            <a:r>
              <a:rPr lang="bs-Latn-BA" dirty="0" smtClean="0"/>
              <a:t> </a:t>
            </a:r>
          </a:p>
          <a:p>
            <a:r>
              <a:rPr lang="bs-Latn-BA" dirty="0" smtClean="0"/>
              <a:t>Next - Module on Protected Areas with geospatial functionality + taxonomic component</a:t>
            </a:r>
            <a:endParaRPr lang="bs-Latn-BA" dirty="0"/>
          </a:p>
        </p:txBody>
      </p:sp>
      <p:sp>
        <p:nvSpPr>
          <p:cNvPr id="5" name="Title 4"/>
          <p:cNvSpPr>
            <a:spLocks noGrp="1"/>
          </p:cNvSpPr>
          <p:nvPr>
            <p:ph type="title"/>
          </p:nvPr>
        </p:nvSpPr>
        <p:spPr/>
        <p:txBody>
          <a:bodyPr/>
          <a:lstStyle/>
          <a:p>
            <a:r>
              <a:rPr lang="bs-Latn-BA" dirty="0" smtClean="0"/>
              <a:t>Development of Information System for Nature Conservation (ISNC)</a:t>
            </a:r>
            <a:endParaRPr lang="bs-Latn-BA" dirty="0"/>
          </a:p>
        </p:txBody>
      </p:sp>
      <p:sp>
        <p:nvSpPr>
          <p:cNvPr id="6" name="Text Placeholder 5"/>
          <p:cNvSpPr>
            <a:spLocks noGrp="1"/>
          </p:cNvSpPr>
          <p:nvPr>
            <p:ph type="body" sz="quarter" idx="14"/>
          </p:nvPr>
        </p:nvSpPr>
        <p:spPr/>
        <p:txBody>
          <a:bodyPr/>
          <a:lstStyle/>
          <a:p>
            <a:r>
              <a:rPr lang="bs-Latn-BA" b="1" dirty="0" smtClean="0"/>
              <a:t>Montenegro</a:t>
            </a:r>
          </a:p>
          <a:p>
            <a:r>
              <a:rPr lang="en-GB" dirty="0"/>
              <a:t>Environmental Protection Agency</a:t>
            </a:r>
            <a:endParaRPr lang="bs-Latn-BA" dirty="0">
              <a:hlinkClick r:id="rId3"/>
            </a:endParaRPr>
          </a:p>
          <a:p>
            <a:r>
              <a:rPr lang="bs-Latn-BA" dirty="0" smtClean="0">
                <a:hlinkClick r:id="rId3"/>
              </a:rPr>
              <a:t>http</a:t>
            </a:r>
            <a:r>
              <a:rPr lang="bs-Latn-BA" dirty="0">
                <a:hlinkClick r:id="rId3"/>
              </a:rPr>
              <a:t>://zasticenapodrucja-cg.tk//</a:t>
            </a:r>
            <a:r>
              <a:rPr lang="bs-Latn-BA" dirty="0" smtClean="0">
                <a:hlinkClick r:id="rId3"/>
              </a:rPr>
              <a:t>en</a:t>
            </a:r>
            <a:endParaRPr lang="bs-Latn-BA" dirty="0" smtClean="0"/>
          </a:p>
          <a:p>
            <a:r>
              <a:rPr lang="bs-Latn-BA" dirty="0" smtClean="0"/>
              <a:t>Next - Module on Natura 2000 (?)</a:t>
            </a:r>
            <a:endParaRPr lang="bs-Latn-BA" dirty="0"/>
          </a:p>
        </p:txBody>
      </p:sp>
      <p:sp>
        <p:nvSpPr>
          <p:cNvPr id="8" name="Text Placeholder 7"/>
          <p:cNvSpPr>
            <a:spLocks noGrp="1"/>
          </p:cNvSpPr>
          <p:nvPr>
            <p:ph type="body" sz="quarter" idx="18"/>
          </p:nvPr>
        </p:nvSpPr>
        <p:spPr/>
        <p:txBody>
          <a:bodyPr/>
          <a:lstStyle/>
          <a:p>
            <a:r>
              <a:rPr lang="bs-Latn-BA" b="1" dirty="0" smtClean="0"/>
              <a:t>North Macedonia</a:t>
            </a:r>
          </a:p>
          <a:p>
            <a:r>
              <a:rPr lang="en-GB" dirty="0"/>
              <a:t>Ministry of Environment and Physical Planning</a:t>
            </a:r>
            <a:endParaRPr lang="bs-Latn-BA" dirty="0"/>
          </a:p>
          <a:p>
            <a:r>
              <a:rPr lang="bs-Latn-BA" dirty="0" smtClean="0"/>
              <a:t>SDF Natura 2000</a:t>
            </a:r>
          </a:p>
          <a:p>
            <a:r>
              <a:rPr lang="bs-Latn-BA" dirty="0" smtClean="0"/>
              <a:t>Next – mobile application for data collection at the field (?)</a:t>
            </a:r>
            <a:endParaRPr lang="bs-Latn-BA" dirty="0"/>
          </a:p>
        </p:txBody>
      </p:sp>
      <p:sp>
        <p:nvSpPr>
          <p:cNvPr id="9" name="Date Placeholder 8"/>
          <p:cNvSpPr>
            <a:spLocks noGrp="1"/>
          </p:cNvSpPr>
          <p:nvPr>
            <p:ph type="dt" sz="half" idx="19"/>
          </p:nvPr>
        </p:nvSpPr>
        <p:spPr>
          <a:xfrm>
            <a:off x="1059417" y="4926383"/>
            <a:ext cx="533639" cy="92333"/>
          </a:xfrm>
        </p:spPr>
        <p:txBody>
          <a:bodyPr/>
          <a:lstStyle/>
          <a:p>
            <a:r>
              <a:rPr lang="bs-Latn-BA" dirty="0"/>
              <a:t>22 May </a:t>
            </a:r>
            <a:r>
              <a:rPr lang="bs-Latn-BA" dirty="0" smtClean="0"/>
              <a:t>2019</a:t>
            </a:r>
            <a:endParaRPr lang="en-GB" dirty="0"/>
          </a:p>
        </p:txBody>
      </p:sp>
      <p:sp>
        <p:nvSpPr>
          <p:cNvPr id="10" name="Footer Placeholder 9"/>
          <p:cNvSpPr>
            <a:spLocks noGrp="1"/>
          </p:cNvSpPr>
          <p:nvPr>
            <p:ph type="ftr" sz="quarter" idx="20"/>
          </p:nvPr>
        </p:nvSpPr>
        <p:spPr/>
        <p:txBody>
          <a:bodyPr/>
          <a:lstStyle/>
          <a:p>
            <a:r>
              <a:rPr lang="en-GB" dirty="0"/>
              <a:t>Open Regional Fund for South-East Europe - Implementation of Biodiversity Agreements</a:t>
            </a:r>
          </a:p>
        </p:txBody>
      </p:sp>
      <p:sp>
        <p:nvSpPr>
          <p:cNvPr id="11" name="Slide Number Placeholder 10"/>
          <p:cNvSpPr>
            <a:spLocks noGrp="1"/>
          </p:cNvSpPr>
          <p:nvPr>
            <p:ph type="sldNum" sz="quarter" idx="21"/>
          </p:nvPr>
        </p:nvSpPr>
        <p:spPr/>
        <p:txBody>
          <a:bodyPr/>
          <a:lstStyle/>
          <a:p>
            <a:fld id="{3A8B5DB7-81A8-4ED4-916B-6B23CD603687}" type="slidenum">
              <a:rPr lang="en-GB" smtClean="0"/>
              <a:pPr/>
              <a:t>11</a:t>
            </a:fld>
            <a:endParaRPr lang="en-GB" dirty="0"/>
          </a:p>
        </p:txBody>
      </p:sp>
      <p:pic>
        <p:nvPicPr>
          <p:cNvPr id="12" name="Picture Placeholder 17"/>
          <p:cNvPicPr>
            <a:picLocks noGrp="1" noChangeAspect="1"/>
          </p:cNvPicPr>
          <p:nvPr>
            <p:ph type="pic" sz="quarter" idx="15"/>
          </p:nvPr>
        </p:nvPicPr>
        <p:blipFill>
          <a:blip r:embed="rId4"/>
          <a:srcRect t="25" b="25"/>
          <a:stretch>
            <a:fillRect/>
          </a:stretch>
        </p:blipFill>
        <p:spPr>
          <a:xfrm>
            <a:off x="262245" y="2925956"/>
            <a:ext cx="2858400" cy="1605600"/>
          </a:xfrm>
          <a:prstGeom prst="rect">
            <a:avLst/>
          </a:prstGeom>
        </p:spPr>
      </p:pic>
      <p:pic>
        <p:nvPicPr>
          <p:cNvPr id="13" name="Picture 12"/>
          <p:cNvPicPr>
            <a:picLocks noChangeAspect="1"/>
          </p:cNvPicPr>
          <p:nvPr/>
        </p:nvPicPr>
        <p:blipFill rotWithShape="1">
          <a:blip r:embed="rId5"/>
          <a:srcRect l="18140" t="10198" r="18527" b="4909"/>
          <a:stretch/>
        </p:blipFill>
        <p:spPr>
          <a:xfrm>
            <a:off x="3259754" y="2191918"/>
            <a:ext cx="2940956" cy="1605600"/>
          </a:xfrm>
          <a:prstGeom prst="rect">
            <a:avLst/>
          </a:prstGeom>
        </p:spPr>
      </p:pic>
      <p:pic>
        <p:nvPicPr>
          <p:cNvPr id="1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292" r="41418" b="5141"/>
          <a:stretch/>
        </p:blipFill>
        <p:spPr bwMode="auto">
          <a:xfrm>
            <a:off x="6408507" y="2375965"/>
            <a:ext cx="2389270" cy="1985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9360" r="14179" b="34461"/>
          <a:stretch/>
        </p:blipFill>
        <p:spPr bwMode="auto">
          <a:xfrm>
            <a:off x="6259033" y="3490566"/>
            <a:ext cx="2827082" cy="104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892854"/>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a:xfrm>
            <a:off x="449817" y="921730"/>
            <a:ext cx="8396470" cy="3579606"/>
          </a:xfrm>
        </p:spPr>
        <p:txBody>
          <a:bodyPr/>
          <a:lstStyle/>
          <a:p>
            <a:r>
              <a:rPr lang="bs-Latn-BA" dirty="0" smtClean="0"/>
              <a:t>- Letter of Agreement (Feb 18, 2018), joint activities:</a:t>
            </a:r>
            <a:r>
              <a:rPr lang="en-GB" dirty="0" smtClean="0"/>
              <a:t> </a:t>
            </a:r>
            <a:endParaRPr lang="en-GB" dirty="0"/>
          </a:p>
          <a:p>
            <a:pPr lvl="1"/>
            <a:r>
              <a:rPr lang="en-GB" dirty="0" smtClean="0"/>
              <a:t>GBIF’s </a:t>
            </a:r>
            <a:r>
              <a:rPr lang="en-GB" dirty="0"/>
              <a:t>contribution to and review of the document BIMR Regional Guidelines developed by GIZ/ORF BD,</a:t>
            </a:r>
            <a:endParaRPr lang="bs-Latn-BA" dirty="0"/>
          </a:p>
          <a:p>
            <a:pPr lvl="1"/>
            <a:r>
              <a:rPr lang="en-GB" dirty="0"/>
              <a:t>participation of GIZ/ORF BD supported by the GBIF hosting institution as an observer at the 10th GBIF European Node Meeting, 14-16 May 2018 in Tallinn, Estonia and </a:t>
            </a:r>
            <a:endParaRPr lang="bs-Latn-BA" dirty="0"/>
          </a:p>
          <a:p>
            <a:pPr lvl="1"/>
            <a:r>
              <a:rPr lang="en-GB" dirty="0"/>
              <a:t>organization of the first Biodiversity Data Mobilization Training for South-East Europe (SEE), 23-26 April, 2018 in Podgorica, Montenegro</a:t>
            </a:r>
            <a:r>
              <a:rPr lang="en-GB" dirty="0" smtClean="0"/>
              <a:t>.</a:t>
            </a:r>
            <a:endParaRPr lang="bs-Latn-BA" dirty="0" smtClean="0"/>
          </a:p>
          <a:p>
            <a:pPr lvl="1"/>
            <a:endParaRPr lang="bs-Latn-BA" dirty="0"/>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p:txBody>
          <a:bodyPr/>
          <a:lstStyle/>
          <a:p>
            <a:r>
              <a:rPr lang="bs-Latn-BA" dirty="0" smtClean="0"/>
              <a:t>Partnership with GBIF</a:t>
            </a:r>
            <a:endParaRPr lang="en-GB" dirty="0"/>
          </a:p>
        </p:txBody>
      </p:sp>
      <p:sp>
        <p:nvSpPr>
          <p:cNvPr id="6" name="Datumsplatzhalter 5">
            <a:extLst>
              <a:ext uri="{FF2B5EF4-FFF2-40B4-BE49-F238E27FC236}">
                <a16:creationId xmlns:a16="http://schemas.microsoft.com/office/drawing/2014/main" xmlns="" id="{0DAA5216-BE4A-4A79-9C1C-623D7C8312BE}"/>
              </a:ext>
            </a:extLst>
          </p:cNvPr>
          <p:cNvSpPr>
            <a:spLocks noGrp="1"/>
          </p:cNvSpPr>
          <p:nvPr>
            <p:ph type="dt" sz="half" idx="16"/>
          </p:nvPr>
        </p:nvSpPr>
        <p:spPr>
          <a:xfrm>
            <a:off x="1059417" y="4926383"/>
            <a:ext cx="533639" cy="92333"/>
          </a:xfrm>
        </p:spPr>
        <p:txBody>
          <a:bodyPr/>
          <a:lstStyle/>
          <a:p>
            <a:r>
              <a:rPr lang="bs-Latn-BA" dirty="0"/>
              <a:t>22 May </a:t>
            </a:r>
            <a:r>
              <a:rPr lang="bs-Latn-BA" dirty="0" smtClean="0"/>
              <a:t>2019</a:t>
            </a:r>
            <a:endParaRPr lang="en-GB" dirty="0"/>
          </a:p>
        </p:txBody>
      </p:sp>
      <p:sp>
        <p:nvSpPr>
          <p:cNvPr id="7" name="Fußzeilenplatzhalter 6">
            <a:extLst>
              <a:ext uri="{FF2B5EF4-FFF2-40B4-BE49-F238E27FC236}">
                <a16:creationId xmlns:a16="http://schemas.microsoft.com/office/drawing/2014/main" xmlns="" id="{98B9850D-3B58-4FB2-9196-D3D03626CF40}"/>
              </a:ext>
            </a:extLst>
          </p:cNvPr>
          <p:cNvSpPr>
            <a:spLocks noGrp="1"/>
          </p:cNvSpPr>
          <p:nvPr>
            <p:ph type="ftr" sz="quarter" idx="17"/>
          </p:nvPr>
        </p:nvSpPr>
        <p:spPr/>
        <p:txBody>
          <a:bodyPr/>
          <a:lstStyle/>
          <a:p>
            <a:r>
              <a:rPr lang="en-GB" dirty="0"/>
              <a:t>Open Regional Fund for South-East Europe - Implementation of Biodiversity Agreements</a:t>
            </a:r>
          </a:p>
        </p:txBody>
      </p:sp>
      <p:sp>
        <p:nvSpPr>
          <p:cNvPr id="8" name="Foliennummernplatzhalter 7">
            <a:extLst>
              <a:ext uri="{FF2B5EF4-FFF2-40B4-BE49-F238E27FC236}">
                <a16:creationId xmlns:a16="http://schemas.microsoft.com/office/drawing/2014/main" xmlns="" id="{5D2145EC-068B-42A0-8B92-5F4FA8C88161}"/>
              </a:ext>
            </a:extLst>
          </p:cNvPr>
          <p:cNvSpPr>
            <a:spLocks noGrp="1"/>
          </p:cNvSpPr>
          <p:nvPr>
            <p:ph type="sldNum" sz="quarter" idx="18"/>
          </p:nvPr>
        </p:nvSpPr>
        <p:spPr/>
        <p:txBody>
          <a:bodyPr/>
          <a:lstStyle/>
          <a:p>
            <a:fld id="{3A8B5DB7-81A8-4ED4-916B-6B23CD603687}" type="slidenum">
              <a:rPr lang="en-GB" smtClean="0"/>
              <a:pPr/>
              <a:t>12</a:t>
            </a:fld>
            <a:endParaRPr lang="en-GB" dirty="0"/>
          </a:p>
        </p:txBody>
      </p:sp>
      <p:pic>
        <p:nvPicPr>
          <p:cNvPr id="9" name="Picture 8"/>
          <p:cNvPicPr>
            <a:picLocks noChangeAspect="1"/>
          </p:cNvPicPr>
          <p:nvPr/>
        </p:nvPicPr>
        <p:blipFill rotWithShape="1">
          <a:blip r:embed="rId3"/>
          <a:srcRect l="32269" t="26002" r="30924" b="16151"/>
          <a:stretch/>
        </p:blipFill>
        <p:spPr>
          <a:xfrm>
            <a:off x="559693" y="2346742"/>
            <a:ext cx="2698771" cy="252397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5177" y="2346742"/>
            <a:ext cx="3137131" cy="2352849"/>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1617" y="2663340"/>
            <a:ext cx="2021106" cy="1348457"/>
          </a:xfrm>
          <a:prstGeom prst="rect">
            <a:avLst/>
          </a:prstGeom>
        </p:spPr>
      </p:pic>
    </p:spTree>
    <p:extLst>
      <p:ext uri="{BB962C8B-B14F-4D97-AF65-F5344CB8AC3E}">
        <p14:creationId xmlns:p14="http://schemas.microsoft.com/office/powerpoint/2010/main" val="9825141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25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a:xfrm>
            <a:off x="449818" y="1020968"/>
            <a:ext cx="5431152" cy="3579606"/>
          </a:xfrm>
        </p:spPr>
        <p:txBody>
          <a:bodyPr/>
          <a:lstStyle/>
          <a:p>
            <a:pPr marL="0" lvl="1" indent="0">
              <a:buNone/>
            </a:pPr>
            <a:r>
              <a:rPr lang="bs-Latn-BA" dirty="0" smtClean="0"/>
              <a:t>Letter of Agreement (May, 2019), joint activities: </a:t>
            </a:r>
            <a:endParaRPr lang="bs-Latn-BA" dirty="0"/>
          </a:p>
          <a:p>
            <a:pPr lvl="1"/>
            <a:r>
              <a:rPr lang="bs-Latn-BA" dirty="0" smtClean="0"/>
              <a:t>Contribution to </a:t>
            </a:r>
            <a:r>
              <a:rPr lang="en-GB" dirty="0" smtClean="0"/>
              <a:t>the </a:t>
            </a:r>
            <a:r>
              <a:rPr lang="en-GB" dirty="0"/>
              <a:t>BIMR policy </a:t>
            </a:r>
            <a:r>
              <a:rPr lang="en-GB" dirty="0" smtClean="0"/>
              <a:t>paper</a:t>
            </a:r>
            <a:r>
              <a:rPr lang="bs-Latn-BA" dirty="0" smtClean="0"/>
              <a:t> and</a:t>
            </a:r>
            <a:r>
              <a:rPr lang="en-GB" dirty="0" smtClean="0"/>
              <a:t> </a:t>
            </a:r>
            <a:r>
              <a:rPr lang="en-GB" dirty="0"/>
              <a:t>BIMR Regional Platform Meetings, </a:t>
            </a:r>
            <a:endParaRPr lang="bs-Latn-BA" dirty="0"/>
          </a:p>
          <a:p>
            <a:pPr lvl="1"/>
            <a:r>
              <a:rPr lang="en-GB" dirty="0" smtClean="0"/>
              <a:t>engagement </a:t>
            </a:r>
            <a:r>
              <a:rPr lang="en-GB" dirty="0"/>
              <a:t>strategy to widen participation from SEE region and Croatia in the GBIF network, </a:t>
            </a:r>
            <a:endParaRPr lang="bs-Latn-BA" dirty="0" smtClean="0"/>
          </a:p>
          <a:p>
            <a:pPr lvl="1"/>
            <a:r>
              <a:rPr lang="en-GB" dirty="0" smtClean="0"/>
              <a:t>participation at </a:t>
            </a:r>
            <a:r>
              <a:rPr lang="en-GB" dirty="0"/>
              <a:t>the 11th GBIF European Node </a:t>
            </a:r>
            <a:r>
              <a:rPr lang="en-GB" dirty="0" smtClean="0"/>
              <a:t>Meeting</a:t>
            </a:r>
            <a:r>
              <a:rPr lang="bs-Latn-BA" dirty="0" smtClean="0"/>
              <a:t> and d</a:t>
            </a:r>
            <a:r>
              <a:rPr lang="en-GB" dirty="0" smtClean="0"/>
              <a:t>ending </a:t>
            </a:r>
            <a:r>
              <a:rPr lang="en-GB" dirty="0"/>
              <a:t>on the progress of participation discussions, at the 12th GBIF European Node Meeting, in 2020; </a:t>
            </a:r>
            <a:endParaRPr lang="bs-Latn-BA" dirty="0" smtClean="0"/>
          </a:p>
          <a:p>
            <a:pPr lvl="1"/>
            <a:r>
              <a:rPr lang="en-GB" dirty="0" smtClean="0"/>
              <a:t>participation at </a:t>
            </a:r>
            <a:r>
              <a:rPr lang="en-GB" dirty="0"/>
              <a:t>the GBIF Global Nodes Training, Global Nodes Meeting, and potentially the GBIF Governing Board </a:t>
            </a:r>
            <a:r>
              <a:rPr lang="en-GB" dirty="0" smtClean="0"/>
              <a:t>Meeting</a:t>
            </a:r>
            <a:r>
              <a:rPr lang="bs-Latn-BA" dirty="0" smtClean="0"/>
              <a:t> as observer,</a:t>
            </a:r>
            <a:endParaRPr lang="bs-Latn-BA" dirty="0"/>
          </a:p>
          <a:p>
            <a:pPr lvl="1"/>
            <a:r>
              <a:rPr lang="en-GB" dirty="0"/>
              <a:t>participation </a:t>
            </a:r>
            <a:r>
              <a:rPr lang="en-GB" dirty="0" smtClean="0"/>
              <a:t>at </a:t>
            </a:r>
            <a:r>
              <a:rPr lang="en-GB" dirty="0"/>
              <a:t>the assigned and confirmed symposia within the international conference – </a:t>
            </a:r>
            <a:r>
              <a:rPr lang="en-GB" dirty="0" err="1" smtClean="0"/>
              <a:t>Biodiversity_next</a:t>
            </a:r>
            <a:r>
              <a:rPr lang="bs-Latn-BA" dirty="0" smtClean="0"/>
              <a:t>, </a:t>
            </a:r>
            <a:r>
              <a:rPr lang="en-GB" dirty="0" smtClean="0"/>
              <a:t> </a:t>
            </a:r>
            <a:endParaRPr lang="bs-Latn-BA" dirty="0"/>
          </a:p>
          <a:p>
            <a:pPr lvl="1"/>
            <a:r>
              <a:rPr lang="en-GB" dirty="0"/>
              <a:t>organization of the First Data Use for Decision Making Workshop for SEE planned for 4th quarter of 2019. </a:t>
            </a:r>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p:txBody>
          <a:bodyPr/>
          <a:lstStyle/>
          <a:p>
            <a:r>
              <a:rPr lang="bs-Latn-BA" dirty="0" smtClean="0"/>
              <a:t>Partnership with GBIF (continued)</a:t>
            </a:r>
            <a:endParaRPr lang="en-GB" dirty="0"/>
          </a:p>
        </p:txBody>
      </p:sp>
      <p:sp>
        <p:nvSpPr>
          <p:cNvPr id="6" name="Datumsplatzhalter 5">
            <a:extLst>
              <a:ext uri="{FF2B5EF4-FFF2-40B4-BE49-F238E27FC236}">
                <a16:creationId xmlns:a16="http://schemas.microsoft.com/office/drawing/2014/main" xmlns="" id="{0DAA5216-BE4A-4A79-9C1C-623D7C8312BE}"/>
              </a:ext>
            </a:extLst>
          </p:cNvPr>
          <p:cNvSpPr>
            <a:spLocks noGrp="1"/>
          </p:cNvSpPr>
          <p:nvPr>
            <p:ph type="dt" sz="half" idx="16"/>
          </p:nvPr>
        </p:nvSpPr>
        <p:spPr>
          <a:xfrm>
            <a:off x="1059417" y="4926383"/>
            <a:ext cx="533639" cy="92333"/>
          </a:xfrm>
        </p:spPr>
        <p:txBody>
          <a:bodyPr/>
          <a:lstStyle/>
          <a:p>
            <a:r>
              <a:rPr lang="bs-Latn-BA" dirty="0"/>
              <a:t>22 May </a:t>
            </a:r>
            <a:r>
              <a:rPr lang="bs-Latn-BA" dirty="0" smtClean="0"/>
              <a:t>2019</a:t>
            </a:r>
            <a:endParaRPr lang="en-GB" dirty="0"/>
          </a:p>
        </p:txBody>
      </p:sp>
      <p:sp>
        <p:nvSpPr>
          <p:cNvPr id="7" name="Fußzeilenplatzhalter 6">
            <a:extLst>
              <a:ext uri="{FF2B5EF4-FFF2-40B4-BE49-F238E27FC236}">
                <a16:creationId xmlns:a16="http://schemas.microsoft.com/office/drawing/2014/main" xmlns="" id="{98B9850D-3B58-4FB2-9196-D3D03626CF40}"/>
              </a:ext>
            </a:extLst>
          </p:cNvPr>
          <p:cNvSpPr>
            <a:spLocks noGrp="1"/>
          </p:cNvSpPr>
          <p:nvPr>
            <p:ph type="ftr" sz="quarter" idx="17"/>
          </p:nvPr>
        </p:nvSpPr>
        <p:spPr/>
        <p:txBody>
          <a:bodyPr/>
          <a:lstStyle/>
          <a:p>
            <a:r>
              <a:rPr lang="en-GB" dirty="0"/>
              <a:t>Open Regional Fund for South-East Europe - Implementation of Biodiversity Agreements</a:t>
            </a:r>
          </a:p>
        </p:txBody>
      </p:sp>
      <p:sp>
        <p:nvSpPr>
          <p:cNvPr id="8" name="Foliennummernplatzhalter 7">
            <a:extLst>
              <a:ext uri="{FF2B5EF4-FFF2-40B4-BE49-F238E27FC236}">
                <a16:creationId xmlns:a16="http://schemas.microsoft.com/office/drawing/2014/main" xmlns="" id="{5D2145EC-068B-42A0-8B92-5F4FA8C88161}"/>
              </a:ext>
            </a:extLst>
          </p:cNvPr>
          <p:cNvSpPr>
            <a:spLocks noGrp="1"/>
          </p:cNvSpPr>
          <p:nvPr>
            <p:ph type="sldNum" sz="quarter" idx="18"/>
          </p:nvPr>
        </p:nvSpPr>
        <p:spPr/>
        <p:txBody>
          <a:bodyPr/>
          <a:lstStyle/>
          <a:p>
            <a:fld id="{3A8B5DB7-81A8-4ED4-916B-6B23CD603687}" type="slidenum">
              <a:rPr lang="en-GB" smtClean="0"/>
              <a:pPr/>
              <a:t>13</a:t>
            </a:fld>
            <a:endParaRPr lang="en-GB" dirty="0"/>
          </a:p>
        </p:txBody>
      </p:sp>
      <p:pic>
        <p:nvPicPr>
          <p:cNvPr id="10" name="Picture 9" descr="C:\Users\azrav\AppData\Local\Microsoft\Windows\INetCache\Content.Word\GBIF-2015-full.jpg"/>
          <p:cNvPicPr/>
          <p:nvPr/>
        </p:nvPicPr>
        <p:blipFill>
          <a:blip r:embed="rId3">
            <a:extLst>
              <a:ext uri="{28A0092B-C50C-407E-A947-70E740481C1C}">
                <a14:useLocalDpi xmlns:a14="http://schemas.microsoft.com/office/drawing/2010/main" val="0"/>
              </a:ext>
            </a:extLst>
          </a:blip>
          <a:srcRect/>
          <a:stretch>
            <a:fillRect/>
          </a:stretch>
        </p:blipFill>
        <p:spPr bwMode="auto">
          <a:xfrm>
            <a:off x="6136491" y="843385"/>
            <a:ext cx="2162002" cy="828839"/>
          </a:xfrm>
          <a:prstGeom prst="rect">
            <a:avLst/>
          </a:prstGeom>
          <a:noFill/>
          <a:ln>
            <a:noFill/>
          </a:ln>
        </p:spPr>
      </p:pic>
    </p:spTree>
    <p:extLst>
      <p:ext uri="{BB962C8B-B14F-4D97-AF65-F5344CB8AC3E}">
        <p14:creationId xmlns:p14="http://schemas.microsoft.com/office/powerpoint/2010/main" val="179833519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p:txBody>
          <a:bodyPr/>
          <a:lstStyle/>
          <a:p>
            <a:r>
              <a:rPr lang="bs-Latn-BA" dirty="0" smtClean="0"/>
              <a:t>- Letter of Agreement (May 5, 2019), joint activities</a:t>
            </a:r>
            <a:r>
              <a:rPr lang="en-GB" dirty="0" smtClean="0"/>
              <a:t> </a:t>
            </a:r>
            <a:endParaRPr lang="en-GB" dirty="0"/>
          </a:p>
          <a:p>
            <a:pPr lvl="1"/>
            <a:r>
              <a:rPr lang="en-GB" dirty="0" err="1" smtClean="0"/>
              <a:t>DiSSCo’s</a:t>
            </a:r>
            <a:r>
              <a:rPr lang="en-GB" dirty="0" smtClean="0"/>
              <a:t> </a:t>
            </a:r>
            <a:r>
              <a:rPr lang="en-GB" dirty="0"/>
              <a:t>contribution to and review of the BIMR policy paper developed by GIZ/ORF-BDU,</a:t>
            </a:r>
            <a:endParaRPr lang="bs-Latn-BA" dirty="0"/>
          </a:p>
          <a:p>
            <a:pPr lvl="1"/>
            <a:r>
              <a:rPr lang="en-GB" dirty="0"/>
              <a:t>attendance of </a:t>
            </a:r>
            <a:r>
              <a:rPr lang="en-GB" dirty="0" err="1"/>
              <a:t>DiSSCo</a:t>
            </a:r>
            <a:r>
              <a:rPr lang="en-GB" dirty="0"/>
              <a:t> as an observer/speaker at one of the three planned BIMR Regional Platform Meetings, </a:t>
            </a:r>
            <a:endParaRPr lang="bs-Latn-BA" dirty="0"/>
          </a:p>
          <a:p>
            <a:pPr lvl="1"/>
            <a:r>
              <a:rPr lang="en-GB" dirty="0"/>
              <a:t>identify stakeholders (e.g. natural history museums, botanical gardens, Ministry of Science, universities) and develop a list of stakeholders for SEE region and Croatia,</a:t>
            </a:r>
            <a:endParaRPr lang="bs-Latn-BA" dirty="0"/>
          </a:p>
          <a:p>
            <a:pPr lvl="1"/>
            <a:r>
              <a:rPr lang="en-GB" dirty="0"/>
              <a:t>approach listed stakeholders by sending them the official letters (on behalf of GIZ/ORF-BDU and </a:t>
            </a:r>
            <a:r>
              <a:rPr lang="en-GB" dirty="0" err="1"/>
              <a:t>DiSSCo</a:t>
            </a:r>
            <a:r>
              <a:rPr lang="en-GB" dirty="0"/>
              <a:t>) and engaging them through the scheduled consultative meetings at the national level in SEE region and Croatia,</a:t>
            </a:r>
            <a:endParaRPr lang="bs-Latn-BA" dirty="0"/>
          </a:p>
          <a:p>
            <a:pPr lvl="1"/>
            <a:r>
              <a:rPr lang="en-GB" dirty="0"/>
              <a:t>organization of the First Regional Coordination Conference for SEE planned for </a:t>
            </a:r>
            <a:r>
              <a:rPr lang="bs-Latn-BA" dirty="0" smtClean="0"/>
              <a:t>spring</a:t>
            </a:r>
            <a:r>
              <a:rPr lang="en-GB" dirty="0" smtClean="0"/>
              <a:t>  20</a:t>
            </a:r>
            <a:r>
              <a:rPr lang="bs-Latn-BA" dirty="0" smtClean="0"/>
              <a:t>20.</a:t>
            </a:r>
            <a:endParaRPr lang="bs-Latn-BA" dirty="0"/>
          </a:p>
          <a:p>
            <a:endParaRPr lang="en-GB" dirty="0"/>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p:txBody>
          <a:bodyPr/>
          <a:lstStyle/>
          <a:p>
            <a:r>
              <a:rPr lang="bs-Latn-BA" dirty="0" smtClean="0"/>
              <a:t>Partnership with DiSSCo</a:t>
            </a:r>
            <a:endParaRPr lang="en-GB" dirty="0"/>
          </a:p>
        </p:txBody>
      </p:sp>
      <p:sp>
        <p:nvSpPr>
          <p:cNvPr id="6" name="Datumsplatzhalter 5">
            <a:extLst>
              <a:ext uri="{FF2B5EF4-FFF2-40B4-BE49-F238E27FC236}">
                <a16:creationId xmlns:a16="http://schemas.microsoft.com/office/drawing/2014/main" xmlns="" id="{0DAA5216-BE4A-4A79-9C1C-623D7C8312BE}"/>
              </a:ext>
            </a:extLst>
          </p:cNvPr>
          <p:cNvSpPr>
            <a:spLocks noGrp="1"/>
          </p:cNvSpPr>
          <p:nvPr>
            <p:ph type="dt" sz="half" idx="16"/>
          </p:nvPr>
        </p:nvSpPr>
        <p:spPr>
          <a:xfrm>
            <a:off x="1059417" y="4926383"/>
            <a:ext cx="533639" cy="92333"/>
          </a:xfrm>
        </p:spPr>
        <p:txBody>
          <a:bodyPr/>
          <a:lstStyle/>
          <a:p>
            <a:r>
              <a:rPr lang="bs-Latn-BA" dirty="0"/>
              <a:t>22 May </a:t>
            </a:r>
            <a:r>
              <a:rPr lang="bs-Latn-BA" dirty="0" smtClean="0"/>
              <a:t>2019</a:t>
            </a:r>
            <a:endParaRPr lang="en-GB" dirty="0"/>
          </a:p>
        </p:txBody>
      </p:sp>
      <p:sp>
        <p:nvSpPr>
          <p:cNvPr id="7" name="Fußzeilenplatzhalter 6">
            <a:extLst>
              <a:ext uri="{FF2B5EF4-FFF2-40B4-BE49-F238E27FC236}">
                <a16:creationId xmlns:a16="http://schemas.microsoft.com/office/drawing/2014/main" xmlns="" id="{98B9850D-3B58-4FB2-9196-D3D03626CF40}"/>
              </a:ext>
            </a:extLst>
          </p:cNvPr>
          <p:cNvSpPr>
            <a:spLocks noGrp="1"/>
          </p:cNvSpPr>
          <p:nvPr>
            <p:ph type="ftr" sz="quarter" idx="17"/>
          </p:nvPr>
        </p:nvSpPr>
        <p:spPr/>
        <p:txBody>
          <a:bodyPr/>
          <a:lstStyle/>
          <a:p>
            <a:r>
              <a:rPr lang="en-GB" dirty="0"/>
              <a:t>Open Regional Fund for South-East Europe - Implementation of Biodiversity Agreements</a:t>
            </a:r>
          </a:p>
        </p:txBody>
      </p:sp>
      <p:sp>
        <p:nvSpPr>
          <p:cNvPr id="8" name="Foliennummernplatzhalter 7">
            <a:extLst>
              <a:ext uri="{FF2B5EF4-FFF2-40B4-BE49-F238E27FC236}">
                <a16:creationId xmlns:a16="http://schemas.microsoft.com/office/drawing/2014/main" xmlns="" id="{5D2145EC-068B-42A0-8B92-5F4FA8C88161}"/>
              </a:ext>
            </a:extLst>
          </p:cNvPr>
          <p:cNvSpPr>
            <a:spLocks noGrp="1"/>
          </p:cNvSpPr>
          <p:nvPr>
            <p:ph type="sldNum" sz="quarter" idx="18"/>
          </p:nvPr>
        </p:nvSpPr>
        <p:spPr/>
        <p:txBody>
          <a:bodyPr/>
          <a:lstStyle/>
          <a:p>
            <a:fld id="{3A8B5DB7-81A8-4ED4-916B-6B23CD603687}" type="slidenum">
              <a:rPr lang="en-GB" smtClean="0"/>
              <a:pPr/>
              <a:t>14</a:t>
            </a:fld>
            <a:endParaRPr lang="en-GB" dirty="0"/>
          </a:p>
        </p:txBody>
      </p:sp>
      <p:pic>
        <p:nvPicPr>
          <p:cNvPr id="1026" name="Picture 2" descr="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2704" y="932471"/>
            <a:ext cx="1905000" cy="828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63061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a:extLst>
              <a:ext uri="{FF2B5EF4-FFF2-40B4-BE49-F238E27FC236}">
                <a16:creationId xmlns:a16="http://schemas.microsoft.com/office/drawing/2014/main" xmlns="" id="{A8FB38EC-D664-45D6-BF98-B60F3AA0CADF}"/>
              </a:ext>
            </a:extLst>
          </p:cNvPr>
          <p:cNvSpPr>
            <a:spLocks noGrp="1"/>
          </p:cNvSpPr>
          <p:nvPr>
            <p:ph type="body" sz="quarter" idx="13"/>
          </p:nvPr>
        </p:nvSpPr>
        <p:spPr bwMode="gray"/>
        <p:txBody>
          <a:bodyPr/>
          <a:lstStyle/>
          <a:p>
            <a:r>
              <a:rPr lang="bs-Latn-BA" dirty="0" smtClean="0"/>
              <a:t>Memorandum of Understanding (underway)</a:t>
            </a:r>
            <a:endParaRPr lang="en-GB" dirty="0"/>
          </a:p>
          <a:p>
            <a:pPr lvl="1"/>
            <a:r>
              <a:rPr lang="bs-Latn-BA" dirty="0" smtClean="0"/>
              <a:t>Consultative meeting – July, 2019</a:t>
            </a:r>
            <a:endParaRPr lang="bs-Latn-BA" dirty="0"/>
          </a:p>
          <a:p>
            <a:endParaRPr lang="en-GB" dirty="0"/>
          </a:p>
        </p:txBody>
      </p:sp>
      <p:sp>
        <p:nvSpPr>
          <p:cNvPr id="14" name="Titel 13">
            <a:extLst>
              <a:ext uri="{FF2B5EF4-FFF2-40B4-BE49-F238E27FC236}">
                <a16:creationId xmlns:a16="http://schemas.microsoft.com/office/drawing/2014/main" xmlns="" id="{90B2D1F9-E2CA-4D55-B635-ECBC43F4D92A}"/>
              </a:ext>
            </a:extLst>
          </p:cNvPr>
          <p:cNvSpPr>
            <a:spLocks noGrp="1"/>
          </p:cNvSpPr>
          <p:nvPr>
            <p:ph type="title"/>
          </p:nvPr>
        </p:nvSpPr>
        <p:spPr bwMode="gray">
          <a:xfrm>
            <a:off x="449816" y="240212"/>
            <a:ext cx="6751969" cy="540544"/>
          </a:xfrm>
        </p:spPr>
        <p:txBody>
          <a:bodyPr/>
          <a:lstStyle/>
          <a:p>
            <a:r>
              <a:rPr lang="bs-Latn-BA" dirty="0" smtClean="0"/>
              <a:t>Regional Cooperation with the Republic of Croatia</a:t>
            </a:r>
            <a:endParaRPr lang="en-GB" dirty="0"/>
          </a:p>
        </p:txBody>
      </p:sp>
      <p:sp>
        <p:nvSpPr>
          <p:cNvPr id="6" name="Datumsplatzhalter 5">
            <a:extLst>
              <a:ext uri="{FF2B5EF4-FFF2-40B4-BE49-F238E27FC236}">
                <a16:creationId xmlns:a16="http://schemas.microsoft.com/office/drawing/2014/main" xmlns="" id="{0DAA5216-BE4A-4A79-9C1C-623D7C8312BE}"/>
              </a:ext>
            </a:extLst>
          </p:cNvPr>
          <p:cNvSpPr>
            <a:spLocks noGrp="1"/>
          </p:cNvSpPr>
          <p:nvPr>
            <p:ph type="dt" sz="half" idx="16"/>
          </p:nvPr>
        </p:nvSpPr>
        <p:spPr>
          <a:xfrm>
            <a:off x="1059417" y="4926383"/>
            <a:ext cx="533639" cy="92333"/>
          </a:xfrm>
        </p:spPr>
        <p:txBody>
          <a:bodyPr/>
          <a:lstStyle/>
          <a:p>
            <a:r>
              <a:rPr lang="bs-Latn-BA" dirty="0"/>
              <a:t>22 May </a:t>
            </a:r>
            <a:r>
              <a:rPr lang="bs-Latn-BA" dirty="0" smtClean="0"/>
              <a:t>2019</a:t>
            </a:r>
            <a:endParaRPr lang="en-GB" dirty="0"/>
          </a:p>
        </p:txBody>
      </p:sp>
      <p:sp>
        <p:nvSpPr>
          <p:cNvPr id="7" name="Fußzeilenplatzhalter 6">
            <a:extLst>
              <a:ext uri="{FF2B5EF4-FFF2-40B4-BE49-F238E27FC236}">
                <a16:creationId xmlns:a16="http://schemas.microsoft.com/office/drawing/2014/main" xmlns="" id="{98B9850D-3B58-4FB2-9196-D3D03626CF40}"/>
              </a:ext>
            </a:extLst>
          </p:cNvPr>
          <p:cNvSpPr>
            <a:spLocks noGrp="1"/>
          </p:cNvSpPr>
          <p:nvPr>
            <p:ph type="ftr" sz="quarter" idx="17"/>
          </p:nvPr>
        </p:nvSpPr>
        <p:spPr/>
        <p:txBody>
          <a:bodyPr/>
          <a:lstStyle/>
          <a:p>
            <a:r>
              <a:rPr lang="en-GB" dirty="0"/>
              <a:t>Open Regional Fund for South-East Europe - Implementation of Biodiversity Agreements</a:t>
            </a:r>
          </a:p>
        </p:txBody>
      </p:sp>
      <p:sp>
        <p:nvSpPr>
          <p:cNvPr id="8" name="Foliennummernplatzhalter 7">
            <a:extLst>
              <a:ext uri="{FF2B5EF4-FFF2-40B4-BE49-F238E27FC236}">
                <a16:creationId xmlns:a16="http://schemas.microsoft.com/office/drawing/2014/main" xmlns="" id="{5D2145EC-068B-42A0-8B92-5F4FA8C88161}"/>
              </a:ext>
            </a:extLst>
          </p:cNvPr>
          <p:cNvSpPr>
            <a:spLocks noGrp="1"/>
          </p:cNvSpPr>
          <p:nvPr>
            <p:ph type="sldNum" sz="quarter" idx="18"/>
          </p:nvPr>
        </p:nvSpPr>
        <p:spPr/>
        <p:txBody>
          <a:bodyPr/>
          <a:lstStyle/>
          <a:p>
            <a:fld id="{3A8B5DB7-81A8-4ED4-916B-6B23CD603687}" type="slidenum">
              <a:rPr lang="en-GB" smtClean="0"/>
              <a:pPr/>
              <a:t>15</a:t>
            </a:fld>
            <a:endParaRPr lang="en-GB" dirty="0"/>
          </a:p>
        </p:txBody>
      </p:sp>
      <p:sp>
        <p:nvSpPr>
          <p:cNvPr id="9" name="Titel 13">
            <a:extLst>
              <a:ext uri="{FF2B5EF4-FFF2-40B4-BE49-F238E27FC236}">
                <a16:creationId xmlns:a16="http://schemas.microsoft.com/office/drawing/2014/main" xmlns="" id="{90B2D1F9-E2CA-4D55-B635-ECBC43F4D92A}"/>
              </a:ext>
            </a:extLst>
          </p:cNvPr>
          <p:cNvSpPr txBox="1">
            <a:spLocks/>
          </p:cNvSpPr>
          <p:nvPr/>
        </p:nvSpPr>
        <p:spPr bwMode="gray">
          <a:xfrm>
            <a:off x="449817" y="1726634"/>
            <a:ext cx="6588936" cy="540544"/>
          </a:xfrm>
          <a:prstGeom prst="rect">
            <a:avLst/>
          </a:prstGeom>
        </p:spPr>
        <p:txBody>
          <a:bodyPr vert="horz" lIns="0" tIns="0" rIns="72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r>
              <a:rPr lang="bs-Latn-BA" dirty="0"/>
              <a:t>Republic of Croatia towards GBIF membership </a:t>
            </a:r>
            <a:endParaRPr lang="en-GB" dirty="0"/>
          </a:p>
        </p:txBody>
      </p:sp>
      <p:sp>
        <p:nvSpPr>
          <p:cNvPr id="10" name="Textplatzhalter 14">
            <a:extLst>
              <a:ext uri="{FF2B5EF4-FFF2-40B4-BE49-F238E27FC236}">
                <a16:creationId xmlns:a16="http://schemas.microsoft.com/office/drawing/2014/main" xmlns="" id="{A8FB38EC-D664-45D6-BF98-B60F3AA0CADF}"/>
              </a:ext>
            </a:extLst>
          </p:cNvPr>
          <p:cNvSpPr txBox="1">
            <a:spLocks/>
          </p:cNvSpPr>
          <p:nvPr/>
        </p:nvSpPr>
        <p:spPr bwMode="gray">
          <a:xfrm>
            <a:off x="449817" y="2386208"/>
            <a:ext cx="4992035" cy="2366766"/>
          </a:xfrm>
          <a:prstGeom prst="rect">
            <a:avLst/>
          </a:prstGeom>
        </p:spPr>
        <p:txBody>
          <a:bodyPr vert="horz" lIns="0" tIns="0" rIns="72000" bIns="0" rtlCol="0">
            <a:noAutofit/>
          </a:bodyPr>
          <a:lstStyle>
            <a:lvl1pPr marL="0" indent="0" algn="l" defTabSz="685800" rtl="0" eaLnBrk="1" latinLnBrk="0" hangingPunct="1">
              <a:lnSpc>
                <a:spcPct val="90000"/>
              </a:lnSpc>
              <a:spcBef>
                <a:spcPts val="600"/>
              </a:spcBef>
              <a:buFont typeface="Arial" panose="020B0604020202020204" pitchFamily="34" charset="0"/>
              <a:buNone/>
              <a:defRPr lang="de-DE" sz="1200" kern="1200">
                <a:solidFill>
                  <a:schemeClr val="tx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de-DE" sz="11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r>
              <a:rPr lang="bs-Latn-BA" dirty="0"/>
              <a:t>In plan to join as Voting Participant in 2019 </a:t>
            </a:r>
          </a:p>
          <a:p>
            <a:pPr lvl="1"/>
            <a:r>
              <a:rPr lang="en-US" dirty="0" smtClean="0"/>
              <a:t>Ministry of Environmental Protection and Energy</a:t>
            </a:r>
            <a:r>
              <a:rPr lang="hr-HR" dirty="0" smtClean="0"/>
              <a:t> </a:t>
            </a:r>
          </a:p>
          <a:p>
            <a:pPr lvl="1"/>
            <a:r>
              <a:rPr lang="hr-HR" dirty="0" smtClean="0"/>
              <a:t>Contact Jana Bedek </a:t>
            </a:r>
            <a:r>
              <a:rPr lang="hr-HR" dirty="0"/>
              <a:t>(</a:t>
            </a:r>
            <a:r>
              <a:rPr lang="en-US" dirty="0"/>
              <a:t>Senior Expert Advisor for </a:t>
            </a:r>
            <a:r>
              <a:rPr lang="bs-Latn-BA" dirty="0" smtClean="0"/>
              <a:t>K</a:t>
            </a:r>
            <a:r>
              <a:rPr lang="en-US" dirty="0" err="1" smtClean="0"/>
              <a:t>arst</a:t>
            </a:r>
            <a:r>
              <a:rPr lang="en-US" dirty="0" smtClean="0"/>
              <a:t> </a:t>
            </a:r>
            <a:r>
              <a:rPr lang="en-US" dirty="0"/>
              <a:t>and </a:t>
            </a:r>
            <a:r>
              <a:rPr lang="bs-Latn-BA" dirty="0"/>
              <a:t>C</a:t>
            </a:r>
            <a:r>
              <a:rPr lang="en-US" dirty="0" err="1" smtClean="0"/>
              <a:t>aves</a:t>
            </a:r>
            <a:r>
              <a:rPr lang="bs-Latn-BA" dirty="0"/>
              <a:t>)</a:t>
            </a:r>
            <a:r>
              <a:rPr lang="hr-HR" dirty="0"/>
              <a:t>,</a:t>
            </a:r>
            <a:r>
              <a:rPr lang="hr-HR" dirty="0" smtClean="0"/>
              <a:t> </a:t>
            </a:r>
            <a:r>
              <a:rPr lang="hr-HR" dirty="0" smtClean="0">
                <a:hlinkClick r:id="rId3"/>
              </a:rPr>
              <a:t>jana.bedek@mzoe.hr</a:t>
            </a:r>
            <a:r>
              <a:rPr lang="hr-HR" dirty="0" smtClean="0"/>
              <a:t> </a:t>
            </a:r>
            <a:endParaRPr lang="en-US" dirty="0" smtClean="0"/>
          </a:p>
          <a:p>
            <a:pPr lvl="1"/>
            <a:endParaRPr lang="bs-Latn-BA" dirty="0" smtClean="0"/>
          </a:p>
          <a:p>
            <a:endParaRPr lang="en-GB" dirty="0"/>
          </a:p>
        </p:txBody>
      </p:sp>
    </p:spTree>
    <p:extLst>
      <p:ext uri="{BB962C8B-B14F-4D97-AF65-F5344CB8AC3E}">
        <p14:creationId xmlns:p14="http://schemas.microsoft.com/office/powerpoint/2010/main" val="824250353"/>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736FF1-02ED-4518-A32B-A074E90953E3}"/>
              </a:ext>
            </a:extLst>
          </p:cNvPr>
          <p:cNvSpPr>
            <a:spLocks noGrp="1"/>
          </p:cNvSpPr>
          <p:nvPr>
            <p:ph type="title"/>
          </p:nvPr>
        </p:nvSpPr>
        <p:spPr/>
        <p:txBody>
          <a:bodyPr/>
          <a:lstStyle/>
          <a:p>
            <a:r>
              <a:rPr lang="en-US" noProof="0" dirty="0"/>
              <a:t>Communicating biodiversity</a:t>
            </a:r>
          </a:p>
        </p:txBody>
      </p:sp>
      <p:sp>
        <p:nvSpPr>
          <p:cNvPr id="3" name="Content Placeholder 2">
            <a:extLst>
              <a:ext uri="{FF2B5EF4-FFF2-40B4-BE49-F238E27FC236}">
                <a16:creationId xmlns:a16="http://schemas.microsoft.com/office/drawing/2014/main" xmlns="" id="{359AB8AF-BBC2-4C0B-AEAE-C5D1C2BD268F}"/>
              </a:ext>
            </a:extLst>
          </p:cNvPr>
          <p:cNvSpPr>
            <a:spLocks noGrp="1"/>
          </p:cNvSpPr>
          <p:nvPr>
            <p:ph idx="1"/>
          </p:nvPr>
        </p:nvSpPr>
        <p:spPr>
          <a:xfrm>
            <a:off x="455390" y="1118511"/>
            <a:ext cx="1726336" cy="391177"/>
          </a:xfrm>
        </p:spPr>
        <p:txBody>
          <a:bodyPr/>
          <a:lstStyle/>
          <a:p>
            <a:pPr marL="342900" indent="-342900">
              <a:buClr>
                <a:srgbClr val="C00000"/>
              </a:buClr>
              <a:buFont typeface="Wingdings" panose="05000000000000000000" pitchFamily="2" charset="2"/>
              <a:buChar char="Ø"/>
            </a:pPr>
            <a:r>
              <a:rPr lang="en-US" sz="1800" noProof="0" dirty="0"/>
              <a:t>Facebook</a:t>
            </a:r>
            <a:endParaRPr lang="en-US" sz="2000" noProof="0" dirty="0"/>
          </a:p>
        </p:txBody>
      </p:sp>
      <p:grpSp>
        <p:nvGrpSpPr>
          <p:cNvPr id="10" name="Group 9">
            <a:extLst>
              <a:ext uri="{FF2B5EF4-FFF2-40B4-BE49-F238E27FC236}">
                <a16:creationId xmlns:a16="http://schemas.microsoft.com/office/drawing/2014/main" xmlns="" id="{BD4A7361-4400-473B-9C3C-1A7A17954075}"/>
              </a:ext>
            </a:extLst>
          </p:cNvPr>
          <p:cNvGrpSpPr/>
          <p:nvPr/>
        </p:nvGrpSpPr>
        <p:grpSpPr>
          <a:xfrm>
            <a:off x="455389" y="1433495"/>
            <a:ext cx="3872275" cy="2717450"/>
            <a:chOff x="455389" y="1433495"/>
            <a:chExt cx="3872275" cy="2717450"/>
          </a:xfrm>
        </p:grpSpPr>
        <p:pic>
          <p:nvPicPr>
            <p:cNvPr id="4" name="Picture 3">
              <a:extLst>
                <a:ext uri="{FF2B5EF4-FFF2-40B4-BE49-F238E27FC236}">
                  <a16:creationId xmlns:a16="http://schemas.microsoft.com/office/drawing/2014/main" xmlns="" id="{F514A3AF-16AC-4DB1-ADE5-39E2D4D394C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5389" y="1433495"/>
              <a:ext cx="3872275" cy="2717450"/>
            </a:xfrm>
            <a:prstGeom prst="rect">
              <a:avLst/>
            </a:prstGeom>
          </p:spPr>
        </p:pic>
        <p:sp>
          <p:nvSpPr>
            <p:cNvPr id="5" name="Rectangle 4">
              <a:extLst>
                <a:ext uri="{FF2B5EF4-FFF2-40B4-BE49-F238E27FC236}">
                  <a16:creationId xmlns:a16="http://schemas.microsoft.com/office/drawing/2014/main" xmlns="" id="{66570958-0038-4AE6-86A8-D987E3EBD7E0}"/>
                </a:ext>
              </a:extLst>
            </p:cNvPr>
            <p:cNvSpPr/>
            <p:nvPr/>
          </p:nvSpPr>
          <p:spPr>
            <a:xfrm>
              <a:off x="2825539" y="1452296"/>
              <a:ext cx="212349" cy="121446"/>
            </a:xfrm>
            <a:prstGeom prst="rect">
              <a:avLst/>
            </a:prstGeom>
            <a:solidFill>
              <a:srgbClr val="4267B2"/>
            </a:solidFill>
            <a:ln>
              <a:solidFill>
                <a:srgbClr val="4267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38"/>
            </a:p>
          </p:txBody>
        </p:sp>
      </p:grpSp>
      <p:sp>
        <p:nvSpPr>
          <p:cNvPr id="6" name="TextBox 5">
            <a:extLst>
              <a:ext uri="{FF2B5EF4-FFF2-40B4-BE49-F238E27FC236}">
                <a16:creationId xmlns:a16="http://schemas.microsoft.com/office/drawing/2014/main" xmlns="" id="{7AEA6BB0-C0F0-47EC-94A4-333863D78CF3}"/>
              </a:ext>
            </a:extLst>
          </p:cNvPr>
          <p:cNvSpPr txBox="1"/>
          <p:nvPr/>
        </p:nvSpPr>
        <p:spPr>
          <a:xfrm>
            <a:off x="455389" y="4153814"/>
            <a:ext cx="2682843" cy="213585"/>
          </a:xfrm>
          <a:prstGeom prst="rect">
            <a:avLst/>
          </a:prstGeom>
          <a:noFill/>
        </p:spPr>
        <p:txBody>
          <a:bodyPr wrap="square" rtlCol="0">
            <a:spAutoFit/>
          </a:bodyPr>
          <a:lstStyle/>
          <a:p>
            <a:r>
              <a:rPr lang="en-GB" sz="788" dirty="0"/>
              <a:t>https://www.facebook.com/BiodiversityORF/</a:t>
            </a:r>
          </a:p>
        </p:txBody>
      </p:sp>
      <p:pic>
        <p:nvPicPr>
          <p:cNvPr id="7" name="Picture 6">
            <a:extLst>
              <a:ext uri="{FF2B5EF4-FFF2-40B4-BE49-F238E27FC236}">
                <a16:creationId xmlns:a16="http://schemas.microsoft.com/office/drawing/2014/main" xmlns="" id="{4AD3E358-1AB8-41F5-87F5-0DE5BF57668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523"/>
          <a:stretch/>
        </p:blipFill>
        <p:spPr>
          <a:xfrm>
            <a:off x="4643028" y="1433495"/>
            <a:ext cx="3620665" cy="2717450"/>
          </a:xfrm>
          <a:prstGeom prst="rect">
            <a:avLst/>
          </a:prstGeom>
          <a:ln>
            <a:solidFill>
              <a:schemeClr val="bg1">
                <a:lumMod val="95000"/>
              </a:schemeClr>
            </a:solidFill>
          </a:ln>
        </p:spPr>
      </p:pic>
      <p:sp>
        <p:nvSpPr>
          <p:cNvPr id="8" name="Content Placeholder 2">
            <a:extLst>
              <a:ext uri="{FF2B5EF4-FFF2-40B4-BE49-F238E27FC236}">
                <a16:creationId xmlns:a16="http://schemas.microsoft.com/office/drawing/2014/main" xmlns="" id="{AD626C6F-C0F8-4F68-8FE0-2D68091A2D12}"/>
              </a:ext>
            </a:extLst>
          </p:cNvPr>
          <p:cNvSpPr txBox="1">
            <a:spLocks/>
          </p:cNvSpPr>
          <p:nvPr/>
        </p:nvSpPr>
        <p:spPr>
          <a:xfrm>
            <a:off x="4576514" y="1118510"/>
            <a:ext cx="3639716" cy="391177"/>
          </a:xfrm>
          <a:prstGeom prst="rect">
            <a:avLst/>
          </a:prstGeom>
        </p:spPr>
        <p:txBody>
          <a:bodyPr vert="horz" lIns="0" tIns="0" rIns="72000" bIns="0" rtlCol="0">
            <a:noAutofit/>
          </a:bodyPr>
          <a:lstStyle>
            <a:lvl1pPr marL="342900" indent="-342900">
              <a:lnSpc>
                <a:spcPct val="90000"/>
              </a:lnSpc>
              <a:spcBef>
                <a:spcPts val="600"/>
              </a:spcBef>
              <a:buClr>
                <a:srgbClr val="C00000"/>
              </a:buClr>
              <a:buFont typeface="Wingdings" panose="05000000000000000000" pitchFamily="2" charset="2"/>
              <a:buChar char="Ø"/>
              <a:defRPr lang="de-DE" sz="2400" dirty="0" smtClean="0"/>
            </a:lvl1pPr>
            <a:lvl2pPr marL="180975" indent="-180975">
              <a:lnSpc>
                <a:spcPct val="90000"/>
              </a:lnSpc>
              <a:spcBef>
                <a:spcPts val="600"/>
              </a:spcBef>
              <a:buClr>
                <a:schemeClr val="accent1"/>
              </a:buClr>
              <a:buFont typeface="Wingdings" panose="05000000000000000000" pitchFamily="2" charset="2"/>
              <a:buChar char="§"/>
              <a:defRPr lang="de-DE" sz="1200" dirty="0" smtClean="0"/>
            </a:lvl2pPr>
            <a:lvl3pPr marL="357188" indent="-176213">
              <a:lnSpc>
                <a:spcPct val="90000"/>
              </a:lnSpc>
              <a:spcBef>
                <a:spcPts val="600"/>
              </a:spcBef>
              <a:buClr>
                <a:schemeClr val="accent1"/>
              </a:buClr>
              <a:buFont typeface="Symbol" panose="05050102010706020507" pitchFamily="18" charset="2"/>
              <a:buChar char="-"/>
              <a:defRPr lang="de-DE" sz="1100" dirty="0"/>
            </a:lvl3pPr>
            <a:lvl4pPr marL="1200150" indent="-171450">
              <a:lnSpc>
                <a:spcPct val="90000"/>
              </a:lnSpc>
              <a:spcBef>
                <a:spcPts val="375"/>
              </a:spcBef>
              <a:buFont typeface="Arial" panose="020B0604020202020204" pitchFamily="34" charset="0"/>
              <a:buChar char="•"/>
            </a:lvl4pPr>
            <a:lvl5pPr marL="1543050" indent="-171450">
              <a:lnSpc>
                <a:spcPct val="90000"/>
              </a:lnSpc>
              <a:spcBef>
                <a:spcPts val="375"/>
              </a:spcBef>
              <a:buFont typeface="Arial" panose="020B0604020202020204" pitchFamily="34" charset="0"/>
              <a:buChar char="•"/>
            </a:lvl5pPr>
            <a:lvl6pPr marL="1885950" indent="-171450">
              <a:lnSpc>
                <a:spcPct val="90000"/>
              </a:lnSpc>
              <a:spcBef>
                <a:spcPts val="375"/>
              </a:spcBef>
              <a:buFont typeface="Arial" panose="020B0604020202020204" pitchFamily="34" charset="0"/>
              <a:buChar char="•"/>
            </a:lvl6pPr>
            <a:lvl7pPr marL="2228850" indent="-171450">
              <a:lnSpc>
                <a:spcPct val="90000"/>
              </a:lnSpc>
              <a:spcBef>
                <a:spcPts val="375"/>
              </a:spcBef>
              <a:buFont typeface="Arial" panose="020B0604020202020204" pitchFamily="34" charset="0"/>
              <a:buChar char="•"/>
            </a:lvl7pPr>
            <a:lvl8pPr marL="2571750" indent="-171450">
              <a:lnSpc>
                <a:spcPct val="90000"/>
              </a:lnSpc>
              <a:spcBef>
                <a:spcPts val="375"/>
              </a:spcBef>
              <a:buFont typeface="Arial" panose="020B0604020202020204" pitchFamily="34" charset="0"/>
              <a:buChar char="•"/>
            </a:lvl8pPr>
            <a:lvl9pPr marL="2914650" indent="-171450">
              <a:lnSpc>
                <a:spcPct val="90000"/>
              </a:lnSpc>
              <a:spcBef>
                <a:spcPts val="375"/>
              </a:spcBef>
              <a:buFont typeface="Arial" panose="020B0604020202020204" pitchFamily="34" charset="0"/>
              <a:buChar char="•"/>
            </a:lvl9pPr>
          </a:lstStyle>
          <a:p>
            <a:r>
              <a:rPr lang="de-DE" sz="1800" dirty="0"/>
              <a:t>Balkan Green </a:t>
            </a:r>
            <a:r>
              <a:rPr lang="de-DE" sz="1800" dirty="0" err="1"/>
              <a:t>Energy</a:t>
            </a:r>
            <a:r>
              <a:rPr lang="de-DE" sz="1800" dirty="0"/>
              <a:t> News</a:t>
            </a:r>
            <a:endParaRPr lang="en-GB" sz="1800" dirty="0"/>
          </a:p>
        </p:txBody>
      </p:sp>
      <p:sp>
        <p:nvSpPr>
          <p:cNvPr id="9" name="TextBox 8">
            <a:extLst>
              <a:ext uri="{FF2B5EF4-FFF2-40B4-BE49-F238E27FC236}">
                <a16:creationId xmlns:a16="http://schemas.microsoft.com/office/drawing/2014/main" xmlns="" id="{41556903-B9F0-46ED-99E5-946B4BAFD144}"/>
              </a:ext>
            </a:extLst>
          </p:cNvPr>
          <p:cNvSpPr txBox="1"/>
          <p:nvPr/>
        </p:nvSpPr>
        <p:spPr>
          <a:xfrm>
            <a:off x="4612944" y="4150945"/>
            <a:ext cx="2682843" cy="334835"/>
          </a:xfrm>
          <a:prstGeom prst="rect">
            <a:avLst/>
          </a:prstGeom>
          <a:noFill/>
        </p:spPr>
        <p:txBody>
          <a:bodyPr wrap="square" rtlCol="0">
            <a:spAutoFit/>
          </a:bodyPr>
          <a:lstStyle/>
          <a:p>
            <a:r>
              <a:rPr lang="en-GB" sz="788" dirty="0"/>
              <a:t>https://balkangreenenergynews.com/open-regional-fund-south-east-europe-biodiversity-orf-bd/</a:t>
            </a:r>
          </a:p>
        </p:txBody>
      </p:sp>
      <p:sp>
        <p:nvSpPr>
          <p:cNvPr id="12" name="Footer Placeholder 11">
            <a:extLst>
              <a:ext uri="{FF2B5EF4-FFF2-40B4-BE49-F238E27FC236}">
                <a16:creationId xmlns:a16="http://schemas.microsoft.com/office/drawing/2014/main" xmlns="" id="{47374061-BE95-41F2-834B-E10BCD6E21D7}"/>
              </a:ext>
            </a:extLst>
          </p:cNvPr>
          <p:cNvSpPr>
            <a:spLocks noGrp="1"/>
          </p:cNvSpPr>
          <p:nvPr>
            <p:ph type="ftr" sz="quarter" idx="11"/>
          </p:nvPr>
        </p:nvSpPr>
        <p:spPr/>
        <p:txBody>
          <a:bodyPr/>
          <a:lstStyle/>
          <a:p>
            <a:r>
              <a:rPr lang="en-GB" dirty="0"/>
              <a:t>Open Regional Fund for South-East Europe - Implementation of Biodiversity Agreements</a:t>
            </a:r>
          </a:p>
        </p:txBody>
      </p:sp>
      <p:sp>
        <p:nvSpPr>
          <p:cNvPr id="14" name="Date Placeholder 3">
            <a:extLst>
              <a:ext uri="{FF2B5EF4-FFF2-40B4-BE49-F238E27FC236}">
                <a16:creationId xmlns:a16="http://schemas.microsoft.com/office/drawing/2014/main" xmlns="" id="{17841A23-BA23-44EC-86D1-1733178FE34C}"/>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sz="600" spc="38" baseline="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a:t>22 May </a:t>
            </a:r>
            <a:r>
              <a:rPr lang="bs-Latn-BA" dirty="0" smtClean="0"/>
              <a:t>2019</a:t>
            </a:r>
            <a:endParaRPr lang="en-GB" dirty="0"/>
          </a:p>
        </p:txBody>
      </p:sp>
      <p:sp>
        <p:nvSpPr>
          <p:cNvPr id="15" name="Slide Number Placeholder 5">
            <a:extLst>
              <a:ext uri="{FF2B5EF4-FFF2-40B4-BE49-F238E27FC236}">
                <a16:creationId xmlns:a16="http://schemas.microsoft.com/office/drawing/2014/main" xmlns="" id="{40193C89-8ACE-47CA-848F-44D998F7D54D}"/>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16</a:t>
            </a:fld>
            <a:endParaRPr lang="en-GB" dirty="0"/>
          </a:p>
        </p:txBody>
      </p:sp>
    </p:spTree>
    <p:extLst>
      <p:ext uri="{BB962C8B-B14F-4D97-AF65-F5344CB8AC3E}">
        <p14:creationId xmlns:p14="http://schemas.microsoft.com/office/powerpoint/2010/main" val="972684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AD0789-7890-413C-8829-A65753E2F580}"/>
              </a:ext>
            </a:extLst>
          </p:cNvPr>
          <p:cNvSpPr>
            <a:spLocks noGrp="1"/>
          </p:cNvSpPr>
          <p:nvPr>
            <p:ph type="title"/>
          </p:nvPr>
        </p:nvSpPr>
        <p:spPr/>
        <p:txBody>
          <a:bodyPr/>
          <a:lstStyle/>
          <a:p>
            <a:r>
              <a:rPr lang="en-US" noProof="0" dirty="0"/>
              <a:t>Communicating regional cooperation</a:t>
            </a:r>
          </a:p>
        </p:txBody>
      </p:sp>
      <p:sp>
        <p:nvSpPr>
          <p:cNvPr id="3" name="Content Placeholder 2">
            <a:extLst>
              <a:ext uri="{FF2B5EF4-FFF2-40B4-BE49-F238E27FC236}">
                <a16:creationId xmlns:a16="http://schemas.microsoft.com/office/drawing/2014/main" xmlns="" id="{1B082055-853E-4AB0-9D87-086410ED476F}"/>
              </a:ext>
            </a:extLst>
          </p:cNvPr>
          <p:cNvSpPr>
            <a:spLocks noGrp="1"/>
          </p:cNvSpPr>
          <p:nvPr>
            <p:ph idx="1"/>
          </p:nvPr>
        </p:nvSpPr>
        <p:spPr>
          <a:xfrm>
            <a:off x="449816" y="1509687"/>
            <a:ext cx="4791260" cy="2917332"/>
          </a:xfrm>
        </p:spPr>
        <p:txBody>
          <a:bodyPr/>
          <a:lstStyle/>
          <a:p>
            <a:pPr marL="171450" indent="-171450">
              <a:buClr>
                <a:srgbClr val="C00000"/>
              </a:buClr>
              <a:buFont typeface="Arial" panose="020B0604020202020204" pitchFamily="34" charset="0"/>
              <a:buChar char="•"/>
            </a:pPr>
            <a:r>
              <a:rPr lang="en-US" noProof="0" dirty="0"/>
              <a:t>Side event at the 2018 UN Biodiversity Conference</a:t>
            </a:r>
          </a:p>
          <a:p>
            <a:pPr marL="171450" indent="-171450">
              <a:buClr>
                <a:srgbClr val="C00000"/>
              </a:buClr>
              <a:buFont typeface="Arial" panose="020B0604020202020204" pitchFamily="34" charset="0"/>
              <a:buChar char="•"/>
            </a:pPr>
            <a:r>
              <a:rPr lang="en-US" noProof="0" dirty="0"/>
              <a:t>Participation of representatives of European </a:t>
            </a:r>
            <a:r>
              <a:rPr lang="en-US" dirty="0"/>
              <a:t>C</a:t>
            </a:r>
            <a:r>
              <a:rPr lang="en-US" noProof="0" dirty="0" err="1"/>
              <a:t>ommission</a:t>
            </a:r>
            <a:r>
              <a:rPr lang="en-US" noProof="0" dirty="0"/>
              <a:t> and </a:t>
            </a:r>
            <a:r>
              <a:rPr lang="en-GB" dirty="0"/>
              <a:t>German Federal Ministry for Economic Cooperation and Development (BMZ)</a:t>
            </a:r>
            <a:endParaRPr lang="en-US" noProof="0" dirty="0"/>
          </a:p>
          <a:p>
            <a:pPr marL="171450" indent="-171450">
              <a:buClr>
                <a:srgbClr val="C00000"/>
              </a:buClr>
              <a:buFont typeface="Arial" panose="020B0604020202020204" pitchFamily="34" charset="0"/>
              <a:buChar char="•"/>
            </a:pPr>
            <a:r>
              <a:rPr lang="en-US" noProof="0" dirty="0"/>
              <a:t>Exchange of experiences with </a:t>
            </a:r>
            <a:r>
              <a:rPr lang="en-GB" dirty="0"/>
              <a:t>Southern African Development Community (SADC)</a:t>
            </a:r>
          </a:p>
          <a:p>
            <a:pPr marL="171450" indent="-171450">
              <a:buClr>
                <a:srgbClr val="C00000"/>
              </a:buClr>
              <a:buFont typeface="Arial" panose="020B0604020202020204" pitchFamily="34" charset="0"/>
              <a:buChar char="•"/>
            </a:pPr>
            <a:r>
              <a:rPr lang="en-US" dirty="0"/>
              <a:t>Importance of regional cooperation for achieving biodiversity targets and sustainable development was highlighted</a:t>
            </a:r>
          </a:p>
          <a:p>
            <a:pPr marL="171450" indent="-171450">
              <a:buClr>
                <a:srgbClr val="C00000"/>
              </a:buClr>
              <a:buFont typeface="Arial" panose="020B0604020202020204" pitchFamily="34" charset="0"/>
              <a:buChar char="•"/>
            </a:pPr>
            <a:endParaRPr lang="en-US" noProof="0" dirty="0"/>
          </a:p>
          <a:p>
            <a:pPr marL="171450" indent="-171450">
              <a:buClr>
                <a:srgbClr val="C00000"/>
              </a:buClr>
              <a:buFont typeface="Arial" panose="020B0604020202020204" pitchFamily="34" charset="0"/>
              <a:buChar char="•"/>
            </a:pPr>
            <a:r>
              <a:rPr lang="en-US" noProof="0" dirty="0"/>
              <a:t>Presentation of poster: “BDTF: Towards achieving the Aichi-Targets”</a:t>
            </a:r>
          </a:p>
          <a:p>
            <a:pPr marL="171450" indent="-171450">
              <a:buClr>
                <a:srgbClr val="C00000"/>
              </a:buClr>
              <a:buFont typeface="Arial" panose="020B0604020202020204" pitchFamily="34" charset="0"/>
              <a:buChar char="•"/>
            </a:pPr>
            <a:endParaRPr lang="en-US" noProof="0" dirty="0"/>
          </a:p>
          <a:p>
            <a:pPr marL="171450" indent="-171450">
              <a:buClr>
                <a:srgbClr val="C00000"/>
              </a:buClr>
              <a:buFont typeface="Arial" panose="020B0604020202020204" pitchFamily="34" charset="0"/>
              <a:buChar char="•"/>
            </a:pPr>
            <a:r>
              <a:rPr lang="en-US" dirty="0"/>
              <a:t>A</a:t>
            </a:r>
            <a:r>
              <a:rPr lang="en-US" noProof="0" dirty="0"/>
              <a:t> consultation meeting of CBD on the Post-2020 Global Biodiversity Framework will be </a:t>
            </a:r>
            <a:r>
              <a:rPr lang="en-US" dirty="0"/>
              <a:t>held in Belgrade in April 2019 </a:t>
            </a:r>
            <a:endParaRPr lang="en-US" noProof="0" dirty="0"/>
          </a:p>
          <a:p>
            <a:endParaRPr lang="en-US" noProof="0" dirty="0"/>
          </a:p>
        </p:txBody>
      </p:sp>
      <p:sp>
        <p:nvSpPr>
          <p:cNvPr id="5" name="Footer Placeholder 4">
            <a:extLst>
              <a:ext uri="{FF2B5EF4-FFF2-40B4-BE49-F238E27FC236}">
                <a16:creationId xmlns:a16="http://schemas.microsoft.com/office/drawing/2014/main" xmlns="" id="{3AC8CDED-1B87-411D-A4BB-63DAA0AF2124}"/>
              </a:ext>
            </a:extLst>
          </p:cNvPr>
          <p:cNvSpPr>
            <a:spLocks noGrp="1"/>
          </p:cNvSpPr>
          <p:nvPr>
            <p:ph type="ftr" sz="quarter" idx="11"/>
          </p:nvPr>
        </p:nvSpPr>
        <p:spPr/>
        <p:txBody>
          <a:bodyPr/>
          <a:lstStyle/>
          <a:p>
            <a:r>
              <a:rPr lang="en-GB" dirty="0"/>
              <a:t>Open Regional Fund for South-East Europe - Implementation of Biodiversity Agreements</a:t>
            </a:r>
          </a:p>
        </p:txBody>
      </p:sp>
      <p:pic>
        <p:nvPicPr>
          <p:cNvPr id="8" name="Picture 7">
            <a:extLst>
              <a:ext uri="{FF2B5EF4-FFF2-40B4-BE49-F238E27FC236}">
                <a16:creationId xmlns:a16="http://schemas.microsoft.com/office/drawing/2014/main" xmlns="" id="{E4D04D29-BD41-4121-BED6-2B2F17736672}"/>
              </a:ext>
            </a:extLst>
          </p:cNvPr>
          <p:cNvPicPr>
            <a:picLocks noChangeAspect="1"/>
          </p:cNvPicPr>
          <p:nvPr/>
        </p:nvPicPr>
        <p:blipFill>
          <a:blip r:embed="rId3"/>
          <a:stretch>
            <a:fillRect/>
          </a:stretch>
        </p:blipFill>
        <p:spPr>
          <a:xfrm>
            <a:off x="5065295" y="1749111"/>
            <a:ext cx="3820118" cy="2677908"/>
          </a:xfrm>
          <a:prstGeom prst="rect">
            <a:avLst/>
          </a:prstGeom>
          <a:ln>
            <a:solidFill>
              <a:schemeClr val="bg1">
                <a:lumMod val="75000"/>
              </a:schemeClr>
            </a:solidFill>
          </a:ln>
        </p:spPr>
      </p:pic>
      <p:sp>
        <p:nvSpPr>
          <p:cNvPr id="9" name="Content Placeholder 2">
            <a:extLst>
              <a:ext uri="{FF2B5EF4-FFF2-40B4-BE49-F238E27FC236}">
                <a16:creationId xmlns:a16="http://schemas.microsoft.com/office/drawing/2014/main" xmlns="" id="{B7548293-5146-4DFA-83CC-6017DC36080A}"/>
              </a:ext>
            </a:extLst>
          </p:cNvPr>
          <p:cNvSpPr txBox="1">
            <a:spLocks/>
          </p:cNvSpPr>
          <p:nvPr/>
        </p:nvSpPr>
        <p:spPr bwMode="gray">
          <a:xfrm>
            <a:off x="455389" y="1118511"/>
            <a:ext cx="3447537" cy="391177"/>
          </a:xfrm>
          <a:prstGeom prst="rect">
            <a:avLst/>
          </a:prstGeom>
        </p:spPr>
        <p:txBody>
          <a:bodyPr vert="horz" lIns="0" tIns="0" rIns="72000" bIns="0" rtlCol="0">
            <a:noAutofit/>
          </a:bodyPr>
          <a:lstStyle>
            <a:lvl1pPr marL="0" indent="0" algn="l" defTabSz="685800" rtl="0" eaLnBrk="1" latinLnBrk="0" hangingPunct="1">
              <a:lnSpc>
                <a:spcPct val="90000"/>
              </a:lnSpc>
              <a:spcBef>
                <a:spcPts val="600"/>
              </a:spcBef>
              <a:buFont typeface="Arial" panose="020B0604020202020204" pitchFamily="34" charset="0"/>
              <a:buNone/>
              <a:defRPr lang="de-DE" sz="1200" kern="1200" dirty="0" smtClean="0">
                <a:solidFill>
                  <a:schemeClr val="tx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dirty="0" smtClean="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de-DE" sz="110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Clr>
                <a:srgbClr val="C00000"/>
              </a:buClr>
              <a:buFont typeface="Wingdings" panose="05000000000000000000" pitchFamily="2" charset="2"/>
              <a:buChar char="Ø"/>
            </a:pPr>
            <a:r>
              <a:rPr lang="en-GB" sz="1800" dirty="0"/>
              <a:t>Contribution at CBD COP 14</a:t>
            </a:r>
            <a:endParaRPr lang="en-GB" sz="2000" dirty="0"/>
          </a:p>
        </p:txBody>
      </p:sp>
      <p:pic>
        <p:nvPicPr>
          <p:cNvPr id="12" name="Picture 11">
            <a:extLst>
              <a:ext uri="{FF2B5EF4-FFF2-40B4-BE49-F238E27FC236}">
                <a16:creationId xmlns:a16="http://schemas.microsoft.com/office/drawing/2014/main" xmlns="" id="{60F0D5FA-43AE-43A7-A348-9CF8BBFECE86}"/>
              </a:ext>
            </a:extLst>
          </p:cNvPr>
          <p:cNvPicPr>
            <a:picLocks noChangeAspect="1"/>
          </p:cNvPicPr>
          <p:nvPr/>
        </p:nvPicPr>
        <p:blipFill>
          <a:blip r:embed="rId4"/>
          <a:stretch>
            <a:fillRect/>
          </a:stretch>
        </p:blipFill>
        <p:spPr>
          <a:xfrm>
            <a:off x="6047587" y="336252"/>
            <a:ext cx="2641024" cy="919698"/>
          </a:xfrm>
          <a:prstGeom prst="rect">
            <a:avLst/>
          </a:prstGeom>
        </p:spPr>
      </p:pic>
      <p:sp>
        <p:nvSpPr>
          <p:cNvPr id="11" name="Date Placeholder 3">
            <a:extLst>
              <a:ext uri="{FF2B5EF4-FFF2-40B4-BE49-F238E27FC236}">
                <a16:creationId xmlns:a16="http://schemas.microsoft.com/office/drawing/2014/main" xmlns="" id="{88895BBC-3EF3-450D-B438-D8823232CECE}"/>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sz="600" spc="38" baseline="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a:t>22 May </a:t>
            </a:r>
            <a:r>
              <a:rPr lang="bs-Latn-BA" dirty="0" smtClean="0"/>
              <a:t>2019</a:t>
            </a:r>
            <a:endParaRPr lang="en-GB" dirty="0"/>
          </a:p>
        </p:txBody>
      </p:sp>
      <p:sp>
        <p:nvSpPr>
          <p:cNvPr id="13" name="Slide Number Placeholder 5">
            <a:extLst>
              <a:ext uri="{FF2B5EF4-FFF2-40B4-BE49-F238E27FC236}">
                <a16:creationId xmlns:a16="http://schemas.microsoft.com/office/drawing/2014/main" xmlns="" id="{ECA43B69-3209-48B5-8590-EF19540C6C02}"/>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17</a:t>
            </a:fld>
            <a:endParaRPr lang="en-GB" dirty="0"/>
          </a:p>
        </p:txBody>
      </p:sp>
    </p:spTree>
    <p:extLst>
      <p:ext uri="{BB962C8B-B14F-4D97-AF65-F5344CB8AC3E}">
        <p14:creationId xmlns:p14="http://schemas.microsoft.com/office/powerpoint/2010/main" val="323069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43E852-55F0-4BBC-9EEF-E2034502BBAE}"/>
              </a:ext>
            </a:extLst>
          </p:cNvPr>
          <p:cNvSpPr>
            <a:spLocks noGrp="1"/>
          </p:cNvSpPr>
          <p:nvPr>
            <p:ph type="title"/>
          </p:nvPr>
        </p:nvSpPr>
        <p:spPr>
          <a:xfrm>
            <a:off x="900667" y="990765"/>
            <a:ext cx="7472602" cy="3099310"/>
          </a:xfrm>
        </p:spPr>
        <p:txBody>
          <a:bodyPr/>
          <a:lstStyle/>
          <a:p>
            <a:r>
              <a:rPr lang="en-US" i="1" noProof="0" dirty="0"/>
              <a:t>Thank you</a:t>
            </a:r>
            <a:r>
              <a:rPr lang="en-US" i="1" noProof="0" dirty="0" smtClean="0"/>
              <a:t>!</a:t>
            </a:r>
            <a:r>
              <a:rPr lang="bs-Latn-BA" i="1" noProof="0" dirty="0" smtClean="0"/>
              <a:t/>
            </a:r>
            <a:br>
              <a:rPr lang="bs-Latn-BA" i="1" noProof="0" dirty="0" smtClean="0"/>
            </a:br>
            <a:r>
              <a:rPr lang="bs-Latn-BA" i="1" dirty="0"/>
              <a:t/>
            </a:r>
            <a:br>
              <a:rPr lang="bs-Latn-BA" i="1" dirty="0"/>
            </a:br>
            <a:r>
              <a:rPr lang="de-DE" sz="1000" b="1" dirty="0"/>
              <a:t>Azra Velagic - Hajrudinovic </a:t>
            </a:r>
            <a:r>
              <a:rPr lang="bs-Latn-BA" sz="1000" dirty="0"/>
              <a:t/>
            </a:r>
            <a:br>
              <a:rPr lang="bs-Latn-BA" sz="1000" dirty="0"/>
            </a:br>
            <a:r>
              <a:rPr lang="de-DE" sz="1000" dirty="0"/>
              <a:t>Project Manager</a:t>
            </a:r>
            <a:r>
              <a:rPr lang="bs-Latn-BA" sz="1000" dirty="0"/>
              <a:t/>
            </a:r>
            <a:br>
              <a:rPr lang="bs-Latn-BA" sz="1000" dirty="0"/>
            </a:br>
            <a:r>
              <a:rPr lang="de-DE" sz="1000" dirty="0"/>
              <a:t> </a:t>
            </a:r>
            <a:r>
              <a:rPr lang="bs-Latn-BA" sz="1000" dirty="0"/>
              <a:t/>
            </a:r>
            <a:br>
              <a:rPr lang="bs-Latn-BA" sz="1000" dirty="0"/>
            </a:br>
            <a:r>
              <a:rPr lang="de-DE" sz="1000" dirty="0"/>
              <a:t>Open Regional Fund for South East Europe - </a:t>
            </a:r>
            <a:r>
              <a:rPr lang="en-US" sz="1000" dirty="0"/>
              <a:t>Implementation of Biodiversity Agreements (ORF BDU)</a:t>
            </a:r>
            <a:r>
              <a:rPr lang="bs-Latn-BA" sz="1000" dirty="0"/>
              <a:t/>
            </a:r>
            <a:br>
              <a:rPr lang="bs-Latn-BA" sz="1000" dirty="0"/>
            </a:br>
            <a:r>
              <a:rPr lang="de-DE" sz="1000" dirty="0"/>
              <a:t> </a:t>
            </a:r>
            <a:r>
              <a:rPr lang="bs-Latn-BA" sz="1000" dirty="0"/>
              <a:t/>
            </a:r>
            <a:br>
              <a:rPr lang="bs-Latn-BA" sz="1000" dirty="0"/>
            </a:br>
            <a:r>
              <a:rPr lang="de-DE" sz="1000" dirty="0"/>
              <a:t>Deutsche Gesellschaft für </a:t>
            </a:r>
            <a:r>
              <a:rPr lang="de-DE" sz="1000" dirty="0" smtClean="0"/>
              <a:t>Internationale </a:t>
            </a:r>
            <a:r>
              <a:rPr lang="de-DE" sz="1000" dirty="0"/>
              <a:t>Zusammenarbeit (GIZ) GmbH </a:t>
            </a:r>
            <a:r>
              <a:rPr lang="bs-Latn-BA" sz="1000" dirty="0"/>
              <a:t/>
            </a:r>
            <a:br>
              <a:rPr lang="bs-Latn-BA" sz="1000" dirty="0"/>
            </a:br>
            <a:r>
              <a:rPr lang="de-DE" sz="1000" dirty="0"/>
              <a:t>Zmaja od Bosne 7-7a Importanne Centar O3/VI</a:t>
            </a:r>
            <a:r>
              <a:rPr lang="bs-Latn-BA" sz="1000" dirty="0"/>
              <a:t/>
            </a:r>
            <a:br>
              <a:rPr lang="bs-Latn-BA" sz="1000" dirty="0"/>
            </a:br>
            <a:r>
              <a:rPr lang="de-DE" sz="1000" dirty="0"/>
              <a:t>71 000 Sarajevo</a:t>
            </a:r>
            <a:r>
              <a:rPr lang="bs-Latn-BA" sz="1000" dirty="0"/>
              <a:t/>
            </a:r>
            <a:br>
              <a:rPr lang="bs-Latn-BA" sz="1000" dirty="0"/>
            </a:br>
            <a:r>
              <a:rPr lang="de-DE" sz="1000" dirty="0"/>
              <a:t>Bosnia and Herzegovina</a:t>
            </a:r>
            <a:r>
              <a:rPr lang="bs-Latn-BA" sz="1000" dirty="0"/>
              <a:t/>
            </a:r>
            <a:br>
              <a:rPr lang="bs-Latn-BA" sz="1000" dirty="0"/>
            </a:br>
            <a:r>
              <a:rPr lang="de-DE" sz="1000" dirty="0"/>
              <a:t> </a:t>
            </a:r>
            <a:r>
              <a:rPr lang="bs-Latn-BA" sz="1000" dirty="0"/>
              <a:t/>
            </a:r>
            <a:br>
              <a:rPr lang="bs-Latn-BA" sz="1000" dirty="0"/>
            </a:br>
            <a:r>
              <a:rPr lang="de-DE" sz="1000" dirty="0"/>
              <a:t>T  + 387 33 957 549</a:t>
            </a:r>
            <a:r>
              <a:rPr lang="bs-Latn-BA" sz="1000" dirty="0"/>
              <a:t/>
            </a:r>
            <a:br>
              <a:rPr lang="bs-Latn-BA" sz="1000" dirty="0"/>
            </a:br>
            <a:r>
              <a:rPr lang="de-DE" sz="1000" dirty="0"/>
              <a:t>M  + 387 62 732 218</a:t>
            </a:r>
            <a:r>
              <a:rPr lang="bs-Latn-BA" sz="1000" dirty="0"/>
              <a:t/>
            </a:r>
            <a:br>
              <a:rPr lang="bs-Latn-BA" sz="1000" dirty="0"/>
            </a:br>
            <a:r>
              <a:rPr lang="de-DE" sz="1000" dirty="0"/>
              <a:t>F  + 387 33 957 501</a:t>
            </a:r>
            <a:r>
              <a:rPr lang="bs-Latn-BA" sz="1000" dirty="0"/>
              <a:t/>
            </a:r>
            <a:br>
              <a:rPr lang="bs-Latn-BA" sz="1000" dirty="0"/>
            </a:br>
            <a:r>
              <a:rPr lang="de-DE" sz="1000" dirty="0"/>
              <a:t>E  </a:t>
            </a:r>
            <a:r>
              <a:rPr lang="de-DE" sz="1000" u="sng" dirty="0">
                <a:hlinkClick r:id="rId2"/>
              </a:rPr>
              <a:t>azra.velagic-hajrudinovic@giz.de</a:t>
            </a:r>
            <a:r>
              <a:rPr lang="bs-Latn-BA" sz="1000" dirty="0"/>
              <a:t> </a:t>
            </a:r>
            <a:br>
              <a:rPr lang="bs-Latn-BA" sz="1000" dirty="0"/>
            </a:br>
            <a:r>
              <a:rPr lang="de-DE" sz="1000" dirty="0"/>
              <a:t>S  azra.velagic-hajrudinovic </a:t>
            </a:r>
            <a:r>
              <a:rPr lang="bs-Latn-BA" sz="1000" dirty="0"/>
              <a:t/>
            </a:r>
            <a:br>
              <a:rPr lang="bs-Latn-BA" sz="1000" dirty="0"/>
            </a:br>
            <a:endParaRPr lang="en-US" sz="1000" i="1" noProof="0" dirty="0"/>
          </a:p>
        </p:txBody>
      </p:sp>
      <p:sp>
        <p:nvSpPr>
          <p:cNvPr id="5" name="Footer Placeholder 4">
            <a:extLst>
              <a:ext uri="{FF2B5EF4-FFF2-40B4-BE49-F238E27FC236}">
                <a16:creationId xmlns:a16="http://schemas.microsoft.com/office/drawing/2014/main" xmlns="" id="{5F9C93BA-22CC-4061-9291-08F65602F149}"/>
              </a:ext>
            </a:extLst>
          </p:cNvPr>
          <p:cNvSpPr>
            <a:spLocks noGrp="1"/>
          </p:cNvSpPr>
          <p:nvPr>
            <p:ph type="ftr" sz="quarter" idx="11"/>
          </p:nvPr>
        </p:nvSpPr>
        <p:spPr/>
        <p:txBody>
          <a:bodyPr/>
          <a:lstStyle/>
          <a:p>
            <a:r>
              <a:rPr lang="en-GB"/>
              <a:t>Open Regional Fund for South-East Europe - Implementation of Biodiversity Agreements</a:t>
            </a:r>
          </a:p>
        </p:txBody>
      </p:sp>
      <p:sp>
        <p:nvSpPr>
          <p:cNvPr id="7" name="Date Placeholder 3">
            <a:extLst>
              <a:ext uri="{FF2B5EF4-FFF2-40B4-BE49-F238E27FC236}">
                <a16:creationId xmlns:a16="http://schemas.microsoft.com/office/drawing/2014/main" xmlns="" id="{B5BE1764-AA41-4B85-8877-C4E13744C5C6}"/>
              </a:ext>
            </a:extLst>
          </p:cNvPr>
          <p:cNvSpPr txBox="1">
            <a:spLocks/>
          </p:cNvSpPr>
          <p:nvPr/>
        </p:nvSpPr>
        <p:spPr>
          <a:xfrm>
            <a:off x="1059417" y="4926383"/>
            <a:ext cx="672739" cy="92333"/>
          </a:xfrm>
          <a:prstGeom prst="rect">
            <a:avLst/>
          </a:prstGeom>
        </p:spPr>
        <p:txBody>
          <a:bodyPr vert="horz" wrap="square" lIns="0" tIns="0" rIns="0" bIns="0" rtlCol="0" anchor="ctr">
            <a:spAutoFit/>
          </a:bodyPr>
          <a:lstStyle>
            <a:defPPr>
              <a:defRPr lang="de-DE"/>
            </a:defPPr>
            <a:lvl1pPr>
              <a:defRPr sz="600" spc="38" baseline="0">
                <a:solidFill>
                  <a:schemeClr val="tx1">
                    <a:lumMod val="50000"/>
                    <a:lumOff val="50000"/>
                  </a:schemeClr>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bs-Latn-BA" dirty="0"/>
              <a:t>22 May </a:t>
            </a:r>
            <a:r>
              <a:rPr lang="bs-Latn-BA" dirty="0" smtClean="0"/>
              <a:t>2019</a:t>
            </a:r>
            <a:endParaRPr lang="en-GB" dirty="0"/>
          </a:p>
        </p:txBody>
      </p:sp>
      <p:sp>
        <p:nvSpPr>
          <p:cNvPr id="8" name="Slide Number Placeholder 5">
            <a:extLst>
              <a:ext uri="{FF2B5EF4-FFF2-40B4-BE49-F238E27FC236}">
                <a16:creationId xmlns:a16="http://schemas.microsoft.com/office/drawing/2014/main" xmlns="" id="{32615FAE-FA02-43FA-ADC9-1A0725BE2303}"/>
              </a:ext>
            </a:extLst>
          </p:cNvPr>
          <p:cNvSpPr txBox="1">
            <a:spLocks/>
          </p:cNvSpPr>
          <p:nvPr/>
        </p:nvSpPr>
        <p:spPr>
          <a:xfrm>
            <a:off x="449817" y="4926383"/>
            <a:ext cx="450850" cy="92333"/>
          </a:xfrm>
          <a:prstGeom prst="rect">
            <a:avLst/>
          </a:prstGeom>
        </p:spPr>
        <p:txBody>
          <a:bodyPr vert="horz" wrap="square" lIns="0" tIns="0" rIns="0" bIns="0" rtlCol="0" anchor="ctr">
            <a:spAutoFit/>
          </a:bodyPr>
          <a:lstStyle>
            <a:defPPr>
              <a:defRPr lang="de-DE"/>
            </a:defPPr>
            <a:lvl1pPr>
              <a:defRPr lang="de-DE" sz="600" spc="38" baseline="0" smtClean="0">
                <a:solidFill>
                  <a:schemeClr val="tx2"/>
                </a:solidFill>
                <a:latin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C943BEF7-28DA-4008-BA2C-EBCA54FDDCEA}" type="slidenum">
              <a:rPr lang="en-GB"/>
              <a:pPr/>
              <a:t>18</a:t>
            </a:fld>
            <a:endParaRPr lang="en-GB" dirty="0"/>
          </a:p>
        </p:txBody>
      </p:sp>
    </p:spTree>
    <p:extLst>
      <p:ext uri="{BB962C8B-B14F-4D97-AF65-F5344CB8AC3E}">
        <p14:creationId xmlns:p14="http://schemas.microsoft.com/office/powerpoint/2010/main" val="202045293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Master English">
  <a:themeElements>
    <a:clrScheme name="Benutzerdefiniert 47">
      <a:dk1>
        <a:sysClr val="windowText" lastClr="000000"/>
      </a:dk1>
      <a:lt1>
        <a:sysClr val="window" lastClr="FFFFFF"/>
      </a:lt1>
      <a:dk2>
        <a:srgbClr val="6F6F6F"/>
      </a:dk2>
      <a:lt2>
        <a:srgbClr val="E6E6E6"/>
      </a:lt2>
      <a:accent1>
        <a:srgbClr val="C80F0F"/>
      </a:accent1>
      <a:accent2>
        <a:srgbClr val="89AE10"/>
      </a:accent2>
      <a:accent3>
        <a:srgbClr val="FDC400"/>
      </a:accent3>
      <a:accent4>
        <a:srgbClr val="F8E946"/>
      </a:accent4>
      <a:accent5>
        <a:srgbClr val="0077B2"/>
      </a:accent5>
      <a:accent6>
        <a:srgbClr val="AAAAAA"/>
      </a:accent6>
      <a:hlink>
        <a:srgbClr val="C80F0F"/>
      </a:hlink>
      <a:folHlink>
        <a:srgbClr val="C80F0F"/>
      </a:folHlink>
    </a:clrScheme>
    <a:fontScheme name="Benutzerdefinier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200" dirty="0" smtClean="0"/>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1717</TotalTime>
  <Words>3299</Words>
  <Application>Microsoft Office PowerPoint</Application>
  <PresentationFormat>On-screen Show (16:9)</PresentationFormat>
  <Paragraphs>346</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Master English</vt:lpstr>
      <vt:lpstr>PowerPoint Presentation</vt:lpstr>
      <vt:lpstr>Agenda</vt:lpstr>
      <vt:lpstr>What is an Open Regional Fund for South-East Europe (ORF)?</vt:lpstr>
      <vt:lpstr>What is the ORF BDU?</vt:lpstr>
      <vt:lpstr>PowerPoint Presentation</vt:lpstr>
      <vt:lpstr>PowerPoint Presentation</vt:lpstr>
      <vt:lpstr>BIMR in the context of regional cooperation &amp; legislation</vt:lpstr>
      <vt:lpstr>BIMR Regional Platform</vt:lpstr>
      <vt:lpstr>Implementation of two main activities</vt:lpstr>
      <vt:lpstr>List of Endemic Taxa of SEE</vt:lpstr>
      <vt:lpstr>Development of Information System for Nature Conservation (ISNC)</vt:lpstr>
      <vt:lpstr>Partnership with GBIF</vt:lpstr>
      <vt:lpstr>Partnership with GBIF (continued)</vt:lpstr>
      <vt:lpstr>Partnership with DiSSCo</vt:lpstr>
      <vt:lpstr>Regional Cooperation with the Republic of Croatia</vt:lpstr>
      <vt:lpstr>Communicating biodiversity</vt:lpstr>
      <vt:lpstr>Communicating regional cooperation</vt:lpstr>
      <vt:lpstr>Thank you!  Azra Velagic - Hajrudinovic  Project Manager   Open Regional Fund for South East Europe - Implementation of Biodiversity Agreements (ORF BDU)   Deutsche Gesellschaft für Internationale Zusammenarbeit (GIZ) GmbH  Zmaja od Bosne 7-7a Importanne Centar O3/VI 71 000 Sarajevo Bosnia and Herzegovina   T  + 387 33 957 549 M  + 387 62 732 218 F  + 387 33 957 501 E  azra.velagic-hajrudinovic@giz.de  S  azra.velagic-hajrudinovic  </vt:lpstr>
    </vt:vector>
  </TitlesOfParts>
  <Company>GIZ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GIZ Master</dc:title>
  <dc:creator>Bauer, Vanessa GIZ</dc:creator>
  <cp:lastModifiedBy>Dag Endresen</cp:lastModifiedBy>
  <cp:revision>966</cp:revision>
  <dcterms:created xsi:type="dcterms:W3CDTF">2017-09-14T11:33:37Z</dcterms:created>
  <dcterms:modified xsi:type="dcterms:W3CDTF">2019-05-22T14:47:10Z</dcterms:modified>
</cp:coreProperties>
</file>