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C0E2"/>
    <a:srgbClr val="0181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76" d="100"/>
          <a:sy n="76" d="100"/>
        </p:scale>
        <p:origin x="4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410C9A-966F-4DDE-9440-6621EED6A8E5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BBE8E2DF-050A-4D6D-80C8-C49F8CC4D752}">
      <dgm:prSet phldrT="[Text]" custT="1"/>
      <dgm:spPr>
        <a:solidFill>
          <a:srgbClr val="0181C8">
            <a:alpha val="50000"/>
          </a:srgbClr>
        </a:solidFill>
      </dgm:spPr>
      <dgm:t>
        <a:bodyPr/>
        <a:lstStyle/>
        <a:p>
          <a:r>
            <a:rPr lang="fi-FI" sz="5400" dirty="0" err="1" smtClean="0">
              <a:solidFill>
                <a:schemeClr val="bg1"/>
              </a:solidFill>
            </a:rPr>
            <a:t>Hands</a:t>
          </a:r>
          <a:r>
            <a:rPr lang="fi-FI" sz="5400" dirty="0" smtClean="0">
              <a:solidFill>
                <a:schemeClr val="bg1"/>
              </a:solidFill>
            </a:rPr>
            <a:t> </a:t>
          </a:r>
          <a:r>
            <a:rPr lang="fi-FI" sz="6000" dirty="0" smtClean="0">
              <a:solidFill>
                <a:schemeClr val="bg1"/>
              </a:solidFill>
            </a:rPr>
            <a:t>on</a:t>
          </a:r>
          <a:endParaRPr lang="fi-FI" sz="6000" dirty="0">
            <a:solidFill>
              <a:schemeClr val="bg1"/>
            </a:solidFill>
          </a:endParaRPr>
        </a:p>
      </dgm:t>
    </dgm:pt>
    <dgm:pt modelId="{CF986678-BAE7-4FF7-9623-4111C0FDDE70}" type="parTrans" cxnId="{339816F7-5711-49D8-91B1-6376B4E38F0A}">
      <dgm:prSet/>
      <dgm:spPr/>
      <dgm:t>
        <a:bodyPr/>
        <a:lstStyle/>
        <a:p>
          <a:endParaRPr lang="fi-FI"/>
        </a:p>
      </dgm:t>
    </dgm:pt>
    <dgm:pt modelId="{C4E76A4E-D19F-4080-BA17-19223117365F}" type="sibTrans" cxnId="{339816F7-5711-49D8-91B1-6376B4E38F0A}">
      <dgm:prSet/>
      <dgm:spPr/>
      <dgm:t>
        <a:bodyPr/>
        <a:lstStyle/>
        <a:p>
          <a:endParaRPr lang="fi-FI"/>
        </a:p>
      </dgm:t>
    </dgm:pt>
    <dgm:pt modelId="{4737190D-FB81-404D-BB0D-8D032CE1FBFF}">
      <dgm:prSet phldrT="[Text]" custT="1"/>
      <dgm:spPr>
        <a:solidFill>
          <a:srgbClr val="0181C8">
            <a:alpha val="50000"/>
          </a:srgbClr>
        </a:solidFill>
      </dgm:spPr>
      <dgm:t>
        <a:bodyPr/>
        <a:lstStyle/>
        <a:p>
          <a:r>
            <a:rPr lang="fi-FI" sz="24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Annotations</a:t>
          </a:r>
          <a:endParaRPr lang="fi-FI" sz="24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7A847C-D8EE-49BE-AE4C-44FDD28F05D3}" type="parTrans" cxnId="{8CFFF2EA-3735-4827-9F3D-67B061C0AF8B}">
      <dgm:prSet/>
      <dgm:spPr/>
      <dgm:t>
        <a:bodyPr/>
        <a:lstStyle/>
        <a:p>
          <a:endParaRPr lang="fi-FI"/>
        </a:p>
      </dgm:t>
    </dgm:pt>
    <dgm:pt modelId="{F1A3F34F-3FED-441D-BE0C-83BBC1D2F775}" type="sibTrans" cxnId="{8CFFF2EA-3735-4827-9F3D-67B061C0AF8B}">
      <dgm:prSet/>
      <dgm:spPr/>
      <dgm:t>
        <a:bodyPr/>
        <a:lstStyle/>
        <a:p>
          <a:endParaRPr lang="fi-FI"/>
        </a:p>
      </dgm:t>
    </dgm:pt>
    <dgm:pt modelId="{3499973D-5D47-4EA7-9360-D3A0F735A6A6}">
      <dgm:prSet phldrT="[Text]"/>
      <dgm:spPr>
        <a:solidFill>
          <a:srgbClr val="0181C8">
            <a:alpha val="50000"/>
          </a:srgbClr>
        </a:solidFill>
      </dgm:spPr>
      <dgm:t>
        <a:bodyPr/>
        <a:lstStyle/>
        <a:p>
          <a:r>
            <a:rPr lang="fi-FI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Agreements</a:t>
          </a:r>
          <a:r>
            <a:rPr lang="fi-FI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i-FI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with</a:t>
          </a:r>
          <a:r>
            <a:rPr lang="fi-FI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i-FI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partners</a:t>
          </a:r>
          <a:endParaRPr lang="fi-FI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D8597D8-B9CF-4EDF-B48A-24DA3C559248}" type="parTrans" cxnId="{73B574BE-BE91-4EA5-8E8A-F7777FF505C9}">
      <dgm:prSet/>
      <dgm:spPr/>
      <dgm:t>
        <a:bodyPr/>
        <a:lstStyle/>
        <a:p>
          <a:endParaRPr lang="fi-FI"/>
        </a:p>
      </dgm:t>
    </dgm:pt>
    <dgm:pt modelId="{9FEF52D6-8604-40D6-9B5C-717226357C28}" type="sibTrans" cxnId="{73B574BE-BE91-4EA5-8E8A-F7777FF505C9}">
      <dgm:prSet/>
      <dgm:spPr/>
      <dgm:t>
        <a:bodyPr/>
        <a:lstStyle/>
        <a:p>
          <a:endParaRPr lang="fi-FI"/>
        </a:p>
      </dgm:t>
    </dgm:pt>
    <dgm:pt modelId="{5B0362B5-1410-4998-986D-8AD5FF695F8C}">
      <dgm:prSet phldrT="[Text]"/>
      <dgm:spPr>
        <a:solidFill>
          <a:srgbClr val="0181C8">
            <a:alpha val="50000"/>
          </a:srgbClr>
        </a:solidFill>
      </dgm:spPr>
      <dgm:t>
        <a:bodyPr/>
        <a:lstStyle/>
        <a:p>
          <a:r>
            <a:rPr lang="fi-FI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New </a:t>
          </a:r>
          <a:r>
            <a:rPr lang="fi-FI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invasive</a:t>
          </a:r>
          <a:r>
            <a:rPr lang="fi-FI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i-FI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alien</a:t>
          </a:r>
          <a:r>
            <a:rPr lang="fi-FI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i-FI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species</a:t>
          </a:r>
          <a:r>
            <a:rPr lang="fi-FI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i-FI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portal</a:t>
          </a:r>
          <a:endParaRPr lang="fi-FI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CE5A40-BBDB-48BB-9914-337DFE4BA391}" type="parTrans" cxnId="{2C4511CB-6728-417D-81E6-B23CA1BCB0B4}">
      <dgm:prSet/>
      <dgm:spPr/>
      <dgm:t>
        <a:bodyPr/>
        <a:lstStyle/>
        <a:p>
          <a:endParaRPr lang="fi-FI"/>
        </a:p>
      </dgm:t>
    </dgm:pt>
    <dgm:pt modelId="{5E994361-C341-4858-9FE8-F85723F211DA}" type="sibTrans" cxnId="{2C4511CB-6728-417D-81E6-B23CA1BCB0B4}">
      <dgm:prSet/>
      <dgm:spPr/>
      <dgm:t>
        <a:bodyPr/>
        <a:lstStyle/>
        <a:p>
          <a:endParaRPr lang="fi-FI"/>
        </a:p>
      </dgm:t>
    </dgm:pt>
    <dgm:pt modelId="{8AE20025-504D-410C-8246-6AAB64ECA4C5}">
      <dgm:prSet phldrT="[Text]" custT="1"/>
      <dgm:spPr>
        <a:solidFill>
          <a:srgbClr val="0181C8">
            <a:alpha val="50000"/>
          </a:srgbClr>
        </a:solidFill>
      </dgm:spPr>
      <dgm:t>
        <a:bodyPr/>
        <a:lstStyle/>
        <a:p>
          <a:r>
            <a:rPr lang="fi-FI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Nagoya </a:t>
          </a:r>
          <a:r>
            <a:rPr lang="fi-FI" sz="24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protocol</a:t>
          </a:r>
          <a:r>
            <a:rPr lang="fi-FI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+ Kotka</a:t>
          </a:r>
          <a:endParaRPr lang="fi-FI" sz="24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2B4F6E-610F-4EFC-ACC0-B0C901E5E4D6}" type="parTrans" cxnId="{B7A30E3E-CD9C-4FCF-8CA5-ABED25E161E3}">
      <dgm:prSet/>
      <dgm:spPr/>
      <dgm:t>
        <a:bodyPr/>
        <a:lstStyle/>
        <a:p>
          <a:endParaRPr lang="fi-FI"/>
        </a:p>
      </dgm:t>
    </dgm:pt>
    <dgm:pt modelId="{E4A63E38-677C-4E2D-9DCE-E41C728CA87B}" type="sibTrans" cxnId="{B7A30E3E-CD9C-4FCF-8CA5-ABED25E161E3}">
      <dgm:prSet/>
      <dgm:spPr/>
      <dgm:t>
        <a:bodyPr/>
        <a:lstStyle/>
        <a:p>
          <a:endParaRPr lang="fi-FI"/>
        </a:p>
      </dgm:t>
    </dgm:pt>
    <dgm:pt modelId="{C8C191C2-5A6A-480F-970D-D596D27C4586}">
      <dgm:prSet phldrT="[Text]" custT="1"/>
      <dgm:spPr>
        <a:solidFill>
          <a:srgbClr val="0181C8">
            <a:alpha val="50000"/>
          </a:srgbClr>
        </a:solidFill>
      </dgm:spPr>
      <dgm:t>
        <a:bodyPr/>
        <a:lstStyle/>
        <a:p>
          <a:r>
            <a:rPr lang="fi-FI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Life+ </a:t>
          </a:r>
        </a:p>
        <a:p>
          <a:r>
            <a:rPr lang="fi-FI" sz="24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projects</a:t>
          </a:r>
          <a:endParaRPr lang="fi-FI" sz="24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9AE68B-8C22-4C0C-83F7-27B994DA2A4D}" type="parTrans" cxnId="{C759C2D0-7A52-43C1-91B4-AA855588BA72}">
      <dgm:prSet/>
      <dgm:spPr/>
      <dgm:t>
        <a:bodyPr/>
        <a:lstStyle/>
        <a:p>
          <a:endParaRPr lang="fi-FI"/>
        </a:p>
      </dgm:t>
    </dgm:pt>
    <dgm:pt modelId="{D5C3BF44-A89E-49F5-B58A-67CF69A52C8A}" type="sibTrans" cxnId="{C759C2D0-7A52-43C1-91B4-AA855588BA72}">
      <dgm:prSet/>
      <dgm:spPr/>
      <dgm:t>
        <a:bodyPr/>
        <a:lstStyle/>
        <a:p>
          <a:endParaRPr lang="fi-FI"/>
        </a:p>
      </dgm:t>
    </dgm:pt>
    <dgm:pt modelId="{E3A48972-2C02-452C-A348-E815679F13BC}">
      <dgm:prSet phldrT="[Text]" custT="1"/>
      <dgm:spPr>
        <a:solidFill>
          <a:srgbClr val="0181C8">
            <a:alpha val="50000"/>
          </a:srgbClr>
        </a:solidFill>
      </dgm:spPr>
      <dgm:t>
        <a:bodyPr/>
        <a:lstStyle/>
        <a:p>
          <a:r>
            <a:rPr lang="fi-FI" sz="24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Docu-mentation</a:t>
          </a:r>
          <a:endParaRPr lang="fi-FI" sz="24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FA7E38-44D0-46E4-9D73-FA916A3CB6DA}" type="parTrans" cxnId="{A1F94F47-BD44-46CD-8097-5BE8EAB7B693}">
      <dgm:prSet/>
      <dgm:spPr/>
      <dgm:t>
        <a:bodyPr/>
        <a:lstStyle/>
        <a:p>
          <a:endParaRPr lang="fi-FI"/>
        </a:p>
      </dgm:t>
    </dgm:pt>
    <dgm:pt modelId="{A5DF8831-D607-4B21-8504-ECFC8A863FCE}" type="sibTrans" cxnId="{A1F94F47-BD44-46CD-8097-5BE8EAB7B693}">
      <dgm:prSet/>
      <dgm:spPr/>
      <dgm:t>
        <a:bodyPr/>
        <a:lstStyle/>
        <a:p>
          <a:endParaRPr lang="fi-FI"/>
        </a:p>
      </dgm:t>
    </dgm:pt>
    <dgm:pt modelId="{794C38FE-0CD7-4589-8203-BCA85A4BFCBD}">
      <dgm:prSet phldrT="[Text]"/>
      <dgm:spPr>
        <a:solidFill>
          <a:srgbClr val="0181C8">
            <a:alpha val="50000"/>
          </a:srgbClr>
        </a:solidFill>
      </dgm:spPr>
      <dgm:t>
        <a:bodyPr/>
        <a:lstStyle/>
        <a:p>
          <a:r>
            <a:rPr lang="fi-FI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ICEDIG, </a:t>
          </a:r>
        </a:p>
        <a:p>
          <a:r>
            <a:rPr lang="fi-FI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Synthesys</a:t>
          </a:r>
          <a:r>
            <a:rPr lang="fi-FI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+</a:t>
          </a:r>
          <a:endParaRPr lang="fi-FI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54C083-65BF-458E-A10B-5F0EAA34FC1B}" type="parTrans" cxnId="{66360416-727F-4421-9C9C-299AB2086B79}">
      <dgm:prSet/>
      <dgm:spPr/>
      <dgm:t>
        <a:bodyPr/>
        <a:lstStyle/>
        <a:p>
          <a:endParaRPr lang="fi-FI"/>
        </a:p>
      </dgm:t>
    </dgm:pt>
    <dgm:pt modelId="{CFCAEBFC-D07C-455D-9C44-15164AF61D6E}" type="sibTrans" cxnId="{66360416-727F-4421-9C9C-299AB2086B79}">
      <dgm:prSet/>
      <dgm:spPr/>
      <dgm:t>
        <a:bodyPr/>
        <a:lstStyle/>
        <a:p>
          <a:endParaRPr lang="fi-FI"/>
        </a:p>
      </dgm:t>
    </dgm:pt>
    <dgm:pt modelId="{C98D3E22-87CC-41B4-9511-BD9D029B561F}" type="pres">
      <dgm:prSet presAssocID="{7F410C9A-966F-4DDE-9440-6621EED6A8E5}" presName="composite" presStyleCnt="0">
        <dgm:presLayoutVars>
          <dgm:chMax val="1"/>
          <dgm:dir val="rev"/>
          <dgm:resizeHandles val="exact"/>
        </dgm:presLayoutVars>
      </dgm:prSet>
      <dgm:spPr/>
    </dgm:pt>
    <dgm:pt modelId="{D93D3536-5FFB-4DA2-8D5E-EC21892D37B0}" type="pres">
      <dgm:prSet presAssocID="{7F410C9A-966F-4DDE-9440-6621EED6A8E5}" presName="radial" presStyleCnt="0">
        <dgm:presLayoutVars>
          <dgm:animLvl val="ctr"/>
        </dgm:presLayoutVars>
      </dgm:prSet>
      <dgm:spPr/>
    </dgm:pt>
    <dgm:pt modelId="{7FF32A53-5054-4146-8D7E-BFF6DE8DF372}" type="pres">
      <dgm:prSet presAssocID="{BBE8E2DF-050A-4D6D-80C8-C49F8CC4D752}" presName="centerShape" presStyleLbl="vennNode1" presStyleIdx="0" presStyleCnt="8"/>
      <dgm:spPr/>
      <dgm:t>
        <a:bodyPr/>
        <a:lstStyle/>
        <a:p>
          <a:endParaRPr lang="fi-FI"/>
        </a:p>
      </dgm:t>
    </dgm:pt>
    <dgm:pt modelId="{37817CEC-EC8E-45FF-82F9-FA088E461B99}" type="pres">
      <dgm:prSet presAssocID="{4737190D-FB81-404D-BB0D-8D032CE1FBFF}" presName="node" presStyleLbl="vennNode1" presStyleIdx="1" presStyleCnt="8" custScaleX="135497" custScaleY="122438" custRadScaleRad="100706" custRadScaleInc="-334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E2586ACC-626E-44D3-A4E5-B639F1E71BEB}" type="pres">
      <dgm:prSet presAssocID="{3499973D-5D47-4EA7-9360-D3A0F735A6A6}" presName="node" presStyleLbl="vennNode1" presStyleIdx="2" presStyleCnt="8" custScaleX="131296" custScaleY="122438" custRadScaleRad="109062" custRadScaleInc="769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40828AFB-31BB-4F3A-8B9B-15D1D08AFA1A}" type="pres">
      <dgm:prSet presAssocID="{5B0362B5-1410-4998-986D-8AD5FF695F8C}" presName="node" presStyleLbl="vennNode1" presStyleIdx="3" presStyleCnt="8" custScaleX="131296" custScaleY="122438" custRadScaleRad="108636" custRadScaleInc="5755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D2FDE62F-CA94-4F6C-9648-D4FFFD81B246}" type="pres">
      <dgm:prSet presAssocID="{C8C191C2-5A6A-480F-970D-D596D27C4586}" presName="node" presStyleLbl="vennNode1" presStyleIdx="4" presStyleCnt="8" custScaleX="131296" custScaleY="122438" custRadScaleRad="99980" custRadScaleInc="11372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6FC81D58-AEA6-4FE2-851C-40EE2D108911}" type="pres">
      <dgm:prSet presAssocID="{794C38FE-0CD7-4589-8203-BCA85A4BFCBD}" presName="node" presStyleLbl="vennNode1" presStyleIdx="5" presStyleCnt="8" custScaleX="131296" custScaleY="122438" custRadScaleRad="99862" custRadScaleInc="3710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A104ED86-BA60-4A38-A703-6DBACB85249A}" type="pres">
      <dgm:prSet presAssocID="{8AE20025-504D-410C-8246-6AAB64ECA4C5}" presName="node" presStyleLbl="vennNode1" presStyleIdx="6" presStyleCnt="8" custScaleX="131296" custScaleY="122438" custRadScaleRad="108737" custRadScaleInc="-1599">
        <dgm:presLayoutVars>
          <dgm:bulletEnabled val="1"/>
        </dgm:presLayoutVars>
      </dgm:prSet>
      <dgm:spPr/>
    </dgm:pt>
    <dgm:pt modelId="{AF8BFB7C-B27D-42F1-B025-EC462F552BA7}" type="pres">
      <dgm:prSet presAssocID="{E3A48972-2C02-452C-A348-E815679F13BC}" presName="node" presStyleLbl="vennNode1" presStyleIdx="7" presStyleCnt="8" custScaleX="131296" custScaleY="122438" custRadScaleRad="104279" custRadScaleInc="2982">
        <dgm:presLayoutVars>
          <dgm:bulletEnabled val="1"/>
        </dgm:presLayoutVars>
      </dgm:prSet>
      <dgm:spPr/>
    </dgm:pt>
  </dgm:ptLst>
  <dgm:cxnLst>
    <dgm:cxn modelId="{C759C2D0-7A52-43C1-91B4-AA855588BA72}" srcId="{BBE8E2DF-050A-4D6D-80C8-C49F8CC4D752}" destId="{C8C191C2-5A6A-480F-970D-D596D27C4586}" srcOrd="3" destOrd="0" parTransId="{619AE68B-8C22-4C0C-83F7-27B994DA2A4D}" sibTransId="{D5C3BF44-A89E-49F5-B58A-67CF69A52C8A}"/>
    <dgm:cxn modelId="{2C4511CB-6728-417D-81E6-B23CA1BCB0B4}" srcId="{BBE8E2DF-050A-4D6D-80C8-C49F8CC4D752}" destId="{5B0362B5-1410-4998-986D-8AD5FF695F8C}" srcOrd="2" destOrd="0" parTransId="{0ACE5A40-BBDB-48BB-9914-337DFE4BA391}" sibTransId="{5E994361-C341-4858-9FE8-F85723F211DA}"/>
    <dgm:cxn modelId="{A1F94F47-BD44-46CD-8097-5BE8EAB7B693}" srcId="{BBE8E2DF-050A-4D6D-80C8-C49F8CC4D752}" destId="{E3A48972-2C02-452C-A348-E815679F13BC}" srcOrd="6" destOrd="0" parTransId="{C2FA7E38-44D0-46E4-9D73-FA916A3CB6DA}" sibTransId="{A5DF8831-D607-4B21-8504-ECFC8A863FCE}"/>
    <dgm:cxn modelId="{B7C7BC16-DF65-4BFF-BBB5-503CB3DAEF79}" type="presOf" srcId="{4737190D-FB81-404D-BB0D-8D032CE1FBFF}" destId="{37817CEC-EC8E-45FF-82F9-FA088E461B99}" srcOrd="0" destOrd="0" presId="urn:microsoft.com/office/officeart/2005/8/layout/radial3"/>
    <dgm:cxn modelId="{CF38FEBC-A253-466B-B08C-43CF0F5F02EF}" type="presOf" srcId="{C8C191C2-5A6A-480F-970D-D596D27C4586}" destId="{D2FDE62F-CA94-4F6C-9648-D4FFFD81B246}" srcOrd="0" destOrd="0" presId="urn:microsoft.com/office/officeart/2005/8/layout/radial3"/>
    <dgm:cxn modelId="{339816F7-5711-49D8-91B1-6376B4E38F0A}" srcId="{7F410C9A-966F-4DDE-9440-6621EED6A8E5}" destId="{BBE8E2DF-050A-4D6D-80C8-C49F8CC4D752}" srcOrd="0" destOrd="0" parTransId="{CF986678-BAE7-4FF7-9623-4111C0FDDE70}" sibTransId="{C4E76A4E-D19F-4080-BA17-19223117365F}"/>
    <dgm:cxn modelId="{66360416-727F-4421-9C9C-299AB2086B79}" srcId="{BBE8E2DF-050A-4D6D-80C8-C49F8CC4D752}" destId="{794C38FE-0CD7-4589-8203-BCA85A4BFCBD}" srcOrd="4" destOrd="0" parTransId="{E654C083-65BF-458E-A10B-5F0EAA34FC1B}" sibTransId="{CFCAEBFC-D07C-455D-9C44-15164AF61D6E}"/>
    <dgm:cxn modelId="{892EA916-AF9A-419E-A267-489984D617A2}" type="presOf" srcId="{3499973D-5D47-4EA7-9360-D3A0F735A6A6}" destId="{E2586ACC-626E-44D3-A4E5-B639F1E71BEB}" srcOrd="0" destOrd="0" presId="urn:microsoft.com/office/officeart/2005/8/layout/radial3"/>
    <dgm:cxn modelId="{73B574BE-BE91-4EA5-8E8A-F7777FF505C9}" srcId="{BBE8E2DF-050A-4D6D-80C8-C49F8CC4D752}" destId="{3499973D-5D47-4EA7-9360-D3A0F735A6A6}" srcOrd="1" destOrd="0" parTransId="{0D8597D8-B9CF-4EDF-B48A-24DA3C559248}" sibTransId="{9FEF52D6-8604-40D6-9B5C-717226357C28}"/>
    <dgm:cxn modelId="{55D584CB-0F0F-4A9E-8817-A87321383B39}" type="presOf" srcId="{E3A48972-2C02-452C-A348-E815679F13BC}" destId="{AF8BFB7C-B27D-42F1-B025-EC462F552BA7}" srcOrd="0" destOrd="0" presId="urn:microsoft.com/office/officeart/2005/8/layout/radial3"/>
    <dgm:cxn modelId="{5AA544E3-6B30-4D22-AEDD-8A136CE21E3F}" type="presOf" srcId="{8AE20025-504D-410C-8246-6AAB64ECA4C5}" destId="{A104ED86-BA60-4A38-A703-6DBACB85249A}" srcOrd="0" destOrd="0" presId="urn:microsoft.com/office/officeart/2005/8/layout/radial3"/>
    <dgm:cxn modelId="{B7B919F6-057B-46F9-A073-23657488072A}" type="presOf" srcId="{BBE8E2DF-050A-4D6D-80C8-C49F8CC4D752}" destId="{7FF32A53-5054-4146-8D7E-BFF6DE8DF372}" srcOrd="0" destOrd="0" presId="urn:microsoft.com/office/officeart/2005/8/layout/radial3"/>
    <dgm:cxn modelId="{8CFFF2EA-3735-4827-9F3D-67B061C0AF8B}" srcId="{BBE8E2DF-050A-4D6D-80C8-C49F8CC4D752}" destId="{4737190D-FB81-404D-BB0D-8D032CE1FBFF}" srcOrd="0" destOrd="0" parTransId="{B77A847C-D8EE-49BE-AE4C-44FDD28F05D3}" sibTransId="{F1A3F34F-3FED-441D-BE0C-83BBC1D2F775}"/>
    <dgm:cxn modelId="{B7A30E3E-CD9C-4FCF-8CA5-ABED25E161E3}" srcId="{BBE8E2DF-050A-4D6D-80C8-C49F8CC4D752}" destId="{8AE20025-504D-410C-8246-6AAB64ECA4C5}" srcOrd="5" destOrd="0" parTransId="{442B4F6E-610F-4EFC-ACC0-B0C901E5E4D6}" sibTransId="{E4A63E38-677C-4E2D-9DCE-E41C728CA87B}"/>
    <dgm:cxn modelId="{3E44361B-39C0-4606-ACE3-81145D779C34}" type="presOf" srcId="{794C38FE-0CD7-4589-8203-BCA85A4BFCBD}" destId="{6FC81D58-AEA6-4FE2-851C-40EE2D108911}" srcOrd="0" destOrd="0" presId="urn:microsoft.com/office/officeart/2005/8/layout/radial3"/>
    <dgm:cxn modelId="{BE4B4311-F4A8-474C-BC06-D9690C7469DB}" type="presOf" srcId="{7F410C9A-966F-4DDE-9440-6621EED6A8E5}" destId="{C98D3E22-87CC-41B4-9511-BD9D029B561F}" srcOrd="0" destOrd="0" presId="urn:microsoft.com/office/officeart/2005/8/layout/radial3"/>
    <dgm:cxn modelId="{36D8E4C3-4CAC-4F43-8931-C3CE9BEA09E8}" type="presOf" srcId="{5B0362B5-1410-4998-986D-8AD5FF695F8C}" destId="{40828AFB-31BB-4F3A-8B9B-15D1D08AFA1A}" srcOrd="0" destOrd="0" presId="urn:microsoft.com/office/officeart/2005/8/layout/radial3"/>
    <dgm:cxn modelId="{083B9F28-8FCA-4A2D-B38B-DD1A12EC7A9D}" type="presParOf" srcId="{C98D3E22-87CC-41B4-9511-BD9D029B561F}" destId="{D93D3536-5FFB-4DA2-8D5E-EC21892D37B0}" srcOrd="0" destOrd="0" presId="urn:microsoft.com/office/officeart/2005/8/layout/radial3"/>
    <dgm:cxn modelId="{DD7BF6BD-F91B-43F7-9AA6-65AD8CE39839}" type="presParOf" srcId="{D93D3536-5FFB-4DA2-8D5E-EC21892D37B0}" destId="{7FF32A53-5054-4146-8D7E-BFF6DE8DF372}" srcOrd="0" destOrd="0" presId="urn:microsoft.com/office/officeart/2005/8/layout/radial3"/>
    <dgm:cxn modelId="{2C39F5A0-A362-463D-8FB9-717478218E5A}" type="presParOf" srcId="{D93D3536-5FFB-4DA2-8D5E-EC21892D37B0}" destId="{37817CEC-EC8E-45FF-82F9-FA088E461B99}" srcOrd="1" destOrd="0" presId="urn:microsoft.com/office/officeart/2005/8/layout/radial3"/>
    <dgm:cxn modelId="{A0CA254C-5D65-4E25-81ED-CFD4E1EA5F4A}" type="presParOf" srcId="{D93D3536-5FFB-4DA2-8D5E-EC21892D37B0}" destId="{E2586ACC-626E-44D3-A4E5-B639F1E71BEB}" srcOrd="2" destOrd="0" presId="urn:microsoft.com/office/officeart/2005/8/layout/radial3"/>
    <dgm:cxn modelId="{31689024-F192-4146-87F3-28FB7A5EDE7A}" type="presParOf" srcId="{D93D3536-5FFB-4DA2-8D5E-EC21892D37B0}" destId="{40828AFB-31BB-4F3A-8B9B-15D1D08AFA1A}" srcOrd="3" destOrd="0" presId="urn:microsoft.com/office/officeart/2005/8/layout/radial3"/>
    <dgm:cxn modelId="{0A5577C8-0EDD-4CBE-ABF8-7C2CF11C18A1}" type="presParOf" srcId="{D93D3536-5FFB-4DA2-8D5E-EC21892D37B0}" destId="{D2FDE62F-CA94-4F6C-9648-D4FFFD81B246}" srcOrd="4" destOrd="0" presId="urn:microsoft.com/office/officeart/2005/8/layout/radial3"/>
    <dgm:cxn modelId="{2EEE306E-6ADE-47AE-A219-9D556BF1E906}" type="presParOf" srcId="{D93D3536-5FFB-4DA2-8D5E-EC21892D37B0}" destId="{6FC81D58-AEA6-4FE2-851C-40EE2D108911}" srcOrd="5" destOrd="0" presId="urn:microsoft.com/office/officeart/2005/8/layout/radial3"/>
    <dgm:cxn modelId="{D0E58EF2-7C2A-415E-8B71-4A066B421BE5}" type="presParOf" srcId="{D93D3536-5FFB-4DA2-8D5E-EC21892D37B0}" destId="{A104ED86-BA60-4A38-A703-6DBACB85249A}" srcOrd="6" destOrd="0" presId="urn:microsoft.com/office/officeart/2005/8/layout/radial3"/>
    <dgm:cxn modelId="{8C4E0D70-8B8E-4372-8911-AFE31111DD43}" type="presParOf" srcId="{D93D3536-5FFB-4DA2-8D5E-EC21892D37B0}" destId="{AF8BFB7C-B27D-42F1-B025-EC462F552BA7}" srcOrd="7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32A53-5054-4146-8D7E-BFF6DE8DF372}">
      <dsp:nvSpPr>
        <dsp:cNvPr id="0" name=""/>
        <dsp:cNvSpPr/>
      </dsp:nvSpPr>
      <dsp:spPr>
        <a:xfrm>
          <a:off x="2983447" y="1485885"/>
          <a:ext cx="3554093" cy="3554093"/>
        </a:xfrm>
        <a:prstGeom prst="ellipse">
          <a:avLst/>
        </a:prstGeom>
        <a:solidFill>
          <a:srgbClr val="0181C8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5400" kern="1200" dirty="0" err="1" smtClean="0">
              <a:solidFill>
                <a:schemeClr val="bg1"/>
              </a:solidFill>
            </a:rPr>
            <a:t>Hands</a:t>
          </a:r>
          <a:r>
            <a:rPr lang="fi-FI" sz="5400" kern="1200" dirty="0" smtClean="0">
              <a:solidFill>
                <a:schemeClr val="bg1"/>
              </a:solidFill>
            </a:rPr>
            <a:t> </a:t>
          </a:r>
          <a:r>
            <a:rPr lang="fi-FI" sz="6000" kern="1200" dirty="0" smtClean="0">
              <a:solidFill>
                <a:schemeClr val="bg1"/>
              </a:solidFill>
            </a:rPr>
            <a:t>on</a:t>
          </a:r>
          <a:endParaRPr lang="fi-FI" sz="6000" kern="1200" dirty="0">
            <a:solidFill>
              <a:schemeClr val="bg1"/>
            </a:solidFill>
          </a:endParaRPr>
        </a:p>
      </dsp:txBody>
      <dsp:txXfrm>
        <a:off x="3503932" y="2006370"/>
        <a:ext cx="2513123" cy="2513123"/>
      </dsp:txXfrm>
    </dsp:sp>
    <dsp:sp modelId="{37817CEC-EC8E-45FF-82F9-FA088E461B99}">
      <dsp:nvSpPr>
        <dsp:cNvPr id="0" name=""/>
        <dsp:cNvSpPr/>
      </dsp:nvSpPr>
      <dsp:spPr>
        <a:xfrm>
          <a:off x="3549579" y="-140795"/>
          <a:ext cx="2407844" cy="2175780"/>
        </a:xfrm>
        <a:prstGeom prst="ellipse">
          <a:avLst/>
        </a:prstGeom>
        <a:solidFill>
          <a:srgbClr val="0181C8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400" kern="12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Annotations</a:t>
          </a:r>
          <a:endParaRPr lang="fi-FI" sz="24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02200" y="177841"/>
        <a:ext cx="1702602" cy="1538508"/>
      </dsp:txXfrm>
    </dsp:sp>
    <dsp:sp modelId="{E2586ACC-626E-44D3-A4E5-B639F1E71BEB}">
      <dsp:nvSpPr>
        <dsp:cNvPr id="0" name=""/>
        <dsp:cNvSpPr/>
      </dsp:nvSpPr>
      <dsp:spPr>
        <a:xfrm>
          <a:off x="1630143" y="586702"/>
          <a:ext cx="2333191" cy="2175780"/>
        </a:xfrm>
        <a:prstGeom prst="ellipse">
          <a:avLst/>
        </a:prstGeom>
        <a:solidFill>
          <a:srgbClr val="0181C8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200" kern="12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Agreements</a:t>
          </a:r>
          <a:r>
            <a:rPr lang="fi-FI" sz="22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i-FI" sz="2200" kern="12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with</a:t>
          </a:r>
          <a:r>
            <a:rPr lang="fi-FI" sz="22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i-FI" sz="2200" kern="12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partners</a:t>
          </a:r>
          <a:endParaRPr lang="fi-FI" sz="22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71831" y="905338"/>
        <a:ext cx="1649815" cy="1538508"/>
      </dsp:txXfrm>
    </dsp:sp>
    <dsp:sp modelId="{40828AFB-31BB-4F3A-8B9B-15D1D08AFA1A}">
      <dsp:nvSpPr>
        <dsp:cNvPr id="0" name=""/>
        <dsp:cNvSpPr/>
      </dsp:nvSpPr>
      <dsp:spPr>
        <a:xfrm>
          <a:off x="1115507" y="2607476"/>
          <a:ext cx="2333191" cy="2175780"/>
        </a:xfrm>
        <a:prstGeom prst="ellipse">
          <a:avLst/>
        </a:prstGeom>
        <a:solidFill>
          <a:srgbClr val="0181C8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2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New </a:t>
          </a:r>
          <a:r>
            <a:rPr lang="fi-FI" sz="2200" kern="12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invasive</a:t>
          </a:r>
          <a:r>
            <a:rPr lang="fi-FI" sz="22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i-FI" sz="2200" kern="12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alien</a:t>
          </a:r>
          <a:r>
            <a:rPr lang="fi-FI" sz="22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i-FI" sz="2200" kern="12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species</a:t>
          </a:r>
          <a:r>
            <a:rPr lang="fi-FI" sz="22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i-FI" sz="2200" kern="12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portal</a:t>
          </a:r>
          <a:endParaRPr lang="fi-FI" sz="22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57195" y="2926112"/>
        <a:ext cx="1649815" cy="1538508"/>
      </dsp:txXfrm>
    </dsp:sp>
    <dsp:sp modelId="{D2FDE62F-CA94-4F6C-9648-D4FFFD81B246}">
      <dsp:nvSpPr>
        <dsp:cNvPr id="0" name=""/>
        <dsp:cNvSpPr/>
      </dsp:nvSpPr>
      <dsp:spPr>
        <a:xfrm>
          <a:off x="2381957" y="4147897"/>
          <a:ext cx="2333191" cy="2175780"/>
        </a:xfrm>
        <a:prstGeom prst="ellipse">
          <a:avLst/>
        </a:prstGeom>
        <a:solidFill>
          <a:srgbClr val="0181C8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4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Life+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400" kern="12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projects</a:t>
          </a:r>
          <a:endParaRPr lang="fi-FI" sz="24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23645" y="4466533"/>
        <a:ext cx="1649815" cy="1538508"/>
      </dsp:txXfrm>
    </dsp:sp>
    <dsp:sp modelId="{6FC81D58-AEA6-4FE2-851C-40EE2D108911}">
      <dsp:nvSpPr>
        <dsp:cNvPr id="0" name=""/>
        <dsp:cNvSpPr/>
      </dsp:nvSpPr>
      <dsp:spPr>
        <a:xfrm>
          <a:off x="4527386" y="4261540"/>
          <a:ext cx="2333191" cy="2175780"/>
        </a:xfrm>
        <a:prstGeom prst="ellipse">
          <a:avLst/>
        </a:prstGeom>
        <a:solidFill>
          <a:srgbClr val="0181C8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2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ICEDIG,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200" kern="12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Synthesys</a:t>
          </a:r>
          <a:r>
            <a:rPr lang="fi-FI" sz="22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+</a:t>
          </a:r>
          <a:endParaRPr lang="fi-FI" sz="22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69074" y="4580176"/>
        <a:ext cx="1649815" cy="1538508"/>
      </dsp:txXfrm>
    </dsp:sp>
    <dsp:sp modelId="{A104ED86-BA60-4A38-A703-6DBACB85249A}">
      <dsp:nvSpPr>
        <dsp:cNvPr id="0" name=""/>
        <dsp:cNvSpPr/>
      </dsp:nvSpPr>
      <dsp:spPr>
        <a:xfrm>
          <a:off x="6056724" y="2700095"/>
          <a:ext cx="2333191" cy="2175780"/>
        </a:xfrm>
        <a:prstGeom prst="ellipse">
          <a:avLst/>
        </a:prstGeom>
        <a:solidFill>
          <a:srgbClr val="0181C8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4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Nagoya </a:t>
          </a:r>
          <a:r>
            <a:rPr lang="fi-FI" sz="2400" kern="12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protocol</a:t>
          </a:r>
          <a:r>
            <a:rPr lang="fi-FI" sz="2400" kern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+ Kotka</a:t>
          </a:r>
          <a:endParaRPr lang="fi-FI" sz="24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398412" y="3018731"/>
        <a:ext cx="1649815" cy="1538508"/>
      </dsp:txXfrm>
    </dsp:sp>
    <dsp:sp modelId="{AF8BFB7C-B27D-42F1-B025-EC462F552BA7}">
      <dsp:nvSpPr>
        <dsp:cNvPr id="0" name=""/>
        <dsp:cNvSpPr/>
      </dsp:nvSpPr>
      <dsp:spPr>
        <a:xfrm>
          <a:off x="5521589" y="720426"/>
          <a:ext cx="2333191" cy="2175780"/>
        </a:xfrm>
        <a:prstGeom prst="ellipse">
          <a:avLst/>
        </a:prstGeom>
        <a:solidFill>
          <a:srgbClr val="0181C8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400" kern="1200" dirty="0" err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Docu-mentation</a:t>
          </a:r>
          <a:endParaRPr lang="fi-FI" sz="24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863277" y="1039062"/>
        <a:ext cx="1649815" cy="15385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064FB-E0FC-4AD5-9752-D75D98D59E5B}" type="datetimeFigureOut">
              <a:rPr lang="fi-FI" smtClean="0"/>
              <a:t>15.5.2019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DBC0-8D29-4D15-95CF-5C922232B0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66136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064FB-E0FC-4AD5-9752-D75D98D59E5B}" type="datetimeFigureOut">
              <a:rPr lang="fi-FI" smtClean="0"/>
              <a:t>15.5.2019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DBC0-8D29-4D15-95CF-5C922232B0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0945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064FB-E0FC-4AD5-9752-D75D98D59E5B}" type="datetimeFigureOut">
              <a:rPr lang="fi-FI" smtClean="0"/>
              <a:t>15.5.2019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DBC0-8D29-4D15-95CF-5C922232B0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9900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064FB-E0FC-4AD5-9752-D75D98D59E5B}" type="datetimeFigureOut">
              <a:rPr lang="fi-FI" smtClean="0"/>
              <a:t>15.5.2019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DBC0-8D29-4D15-95CF-5C922232B0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05974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064FB-E0FC-4AD5-9752-D75D98D59E5B}" type="datetimeFigureOut">
              <a:rPr lang="fi-FI" smtClean="0"/>
              <a:t>15.5.2019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DBC0-8D29-4D15-95CF-5C922232B0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3433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064FB-E0FC-4AD5-9752-D75D98D59E5B}" type="datetimeFigureOut">
              <a:rPr lang="fi-FI" smtClean="0"/>
              <a:t>15.5.2019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DBC0-8D29-4D15-95CF-5C922232B0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2014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064FB-E0FC-4AD5-9752-D75D98D59E5B}" type="datetimeFigureOut">
              <a:rPr lang="fi-FI" smtClean="0"/>
              <a:t>15.5.2019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DBC0-8D29-4D15-95CF-5C922232B0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1142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064FB-E0FC-4AD5-9752-D75D98D59E5B}" type="datetimeFigureOut">
              <a:rPr lang="fi-FI" smtClean="0"/>
              <a:t>15.5.2019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DBC0-8D29-4D15-95CF-5C922232B0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9380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064FB-E0FC-4AD5-9752-D75D98D59E5B}" type="datetimeFigureOut">
              <a:rPr lang="fi-FI" smtClean="0"/>
              <a:t>15.5.2019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DBC0-8D29-4D15-95CF-5C922232B0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0800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064FB-E0FC-4AD5-9752-D75D98D59E5B}" type="datetimeFigureOut">
              <a:rPr lang="fi-FI" smtClean="0"/>
              <a:t>15.5.2019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DBC0-8D29-4D15-95CF-5C922232B0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8838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064FB-E0FC-4AD5-9752-D75D98D59E5B}" type="datetimeFigureOut">
              <a:rPr lang="fi-FI" smtClean="0"/>
              <a:t>15.5.2019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5DBC0-8D29-4D15-95CF-5C922232B0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25926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064FB-E0FC-4AD5-9752-D75D98D59E5B}" type="datetimeFigureOut">
              <a:rPr lang="fi-FI" smtClean="0"/>
              <a:t>15.5.2019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5DBC0-8D29-4D15-95CF-5C922232B0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21669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kotka.luomus.fi/user" TargetMode="External"/><Relationship Id="rId13" Type="http://schemas.openxmlformats.org/officeDocument/2006/relationships/hyperlink" Target="https://api.laji.fi/explorer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laji.fi/en/taxon" TargetMode="External"/><Relationship Id="rId12" Type="http://schemas.openxmlformats.org/officeDocument/2006/relationships/hyperlink" Target="http://schema.laji.fi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unainenkirja.laji.fi/" TargetMode="External"/><Relationship Id="rId11" Type="http://schemas.openxmlformats.org/officeDocument/2006/relationships/hyperlink" Target="https://laji.fi/en/theme/" TargetMode="External"/><Relationship Id="rId5" Type="http://schemas.openxmlformats.org/officeDocument/2006/relationships/hyperlink" Target="https://laji.fi/en/theme/checklist" TargetMode="External"/><Relationship Id="rId15" Type="http://schemas.openxmlformats.org/officeDocument/2006/relationships/image" Target="../media/image5.png"/><Relationship Id="rId10" Type="http://schemas.openxmlformats.org/officeDocument/2006/relationships/hyperlink" Target="http://taxonid.org/" TargetMode="External"/><Relationship Id="rId4" Type="http://schemas.openxmlformats.org/officeDocument/2006/relationships/hyperlink" Target="https://laji.fi/vihko/MHL.25" TargetMode="External"/><Relationship Id="rId9" Type="http://schemas.openxmlformats.org/officeDocument/2006/relationships/hyperlink" Target="https://laji.fi/en/vihko" TargetMode="External"/><Relationship Id="rId1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66732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fi-FI" dirty="0" smtClean="0">
                <a:latin typeface="Arial" panose="020B0604020202020204" pitchFamily="34" charset="0"/>
                <a:cs typeface="Arial" panose="020B0604020202020204" pitchFamily="34" charset="0"/>
              </a:rPr>
              <a:t>Eija-Leena Laiho</a:t>
            </a:r>
          </a:p>
          <a:p>
            <a:r>
              <a:rPr lang="fi-FI" dirty="0" smtClean="0">
                <a:latin typeface="Arial" panose="020B0604020202020204" pitchFamily="34" charset="0"/>
                <a:cs typeface="Arial" panose="020B0604020202020204" pitchFamily="34" charset="0"/>
              </a:rPr>
              <a:t>24.5.2019</a:t>
            </a:r>
          </a:p>
          <a:p>
            <a:r>
              <a:rPr lang="fi-FI" dirty="0" smtClean="0">
                <a:latin typeface="Arial" panose="020B0604020202020204" pitchFamily="34" charset="0"/>
                <a:cs typeface="Arial" panose="020B0604020202020204" pitchFamily="34" charset="0"/>
              </a:rPr>
              <a:t>GBIF European </a:t>
            </a:r>
            <a:r>
              <a:rPr lang="fi-FI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Nodes</a:t>
            </a:r>
            <a:r>
              <a:rPr lang="fi-FI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meeting</a:t>
            </a:r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i-FI" dirty="0" smtClean="0">
                <a:latin typeface="Arial" panose="020B0604020202020204" pitchFamily="34" charset="0"/>
                <a:cs typeface="Arial" panose="020B0604020202020204" pitchFamily="34" charset="0"/>
              </a:rPr>
              <a:t>Oslo</a:t>
            </a:r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680" y="1333083"/>
            <a:ext cx="5196639" cy="239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697832" y="485272"/>
            <a:ext cx="8037094" cy="4648201"/>
            <a:chOff x="3007895" y="1022682"/>
            <a:chExt cx="8037094" cy="4648201"/>
          </a:xfrm>
          <a:solidFill>
            <a:srgbClr val="7FC0E2"/>
          </a:solidFill>
        </p:grpSpPr>
        <p:sp>
          <p:nvSpPr>
            <p:cNvPr id="2" name="Rectangle 1"/>
            <p:cNvSpPr/>
            <p:nvPr/>
          </p:nvSpPr>
          <p:spPr>
            <a:xfrm>
              <a:off x="3007895" y="1022682"/>
              <a:ext cx="8037094" cy="46482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6303757" y="1504534"/>
              <a:ext cx="4727403" cy="120032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24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Biodiversity</a:t>
              </a:r>
              <a:r>
                <a:rPr lang="fi-FI" sz="2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i-FI" sz="24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Informatics</a:t>
              </a:r>
              <a:r>
                <a:rPr lang="fi-FI" sz="2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i-FI" sz="24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Unit</a:t>
              </a:r>
              <a:endParaRPr lang="fi-FI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fi-FI" sz="2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</a:t>
              </a:r>
              <a:r>
                <a:rPr lang="fi-FI" sz="24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Finnish</a:t>
              </a:r>
              <a:r>
                <a:rPr lang="fi-FI" sz="2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i-FI" sz="24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Museum</a:t>
              </a:r>
              <a:r>
                <a:rPr lang="fi-FI" sz="2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of Natural </a:t>
              </a:r>
              <a:r>
                <a:rPr lang="fi-FI" sz="24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History</a:t>
              </a:r>
              <a:endParaRPr lang="fi-FI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5813486" y="3421429"/>
              <a:ext cx="2454440" cy="144379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144354" y="3530847"/>
              <a:ext cx="1792704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2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Species</a:t>
              </a:r>
              <a:r>
                <a:rPr lang="fi-FI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i-FI" sz="2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Information</a:t>
              </a:r>
              <a:r>
                <a:rPr lang="fi-FI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team (4)</a:t>
              </a:r>
              <a:endParaRPr lang="fi-FI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3168026" y="3414549"/>
              <a:ext cx="2454440" cy="144379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8458947" y="3409120"/>
              <a:ext cx="2454440" cy="144379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814879" y="3715514"/>
              <a:ext cx="17425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2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Digitization</a:t>
              </a:r>
              <a:r>
                <a:rPr lang="fi-FI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team (15)</a:t>
              </a:r>
              <a:endParaRPr lang="fi-FI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512819" y="3715516"/>
              <a:ext cx="18047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ICT </a:t>
              </a:r>
            </a:p>
            <a:p>
              <a:pPr algn="ctr"/>
              <a:r>
                <a:rPr lang="fi-FI" sz="2400" dirty="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fi-FI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eam (8)</a:t>
              </a:r>
              <a:endParaRPr lang="fi-FI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889076" y="5527564"/>
            <a:ext cx="2635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Roadmap</a:t>
            </a:r>
            <a:r>
              <a:rPr lang="fi-FI" dirty="0" smtClean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fi-FI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fi-FI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infrastructures</a:t>
            </a:r>
            <a:r>
              <a:rPr lang="fi-FI" dirty="0" smtClean="0">
                <a:latin typeface="Arial" panose="020B0604020202020204" pitchFamily="34" charset="0"/>
                <a:cs typeface="Arial" panose="020B0604020202020204" pitchFamily="34" charset="0"/>
              </a:rPr>
              <a:t>, 2018 -&gt;</a:t>
            </a:r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244" y="3747942"/>
            <a:ext cx="1975104" cy="159715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94" y="801897"/>
            <a:ext cx="3135731" cy="1442437"/>
          </a:xfrm>
          <a:prstGeom prst="rect">
            <a:avLst/>
          </a:prstGeom>
        </p:spPr>
      </p:pic>
      <p:cxnSp>
        <p:nvCxnSpPr>
          <p:cNvPr id="18" name="Straight Arrow Connector 17"/>
          <p:cNvCxnSpPr/>
          <p:nvPr/>
        </p:nvCxnSpPr>
        <p:spPr>
          <a:xfrm flipH="1">
            <a:off x="3200400" y="2203194"/>
            <a:ext cx="1603961" cy="627373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5366893" y="2210803"/>
            <a:ext cx="185195" cy="587954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959943" y="2210803"/>
            <a:ext cx="226920" cy="619764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144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37" y="5087968"/>
            <a:ext cx="1740271" cy="1410854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4096494" y="1602406"/>
            <a:ext cx="3200399" cy="3777916"/>
            <a:chOff x="3938336" y="0"/>
            <a:chExt cx="3200399" cy="377791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38336" y="0"/>
              <a:ext cx="3200399" cy="3767484"/>
            </a:xfrm>
            <a:prstGeom prst="pentagon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4363453" y="3072063"/>
              <a:ext cx="2342147" cy="7058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sp>
        <p:nvSpPr>
          <p:cNvPr id="8" name="Rectangle 7"/>
          <p:cNvSpPr/>
          <p:nvPr/>
        </p:nvSpPr>
        <p:spPr>
          <a:xfrm>
            <a:off x="8102690" y="1566524"/>
            <a:ext cx="3238387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Collection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 </a:t>
            </a:r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competition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 for </a:t>
            </a:r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schools</a:t>
            </a:r>
            <a:endParaRPr lang="fi-FI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9579" y="1106497"/>
            <a:ext cx="3169457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First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 </a:t>
            </a:r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Checklist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 of </a:t>
            </a:r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Finnish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 </a:t>
            </a:r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species</a:t>
            </a:r>
            <a:endParaRPr lang="fi-FI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52584" y="4929271"/>
            <a:ext cx="2007281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IUCN Red </a:t>
            </a:r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List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 2019</a:t>
            </a:r>
            <a:endParaRPr lang="fi-FI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786748" y="4257655"/>
            <a:ext cx="3900427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Laji.fi </a:t>
            </a:r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species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 </a:t>
            </a:r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pages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 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complete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redesign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i-FI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1731" y="1568393"/>
            <a:ext cx="2123710" cy="7694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Kotka </a:t>
            </a:r>
          </a:p>
          <a:p>
            <a:r>
              <a:rPr lang="fi-FI" sz="1400" dirty="0" err="1" smtClean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collection</a:t>
            </a:r>
            <a:r>
              <a:rPr lang="fi-FI" sz="1400" dirty="0" smtClean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 management </a:t>
            </a:r>
            <a:r>
              <a:rPr lang="fi-FI" sz="1400" dirty="0" err="1" smtClean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system</a:t>
            </a:r>
            <a:r>
              <a:rPr lang="fi-FI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i-FI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label</a:t>
            </a:r>
            <a:r>
              <a:rPr lang="fi-FI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designer)</a:t>
            </a:r>
            <a:endParaRPr lang="fi-FI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994213" y="5554698"/>
            <a:ext cx="3071557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i-FI" sz="16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ools for </a:t>
            </a:r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authorities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(</a:t>
            </a:r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eradication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invasive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alien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species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i-FI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102690" y="4716540"/>
            <a:ext cx="3539752" cy="8617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Notebook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mass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upload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closed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Insect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database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and Hatikka)</a:t>
            </a:r>
            <a:endParaRPr lang="fi-FI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53182" y="2059299"/>
            <a:ext cx="1199367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taxonid.org</a:t>
            </a:r>
            <a:endParaRPr lang="fi-FI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31731" y="2523802"/>
            <a:ext cx="2497800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i-FI" sz="1600" dirty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B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ird monitoring </a:t>
            </a:r>
            <a:r>
              <a:rPr lang="fi-FI" sz="1600" dirty="0" err="1" smtClean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systems</a:t>
            </a:r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 </a:t>
            </a:r>
            <a:endParaRPr lang="fi-FI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i-FI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(Line </a:t>
            </a:r>
            <a:r>
              <a:rPr lang="fi-FI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transect</a:t>
            </a:r>
            <a:r>
              <a:rPr lang="fi-FI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count</a:t>
            </a:r>
            <a:r>
              <a:rPr lang="fi-FI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i-FI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land</a:t>
            </a:r>
            <a:r>
              <a:rPr lang="fi-FI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birds</a:t>
            </a:r>
            <a:r>
              <a:rPr lang="fi-FI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fi-FI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Winter Bird </a:t>
            </a:r>
            <a:r>
              <a:rPr lang="fi-FI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Census</a:t>
            </a:r>
            <a:r>
              <a:rPr lang="fi-FI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i-FI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354845" y="3416496"/>
            <a:ext cx="1369286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schema.laji.fi</a:t>
            </a:r>
            <a:endParaRPr lang="fi-FI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870832" y="3872646"/>
            <a:ext cx="923651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i-FI" sz="1600" dirty="0" smtClean="0"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api.laji.fi</a:t>
            </a:r>
            <a:endParaRPr lang="fi-FI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7221449" y="1999280"/>
            <a:ext cx="881241" cy="908589"/>
          </a:xfrm>
          <a:prstGeom prst="straightConnector1">
            <a:avLst/>
          </a:prstGeom>
          <a:ln w="28575">
            <a:solidFill>
              <a:srgbClr val="0181C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3129201" y="2531646"/>
            <a:ext cx="967293" cy="464729"/>
          </a:xfrm>
          <a:prstGeom prst="straightConnector1">
            <a:avLst/>
          </a:prstGeom>
          <a:ln w="28575">
            <a:solidFill>
              <a:srgbClr val="0181C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3175372" y="4044159"/>
            <a:ext cx="1152109" cy="1027531"/>
          </a:xfrm>
          <a:prstGeom prst="straightConnector1">
            <a:avLst/>
          </a:prstGeom>
          <a:ln w="28575">
            <a:solidFill>
              <a:srgbClr val="0181C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7057888" y="4359069"/>
            <a:ext cx="804368" cy="497477"/>
          </a:xfrm>
          <a:prstGeom prst="straightConnector1">
            <a:avLst/>
          </a:prstGeom>
          <a:ln w="28575">
            <a:solidFill>
              <a:srgbClr val="0181C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59579" y="213179"/>
            <a:ext cx="3360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Recent</a:t>
            </a:r>
            <a:r>
              <a:rPr lang="fi-FI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fi-FI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883" y="5698645"/>
            <a:ext cx="2184241" cy="1004751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29953" y="2691708"/>
            <a:ext cx="2670235" cy="150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98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17685038"/>
              </p:ext>
            </p:extLst>
          </p:nvPr>
        </p:nvGraphicFramePr>
        <p:xfrm>
          <a:off x="1171075" y="280737"/>
          <a:ext cx="9520988" cy="6296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883" y="5698645"/>
            <a:ext cx="2184241" cy="100475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9579" y="213179"/>
            <a:ext cx="3360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fi-FI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fi-FI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fi-FI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3839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11203</TotalTime>
  <Words>141</Words>
  <Application>Microsoft Office PowerPoint</Application>
  <PresentationFormat>Widescreen</PresentationFormat>
  <Paragraphs>39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University of Helsinki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Laiho, Eija-Leena L</dc:creator>
  <cp:lastModifiedBy>Laiho, Eija-Leena L</cp:lastModifiedBy>
  <cp:revision>33</cp:revision>
  <dcterms:created xsi:type="dcterms:W3CDTF">2019-05-15T12:19:20Z</dcterms:created>
  <dcterms:modified xsi:type="dcterms:W3CDTF">2019-05-23T07:03:12Z</dcterms:modified>
</cp:coreProperties>
</file>