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2.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theme/theme3.xml" ContentType="application/vnd.openxmlformats-officedocument.theme+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tags/tag90.xml" ContentType="application/vnd.openxmlformats-officedocument.presentationml.tags+xml"/>
  <Override PartName="/ppt/notesSlides/notesSlide33.xml" ContentType="application/vnd.openxmlformats-officedocument.presentationml.notesSlide+xml"/>
  <Override PartName="/ppt/tags/tag91.xml" ContentType="application/vnd.openxmlformats-officedocument.presentationml.tags+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tags/tag92.xml" ContentType="application/vnd.openxmlformats-officedocument.presentationml.tags+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728" r:id="rId5"/>
    <p:sldMasterId id="2147483740" r:id="rId6"/>
  </p:sldMasterIdLst>
  <p:notesMasterIdLst>
    <p:notesMasterId r:id="rId79"/>
  </p:notesMasterIdLst>
  <p:handoutMasterIdLst>
    <p:handoutMasterId r:id="rId80"/>
  </p:handoutMasterIdLst>
  <p:sldIdLst>
    <p:sldId id="258" r:id="rId7"/>
    <p:sldId id="726" r:id="rId8"/>
    <p:sldId id="758" r:id="rId9"/>
    <p:sldId id="759" r:id="rId10"/>
    <p:sldId id="770" r:id="rId11"/>
    <p:sldId id="751" r:id="rId12"/>
    <p:sldId id="719" r:id="rId13"/>
    <p:sldId id="720" r:id="rId14"/>
    <p:sldId id="692" r:id="rId15"/>
    <p:sldId id="723" r:id="rId16"/>
    <p:sldId id="721" r:id="rId17"/>
    <p:sldId id="619" r:id="rId18"/>
    <p:sldId id="328" r:id="rId19"/>
    <p:sldId id="297" r:id="rId20"/>
    <p:sldId id="760" r:id="rId21"/>
    <p:sldId id="694" r:id="rId22"/>
    <p:sldId id="725" r:id="rId23"/>
    <p:sldId id="695" r:id="rId24"/>
    <p:sldId id="684" r:id="rId25"/>
    <p:sldId id="727" r:id="rId26"/>
    <p:sldId id="724" r:id="rId27"/>
    <p:sldId id="761" r:id="rId28"/>
    <p:sldId id="731" r:id="rId29"/>
    <p:sldId id="708" r:id="rId30"/>
    <p:sldId id="686" r:id="rId31"/>
    <p:sldId id="683" r:id="rId32"/>
    <p:sldId id="681" r:id="rId33"/>
    <p:sldId id="323" r:id="rId34"/>
    <p:sldId id="714" r:id="rId35"/>
    <p:sldId id="713" r:id="rId36"/>
    <p:sldId id="717" r:id="rId37"/>
    <p:sldId id="701" r:id="rId38"/>
    <p:sldId id="729" r:id="rId39"/>
    <p:sldId id="711" r:id="rId40"/>
    <p:sldId id="730" r:id="rId41"/>
    <p:sldId id="718" r:id="rId42"/>
    <p:sldId id="260" r:id="rId43"/>
    <p:sldId id="563" r:id="rId44"/>
    <p:sldId id="564" r:id="rId45"/>
    <p:sldId id="459" r:id="rId46"/>
    <p:sldId id="423" r:id="rId47"/>
    <p:sldId id="763" r:id="rId48"/>
    <p:sldId id="463" r:id="rId49"/>
    <p:sldId id="490" r:id="rId50"/>
    <p:sldId id="465" r:id="rId51"/>
    <p:sldId id="464" r:id="rId52"/>
    <p:sldId id="501" r:id="rId53"/>
    <p:sldId id="767" r:id="rId54"/>
    <p:sldId id="765" r:id="rId55"/>
    <p:sldId id="772" r:id="rId56"/>
    <p:sldId id="757" r:id="rId57"/>
    <p:sldId id="514" r:id="rId58"/>
    <p:sldId id="491" r:id="rId59"/>
    <p:sldId id="261" r:id="rId60"/>
    <p:sldId id="732" r:id="rId61"/>
    <p:sldId id="511" r:id="rId62"/>
    <p:sldId id="492" r:id="rId63"/>
    <p:sldId id="702" r:id="rId64"/>
    <p:sldId id="517" r:id="rId65"/>
    <p:sldId id="274" r:id="rId66"/>
    <p:sldId id="773" r:id="rId67"/>
    <p:sldId id="769" r:id="rId68"/>
    <p:sldId id="704" r:id="rId69"/>
    <p:sldId id="705" r:id="rId70"/>
    <p:sldId id="498" r:id="rId71"/>
    <p:sldId id="755" r:id="rId72"/>
    <p:sldId id="749" r:id="rId73"/>
    <p:sldId id="742" r:id="rId74"/>
    <p:sldId id="771" r:id="rId75"/>
    <p:sldId id="502" r:id="rId76"/>
    <p:sldId id="503" r:id="rId77"/>
    <p:sldId id="500" r:id="rId78"/>
  </p:sldIdLst>
  <p:sldSz cx="12192000" cy="6858000"/>
  <p:notesSz cx="6858000" cy="9144000"/>
  <p:custDataLst>
    <p:tags r:id="rId8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hdis Nikou" initials="MN" lastIdx="1" clrIdx="0">
    <p:extLst>
      <p:ext uri="{19B8F6BF-5375-455C-9EA6-DF929625EA0E}">
        <p15:presenceInfo xmlns:p15="http://schemas.microsoft.com/office/powerpoint/2012/main" userId="S::mahdis.nikou@brightcarbon.com::d5834665-7bc3-47f1-85ef-fc6fca31173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A724B"/>
    <a:srgbClr val="86C14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A111915-BE36-4E01-A7E5-04B1672EAD3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793" autoAdjust="0"/>
    <p:restoredTop sz="91678" autoAdjust="0"/>
  </p:normalViewPr>
  <p:slideViewPr>
    <p:cSldViewPr snapToGrid="0">
      <p:cViewPr varScale="1">
        <p:scale>
          <a:sx n="110" d="100"/>
          <a:sy n="110" d="100"/>
        </p:scale>
        <p:origin x="1120" y="176"/>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51" d="100"/>
        <a:sy n="51" d="100"/>
      </p:scale>
      <p:origin x="0" y="-5544"/>
    </p:cViewPr>
  </p:sorterViewPr>
  <p:notesViewPr>
    <p:cSldViewPr snapToGrid="0">
      <p:cViewPr>
        <p:scale>
          <a:sx n="1" d="2"/>
          <a:sy n="1" d="2"/>
        </p:scale>
        <p:origin x="0" y="0"/>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84" Type="http://schemas.openxmlformats.org/officeDocument/2006/relationships/viewProps" Target="viewProps.xml"/><Relationship Id="rId16" Type="http://schemas.openxmlformats.org/officeDocument/2006/relationships/slide" Target="slides/slide10.xml"/><Relationship Id="rId11" Type="http://schemas.openxmlformats.org/officeDocument/2006/relationships/slide" Target="slides/slide5.xml"/><Relationship Id="rId32" Type="http://schemas.openxmlformats.org/officeDocument/2006/relationships/slide" Target="slides/slide26.xml"/><Relationship Id="rId37" Type="http://schemas.openxmlformats.org/officeDocument/2006/relationships/slide" Target="slides/slide31.xml"/><Relationship Id="rId53" Type="http://schemas.openxmlformats.org/officeDocument/2006/relationships/slide" Target="slides/slide47.xml"/><Relationship Id="rId58" Type="http://schemas.openxmlformats.org/officeDocument/2006/relationships/slide" Target="slides/slide52.xml"/><Relationship Id="rId74" Type="http://schemas.openxmlformats.org/officeDocument/2006/relationships/slide" Target="slides/slide68.xml"/><Relationship Id="rId79" Type="http://schemas.openxmlformats.org/officeDocument/2006/relationships/notesMaster" Target="notesMasters/notesMaster1.xml"/><Relationship Id="rId5" Type="http://schemas.openxmlformats.org/officeDocument/2006/relationships/slideMaster" Target="slideMasters/slideMaster2.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slide" Target="slides/slide58.xml"/><Relationship Id="rId69" Type="http://schemas.openxmlformats.org/officeDocument/2006/relationships/slide" Target="slides/slide63.xml"/><Relationship Id="rId77" Type="http://schemas.openxmlformats.org/officeDocument/2006/relationships/slide" Target="slides/slide71.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80" Type="http://schemas.openxmlformats.org/officeDocument/2006/relationships/handoutMaster" Target="handoutMasters/handoutMaster1.xml"/><Relationship Id="rId85"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slide" Target="slides/slide6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slide" Target="slides/slide64.xml"/><Relationship Id="rId75" Type="http://schemas.openxmlformats.org/officeDocument/2006/relationships/slide" Target="slides/slide69.xml"/><Relationship Id="rId83"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slide" Target="slides/slide67.xml"/><Relationship Id="rId78" Type="http://schemas.openxmlformats.org/officeDocument/2006/relationships/slide" Target="slides/slide72.xml"/><Relationship Id="rId81" Type="http://schemas.openxmlformats.org/officeDocument/2006/relationships/tags" Target="tags/tag1.xml"/><Relationship Id="rId86"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slide" Target="slides/slide70.xml"/><Relationship Id="rId7" Type="http://schemas.openxmlformats.org/officeDocument/2006/relationships/slide" Target="slides/slide1.xml"/><Relationship Id="rId71" Type="http://schemas.openxmlformats.org/officeDocument/2006/relationships/slide" Target="slides/slide65.xml"/><Relationship Id="rId2" Type="http://schemas.openxmlformats.org/officeDocument/2006/relationships/customXml" Target="../customXml/item2.xml"/><Relationship Id="rId29" Type="http://schemas.openxmlformats.org/officeDocument/2006/relationships/slide" Target="slides/slide23.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slide" Target="slides/slide60.xml"/><Relationship Id="rId61" Type="http://schemas.openxmlformats.org/officeDocument/2006/relationships/slide" Target="slides/slide55.xml"/><Relationship Id="rId82"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8188164618347074E-2"/>
          <c:y val="5.3701255648460823E-2"/>
          <c:w val="0.92423237738636044"/>
          <c:h val="0.76080414673072261"/>
        </c:manualLayout>
      </c:layout>
      <c:barChart>
        <c:barDir val="bar"/>
        <c:grouping val="stacked"/>
        <c:varyColors val="0"/>
        <c:ser>
          <c:idx val="1"/>
          <c:order val="0"/>
          <c:tx>
            <c:strRef>
              <c:f>Sheet1!$C$1</c:f>
              <c:strCache>
                <c:ptCount val="1"/>
                <c:pt idx="0">
                  <c:v>Year-to-date</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Sheet1!$A$2:$A$15</c:f>
              <c:numCache>
                <c:formatCode>General</c:formatCode>
                <c:ptCount val="14"/>
                <c:pt idx="0">
                  <c:v>2008</c:v>
                </c:pt>
                <c:pt idx="1">
                  <c:v>2009</c:v>
                </c:pt>
                <c:pt idx="2">
                  <c:v>2010</c:v>
                </c:pt>
                <c:pt idx="3">
                  <c:v>2011</c:v>
                </c:pt>
                <c:pt idx="4">
                  <c:v>2012</c:v>
                </c:pt>
                <c:pt idx="5">
                  <c:v>2013</c:v>
                </c:pt>
                <c:pt idx="6">
                  <c:v>2014</c:v>
                </c:pt>
                <c:pt idx="7">
                  <c:v>2015</c:v>
                </c:pt>
                <c:pt idx="8">
                  <c:v>2016</c:v>
                </c:pt>
                <c:pt idx="9">
                  <c:v>2017</c:v>
                </c:pt>
                <c:pt idx="10">
                  <c:v>2018</c:v>
                </c:pt>
                <c:pt idx="11">
                  <c:v>2019</c:v>
                </c:pt>
                <c:pt idx="12">
                  <c:v>2020</c:v>
                </c:pt>
              </c:numCache>
            </c:numRef>
          </c:cat>
          <c:val>
            <c:numRef>
              <c:f>Sheet1!$C$2:$C$15</c:f>
              <c:numCache>
                <c:formatCode>General</c:formatCode>
                <c:ptCount val="14"/>
                <c:pt idx="12">
                  <c:v>626</c:v>
                </c:pt>
              </c:numCache>
            </c:numRef>
          </c:val>
          <c:extLst>
            <c:ext xmlns:c16="http://schemas.microsoft.com/office/drawing/2014/chart" uri="{C3380CC4-5D6E-409C-BE32-E72D297353CC}">
              <c16:uniqueId val="{00000002-6D4D-B541-ADA3-43985089C9FD}"/>
            </c:ext>
          </c:extLst>
        </c:ser>
        <c:ser>
          <c:idx val="0"/>
          <c:order val="1"/>
          <c:tx>
            <c:strRef>
              <c:f>Sheet1!$B$1</c:f>
              <c:strCache>
                <c:ptCount val="1"/>
                <c:pt idx="0">
                  <c:v>Annual total (with projection for 2020)</c:v>
                </c:pt>
              </c:strCache>
            </c:strRef>
          </c:tx>
          <c:spPr>
            <a:solidFill>
              <a:schemeClr val="accent2"/>
            </a:solidFill>
            <a:ln>
              <a:noFill/>
            </a:ln>
            <a:effectLst/>
          </c:spPr>
          <c:invertIfNegative val="0"/>
          <c:dLbls>
            <c:dLbl>
              <c:idx val="12"/>
              <c:tx>
                <c:rich>
                  <a:bodyPr/>
                  <a:lstStyle/>
                  <a:p>
                    <a:r>
                      <a:rPr lang="en-US" b="0" i="0" dirty="0">
                        <a:latin typeface="Roboto Regular" panose="02000000000000000000" pitchFamily="2" charset="0"/>
                      </a:rPr>
                      <a:t>938</a:t>
                    </a:r>
                  </a:p>
                </c:rich>
              </c:tx>
              <c:dLblPos val="in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0-6D4D-B541-ADA3-43985089C9FD}"/>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Sheet1!$A$2:$A$15</c:f>
              <c:numCache>
                <c:formatCode>General</c:formatCode>
                <c:ptCount val="14"/>
                <c:pt idx="0">
                  <c:v>2008</c:v>
                </c:pt>
                <c:pt idx="1">
                  <c:v>2009</c:v>
                </c:pt>
                <c:pt idx="2">
                  <c:v>2010</c:v>
                </c:pt>
                <c:pt idx="3">
                  <c:v>2011</c:v>
                </c:pt>
                <c:pt idx="4">
                  <c:v>2012</c:v>
                </c:pt>
                <c:pt idx="5">
                  <c:v>2013</c:v>
                </c:pt>
                <c:pt idx="6">
                  <c:v>2014</c:v>
                </c:pt>
                <c:pt idx="7">
                  <c:v>2015</c:v>
                </c:pt>
                <c:pt idx="8">
                  <c:v>2016</c:v>
                </c:pt>
                <c:pt idx="9">
                  <c:v>2017</c:v>
                </c:pt>
                <c:pt idx="10">
                  <c:v>2018</c:v>
                </c:pt>
                <c:pt idx="11">
                  <c:v>2019</c:v>
                </c:pt>
                <c:pt idx="12">
                  <c:v>2020</c:v>
                </c:pt>
              </c:numCache>
            </c:numRef>
          </c:cat>
          <c:val>
            <c:numRef>
              <c:f>Sheet1!$B$2:$B$15</c:f>
              <c:numCache>
                <c:formatCode>General</c:formatCode>
                <c:ptCount val="14"/>
                <c:pt idx="0">
                  <c:v>52</c:v>
                </c:pt>
                <c:pt idx="1">
                  <c:v>89</c:v>
                </c:pt>
                <c:pt idx="2">
                  <c:v>148</c:v>
                </c:pt>
                <c:pt idx="3">
                  <c:v>169</c:v>
                </c:pt>
                <c:pt idx="4">
                  <c:v>229</c:v>
                </c:pt>
                <c:pt idx="5">
                  <c:v>249</c:v>
                </c:pt>
                <c:pt idx="6">
                  <c:v>350</c:v>
                </c:pt>
                <c:pt idx="7">
                  <c:v>407</c:v>
                </c:pt>
                <c:pt idx="8">
                  <c:v>428</c:v>
                </c:pt>
                <c:pt idx="9">
                  <c:v>696</c:v>
                </c:pt>
                <c:pt idx="10">
                  <c:v>676</c:v>
                </c:pt>
                <c:pt idx="11">
                  <c:v>743</c:v>
                </c:pt>
                <c:pt idx="12" formatCode="0">
                  <c:v>313</c:v>
                </c:pt>
              </c:numCache>
            </c:numRef>
          </c:val>
          <c:extLst>
            <c:ext xmlns:c16="http://schemas.microsoft.com/office/drawing/2014/chart" uri="{C3380CC4-5D6E-409C-BE32-E72D297353CC}">
              <c16:uniqueId val="{00000000-3676-47AF-AE4D-FD68784C3808}"/>
            </c:ext>
          </c:extLst>
        </c:ser>
        <c:dLbls>
          <c:showLegendKey val="0"/>
          <c:showVal val="0"/>
          <c:showCatName val="0"/>
          <c:showSerName val="0"/>
          <c:showPercent val="0"/>
          <c:showBubbleSize val="0"/>
        </c:dLbls>
        <c:gapWidth val="38"/>
        <c:overlap val="100"/>
        <c:axId val="1214557215"/>
        <c:axId val="1910228511"/>
      </c:barChart>
      <c:catAx>
        <c:axId val="1214557215"/>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accent6">
                    <a:lumMod val="20000"/>
                    <a:lumOff val="80000"/>
                  </a:schemeClr>
                </a:solidFill>
                <a:latin typeface="+mn-lt"/>
                <a:ea typeface="+mn-ea"/>
                <a:cs typeface="+mn-cs"/>
              </a:defRPr>
            </a:pPr>
            <a:endParaRPr lang="en-NO"/>
          </a:p>
        </c:txPr>
        <c:crossAx val="1910228511"/>
        <c:crosses val="autoZero"/>
        <c:auto val="1"/>
        <c:lblAlgn val="ctr"/>
        <c:lblOffset val="100"/>
        <c:noMultiLvlLbl val="0"/>
      </c:catAx>
      <c:valAx>
        <c:axId val="1910228511"/>
        <c:scaling>
          <c:orientation val="minMax"/>
          <c:max val="1200"/>
        </c:scaling>
        <c:delete val="0"/>
        <c:axPos val="b"/>
        <c:majorGridlines>
          <c:spPr>
            <a:ln w="9525" cap="flat" cmpd="sng" algn="ctr">
              <a:solidFill>
                <a:schemeClr val="tx1">
                  <a:lumMod val="15000"/>
                  <a:lumOff val="85000"/>
                </a:schemeClr>
              </a:solidFill>
              <a:round/>
            </a:ln>
            <a:effectLst/>
          </c:spPr>
        </c:majorGridlines>
        <c:numFmt formatCode="#,##0" sourceLinked="0"/>
        <c:majorTickMark val="out"/>
        <c:minorTickMark val="none"/>
        <c:tickLblPos val="nextTo"/>
        <c:spPr>
          <a:noFill/>
          <a:ln>
            <a:solidFill>
              <a:srgbClr val="000000">
                <a:lumMod val="25000"/>
                <a:lumOff val="75000"/>
              </a:srgbClr>
            </a:solidFill>
          </a:ln>
          <a:effectLst/>
        </c:spPr>
        <c:txPr>
          <a:bodyPr rot="-60000000" spcFirstLastPara="1" vertOverflow="ellipsis" vert="horz" wrap="square" anchor="ctr" anchorCtr="1"/>
          <a:lstStyle/>
          <a:p>
            <a:pPr>
              <a:defRPr sz="1197" b="0" i="0" u="none" strike="noStrike" kern="1200" baseline="0">
                <a:solidFill>
                  <a:schemeClr val="accent6">
                    <a:lumMod val="20000"/>
                    <a:lumOff val="80000"/>
                  </a:schemeClr>
                </a:solidFill>
                <a:latin typeface="+mn-lt"/>
                <a:ea typeface="+mn-ea"/>
                <a:cs typeface="+mn-cs"/>
              </a:defRPr>
            </a:pPr>
            <a:endParaRPr lang="en-NO"/>
          </a:p>
        </c:txPr>
        <c:crossAx val="1214557215"/>
        <c:crosses val="autoZero"/>
        <c:crossBetween val="between"/>
        <c:majorUnit val="200"/>
        <c:minorUnit val="40"/>
      </c:valAx>
      <c:spPr>
        <a:solidFill>
          <a:schemeClr val="accent6"/>
        </a:solidFill>
        <a:ln>
          <a:noFill/>
        </a:ln>
        <a:effectLst/>
      </c:spPr>
    </c:plotArea>
    <c:legend>
      <c:legendPos val="b"/>
      <c:legendEntry>
        <c:idx val="0"/>
        <c:txPr>
          <a:bodyPr rot="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NO"/>
          </a:p>
        </c:txPr>
      </c:legendEntry>
      <c:legendEntry>
        <c:idx val="1"/>
        <c:txPr>
          <a:bodyPr rot="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NO"/>
          </a:p>
        </c:txPr>
      </c:legendEntry>
      <c:overlay val="0"/>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N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NO"/>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11E1AB9-7886-4482-8595-88931F0C13A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08E0B9A8-8493-4582-A93D-3051DEFA6AD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019DB69-C6C7-4597-9C06-3C2A2F02C5F6}" type="datetimeFigureOut">
              <a:rPr lang="en-GB" smtClean="0"/>
              <a:t>18/05/2021</a:t>
            </a:fld>
            <a:endParaRPr lang="en-GB"/>
          </a:p>
        </p:txBody>
      </p:sp>
      <p:sp>
        <p:nvSpPr>
          <p:cNvPr id="4" name="Footer Placeholder 3">
            <a:extLst>
              <a:ext uri="{FF2B5EF4-FFF2-40B4-BE49-F238E27FC236}">
                <a16:creationId xmlns:a16="http://schemas.microsoft.com/office/drawing/2014/main" id="{82E7423C-6429-4385-A65E-1E14F662498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447CD81B-DE1C-45DD-A06A-129227D529B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E3920A1-2C06-4FBE-8EDF-A6F5E44A7D41}" type="slidenum">
              <a:rPr lang="en-GB" smtClean="0"/>
              <a:t>‹#›</a:t>
            </a:fld>
            <a:endParaRPr lang="en-GB"/>
          </a:p>
        </p:txBody>
      </p:sp>
    </p:spTree>
    <p:extLst>
      <p:ext uri="{BB962C8B-B14F-4D97-AF65-F5344CB8AC3E}">
        <p14:creationId xmlns:p14="http://schemas.microsoft.com/office/powerpoint/2010/main" val="18117236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8ECCEA-2969-42E4-A1A0-9C247F9CF1CC}" type="datetimeFigureOut">
              <a:rPr lang="en-GB" smtClean="0"/>
              <a:t>18/05/2021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5B5EE77-8CAC-4815-8642-F6182C046882}" type="slidenum">
              <a:rPr lang="en-GB" smtClean="0"/>
              <a:t>‹#›</a:t>
            </a:fld>
            <a:endParaRPr lang="en-GB"/>
          </a:p>
        </p:txBody>
      </p:sp>
    </p:spTree>
    <p:extLst>
      <p:ext uri="{BB962C8B-B14F-4D97-AF65-F5344CB8AC3E}">
        <p14:creationId xmlns:p14="http://schemas.microsoft.com/office/powerpoint/2010/main" val="18507309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commons.wikimedia.org/wiki/File:Government_College_University,_Lahore_-_Clock_tower_and_main_building.jpg"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gbif.org/project/5AVwgL7izSysQO2mquiYQ8/georeferencing-and-mobilization-of-plant-occurrence-data-from-pakistan#datasets"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hyperlink" Target="https://www.gbif.org/project/6LnVHo5YGGpEGSaIApzjyF/expanding-the-value-and-reach-of-plant-data-mobilization-in-pakistan#datasets" TargetMode="Externa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iki.uio.no/nhm/skf/best-practices/index.php/Samlingstall"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s://doi.org/10.25490/a97f-egyk" TargetMode="External"/><Relationship Id="rId2" Type="http://schemas.openxmlformats.org/officeDocument/2006/relationships/slide" Target="../slides/slide32.xml"/><Relationship Id="rId1" Type="http://schemas.openxmlformats.org/officeDocument/2006/relationships/notesMaster" Target="../notesMasters/notesMaster1.xml"/><Relationship Id="rId6" Type="http://schemas.openxmlformats.org/officeDocument/2006/relationships/hyperlink" Target="https://www.force11.org/node/4772/#reference" TargetMode="External"/><Relationship Id="rId5" Type="http://schemas.openxmlformats.org/officeDocument/2006/relationships/hyperlink" Target="https://www.force11.org/datacitation/workinggroup" TargetMode="External"/><Relationship Id="rId4" Type="http://schemas.openxmlformats.org/officeDocument/2006/relationships/hyperlink" Target="https://www.force11.org/datacitation/endorsements" TargetMode="Externa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s://doi.org/10.1038%2Fsdata.2016.18" TargetMode="External"/><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3" Type="http://schemas.openxmlformats.org/officeDocument/2006/relationships/hyperlink" Target="https://library.sydney.edu.au/research/data-management/research-data-management.html" TargetMode="External"/><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8" Type="http://schemas.openxmlformats.org/officeDocument/2006/relationships/hyperlink" Target="https://en.wikipedia.org/wiki/Animal" TargetMode="External"/><Relationship Id="rId13" Type="http://schemas.openxmlformats.org/officeDocument/2006/relationships/hyperlink" Target="https://en.wikipedia.org/wiki/Cultivar" TargetMode="External"/><Relationship Id="rId18" Type="http://schemas.openxmlformats.org/officeDocument/2006/relationships/hyperlink" Target="https://en.wikipedia.org/wiki/International_Committee_on_Taxonomy_of_Viruses" TargetMode="External"/><Relationship Id="rId3" Type="http://schemas.openxmlformats.org/officeDocument/2006/relationships/hyperlink" Target="https://en.wikipedia.org/wiki/Algae" TargetMode="External"/><Relationship Id="rId7" Type="http://schemas.openxmlformats.org/officeDocument/2006/relationships/hyperlink" Target="https://en.wikipedia.org/wiki/International_Code_of_Botanical_Nomenclature" TargetMode="External"/><Relationship Id="rId12" Type="http://schemas.openxmlformats.org/officeDocument/2006/relationships/hyperlink" Target="https://en.wikipedia.org/wiki/International_Code_of_Nomenclature_of_Prokaryotes" TargetMode="External"/><Relationship Id="rId17" Type="http://schemas.openxmlformats.org/officeDocument/2006/relationships/hyperlink" Target="https://en.wikipedia.org/wiki/Virus" TargetMode="External"/><Relationship Id="rId2" Type="http://schemas.openxmlformats.org/officeDocument/2006/relationships/slide" Target="../slides/slide70.xml"/><Relationship Id="rId16" Type="http://schemas.openxmlformats.org/officeDocument/2006/relationships/hyperlink" Target="https://en.wikipedia.org/wiki/International_Code_of_Phytosociological_Nomenclature" TargetMode="External"/><Relationship Id="rId1" Type="http://schemas.openxmlformats.org/officeDocument/2006/relationships/notesMaster" Target="../notesMasters/notesMaster1.xml"/><Relationship Id="rId6" Type="http://schemas.openxmlformats.org/officeDocument/2006/relationships/hyperlink" Target="https://en.wikipedia.org/wiki/International_Code_of_Nomenclature_for_algae,_fungi,_and_plants" TargetMode="External"/><Relationship Id="rId11" Type="http://schemas.openxmlformats.org/officeDocument/2006/relationships/hyperlink" Target="https://en.wikipedia.org/wiki/Archaea" TargetMode="External"/><Relationship Id="rId5" Type="http://schemas.openxmlformats.org/officeDocument/2006/relationships/hyperlink" Target="https://en.wikipedia.org/wiki/Plant" TargetMode="External"/><Relationship Id="rId15" Type="http://schemas.openxmlformats.org/officeDocument/2006/relationships/hyperlink" Target="https://en.wikipedia.org/wiki/Plant_association" TargetMode="External"/><Relationship Id="rId10" Type="http://schemas.openxmlformats.org/officeDocument/2006/relationships/hyperlink" Target="https://en.wikipedia.org/wiki/Bacterium" TargetMode="External"/><Relationship Id="rId19" Type="http://schemas.openxmlformats.org/officeDocument/2006/relationships/hyperlink" Target="https://en.wikipedia.org/wiki/Virus_classification" TargetMode="External"/><Relationship Id="rId4" Type="http://schemas.openxmlformats.org/officeDocument/2006/relationships/hyperlink" Target="https://en.wikipedia.org/wiki/Fungus" TargetMode="External"/><Relationship Id="rId9" Type="http://schemas.openxmlformats.org/officeDocument/2006/relationships/hyperlink" Target="https://en.wikipedia.org/wiki/International_Code_of_Zoological_Nomenclature" TargetMode="External"/><Relationship Id="rId14" Type="http://schemas.openxmlformats.org/officeDocument/2006/relationships/hyperlink" Target="https://en.wikipedia.org/wiki/International_Code_of_Nomenclature_for_Cultivated_Plants" TargetMode="Externa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3" Type="http://schemas.openxmlformats.org/officeDocument/2006/relationships/hyperlink" Target="https://doi.org/10.35035/doc-vf1a-nr22" TargetMode="External"/><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noProof="0" dirty="0"/>
              <a:t>The role of Biodiversity informatics at the Global Biodiversity Information Facility (GBIF) – presented by Dag Endresen, GBIF Node Manager for Norway; University of Oslo; </a:t>
            </a:r>
            <a:endParaRPr lang="en-GB" sz="1200" b="0" i="0" kern="1200" noProof="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noProof="0" dirty="0">
                <a:solidFill>
                  <a:schemeClr val="tx1"/>
                </a:solidFill>
                <a:effectLst/>
                <a:latin typeface="+mn-lt"/>
                <a:ea typeface="+mn-ea"/>
                <a:cs typeface="+mn-cs"/>
              </a:rPr>
              <a:t>Slides credit: Based on a slide-set by GBIF Scientific Officer Dmitry Schigel &lt;</a:t>
            </a:r>
            <a:r>
              <a:rPr lang="en-US" sz="1200" noProof="0" dirty="0" err="1"/>
              <a:t>dschigel@gbif.org</a:t>
            </a:r>
            <a:r>
              <a:rPr lang="en-US" sz="1200" noProof="0" dirty="0"/>
              <a:t>&gt;; Biodiversity Open Data Ambassadors, https://www.gbif.org/article/6dNF1d0tgcI4cmqeoS2sQ4/biodiversity-open-data-ambassadors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noProof="0" dirty="0"/>
              <a:t>Slides available at https://</a:t>
            </a:r>
            <a:r>
              <a:rPr lang="en-US" sz="1200" noProof="0" dirty="0" err="1"/>
              <a:t>www.slideshare.net</a:t>
            </a:r>
            <a:r>
              <a:rPr lang="en-US" sz="1200" noProof="0" dirty="0"/>
              <a:t>/</a:t>
            </a:r>
            <a:r>
              <a:rPr lang="en-US" sz="1200" noProof="0" dirty="0" err="1"/>
              <a:t>DagEndresen</a:t>
            </a:r>
            <a:r>
              <a:rPr lang="en-US" sz="1200" noProof="0" dirty="0"/>
              <a:t>/20210127biodiversityinformaticsgbif52slides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noProof="0" dirty="0"/>
              <a:t>Background image: </a:t>
            </a:r>
            <a:r>
              <a:rPr lang="en-GB" sz="1200" b="0" i="0" kern="1200" dirty="0">
                <a:solidFill>
                  <a:schemeClr val="tx1"/>
                </a:solidFill>
                <a:effectLst/>
                <a:latin typeface="+mn-lt"/>
                <a:ea typeface="+mn-ea"/>
                <a:cs typeface="+mn-cs"/>
              </a:rPr>
              <a:t>Government College University, Lahore - Clock tower and main building, </a:t>
            </a:r>
            <a:r>
              <a:rPr lang="en-GB" sz="1200" b="0" i="0" u="sng" kern="1200" dirty="0">
                <a:solidFill>
                  <a:schemeClr val="tx1"/>
                </a:solidFill>
                <a:effectLst/>
                <a:latin typeface="+mn-lt"/>
                <a:ea typeface="+mn-ea"/>
                <a:cs typeface="+mn-cs"/>
                <a:hlinkClick r:id="rId3"/>
              </a:rPr>
              <a:t>CC BY-SA 4.0 Shahzaib Damn Cruze</a:t>
            </a:r>
            <a:r>
              <a:rPr lang="en-GB" sz="1200" b="0" i="0" kern="1200" dirty="0">
                <a:solidFill>
                  <a:schemeClr val="tx1"/>
                </a:solidFill>
                <a:effectLst/>
                <a:latin typeface="+mn-lt"/>
                <a:ea typeface="+mn-ea"/>
                <a:cs typeface="+mn-cs"/>
              </a:rPr>
              <a:t>. https://</a:t>
            </a:r>
            <a:r>
              <a:rPr lang="en-GB" sz="1200" b="0" i="0" kern="1200" dirty="0" err="1">
                <a:solidFill>
                  <a:schemeClr val="tx1"/>
                </a:solidFill>
                <a:effectLst/>
                <a:latin typeface="+mn-lt"/>
                <a:ea typeface="+mn-ea"/>
                <a:cs typeface="+mn-cs"/>
              </a:rPr>
              <a:t>commons.wikimedia.org</a:t>
            </a:r>
            <a:r>
              <a:rPr lang="en-GB" sz="1200" b="0" i="0" kern="1200" dirty="0">
                <a:solidFill>
                  <a:schemeClr val="tx1"/>
                </a:solidFill>
                <a:effectLst/>
                <a:latin typeface="+mn-lt"/>
                <a:ea typeface="+mn-ea"/>
                <a:cs typeface="+mn-cs"/>
              </a:rPr>
              <a:t>/wiki/File:Government_College_University,_Lahore_-_Clock_tower_and_main_building.jpg</a:t>
            </a:r>
            <a:endParaRPr lang="en-GB" sz="12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noProof="0" dirty="0"/>
          </a:p>
        </p:txBody>
      </p:sp>
      <p:sp>
        <p:nvSpPr>
          <p:cNvPr id="4" name="Slide Number Placeholder 3"/>
          <p:cNvSpPr>
            <a:spLocks noGrp="1"/>
          </p:cNvSpPr>
          <p:nvPr>
            <p:ph type="sldNum" sz="quarter" idx="5"/>
          </p:nvPr>
        </p:nvSpPr>
        <p:spPr/>
        <p:txBody>
          <a:bodyPr/>
          <a:lstStyle/>
          <a:p>
            <a:fld id="{25B5EE77-8CAC-4815-8642-F6182C046882}" type="slidenum">
              <a:rPr lang="en-GB" smtClean="0"/>
              <a:t>1</a:t>
            </a:fld>
            <a:endParaRPr lang="en-GB"/>
          </a:p>
        </p:txBody>
      </p:sp>
    </p:spTree>
    <p:extLst>
      <p:ext uri="{BB962C8B-B14F-4D97-AF65-F5344CB8AC3E}">
        <p14:creationId xmlns:p14="http://schemas.microsoft.com/office/powerpoint/2010/main" val="2907268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https://</a:t>
            </a:r>
            <a:r>
              <a:rPr lang="en-GB" dirty="0" err="1"/>
              <a:t>www.gbif.org</a:t>
            </a:r>
            <a:r>
              <a:rPr lang="en-GB" dirty="0"/>
              <a:t>/</a:t>
            </a:r>
            <a:endParaRPr lang="en-DK" dirty="0"/>
          </a:p>
        </p:txBody>
      </p:sp>
      <p:sp>
        <p:nvSpPr>
          <p:cNvPr id="4" name="Slide Number Placeholder 3"/>
          <p:cNvSpPr>
            <a:spLocks noGrp="1"/>
          </p:cNvSpPr>
          <p:nvPr>
            <p:ph type="sldNum" sz="quarter" idx="5"/>
          </p:nvPr>
        </p:nvSpPr>
        <p:spPr/>
        <p:txBody>
          <a:bodyPr/>
          <a:lstStyle/>
          <a:p>
            <a:fld id="{25B5EE77-8CAC-4815-8642-F6182C046882}" type="slidenum">
              <a:rPr lang="en-GB" smtClean="0"/>
              <a:t>3</a:t>
            </a:fld>
            <a:endParaRPr lang="en-GB"/>
          </a:p>
        </p:txBody>
      </p:sp>
    </p:spTree>
    <p:extLst>
      <p:ext uri="{BB962C8B-B14F-4D97-AF65-F5344CB8AC3E}">
        <p14:creationId xmlns:p14="http://schemas.microsoft.com/office/powerpoint/2010/main" val="37891956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Participation - https://</a:t>
            </a:r>
            <a:r>
              <a:rPr lang="en-US" dirty="0" err="1"/>
              <a:t>www.gbif.org</a:t>
            </a:r>
            <a:r>
              <a:rPr lang="en-US" dirty="0"/>
              <a:t>/the-gbif-network</a:t>
            </a: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B5EE77-8CAC-4815-8642-F6182C046882}" type="slidenum">
              <a:rPr kumimoji="0" lang="en-GB" sz="1200" b="0" i="0" u="none" strike="noStrike" kern="1200" cap="none" spc="0" normalizeH="0" baseline="0" noProof="0" smtClean="0">
                <a:ln>
                  <a:noFill/>
                </a:ln>
                <a:solidFill>
                  <a:prstClr val="black"/>
                </a:solidFill>
                <a:effectLst/>
                <a:uLnTx/>
                <a:uFillTx/>
                <a:latin typeface="Arial Regular"/>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Arial Regular"/>
              <a:ea typeface="+mn-ea"/>
              <a:cs typeface="+mn-cs"/>
            </a:endParaRPr>
          </a:p>
        </p:txBody>
      </p:sp>
    </p:spTree>
    <p:extLst>
      <p:ext uri="{BB962C8B-B14F-4D97-AF65-F5344CB8AC3E}">
        <p14:creationId xmlns:p14="http://schemas.microsoft.com/office/powerpoint/2010/main" val="16156730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6</a:t>
            </a:fld>
            <a:endParaRPr lang="en-US"/>
          </a:p>
        </p:txBody>
      </p:sp>
    </p:spTree>
    <p:extLst>
      <p:ext uri="{BB962C8B-B14F-4D97-AF65-F5344CB8AC3E}">
        <p14:creationId xmlns:p14="http://schemas.microsoft.com/office/powerpoint/2010/main" val="13308731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Capacity development projects involving </a:t>
            </a:r>
            <a:r>
              <a:rPr lang="en-US" sz="1200" b="0" i="0" kern="1200" dirty="0" err="1">
                <a:solidFill>
                  <a:schemeClr val="tx1"/>
                </a:solidFill>
                <a:effectLst/>
                <a:latin typeface="+mn-lt"/>
                <a:ea typeface="+mn-ea"/>
                <a:cs typeface="+mn-cs"/>
              </a:rPr>
              <a:t>Symbiota</a:t>
            </a:r>
            <a:r>
              <a:rPr lang="en-US" sz="1200" b="0" i="0" kern="1200" dirty="0">
                <a:solidFill>
                  <a:schemeClr val="tx1"/>
                </a:solidFill>
                <a:effectLst/>
                <a:latin typeface="+mn-lt"/>
                <a:ea typeface="+mn-ea"/>
                <a:cs typeface="+mn-cs"/>
              </a:rPr>
              <a:t> and Mary </a:t>
            </a:r>
            <a:r>
              <a:rPr lang="en-US" sz="1200" b="0" i="0" kern="1200" dirty="0" err="1">
                <a:solidFill>
                  <a:schemeClr val="tx1"/>
                </a:solidFill>
                <a:effectLst/>
                <a:latin typeface="+mn-lt"/>
                <a:ea typeface="+mn-ea"/>
                <a:cs typeface="+mn-cs"/>
              </a:rPr>
              <a:t>Barkworth</a:t>
            </a:r>
            <a:r>
              <a:rPr lang="en-US" sz="1200" b="0" i="0" kern="1200" dirty="0">
                <a:solidFill>
                  <a:schemeClr val="tx1"/>
                </a:solidFill>
                <a:effectLst/>
                <a:latin typeface="+mn-lt"/>
                <a:ea typeface="+mn-ea"/>
                <a:cs typeface="+mn-cs"/>
              </a:rPr>
              <a:t> were funded through the BIFA </a:t>
            </a:r>
            <a:r>
              <a:rPr lang="en-US" sz="1200" b="0" i="0" kern="1200" dirty="0" err="1">
                <a:solidFill>
                  <a:schemeClr val="tx1"/>
                </a:solidFill>
                <a:effectLst/>
                <a:latin typeface="+mn-lt"/>
                <a:ea typeface="+mn-ea"/>
                <a:cs typeface="+mn-cs"/>
              </a:rPr>
              <a:t>programme</a:t>
            </a:r>
            <a:r>
              <a:rPr lang="en-US" sz="1200" b="0" i="0" kern="1200" dirty="0">
                <a:solidFill>
                  <a:schemeClr val="tx1"/>
                </a:solidFill>
                <a:effectLst/>
                <a:latin typeface="+mn-lt"/>
                <a:ea typeface="+mn-ea"/>
                <a:cs typeface="+mn-cs"/>
              </a:rPr>
              <a:t>, with funds from Ministry of Environment, Japan. You can see the associated datasets at </a:t>
            </a:r>
            <a:r>
              <a:rPr lang="en-US" sz="1200" b="0" i="0" kern="1200" dirty="0">
                <a:solidFill>
                  <a:schemeClr val="tx1"/>
                </a:solidFill>
                <a:effectLst/>
                <a:latin typeface="+mn-lt"/>
                <a:ea typeface="+mn-ea"/>
                <a:cs typeface="+mn-cs"/>
                <a:hlinkClick r:id="rId3"/>
              </a:rPr>
              <a:t>https://www.gbif.org/project/5AVwgL7izSysQO2mquiYQ8/georeferencing-and-mobilization-of-plant-occurrence-data-from-pakistan#datasets</a:t>
            </a:r>
            <a:r>
              <a:rPr lang="en-US" sz="1200" b="0" i="0" kern="1200" dirty="0">
                <a:solidFill>
                  <a:schemeClr val="tx1"/>
                </a:solidFill>
                <a:effectLst/>
                <a:latin typeface="+mn-lt"/>
                <a:ea typeface="+mn-ea"/>
                <a:cs typeface="+mn-cs"/>
              </a:rPr>
              <a:t> and </a:t>
            </a:r>
            <a:r>
              <a:rPr lang="en-US" sz="1200" b="0" i="0" kern="1200" dirty="0">
                <a:solidFill>
                  <a:schemeClr val="tx1"/>
                </a:solidFill>
                <a:effectLst/>
                <a:latin typeface="+mn-lt"/>
                <a:ea typeface="+mn-ea"/>
                <a:cs typeface="+mn-cs"/>
                <a:hlinkClick r:id="rId4"/>
              </a:rPr>
              <a:t>https://www.gbif.org/project/6LnVHo5YGGpEGSaIApzjyF/expanding-the-value-and-reach-of-plant-data-mobilization-in-pakistan#datasets</a:t>
            </a:r>
            <a:r>
              <a:rPr lang="en-US" sz="1200" b="0" i="0" kern="1200" dirty="0">
                <a:solidFill>
                  <a:schemeClr val="tx1"/>
                </a:solidFill>
                <a:effectLst/>
                <a:latin typeface="+mn-lt"/>
                <a:ea typeface="+mn-ea"/>
                <a:cs typeface="+mn-cs"/>
              </a:rPr>
              <a:t> .</a:t>
            </a:r>
            <a:endParaRPr lang="en-NO" dirty="0"/>
          </a:p>
        </p:txBody>
      </p:sp>
      <p:sp>
        <p:nvSpPr>
          <p:cNvPr id="4" name="Slide Number Placeholder 3"/>
          <p:cNvSpPr>
            <a:spLocks noGrp="1"/>
          </p:cNvSpPr>
          <p:nvPr>
            <p:ph type="sldNum" sz="quarter" idx="5"/>
          </p:nvPr>
        </p:nvSpPr>
        <p:spPr/>
        <p:txBody>
          <a:bodyPr/>
          <a:lstStyle/>
          <a:p>
            <a:fld id="{25B5EE77-8CAC-4815-8642-F6182C046882}" type="slidenum">
              <a:rPr lang="en-GB" smtClean="0"/>
              <a:t>7</a:t>
            </a:fld>
            <a:endParaRPr lang="en-GB"/>
          </a:p>
        </p:txBody>
      </p:sp>
    </p:spTree>
    <p:extLst>
      <p:ext uri="{BB962C8B-B14F-4D97-AF65-F5344CB8AC3E}">
        <p14:creationId xmlns:p14="http://schemas.microsoft.com/office/powerpoint/2010/main" val="9515142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O" dirty="0"/>
              <a:t>Digitization</a:t>
            </a:r>
          </a:p>
        </p:txBody>
      </p:sp>
      <p:sp>
        <p:nvSpPr>
          <p:cNvPr id="4" name="Slide Number Placeholder 3"/>
          <p:cNvSpPr>
            <a:spLocks noGrp="1"/>
          </p:cNvSpPr>
          <p:nvPr>
            <p:ph type="sldNum" sz="quarter" idx="5"/>
          </p:nvPr>
        </p:nvSpPr>
        <p:spPr/>
        <p:txBody>
          <a:bodyPr/>
          <a:lstStyle/>
          <a:p>
            <a:fld id="{25B5EE77-8CAC-4815-8642-F6182C046882}" type="slidenum">
              <a:rPr lang="en-GB" smtClean="0"/>
              <a:t>8</a:t>
            </a:fld>
            <a:endParaRPr lang="en-GB"/>
          </a:p>
        </p:txBody>
      </p:sp>
    </p:spTree>
    <p:extLst>
      <p:ext uri="{BB962C8B-B14F-4D97-AF65-F5344CB8AC3E}">
        <p14:creationId xmlns:p14="http://schemas.microsoft.com/office/powerpoint/2010/main" val="36469048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524386" rtl="0" eaLnBrk="1" fontAlgn="auto" latinLnBrk="0" hangingPunct="1">
              <a:lnSpc>
                <a:spcPct val="100000"/>
              </a:lnSpc>
              <a:spcBef>
                <a:spcPts val="0"/>
              </a:spcBef>
              <a:spcAft>
                <a:spcPts val="0"/>
              </a:spcAft>
              <a:buClrTx/>
              <a:buSzTx/>
              <a:buFontTx/>
              <a:buNone/>
              <a:tabLst/>
              <a:defRPr/>
            </a:pPr>
            <a:r>
              <a:rPr lang="en-US" sz="1400" kern="1200" dirty="0">
                <a:solidFill>
                  <a:schemeClr val="tx1"/>
                </a:solidFill>
                <a:effectLst/>
                <a:latin typeface="+mn-lt"/>
                <a:ea typeface="+mn-ea"/>
                <a:cs typeface="+mn-cs"/>
              </a:rPr>
              <a:t>* Ariño A. (2010). Approaches to estimating the universe of natural history collections data. </a:t>
            </a:r>
            <a:r>
              <a:rPr lang="en-US" sz="1400" i="1" kern="1200" dirty="0">
                <a:solidFill>
                  <a:schemeClr val="tx1"/>
                </a:solidFill>
                <a:effectLst/>
                <a:latin typeface="+mn-lt"/>
                <a:ea typeface="+mn-ea"/>
                <a:cs typeface="+mn-cs"/>
              </a:rPr>
              <a:t>Biodiversity Informatics</a:t>
            </a:r>
            <a:r>
              <a:rPr lang="en-US" sz="1400" kern="1200" dirty="0">
                <a:solidFill>
                  <a:schemeClr val="tx1"/>
                </a:solidFill>
                <a:effectLst/>
                <a:latin typeface="+mn-lt"/>
                <a:ea typeface="+mn-ea"/>
                <a:cs typeface="+mn-cs"/>
              </a:rPr>
              <a:t>, 7:81–92. [Estimate 1.2 to 2.1 billion museum specimens]</a:t>
            </a:r>
          </a:p>
          <a:p>
            <a:pPr marL="0" marR="0" indent="0" algn="l" defTabSz="524386" rtl="0" eaLnBrk="1" fontAlgn="auto" latinLnBrk="0" hangingPunct="1">
              <a:lnSpc>
                <a:spcPct val="100000"/>
              </a:lnSpc>
              <a:spcBef>
                <a:spcPts val="0"/>
              </a:spcBef>
              <a:spcAft>
                <a:spcPts val="0"/>
              </a:spcAft>
              <a:buClrTx/>
              <a:buSzTx/>
              <a:buFontTx/>
              <a:buNone/>
              <a:tabLst/>
              <a:defRPr/>
            </a:pPr>
            <a:r>
              <a:rPr lang="en-US" sz="1400" kern="1200" dirty="0">
                <a:solidFill>
                  <a:schemeClr val="tx1"/>
                </a:solidFill>
                <a:effectLst/>
                <a:latin typeface="+mn-lt"/>
                <a:ea typeface="+mn-ea"/>
                <a:cs typeface="+mn-cs"/>
              </a:rPr>
              <a:t>* Duckworth, W.D., </a:t>
            </a:r>
            <a:r>
              <a:rPr lang="en-US" sz="1400" kern="1200" dirty="0" err="1">
                <a:solidFill>
                  <a:schemeClr val="tx1"/>
                </a:solidFill>
                <a:effectLst/>
                <a:latin typeface="+mn-lt"/>
                <a:ea typeface="+mn-ea"/>
                <a:cs typeface="+mn-cs"/>
              </a:rPr>
              <a:t>Genoways</a:t>
            </a:r>
            <a:r>
              <a:rPr lang="en-US" sz="1400" kern="1200" dirty="0">
                <a:solidFill>
                  <a:schemeClr val="tx1"/>
                </a:solidFill>
                <a:effectLst/>
                <a:latin typeface="+mn-lt"/>
                <a:ea typeface="+mn-ea"/>
                <a:cs typeface="+mn-cs"/>
              </a:rPr>
              <a:t>, H.H. and Rose, C.L. (1993). Preserving Natural Science Collections: Chronicle of our Environment Heritage. Washington, DC: National Institute for the Conservation of Cultural Property 140 pp. [Estimate 2-3 billion museum specimens]</a:t>
            </a:r>
          </a:p>
          <a:p>
            <a:pPr marL="0" marR="0" indent="0" algn="l" defTabSz="524386" rtl="0" eaLnBrk="1" fontAlgn="auto" latinLnBrk="0" hangingPunct="1">
              <a:lnSpc>
                <a:spcPct val="100000"/>
              </a:lnSpc>
              <a:spcBef>
                <a:spcPts val="0"/>
              </a:spcBef>
              <a:spcAft>
                <a:spcPts val="0"/>
              </a:spcAft>
              <a:buClrTx/>
              <a:buSzTx/>
              <a:buFontTx/>
              <a:buNone/>
              <a:tabLst/>
              <a:defRPr/>
            </a:pPr>
            <a:r>
              <a:rPr lang="en-US" sz="1400" kern="1200" dirty="0">
                <a:solidFill>
                  <a:schemeClr val="tx1"/>
                </a:solidFill>
                <a:effectLst/>
                <a:latin typeface="+mn-lt"/>
                <a:ea typeface="+mn-ea"/>
                <a:cs typeface="+mn-cs"/>
              </a:rPr>
              <a:t>* Smith VS and </a:t>
            </a:r>
            <a:r>
              <a:rPr lang="en-US" sz="1400" kern="1200" dirty="0" err="1">
                <a:solidFill>
                  <a:schemeClr val="tx1"/>
                </a:solidFill>
                <a:effectLst/>
                <a:latin typeface="+mn-lt"/>
                <a:ea typeface="+mn-ea"/>
                <a:cs typeface="+mn-cs"/>
              </a:rPr>
              <a:t>Blagoderov</a:t>
            </a:r>
            <a:r>
              <a:rPr lang="en-US" sz="1400" kern="1200" dirty="0">
                <a:solidFill>
                  <a:schemeClr val="tx1"/>
                </a:solidFill>
                <a:effectLst/>
                <a:latin typeface="+mn-lt"/>
                <a:ea typeface="+mn-ea"/>
                <a:cs typeface="+mn-cs"/>
              </a:rPr>
              <a:t> V (2012). Bringing collections out of the dark. ZooKeys 209: 1-6. DOI: 10.3897/zookeys.209.3699</a:t>
            </a:r>
          </a:p>
          <a:p>
            <a:pPr marL="0" marR="0" indent="0" algn="l" defTabSz="524386" rtl="0" eaLnBrk="1" fontAlgn="auto" latinLnBrk="0" hangingPunct="1">
              <a:lnSpc>
                <a:spcPct val="100000"/>
              </a:lnSpc>
              <a:spcBef>
                <a:spcPts val="0"/>
              </a:spcBef>
              <a:spcAft>
                <a:spcPts val="0"/>
              </a:spcAft>
              <a:buClrTx/>
              <a:buSzTx/>
              <a:buFontTx/>
              <a:buNone/>
              <a:tabLst/>
              <a:defRPr/>
            </a:pPr>
            <a:r>
              <a:rPr lang="en-US" sz="1400" kern="1200" dirty="0">
                <a:solidFill>
                  <a:schemeClr val="tx1"/>
                </a:solidFill>
                <a:effectLst/>
                <a:latin typeface="+mn-lt"/>
                <a:ea typeface="+mn-ea"/>
                <a:cs typeface="+mn-cs"/>
              </a:rPr>
              <a:t>* </a:t>
            </a:r>
            <a:r>
              <a:rPr lang="en-US" sz="1400" kern="1200" dirty="0" err="1">
                <a:solidFill>
                  <a:schemeClr val="tx1"/>
                </a:solidFill>
                <a:effectLst/>
                <a:latin typeface="+mn-lt"/>
                <a:ea typeface="+mn-ea"/>
                <a:cs typeface="+mn-cs"/>
              </a:rPr>
              <a:t>Scoble</a:t>
            </a:r>
            <a:r>
              <a:rPr lang="en-US" sz="1400" kern="1200" dirty="0">
                <a:solidFill>
                  <a:schemeClr val="tx1"/>
                </a:solidFill>
                <a:effectLst/>
                <a:latin typeface="+mn-lt"/>
                <a:ea typeface="+mn-ea"/>
                <a:cs typeface="+mn-cs"/>
              </a:rPr>
              <a:t> MJ (2010). Natural History collections digitization: Rationale and value.</a:t>
            </a:r>
            <a:r>
              <a:rPr lang="en-US" sz="1400" kern="1200" baseline="0" dirty="0">
                <a:solidFill>
                  <a:schemeClr val="tx1"/>
                </a:solidFill>
                <a:effectLst/>
                <a:latin typeface="+mn-lt"/>
                <a:ea typeface="+mn-ea"/>
                <a:cs typeface="+mn-cs"/>
              </a:rPr>
              <a:t> Biodiversity Informatics, 7: 77-80.</a:t>
            </a:r>
            <a:endParaRPr lang="en-US" sz="1400" kern="1200" dirty="0">
              <a:solidFill>
                <a:schemeClr val="tx1"/>
              </a:solidFill>
              <a:effectLst/>
              <a:latin typeface="+mn-lt"/>
              <a:ea typeface="+mn-ea"/>
              <a:cs typeface="+mn-cs"/>
            </a:endParaRPr>
          </a:p>
          <a:p>
            <a:pPr marL="0" marR="0" indent="0" algn="l" defTabSz="524386" rtl="0" eaLnBrk="1" fontAlgn="auto" latinLnBrk="0" hangingPunct="1">
              <a:lnSpc>
                <a:spcPct val="100000"/>
              </a:lnSpc>
              <a:spcBef>
                <a:spcPts val="0"/>
              </a:spcBef>
              <a:spcAft>
                <a:spcPts val="0"/>
              </a:spcAft>
              <a:buClrTx/>
              <a:buSzTx/>
              <a:buFontTx/>
              <a:buNone/>
              <a:tabLst/>
              <a:defRPr/>
            </a:pPr>
            <a:r>
              <a:rPr lang="en-US" sz="1400" kern="1200" dirty="0">
                <a:solidFill>
                  <a:schemeClr val="tx1"/>
                </a:solidFill>
                <a:effectLst/>
                <a:latin typeface="+mn-lt"/>
                <a:ea typeface="+mn-ea"/>
                <a:cs typeface="+mn-cs"/>
              </a:rPr>
              <a:t>* Berendsohn</a:t>
            </a:r>
            <a:r>
              <a:rPr lang="en-US" sz="1400" kern="1200" baseline="0" dirty="0">
                <a:solidFill>
                  <a:schemeClr val="tx1"/>
                </a:solidFill>
                <a:effectLst/>
                <a:latin typeface="+mn-lt"/>
                <a:ea typeface="+mn-ea"/>
                <a:cs typeface="+mn-cs"/>
              </a:rPr>
              <a:t> W., Chavan V., Macklin J.A. (2010).</a:t>
            </a:r>
            <a:r>
              <a:rPr lang="en-US" sz="1400" kern="1200" dirty="0">
                <a:solidFill>
                  <a:schemeClr val="tx1"/>
                </a:solidFill>
                <a:effectLst/>
                <a:latin typeface="+mn-lt"/>
                <a:ea typeface="+mn-ea"/>
                <a:cs typeface="+mn-cs"/>
              </a:rPr>
              <a:t> GBIF task group on the global strategy and action plan for the mobilization of NHM collections data. Biodiversity Informatics, 7:67-71.</a:t>
            </a:r>
            <a:endParaRPr lang="en-US" dirty="0"/>
          </a:p>
          <a:p>
            <a:pPr marL="0" marR="0" indent="0" algn="l" defTabSz="524386" rtl="0" eaLnBrk="1" fontAlgn="auto" latinLnBrk="0" hangingPunct="1">
              <a:lnSpc>
                <a:spcPct val="100000"/>
              </a:lnSpc>
              <a:spcBef>
                <a:spcPts val="0"/>
              </a:spcBef>
              <a:spcAft>
                <a:spcPts val="0"/>
              </a:spcAft>
              <a:buClrTx/>
              <a:buSzTx/>
              <a:buFontTx/>
              <a:buNone/>
              <a:tabLst/>
              <a:defRPr/>
            </a:pPr>
            <a:endParaRPr lang="en-US" dirty="0"/>
          </a:p>
          <a:p>
            <a:r>
              <a:rPr lang="en-US" sz="1400" dirty="0">
                <a:solidFill>
                  <a:schemeClr val="bg1">
                    <a:lumMod val="95000"/>
                  </a:schemeClr>
                </a:solidFill>
                <a:effectLst>
                  <a:glow rad="76200">
                    <a:schemeClr val="bg1">
                      <a:lumMod val="50000"/>
                      <a:alpha val="75000"/>
                    </a:schemeClr>
                  </a:glow>
                </a:effectLst>
              </a:rPr>
              <a:t>Photo: Botany Collection, Algae, Smithsonian National Museum of Natural History Museum, by Chip Clark.</a:t>
            </a:r>
          </a:p>
        </p:txBody>
      </p:sp>
      <p:sp>
        <p:nvSpPr>
          <p:cNvPr id="4" name="Slide Number Placeholder 3"/>
          <p:cNvSpPr>
            <a:spLocks noGrp="1"/>
          </p:cNvSpPr>
          <p:nvPr>
            <p:ph type="sldNum" sz="quarter" idx="10"/>
          </p:nvPr>
        </p:nvSpPr>
        <p:spPr/>
        <p:txBody>
          <a:bodyPr/>
          <a:lstStyle/>
          <a:p>
            <a:fld id="{7EB59871-673D-014F-88A2-98C216B932A2}" type="slidenum">
              <a:rPr lang="en-US" smtClean="0"/>
              <a:t>9</a:t>
            </a:fld>
            <a:endParaRPr lang="en-US"/>
          </a:p>
        </p:txBody>
      </p:sp>
    </p:spTree>
    <p:extLst>
      <p:ext uri="{BB962C8B-B14F-4D97-AF65-F5344CB8AC3E}">
        <p14:creationId xmlns:p14="http://schemas.microsoft.com/office/powerpoint/2010/main" val="10611790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Samlingstallene</a:t>
            </a:r>
            <a:r>
              <a:rPr lang="en-US" dirty="0"/>
              <a:t> 2018 – </a:t>
            </a:r>
            <a:r>
              <a:rPr lang="en-US" dirty="0" err="1"/>
              <a:t>en</a:t>
            </a:r>
            <a:r>
              <a:rPr lang="en-US" dirty="0"/>
              <a:t> </a:t>
            </a:r>
            <a:r>
              <a:rPr lang="en-US" dirty="0" err="1"/>
              <a:t>oppsummering</a:t>
            </a:r>
            <a:endParaRPr lang="en-US" dirty="0"/>
          </a:p>
          <a:p>
            <a:r>
              <a:rPr lang="en-GB" dirty="0">
                <a:hlinkClick r:id="rId3"/>
              </a:rPr>
              <a:t>https://wiki.uio.no/nhm/skf/best-practices/index.php/Samlingstall</a:t>
            </a:r>
            <a:endParaRPr lang="en-US" dirty="0"/>
          </a:p>
        </p:txBody>
      </p:sp>
      <p:sp>
        <p:nvSpPr>
          <p:cNvPr id="4" name="Slide Number Placeholder 3"/>
          <p:cNvSpPr>
            <a:spLocks noGrp="1"/>
          </p:cNvSpPr>
          <p:nvPr>
            <p:ph type="sldNum" sz="quarter" idx="5"/>
          </p:nvPr>
        </p:nvSpPr>
        <p:spPr/>
        <p:txBody>
          <a:bodyPr/>
          <a:lstStyle/>
          <a:p>
            <a:fld id="{37A0329C-91F7-CD43-B485-EB526DB269DE}" type="slidenum">
              <a:rPr lang="en-US" smtClean="0"/>
              <a:t>10</a:t>
            </a:fld>
            <a:endParaRPr lang="en-US"/>
          </a:p>
        </p:txBody>
      </p:sp>
    </p:spTree>
    <p:extLst>
      <p:ext uri="{BB962C8B-B14F-4D97-AF65-F5344CB8AC3E}">
        <p14:creationId xmlns:p14="http://schemas.microsoft.com/office/powerpoint/2010/main" val="13364216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Slide Image Placeholder 1"/>
          <p:cNvSpPr>
            <a:spLocks noGrp="1" noRot="1" noChangeAspec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44034" name="Notes Placeholder 2"/>
          <p:cNvSpPr>
            <a:spLocks noGrp="1"/>
          </p:cNvSpPr>
          <p:nvPr>
            <p:ph type="body" idx="1"/>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518658">
              <a:defRPr/>
            </a:pPr>
            <a:r>
              <a:rPr lang="en-US" dirty="0">
                <a:effectLst>
                  <a:glow rad="101600">
                    <a:schemeClr val="bg1">
                      <a:alpha val="75000"/>
                    </a:schemeClr>
                  </a:glow>
                </a:effectLst>
              </a:rPr>
              <a:t>Imaging of the Lichen Type specimens, attaching UUIDs as QR Codes to the herbarium sheets. http://</a:t>
            </a:r>
            <a:r>
              <a:rPr lang="en-US" dirty="0" err="1">
                <a:effectLst>
                  <a:glow rad="101600">
                    <a:schemeClr val="bg1">
                      <a:alpha val="75000"/>
                    </a:schemeClr>
                  </a:glow>
                </a:effectLst>
              </a:rPr>
              <a:t>purl.org</a:t>
            </a:r>
            <a:r>
              <a:rPr lang="en-US" dirty="0">
                <a:effectLst>
                  <a:glow rad="101600">
                    <a:schemeClr val="bg1">
                      <a:alpha val="75000"/>
                    </a:schemeClr>
                  </a:glow>
                </a:effectLst>
              </a:rPr>
              <a:t>/</a:t>
            </a:r>
            <a:r>
              <a:rPr lang="en-US" dirty="0" err="1">
                <a:effectLst>
                  <a:glow rad="101600">
                    <a:schemeClr val="bg1">
                      <a:alpha val="75000"/>
                    </a:schemeClr>
                  </a:glow>
                </a:effectLst>
              </a:rPr>
              <a:t>nhmuio</a:t>
            </a:r>
            <a:r>
              <a:rPr lang="en-US" dirty="0">
                <a:effectLst>
                  <a:glow rad="101600">
                    <a:schemeClr val="bg1">
                      <a:alpha val="75000"/>
                    </a:schemeClr>
                  </a:glow>
                </a:effectLst>
              </a:rPr>
              <a:t>/id/</a:t>
            </a:r>
            <a:r>
              <a:rPr lang="hu-HU" dirty="0">
                <a:effectLst>
                  <a:glow rad="101600">
                    <a:schemeClr val="bg1">
                      <a:alpha val="75000"/>
                    </a:schemeClr>
                  </a:glow>
                </a:effectLst>
              </a:rPr>
              <a:t>41d9cbb4-4590-4265-8079-ca44d46d27c3, catalog number O-L-000014. </a:t>
            </a:r>
            <a:r>
              <a:rPr lang="en-US" dirty="0">
                <a:effectLst>
                  <a:glow rad="101600">
                    <a:schemeClr val="bg1">
                      <a:alpha val="75000"/>
                    </a:schemeClr>
                  </a:glow>
                </a:effectLst>
              </a:rPr>
              <a:t>http://nhm2.uio.no/</a:t>
            </a:r>
            <a:r>
              <a:rPr lang="en-US" dirty="0" err="1">
                <a:effectLst>
                  <a:glow rad="101600">
                    <a:schemeClr val="bg1">
                      <a:alpha val="75000"/>
                    </a:schemeClr>
                  </a:glow>
                </a:effectLst>
              </a:rPr>
              <a:t>typephotos</a:t>
            </a:r>
            <a:r>
              <a:rPr lang="en-US" dirty="0">
                <a:effectLst>
                  <a:glow rad="101600">
                    <a:schemeClr val="bg1">
                      <a:alpha val="75000"/>
                    </a:schemeClr>
                  </a:glow>
                </a:effectLst>
              </a:rPr>
              <a:t>/lichens/</a:t>
            </a:r>
            <a:r>
              <a:rPr lang="en-US" dirty="0" err="1">
                <a:effectLst>
                  <a:glow rad="101600">
                    <a:schemeClr val="bg1">
                      <a:alpha val="75000"/>
                    </a:schemeClr>
                  </a:glow>
                </a:effectLst>
              </a:rPr>
              <a:t>typephotoS.php?f</a:t>
            </a:r>
            <a:r>
              <a:rPr lang="en-US" dirty="0">
                <a:effectLst>
                  <a:glow rad="101600">
                    <a:schemeClr val="bg1">
                      <a:alpha val="75000"/>
                    </a:schemeClr>
                  </a:glow>
                </a:effectLst>
              </a:rPr>
              <a:t>=O-L-000014_s.jpg</a:t>
            </a:r>
          </a:p>
          <a:p>
            <a:pPr defTabSz="518658">
              <a:defRPr/>
            </a:pPr>
            <a:r>
              <a:rPr lang="en-US" dirty="0">
                <a:effectLst>
                  <a:glow rad="101600">
                    <a:schemeClr val="bg1">
                      <a:alpha val="75000"/>
                    </a:schemeClr>
                  </a:glow>
                </a:effectLst>
              </a:rPr>
              <a:t>See also: http://nhm2.uio.no/</a:t>
            </a:r>
            <a:r>
              <a:rPr lang="en-US" dirty="0" err="1">
                <a:effectLst>
                  <a:glow rad="101600">
                    <a:schemeClr val="bg1">
                      <a:alpha val="75000"/>
                    </a:schemeClr>
                  </a:glow>
                </a:effectLst>
              </a:rPr>
              <a:t>lav</a:t>
            </a:r>
            <a:r>
              <a:rPr lang="en-US" dirty="0">
                <a:effectLst>
                  <a:glow rad="101600">
                    <a:schemeClr val="bg1">
                      <a:alpha val="75000"/>
                    </a:schemeClr>
                  </a:glow>
                </a:effectLst>
              </a:rPr>
              <a:t>/web/</a:t>
            </a:r>
            <a:r>
              <a:rPr lang="en-US" dirty="0" err="1">
                <a:effectLst>
                  <a:glow rad="101600">
                    <a:schemeClr val="bg1">
                      <a:alpha val="75000"/>
                    </a:schemeClr>
                  </a:glow>
                </a:effectLst>
              </a:rPr>
              <a:t>index.html</a:t>
            </a:r>
            <a:endParaRPr lang="en-US" dirty="0">
              <a:effectLst>
                <a:glow rad="101600">
                  <a:schemeClr val="bg1">
                    <a:alpha val="75000"/>
                  </a:schemeClr>
                </a:glow>
              </a:effectLst>
            </a:endParaRPr>
          </a:p>
          <a:p>
            <a:pPr defTabSz="518658">
              <a:defRPr/>
            </a:pPr>
            <a:r>
              <a:rPr lang="en-US" dirty="0">
                <a:effectLst>
                  <a:glow rad="101600">
                    <a:schemeClr val="bg1">
                      <a:alpha val="75000"/>
                    </a:schemeClr>
                  </a:glow>
                </a:effectLst>
              </a:rPr>
              <a:t>Photo CC-by Dag Endresen, University of Oslo, Natural History Museum</a:t>
            </a:r>
          </a:p>
        </p:txBody>
      </p:sp>
      <p:sp>
        <p:nvSpPr>
          <p:cNvPr id="98307"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455613" eaLnBrk="0" hangingPunct="0">
              <a:defRPr sz="2400">
                <a:solidFill>
                  <a:schemeClr val="tx1"/>
                </a:solidFill>
                <a:latin typeface="Arial" charset="0"/>
                <a:ea typeface="ＭＳ Ｐゴシック" charset="0"/>
                <a:cs typeface="ＭＳ Ｐゴシック" charset="0"/>
              </a:defRPr>
            </a:lvl1pPr>
            <a:lvl2pPr marL="742950" indent="-285750" defTabSz="455613" eaLnBrk="0" hangingPunct="0">
              <a:defRPr sz="2400">
                <a:solidFill>
                  <a:schemeClr val="tx1"/>
                </a:solidFill>
                <a:latin typeface="Arial" charset="0"/>
                <a:ea typeface="ＭＳ Ｐゴシック" charset="0"/>
              </a:defRPr>
            </a:lvl2pPr>
            <a:lvl3pPr marL="1143000" indent="-228600" defTabSz="455613" eaLnBrk="0" hangingPunct="0">
              <a:defRPr sz="2400">
                <a:solidFill>
                  <a:schemeClr val="tx1"/>
                </a:solidFill>
                <a:latin typeface="Arial" charset="0"/>
                <a:ea typeface="ＭＳ Ｐゴシック" charset="0"/>
              </a:defRPr>
            </a:lvl3pPr>
            <a:lvl4pPr marL="1600200" indent="-228600" defTabSz="455613" eaLnBrk="0" hangingPunct="0">
              <a:defRPr sz="2400">
                <a:solidFill>
                  <a:schemeClr val="tx1"/>
                </a:solidFill>
                <a:latin typeface="Arial" charset="0"/>
                <a:ea typeface="ＭＳ Ｐゴシック" charset="0"/>
              </a:defRPr>
            </a:lvl4pPr>
            <a:lvl5pPr marL="2057400" indent="-228600" defTabSz="455613" eaLnBrk="0" hangingPunct="0">
              <a:defRPr sz="2400">
                <a:solidFill>
                  <a:schemeClr val="tx1"/>
                </a:solidFill>
                <a:latin typeface="Arial" charset="0"/>
                <a:ea typeface="ＭＳ Ｐゴシック" charset="0"/>
              </a:defRPr>
            </a:lvl5pPr>
            <a:lvl6pPr marL="2514600" indent="-228600" defTabSz="45561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45561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45561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45561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CE5B15C2-BD4E-1D4D-9B5B-190E00E45788}" type="slidenum">
              <a:rPr lang="en-US" sz="1200"/>
              <a:pPr eaLnBrk="1" hangingPunct="1"/>
              <a:t>12</a:t>
            </a:fld>
            <a:endParaRPr lang="en-US" sz="1200"/>
          </a:p>
        </p:txBody>
      </p:sp>
    </p:spTree>
    <p:extLst>
      <p:ext uri="{BB962C8B-B14F-4D97-AF65-F5344CB8AC3E}">
        <p14:creationId xmlns:p14="http://schemas.microsoft.com/office/powerpoint/2010/main" val="15408281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Slide Image Placeholder 1"/>
          <p:cNvSpPr>
            <a:spLocks noGrp="1" noRot="1" noChangeAspec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44034" name="Notes Placeholder 2"/>
          <p:cNvSpPr>
            <a:spLocks noGrp="1"/>
          </p:cNvSpPr>
          <p:nvPr>
            <p:ph type="body" idx="1"/>
          </p:nvPr>
        </p:nvSpPr>
        <p:spPr bwMode="auto">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defRPr/>
            </a:pPr>
            <a:r>
              <a:rPr lang="nb-NO" dirty="0" err="1">
                <a:effectLst>
                  <a:glow rad="101600">
                    <a:schemeClr val="bg1">
                      <a:alpha val="75000"/>
                    </a:schemeClr>
                  </a:glow>
                </a:effectLst>
              </a:rPr>
              <a:t>Imaging</a:t>
            </a:r>
            <a:r>
              <a:rPr lang="nb-NO" dirty="0">
                <a:effectLst>
                  <a:glow rad="101600">
                    <a:schemeClr val="bg1">
                      <a:alpha val="75000"/>
                    </a:schemeClr>
                  </a:glow>
                </a:effectLst>
              </a:rPr>
              <a:t> of the UiO herbarium </a:t>
            </a:r>
            <a:r>
              <a:rPr lang="nb-NO" dirty="0" err="1">
                <a:effectLst>
                  <a:glow rad="101600">
                    <a:schemeClr val="bg1">
                      <a:alpha val="75000"/>
                    </a:schemeClr>
                  </a:glow>
                </a:effectLst>
              </a:rPr>
              <a:t>specimens</a:t>
            </a:r>
            <a:r>
              <a:rPr lang="nb-NO" dirty="0">
                <a:effectLst>
                  <a:glow rad="101600">
                    <a:schemeClr val="bg1">
                      <a:alpha val="75000"/>
                    </a:schemeClr>
                  </a:glow>
                </a:effectLst>
              </a:rPr>
              <a:t> </a:t>
            </a:r>
            <a:r>
              <a:rPr lang="nb-NO" dirty="0" err="1">
                <a:effectLst>
                  <a:glow rad="101600">
                    <a:schemeClr val="bg1">
                      <a:alpha val="75000"/>
                    </a:schemeClr>
                  </a:glow>
                </a:effectLst>
              </a:rPr>
              <a:t>out-sourced</a:t>
            </a:r>
            <a:r>
              <a:rPr lang="nb-NO" dirty="0">
                <a:effectLst>
                  <a:glow rad="101600">
                    <a:schemeClr val="bg1">
                      <a:alpha val="75000"/>
                    </a:schemeClr>
                  </a:glow>
                </a:effectLst>
              </a:rPr>
              <a:t> at Digitarium in Joensuu, Finland, </a:t>
            </a:r>
            <a:r>
              <a:rPr lang="nb-NO" dirty="0" err="1">
                <a:effectLst>
                  <a:glow rad="101600">
                    <a:schemeClr val="bg1">
                      <a:alpha val="75000"/>
                    </a:schemeClr>
                  </a:glow>
                </a:effectLst>
              </a:rPr>
              <a:t>photos</a:t>
            </a:r>
            <a:r>
              <a:rPr lang="nb-NO" dirty="0">
                <a:effectLst>
                  <a:glow rad="101600">
                    <a:schemeClr val="bg1">
                      <a:alpha val="75000"/>
                    </a:schemeClr>
                  </a:glow>
                </a:effectLst>
              </a:rPr>
              <a:t>: Dag Endresen, CC-by-3.0.</a:t>
            </a:r>
            <a:endParaRPr lang="en-US" dirty="0">
              <a:effectLst>
                <a:glow rad="101600">
                  <a:schemeClr val="bg1">
                    <a:alpha val="75000"/>
                  </a:schemeClr>
                </a:glow>
              </a:effectLst>
            </a:endParaRPr>
          </a:p>
        </p:txBody>
      </p:sp>
      <p:sp>
        <p:nvSpPr>
          <p:cNvPr id="89091"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455613" eaLnBrk="0" hangingPunct="0">
              <a:defRPr sz="2400">
                <a:solidFill>
                  <a:schemeClr val="tx1"/>
                </a:solidFill>
                <a:latin typeface="Arial" charset="0"/>
                <a:ea typeface="ＭＳ Ｐゴシック" charset="0"/>
                <a:cs typeface="ＭＳ Ｐゴシック" charset="0"/>
              </a:defRPr>
            </a:lvl1pPr>
            <a:lvl2pPr marL="742950" indent="-285750" defTabSz="455613" eaLnBrk="0" hangingPunct="0">
              <a:defRPr sz="2400">
                <a:solidFill>
                  <a:schemeClr val="tx1"/>
                </a:solidFill>
                <a:latin typeface="Arial" charset="0"/>
                <a:ea typeface="ＭＳ Ｐゴシック" charset="0"/>
              </a:defRPr>
            </a:lvl2pPr>
            <a:lvl3pPr marL="1143000" indent="-228600" defTabSz="455613" eaLnBrk="0" hangingPunct="0">
              <a:defRPr sz="2400">
                <a:solidFill>
                  <a:schemeClr val="tx1"/>
                </a:solidFill>
                <a:latin typeface="Arial" charset="0"/>
                <a:ea typeface="ＭＳ Ｐゴシック" charset="0"/>
              </a:defRPr>
            </a:lvl3pPr>
            <a:lvl4pPr marL="1600200" indent="-228600" defTabSz="455613" eaLnBrk="0" hangingPunct="0">
              <a:defRPr sz="2400">
                <a:solidFill>
                  <a:schemeClr val="tx1"/>
                </a:solidFill>
                <a:latin typeface="Arial" charset="0"/>
                <a:ea typeface="ＭＳ Ｐゴシック" charset="0"/>
              </a:defRPr>
            </a:lvl4pPr>
            <a:lvl5pPr marL="2057400" indent="-228600" defTabSz="455613" eaLnBrk="0" hangingPunct="0">
              <a:defRPr sz="2400">
                <a:solidFill>
                  <a:schemeClr val="tx1"/>
                </a:solidFill>
                <a:latin typeface="Arial" charset="0"/>
                <a:ea typeface="ＭＳ Ｐゴシック" charset="0"/>
              </a:defRPr>
            </a:lvl5pPr>
            <a:lvl6pPr marL="2514600" indent="-228600" defTabSz="45561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45561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45561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45561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36F01FC-7659-C640-B6EC-1FC4546C1B50}" type="slidenum">
              <a:rPr lang="en-US" sz="1200"/>
              <a:pPr eaLnBrk="1" hangingPunct="1"/>
              <a:t>13</a:t>
            </a:fld>
            <a:endParaRPr lang="en-US" sz="1200"/>
          </a:p>
        </p:txBody>
      </p:sp>
    </p:spTree>
    <p:extLst>
      <p:ext uri="{BB962C8B-B14F-4D97-AF65-F5344CB8AC3E}">
        <p14:creationId xmlns:p14="http://schemas.microsoft.com/office/powerpoint/2010/main" val="17756975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PROTOTYPE transcription portal: http://</a:t>
            </a:r>
            <a:r>
              <a:rPr lang="en-US" dirty="0" err="1"/>
              <a:t>gbif.no</a:t>
            </a:r>
            <a:r>
              <a:rPr lang="en-US" dirty="0"/>
              <a:t>/transcribe</a:t>
            </a:r>
          </a:p>
        </p:txBody>
      </p:sp>
      <p:sp>
        <p:nvSpPr>
          <p:cNvPr id="4" name="Slide Number Placeholder 3"/>
          <p:cNvSpPr>
            <a:spLocks noGrp="1"/>
          </p:cNvSpPr>
          <p:nvPr>
            <p:ph type="sldNum" sz="quarter" idx="10"/>
          </p:nvPr>
        </p:nvSpPr>
        <p:spPr/>
        <p:txBody>
          <a:bodyPr/>
          <a:lstStyle/>
          <a:p>
            <a:fld id="{7EB59871-673D-014F-88A2-98C216B932A2}" type="slidenum">
              <a:rPr lang="en-US" smtClean="0"/>
              <a:t>14</a:t>
            </a:fld>
            <a:endParaRPr lang="en-US"/>
          </a:p>
        </p:txBody>
      </p:sp>
    </p:spTree>
    <p:extLst>
      <p:ext uri="{BB962C8B-B14F-4D97-AF65-F5344CB8AC3E}">
        <p14:creationId xmlns:p14="http://schemas.microsoft.com/office/powerpoint/2010/main" val="20231874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O" dirty="0"/>
              <a:t>Digitization</a:t>
            </a:r>
          </a:p>
        </p:txBody>
      </p:sp>
      <p:sp>
        <p:nvSpPr>
          <p:cNvPr id="4" name="Slide Number Placeholder 3"/>
          <p:cNvSpPr>
            <a:spLocks noGrp="1"/>
          </p:cNvSpPr>
          <p:nvPr>
            <p:ph type="sldNum" sz="quarter" idx="5"/>
          </p:nvPr>
        </p:nvSpPr>
        <p:spPr/>
        <p:txBody>
          <a:bodyPr/>
          <a:lstStyle/>
          <a:p>
            <a:fld id="{25B5EE77-8CAC-4815-8642-F6182C046882}" type="slidenum">
              <a:rPr lang="en-GB" smtClean="0"/>
              <a:t>15</a:t>
            </a:fld>
            <a:endParaRPr lang="en-GB"/>
          </a:p>
        </p:txBody>
      </p:sp>
    </p:spTree>
    <p:extLst>
      <p:ext uri="{BB962C8B-B14F-4D97-AF65-F5344CB8AC3E}">
        <p14:creationId xmlns:p14="http://schemas.microsoft.com/office/powerpoint/2010/main" val="14400021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O" dirty="0"/>
          </a:p>
        </p:txBody>
      </p:sp>
      <p:sp>
        <p:nvSpPr>
          <p:cNvPr id="4" name="Slide Number Placeholder 3"/>
          <p:cNvSpPr>
            <a:spLocks noGrp="1"/>
          </p:cNvSpPr>
          <p:nvPr>
            <p:ph type="sldNum" sz="quarter" idx="5"/>
          </p:nvPr>
        </p:nvSpPr>
        <p:spPr/>
        <p:txBody>
          <a:bodyPr/>
          <a:lstStyle/>
          <a:p>
            <a:fld id="{25B5EE77-8CAC-4815-8642-F6182C046882}" type="slidenum">
              <a:rPr lang="en-GB" smtClean="0"/>
              <a:t>16</a:t>
            </a:fld>
            <a:endParaRPr lang="en-GB"/>
          </a:p>
        </p:txBody>
      </p:sp>
    </p:spTree>
    <p:extLst>
      <p:ext uri="{BB962C8B-B14F-4D97-AF65-F5344CB8AC3E}">
        <p14:creationId xmlns:p14="http://schemas.microsoft.com/office/powerpoint/2010/main" val="1819409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O" dirty="0"/>
          </a:p>
        </p:txBody>
      </p:sp>
      <p:sp>
        <p:nvSpPr>
          <p:cNvPr id="4" name="Slide Number Placeholder 3"/>
          <p:cNvSpPr>
            <a:spLocks noGrp="1"/>
          </p:cNvSpPr>
          <p:nvPr>
            <p:ph type="sldNum" sz="quarter" idx="5"/>
          </p:nvPr>
        </p:nvSpPr>
        <p:spPr/>
        <p:txBody>
          <a:bodyPr/>
          <a:lstStyle/>
          <a:p>
            <a:fld id="{25B5EE77-8CAC-4815-8642-F6182C046882}" type="slidenum">
              <a:rPr lang="en-GB" smtClean="0"/>
              <a:t>17</a:t>
            </a:fld>
            <a:endParaRPr lang="en-GB"/>
          </a:p>
        </p:txBody>
      </p:sp>
    </p:spTree>
    <p:extLst>
      <p:ext uri="{BB962C8B-B14F-4D97-AF65-F5344CB8AC3E}">
        <p14:creationId xmlns:p14="http://schemas.microsoft.com/office/powerpoint/2010/main" val="1819409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O" dirty="0"/>
              <a:t>DORA </a:t>
            </a:r>
            <a:r>
              <a:rPr lang="en-GB" dirty="0"/>
              <a:t>https://</a:t>
            </a:r>
            <a:r>
              <a:rPr lang="en-GB" dirty="0" err="1"/>
              <a:t>sfdora.org</a:t>
            </a:r>
            <a:r>
              <a:rPr lang="en-GB" dirty="0"/>
              <a:t>/</a:t>
            </a:r>
            <a:endParaRPr lang="en-NO" dirty="0"/>
          </a:p>
        </p:txBody>
      </p:sp>
      <p:sp>
        <p:nvSpPr>
          <p:cNvPr id="4" name="Slide Number Placeholder 3"/>
          <p:cNvSpPr>
            <a:spLocks noGrp="1"/>
          </p:cNvSpPr>
          <p:nvPr>
            <p:ph type="sldNum" sz="quarter" idx="5"/>
          </p:nvPr>
        </p:nvSpPr>
        <p:spPr/>
        <p:txBody>
          <a:bodyPr/>
          <a:lstStyle/>
          <a:p>
            <a:fld id="{25B5EE77-8CAC-4815-8642-F6182C046882}" type="slidenum">
              <a:rPr lang="en-GB" smtClean="0"/>
              <a:t>19</a:t>
            </a:fld>
            <a:endParaRPr lang="en-GB"/>
          </a:p>
        </p:txBody>
      </p:sp>
    </p:spTree>
    <p:extLst>
      <p:ext uri="{BB962C8B-B14F-4D97-AF65-F5344CB8AC3E}">
        <p14:creationId xmlns:p14="http://schemas.microsoft.com/office/powerpoint/2010/main" val="24398404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To date (2021-05-13), 17 394 individuals and 2 217 organizations in 145 countries have signed DORA.</a:t>
            </a:r>
          </a:p>
          <a:p>
            <a:r>
              <a:rPr lang="en-GB" dirty="0"/>
              <a:t>To date (2021-01-26), 16 873 individuals and 2 139 organizations in 144 countries have signed DORA.</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Pakistan -- https://</a:t>
            </a:r>
            <a:r>
              <a:rPr lang="en-GB" dirty="0" err="1"/>
              <a:t>sfdora.org</a:t>
            </a:r>
            <a:r>
              <a:rPr lang="en-GB" dirty="0"/>
              <a:t>/signers/?_</a:t>
            </a:r>
            <a:r>
              <a:rPr lang="en-GB" dirty="0" err="1"/>
              <a:t>organization_country</a:t>
            </a:r>
            <a:r>
              <a:rPr lang="en-GB" dirty="0"/>
              <a:t>=</a:t>
            </a:r>
            <a:r>
              <a:rPr lang="en-GB" dirty="0" err="1"/>
              <a:t>pakistan</a:t>
            </a:r>
            <a:r>
              <a:rPr lang="en-GB" dirty="0"/>
              <a:t>&amp;_</a:t>
            </a:r>
            <a:r>
              <a:rPr lang="en-GB" dirty="0" err="1"/>
              <a:t>signer_type</a:t>
            </a:r>
            <a:r>
              <a:rPr lang="en-GB" dirty="0"/>
              <a:t>=organisation</a:t>
            </a:r>
          </a:p>
          <a:p>
            <a:r>
              <a:rPr lang="en-GB" dirty="0"/>
              <a:t>Norway -- https://</a:t>
            </a:r>
            <a:r>
              <a:rPr lang="en-GB" dirty="0" err="1"/>
              <a:t>sfdora.org</a:t>
            </a:r>
            <a:r>
              <a:rPr lang="en-GB" dirty="0"/>
              <a:t>/signers/?_</a:t>
            </a:r>
            <a:r>
              <a:rPr lang="en-GB" dirty="0" err="1"/>
              <a:t>organization_country</a:t>
            </a:r>
            <a:r>
              <a:rPr lang="en-GB" dirty="0"/>
              <a:t>=</a:t>
            </a:r>
            <a:r>
              <a:rPr lang="en-GB" dirty="0" err="1"/>
              <a:t>norway</a:t>
            </a:r>
            <a:r>
              <a:rPr lang="en-GB" dirty="0"/>
              <a:t>&amp;_</a:t>
            </a:r>
            <a:r>
              <a:rPr lang="en-GB" dirty="0" err="1"/>
              <a:t>signer_type</a:t>
            </a:r>
            <a:r>
              <a:rPr lang="en-GB" dirty="0"/>
              <a:t>=organisation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 Research Council of Norway (RCN) signed #</a:t>
            </a:r>
            <a:r>
              <a:rPr lang="en-GB" dirty="0" err="1"/>
              <a:t>sfDORA</a:t>
            </a:r>
            <a:r>
              <a:rPr lang="en-GB" dirty="0"/>
              <a:t> in May 2018. https://</a:t>
            </a:r>
            <a:r>
              <a:rPr lang="en-GB" dirty="0" err="1"/>
              <a:t>twitter.com</a:t>
            </a:r>
            <a:r>
              <a:rPr lang="en-GB" dirty="0"/>
              <a:t>/</a:t>
            </a:r>
            <a:r>
              <a:rPr lang="en-GB" dirty="0" err="1"/>
              <a:t>dorassessment</a:t>
            </a:r>
            <a:r>
              <a:rPr lang="en-GB" dirty="0"/>
              <a:t>/status/999349311417745409</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solidFill>
                  <a:srgbClr val="FFFF00"/>
                </a:solidFill>
              </a:rPr>
              <a:t>WHEN will UiO sign? </a:t>
            </a:r>
            <a:r>
              <a:rPr lang="en-GB" sz="1200" dirty="0">
                <a:solidFill>
                  <a:schemeClr val="bg1"/>
                </a:solidFill>
              </a:rPr>
              <a:t>(Signed by NMBU, NTNU, UiT, </a:t>
            </a:r>
            <a:r>
              <a:rPr lang="en-GB" sz="1200" dirty="0" err="1">
                <a:solidFill>
                  <a:schemeClr val="bg1"/>
                </a:solidFill>
              </a:rPr>
              <a:t>UiA</a:t>
            </a:r>
            <a:r>
              <a:rPr lang="en-GB" sz="1200" dirty="0">
                <a:solidFill>
                  <a:schemeClr val="bg1"/>
                </a:solidFill>
              </a:rPr>
              <a:t>, </a:t>
            </a:r>
            <a:r>
              <a:rPr lang="en-GB" sz="1200" dirty="0" err="1">
                <a:solidFill>
                  <a:schemeClr val="bg1"/>
                </a:solidFill>
              </a:rPr>
              <a:t>UiS</a:t>
            </a:r>
            <a:r>
              <a:rPr lang="en-GB" sz="1200" dirty="0">
                <a:solidFill>
                  <a:schemeClr val="bg1"/>
                </a:solidFill>
              </a:rPr>
              <a:t>, DKNVS, </a:t>
            </a:r>
            <a:r>
              <a:rPr lang="en-GB" sz="1200" dirty="0" err="1">
                <a:solidFill>
                  <a:schemeClr val="bg1"/>
                </a:solidFill>
              </a:rPr>
              <a:t>OsloMet</a:t>
            </a:r>
            <a:r>
              <a:rPr lang="en-GB" sz="1200" dirty="0">
                <a:solidFill>
                  <a:schemeClr val="bg1"/>
                </a:solidFill>
              </a:rPr>
              <a:t>, Oslo </a:t>
            </a:r>
            <a:r>
              <a:rPr lang="en-GB" sz="1200" dirty="0" err="1">
                <a:solidFill>
                  <a:schemeClr val="bg1"/>
                </a:solidFill>
              </a:rPr>
              <a:t>Univ</a:t>
            </a:r>
            <a:r>
              <a:rPr lang="en-GB" sz="1200" dirty="0">
                <a:solidFill>
                  <a:schemeClr val="bg1"/>
                </a:solidFill>
              </a:rPr>
              <a:t> Hospital…)</a:t>
            </a:r>
          </a:p>
        </p:txBody>
      </p:sp>
      <p:sp>
        <p:nvSpPr>
          <p:cNvPr id="4" name="Slide Number Placeholder 3"/>
          <p:cNvSpPr>
            <a:spLocks noGrp="1"/>
          </p:cNvSpPr>
          <p:nvPr>
            <p:ph type="sldNum" sz="quarter" idx="5"/>
          </p:nvPr>
        </p:nvSpPr>
        <p:spPr/>
        <p:txBody>
          <a:bodyPr/>
          <a:lstStyle/>
          <a:p>
            <a:fld id="{25B5EE77-8CAC-4815-8642-F6182C046882}" type="slidenum">
              <a:rPr lang="en-GB" smtClean="0"/>
              <a:t>20</a:t>
            </a:fld>
            <a:endParaRPr lang="en-GB"/>
          </a:p>
        </p:txBody>
      </p:sp>
    </p:spTree>
    <p:extLst>
      <p:ext uri="{BB962C8B-B14F-4D97-AF65-F5344CB8AC3E}">
        <p14:creationId xmlns:p14="http://schemas.microsoft.com/office/powerpoint/2010/main" val="16291280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524386" rtl="0" eaLnBrk="1" fontAlgn="auto" latinLnBrk="0" hangingPunct="1">
              <a:lnSpc>
                <a:spcPct val="100000"/>
              </a:lnSpc>
              <a:spcBef>
                <a:spcPts val="0"/>
              </a:spcBef>
              <a:spcAft>
                <a:spcPts val="0"/>
              </a:spcAft>
              <a:buClrTx/>
              <a:buSzTx/>
              <a:buFontTx/>
              <a:buNone/>
              <a:tabLst/>
              <a:defRPr/>
            </a:pPr>
            <a:r>
              <a:rPr lang="en-US" b="1" dirty="0"/>
              <a:t>Fair use rationale</a:t>
            </a:r>
            <a:r>
              <a:rPr lang="en-US" dirty="0"/>
              <a:t>: The image is of unknown source, retrieved from an</a:t>
            </a:r>
            <a:r>
              <a:rPr lang="en-US" baseline="0" dirty="0"/>
              <a:t> Internet search. The image is used to illustrate the principle of expanding context that stable identifiers can be subject to. An identifier used in a particular context, such as the Internet, could be exposed to a larger context at a later future time.</a:t>
            </a:r>
            <a:r>
              <a:rPr lang="en-US" baseline="0" dirty="0">
                <a:latin typeface="Arial" charset="0"/>
              </a:rPr>
              <a:t> The image is used in an educational and not-for-profit, non-commercial purpose.</a:t>
            </a:r>
          </a:p>
          <a:p>
            <a:pPr marL="0" marR="0" indent="0" algn="l" defTabSz="524386" rtl="0" eaLnBrk="1" fontAlgn="auto" latinLnBrk="0" hangingPunct="1">
              <a:lnSpc>
                <a:spcPct val="100000"/>
              </a:lnSpc>
              <a:spcBef>
                <a:spcPts val="0"/>
              </a:spcBef>
              <a:spcAft>
                <a:spcPts val="0"/>
              </a:spcAft>
              <a:buClrTx/>
              <a:buSzTx/>
              <a:buFontTx/>
              <a:buNone/>
              <a:tabLst/>
              <a:defRPr/>
            </a:pPr>
            <a:endParaRPr lang="en-US" dirty="0">
              <a:latin typeface="Arial" charset="0"/>
            </a:endParaRPr>
          </a:p>
          <a:p>
            <a:endParaRPr lang="en-US" dirty="0"/>
          </a:p>
        </p:txBody>
      </p:sp>
      <p:sp>
        <p:nvSpPr>
          <p:cNvPr id="4" name="Slide Number Placeholder 3"/>
          <p:cNvSpPr>
            <a:spLocks noGrp="1"/>
          </p:cNvSpPr>
          <p:nvPr>
            <p:ph type="sldNum" sz="quarter" idx="10"/>
          </p:nvPr>
        </p:nvSpPr>
        <p:spPr/>
        <p:txBody>
          <a:bodyPr/>
          <a:lstStyle/>
          <a:p>
            <a:fld id="{7EB59871-673D-014F-88A2-98C216B932A2}" type="slidenum">
              <a:rPr lang="en-US" smtClean="0"/>
              <a:t>21</a:t>
            </a:fld>
            <a:endParaRPr lang="en-US"/>
          </a:p>
        </p:txBody>
      </p:sp>
    </p:spTree>
    <p:extLst>
      <p:ext uri="{BB962C8B-B14F-4D97-AF65-F5344CB8AC3E}">
        <p14:creationId xmlns:p14="http://schemas.microsoft.com/office/powerpoint/2010/main" val="24214971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solidFill>
                  <a:srgbClr val="FFFF00"/>
                </a:solidFill>
              </a:rPr>
              <a:t>GBIF opens up new benefits and opportunities for our museums and herbaria</a:t>
            </a:r>
            <a:endParaRPr lang="en-NO" dirty="0"/>
          </a:p>
        </p:txBody>
      </p:sp>
      <p:sp>
        <p:nvSpPr>
          <p:cNvPr id="4" name="Slide Number Placeholder 3"/>
          <p:cNvSpPr>
            <a:spLocks noGrp="1"/>
          </p:cNvSpPr>
          <p:nvPr>
            <p:ph type="sldNum" sz="quarter" idx="5"/>
          </p:nvPr>
        </p:nvSpPr>
        <p:spPr/>
        <p:txBody>
          <a:bodyPr/>
          <a:lstStyle/>
          <a:p>
            <a:fld id="{25B5EE77-8CAC-4815-8642-F6182C046882}" type="slidenum">
              <a:rPr lang="en-GB" smtClean="0"/>
              <a:t>23</a:t>
            </a:fld>
            <a:endParaRPr lang="en-GB"/>
          </a:p>
        </p:txBody>
      </p:sp>
    </p:spTree>
    <p:extLst>
      <p:ext uri="{BB962C8B-B14F-4D97-AF65-F5344CB8AC3E}">
        <p14:creationId xmlns:p14="http://schemas.microsoft.com/office/powerpoint/2010/main" val="14363230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O" dirty="0"/>
          </a:p>
        </p:txBody>
      </p:sp>
      <p:sp>
        <p:nvSpPr>
          <p:cNvPr id="4" name="Slide Number Placeholder 3"/>
          <p:cNvSpPr>
            <a:spLocks noGrp="1"/>
          </p:cNvSpPr>
          <p:nvPr>
            <p:ph type="sldNum" sz="quarter" idx="5"/>
          </p:nvPr>
        </p:nvSpPr>
        <p:spPr/>
        <p:txBody>
          <a:bodyPr/>
          <a:lstStyle/>
          <a:p>
            <a:fld id="{25B5EE77-8CAC-4815-8642-F6182C046882}" type="slidenum">
              <a:rPr lang="en-GB" smtClean="0"/>
              <a:t>24</a:t>
            </a:fld>
            <a:endParaRPr lang="en-GB"/>
          </a:p>
        </p:txBody>
      </p:sp>
    </p:spTree>
    <p:extLst>
      <p:ext uri="{BB962C8B-B14F-4D97-AF65-F5344CB8AC3E}">
        <p14:creationId xmlns:p14="http://schemas.microsoft.com/office/powerpoint/2010/main" val="225889553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sz="1400" kern="1200" dirty="0" err="1">
                <a:solidFill>
                  <a:schemeClr val="tx1"/>
                </a:solidFill>
                <a:effectLst/>
                <a:latin typeface="+mn-lt"/>
                <a:ea typeface="+mn-ea"/>
                <a:cs typeface="+mn-cs"/>
              </a:rPr>
              <a:t>Illustration</a:t>
            </a:r>
            <a:r>
              <a:rPr lang="nb-NO" sz="1400" kern="1200" dirty="0">
                <a:solidFill>
                  <a:schemeClr val="tx1"/>
                </a:solidFill>
                <a:effectLst/>
                <a:latin typeface="+mn-lt"/>
                <a:ea typeface="+mn-ea"/>
                <a:cs typeface="+mn-cs"/>
              </a:rPr>
              <a:t>: David Klein (1918-2005) – fair </a:t>
            </a:r>
            <a:r>
              <a:rPr lang="nb-NO" sz="1400" kern="1200" dirty="0" err="1">
                <a:solidFill>
                  <a:schemeClr val="tx1"/>
                </a:solidFill>
                <a:effectLst/>
                <a:latin typeface="+mn-lt"/>
                <a:ea typeface="+mn-ea"/>
                <a:cs typeface="+mn-cs"/>
              </a:rPr>
              <a:t>use</a:t>
            </a:r>
            <a:r>
              <a:rPr lang="nb-NO" sz="1400" kern="1200" dirty="0">
                <a:solidFill>
                  <a:schemeClr val="tx1"/>
                </a:solidFill>
                <a:effectLst/>
                <a:latin typeface="+mn-lt"/>
                <a:ea typeface="+mn-ea"/>
                <a:cs typeface="+mn-cs"/>
              </a:rPr>
              <a:t>, for </a:t>
            </a:r>
            <a:r>
              <a:rPr lang="nb-NO" sz="1400" kern="1200" dirty="0" err="1">
                <a:solidFill>
                  <a:schemeClr val="tx1"/>
                </a:solidFill>
                <a:effectLst/>
                <a:latin typeface="+mn-lt"/>
                <a:ea typeface="+mn-ea"/>
                <a:cs typeface="+mn-cs"/>
              </a:rPr>
              <a:t>education</a:t>
            </a:r>
            <a:endParaRPr lang="nb-NO" sz="1400" kern="1200" dirty="0">
              <a:solidFill>
                <a:schemeClr val="tx1"/>
              </a:solidFill>
              <a:effectLst/>
              <a:latin typeface="+mn-lt"/>
              <a:ea typeface="+mn-ea"/>
              <a:cs typeface="+mn-cs"/>
            </a:endParaRPr>
          </a:p>
          <a:p>
            <a:pPr marL="0" marR="0" lvl="0" indent="0" algn="l" rtl="0">
              <a:lnSpc>
                <a:spcPct val="100000"/>
              </a:lnSpc>
              <a:spcBef>
                <a:spcPts val="0"/>
              </a:spcBef>
              <a:spcAft>
                <a:spcPts val="0"/>
              </a:spcAft>
              <a:buClr>
                <a:schemeClr val="dk1"/>
              </a:buClr>
              <a:buSzPts val="1200"/>
              <a:buFont typeface="Calibri"/>
              <a:buNone/>
            </a:pPr>
            <a:r>
              <a:rPr lang="en-US" dirty="0"/>
              <a:t>Is there a reproducibility crisis?</a:t>
            </a:r>
          </a:p>
          <a:p>
            <a:pPr marL="0" marR="0" lvl="0" indent="0" algn="l" rtl="0">
              <a:lnSpc>
                <a:spcPct val="100000"/>
              </a:lnSpc>
              <a:spcBef>
                <a:spcPts val="0"/>
              </a:spcBef>
              <a:spcAft>
                <a:spcPts val="0"/>
              </a:spcAft>
              <a:buClr>
                <a:schemeClr val="dk1"/>
              </a:buClr>
              <a:buSzPts val="1200"/>
              <a:buFont typeface="Calibri"/>
              <a:buNone/>
            </a:pPr>
            <a:r>
              <a:rPr lang="en-US" dirty="0"/>
              <a:t>Baker (2016) 1,500 scientists lift the lid on reproducibility. Nature 533: 452-454 (26 May 2016) doi:10.1038/533452a</a:t>
            </a:r>
          </a:p>
          <a:p>
            <a:pPr marL="457200" marR="0" lvl="0" indent="-228600" algn="l" rtl="0">
              <a:lnSpc>
                <a:spcPct val="100000"/>
              </a:lnSpc>
              <a:spcBef>
                <a:spcPts val="0"/>
              </a:spcBef>
              <a:spcAft>
                <a:spcPts val="0"/>
              </a:spcAft>
              <a:buClr>
                <a:schemeClr val="dk1"/>
              </a:buClr>
              <a:buSzPts val="1400"/>
              <a:buFont typeface="Calibri"/>
              <a:buNone/>
            </a:pPr>
            <a:r>
              <a:rPr lang="en-US" dirty="0"/>
              <a:t>Baker (2016) Reproducibility: Seek out stronger science. Nature 537: 703-704 (29 September 2016) doi:10.1038/nj7622-703a</a:t>
            </a:r>
          </a:p>
          <a:p>
            <a:pPr marL="457200" marR="0" lvl="0" indent="-228600" algn="l" rtl="0">
              <a:lnSpc>
                <a:spcPct val="100000"/>
              </a:lnSpc>
              <a:spcBef>
                <a:spcPts val="0"/>
              </a:spcBef>
              <a:spcAft>
                <a:spcPts val="0"/>
              </a:spcAft>
              <a:buClr>
                <a:schemeClr val="dk1"/>
              </a:buClr>
              <a:buSzPts val="1400"/>
              <a:buFont typeface="Calibri"/>
              <a:buNone/>
            </a:pPr>
            <a:r>
              <a:rPr lang="en-US" dirty="0"/>
              <a:t>Nature editorial (2016) Reality check on reproducibility. Nature 533: 437 (26 May 2016) doi:10.1038/533437a</a:t>
            </a:r>
          </a:p>
          <a:p>
            <a:pPr marL="457200" marR="0" lvl="0" indent="-228600" algn="l" rtl="0">
              <a:lnSpc>
                <a:spcPct val="100000"/>
              </a:lnSpc>
              <a:spcBef>
                <a:spcPts val="0"/>
              </a:spcBef>
              <a:spcAft>
                <a:spcPts val="0"/>
              </a:spcAft>
              <a:buClr>
                <a:schemeClr val="dk1"/>
              </a:buClr>
              <a:buSzPts val="1400"/>
              <a:buFont typeface="Calibri"/>
              <a:buNone/>
            </a:pPr>
            <a:r>
              <a:rPr lang="en-US" dirty="0"/>
              <a:t>Baker (2016) Statisticians issue warning over misuse of P values. Nature 531: 151 (10 March 2016) doi:10.1038/nature.2016.19503</a:t>
            </a:r>
          </a:p>
          <a:p>
            <a:pPr marL="457200" marR="0" lvl="0" indent="-228600" algn="l" rtl="0">
              <a:lnSpc>
                <a:spcPct val="100000"/>
              </a:lnSpc>
              <a:spcBef>
                <a:spcPts val="0"/>
              </a:spcBef>
              <a:spcAft>
                <a:spcPts val="0"/>
              </a:spcAft>
              <a:buClr>
                <a:schemeClr val="dk1"/>
              </a:buClr>
              <a:buSzPts val="1400"/>
              <a:buFont typeface="Calibri"/>
              <a:buNone/>
            </a:pPr>
            <a:r>
              <a:rPr lang="en-US" dirty="0" err="1"/>
              <a:t>Nosek</a:t>
            </a:r>
            <a:r>
              <a:rPr lang="en-US" dirty="0"/>
              <a:t> et al. (2015) Promoting an open research culture. Science 348(6242): 1422-1425. DOI:10.1126/science.aab2374 </a:t>
            </a:r>
          </a:p>
          <a:p>
            <a:pPr marL="457200" marR="0" lvl="0" indent="-228600" algn="l" rtl="0">
              <a:lnSpc>
                <a:spcPct val="100000"/>
              </a:lnSpc>
              <a:spcBef>
                <a:spcPts val="0"/>
              </a:spcBef>
              <a:spcAft>
                <a:spcPts val="0"/>
              </a:spcAft>
              <a:buClr>
                <a:schemeClr val="dk1"/>
              </a:buClr>
              <a:buSzPts val="1400"/>
              <a:buFont typeface="Calibri"/>
              <a:buNone/>
            </a:pPr>
            <a:r>
              <a:rPr lang="en-US" dirty="0"/>
              <a:t>Leek and Peng (2015) Statistics: P values are just the tip of the iceberg. Nature 520: 612 (30 April 2015) doi:10.1038/520612°</a:t>
            </a:r>
          </a:p>
          <a:p>
            <a:pPr marL="457200" marR="0" lvl="0" indent="-228600" algn="l" rtl="0">
              <a:lnSpc>
                <a:spcPct val="100000"/>
              </a:lnSpc>
              <a:spcBef>
                <a:spcPts val="0"/>
              </a:spcBef>
              <a:spcAft>
                <a:spcPts val="0"/>
              </a:spcAft>
              <a:buClr>
                <a:schemeClr val="dk1"/>
              </a:buClr>
              <a:buSzPts val="1400"/>
              <a:buFont typeface="Calibri"/>
              <a:buNone/>
            </a:pPr>
            <a:r>
              <a:rPr lang="en-US" dirty="0"/>
              <a:t>Nuzzo (2015) How scientists fool </a:t>
            </a:r>
            <a:r>
              <a:rPr lang="en-US" dirty="0" err="1"/>
              <a:t>themnselves</a:t>
            </a:r>
            <a:r>
              <a:rPr lang="en-US" dirty="0"/>
              <a:t> – and how they can stop. Nature 526: 182–185 (08 October 2015) doi:10.1038/526182a</a:t>
            </a:r>
          </a:p>
          <a:p>
            <a:pPr marL="457200" marR="0" lvl="0" indent="-228600" algn="l" rtl="0">
              <a:lnSpc>
                <a:spcPct val="100000"/>
              </a:lnSpc>
              <a:spcBef>
                <a:spcPts val="0"/>
              </a:spcBef>
              <a:spcAft>
                <a:spcPts val="0"/>
              </a:spcAft>
              <a:buClr>
                <a:schemeClr val="dk1"/>
              </a:buClr>
              <a:buSzPts val="1400"/>
              <a:buFont typeface="Calibri"/>
              <a:buNone/>
            </a:pPr>
            <a:r>
              <a:rPr lang="en-US" dirty="0"/>
              <a:t>Hayden (2013) Weak statistical standards implicated in scientific irreproducibility. Nature doi:10.1038/nature.2013.14131</a:t>
            </a:r>
          </a:p>
          <a:p>
            <a:pPr marL="457200" marR="0" lvl="0" indent="-228600" algn="l" rtl="0">
              <a:lnSpc>
                <a:spcPct val="100000"/>
              </a:lnSpc>
              <a:spcBef>
                <a:spcPts val="0"/>
              </a:spcBef>
              <a:spcAft>
                <a:spcPts val="0"/>
              </a:spcAft>
              <a:buClr>
                <a:schemeClr val="dk1"/>
              </a:buClr>
              <a:buSzPts val="1400"/>
              <a:buFont typeface="Calibri"/>
              <a:buNone/>
            </a:pPr>
            <a:r>
              <a:rPr lang="en-US" dirty="0"/>
              <a:t>Young (2012) Replication studies: Bad copy. Nature 485, 298–300 (17 May 2012) doi:10.1038/485298a</a:t>
            </a:r>
          </a:p>
          <a:p>
            <a:pPr marL="0" marR="0" lvl="0" indent="0" algn="l" rtl="0">
              <a:lnSpc>
                <a:spcPct val="100000"/>
              </a:lnSpc>
              <a:spcBef>
                <a:spcPts val="0"/>
              </a:spcBef>
              <a:spcAft>
                <a:spcPts val="0"/>
              </a:spcAft>
              <a:buClr>
                <a:schemeClr val="dk1"/>
              </a:buClr>
              <a:buSzPts val="1200"/>
              <a:buFont typeface="Calibri"/>
              <a:buNone/>
            </a:pPr>
            <a:r>
              <a:rPr lang="en-US" dirty="0"/>
              <a:t>Callaway (2011) Reports finds massive fraud at Dutch universities. Nature 479, 15 (1 November 2011) doi:10.1038/479015a </a:t>
            </a:r>
          </a:p>
        </p:txBody>
      </p:sp>
      <p:sp>
        <p:nvSpPr>
          <p:cNvPr id="4" name="Slide Number Placeholder 3"/>
          <p:cNvSpPr>
            <a:spLocks noGrp="1"/>
          </p:cNvSpPr>
          <p:nvPr>
            <p:ph type="sldNum" sz="quarter" idx="5"/>
          </p:nvPr>
        </p:nvSpPr>
        <p:spPr/>
        <p:txBody>
          <a:bodyPr/>
          <a:lstStyle/>
          <a:p>
            <a:fld id="{37A0329C-91F7-CD43-B485-EB526DB269DE}" type="slidenum">
              <a:rPr lang="en-US" smtClean="0"/>
              <a:t>25</a:t>
            </a:fld>
            <a:endParaRPr lang="en-US"/>
          </a:p>
        </p:txBody>
      </p:sp>
    </p:spTree>
    <p:extLst>
      <p:ext uri="{BB962C8B-B14F-4D97-AF65-F5344CB8AC3E}">
        <p14:creationId xmlns:p14="http://schemas.microsoft.com/office/powerpoint/2010/main" val="22583204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8" name="Google Shape;178;p3:notes"/>
          <p:cNvSpPr txBox="1">
            <a:spLocks noGrp="1"/>
          </p:cNvSpPr>
          <p:nvPr>
            <p:ph type="body" idx="1"/>
          </p:nvPr>
        </p:nvSpPr>
        <p:spPr>
          <a:xfrm>
            <a:off x="666908" y="4632960"/>
            <a:ext cx="5335269" cy="4389119"/>
          </a:xfrm>
          <a:prstGeom prst="rect">
            <a:avLst/>
          </a:prstGeom>
          <a:noFill/>
          <a:ln>
            <a:noFill/>
          </a:ln>
        </p:spPr>
        <p:txBody>
          <a:bodyPr spcFirstLastPara="1" wrap="square" lIns="91425" tIns="91425" rIns="91425" bIns="91425" anchor="t" anchorCtr="0">
            <a:noAutofit/>
          </a:bodyPr>
          <a:lstStyle/>
          <a:p>
            <a:pPr marL="457200" marR="0" lvl="0" indent="-228600" algn="l" rtl="0">
              <a:lnSpc>
                <a:spcPct val="100000"/>
              </a:lnSpc>
              <a:spcBef>
                <a:spcPts val="0"/>
              </a:spcBef>
              <a:spcAft>
                <a:spcPts val="0"/>
              </a:spcAft>
              <a:buClr>
                <a:schemeClr val="dk1"/>
              </a:buClr>
              <a:buSzPts val="1400"/>
              <a:buFont typeface="Calibri"/>
              <a:buNone/>
            </a:pPr>
            <a:r>
              <a:rPr lang="en-US"/>
              <a:t>Is there a reproducibility crisis?</a:t>
            </a:r>
            <a:endParaRPr/>
          </a:p>
          <a:p>
            <a:pPr marL="0" marR="0" lvl="0" indent="0" algn="l" rtl="0">
              <a:lnSpc>
                <a:spcPct val="100000"/>
              </a:lnSpc>
              <a:spcBef>
                <a:spcPts val="0"/>
              </a:spcBef>
              <a:spcAft>
                <a:spcPts val="0"/>
              </a:spcAft>
              <a:buClr>
                <a:schemeClr val="dk1"/>
              </a:buClr>
              <a:buSzPts val="1200"/>
              <a:buFont typeface="Calibri"/>
              <a:buNone/>
            </a:pPr>
            <a:r>
              <a:rPr lang="en-US"/>
              <a:t>Baker (2016) 1,500 scientists lift the lid on reproducibility. Nature 533: 452-454 (26 May 2016) doi:10.1038/533452a</a:t>
            </a:r>
            <a:endParaRPr/>
          </a:p>
          <a:p>
            <a:pPr marL="0" marR="0" lvl="0" indent="0" algn="l" rtl="0">
              <a:lnSpc>
                <a:spcPct val="100000"/>
              </a:lnSpc>
              <a:spcBef>
                <a:spcPts val="0"/>
              </a:spcBef>
              <a:spcAft>
                <a:spcPts val="0"/>
              </a:spcAft>
              <a:buClr>
                <a:schemeClr val="dk1"/>
              </a:buClr>
              <a:buSzPts val="1200"/>
              <a:buFont typeface="Calibri"/>
              <a:buNone/>
            </a:pPr>
            <a:r>
              <a:rPr lang="en-US"/>
              <a:t>Baker (2016) Reproducibility: Seek out stronger science. Nature 537: 703-704 (29 September 2016) doi:10.1038/nj7622-703a</a:t>
            </a:r>
            <a:endParaRPr/>
          </a:p>
          <a:p>
            <a:pPr marL="0" marR="0" lvl="0" indent="0" algn="l" rtl="0">
              <a:lnSpc>
                <a:spcPct val="100000"/>
              </a:lnSpc>
              <a:spcBef>
                <a:spcPts val="0"/>
              </a:spcBef>
              <a:spcAft>
                <a:spcPts val="0"/>
              </a:spcAft>
              <a:buClr>
                <a:schemeClr val="dk1"/>
              </a:buClr>
              <a:buSzPts val="1200"/>
              <a:buFont typeface="Calibri"/>
              <a:buNone/>
            </a:pPr>
            <a:r>
              <a:rPr lang="en-US"/>
              <a:t>Nature editorial (2016) Reality check on reproducibility. Nature 533: 437 (26 May 2016) doi:10.1038/533437a</a:t>
            </a:r>
            <a:endParaRPr/>
          </a:p>
          <a:p>
            <a:pPr marL="0" marR="0" lvl="0" indent="0" algn="l" rtl="0">
              <a:lnSpc>
                <a:spcPct val="100000"/>
              </a:lnSpc>
              <a:spcBef>
                <a:spcPts val="0"/>
              </a:spcBef>
              <a:spcAft>
                <a:spcPts val="0"/>
              </a:spcAft>
              <a:buClr>
                <a:schemeClr val="dk1"/>
              </a:buClr>
              <a:buSzPts val="1200"/>
              <a:buFont typeface="Calibri"/>
              <a:buNone/>
            </a:pPr>
            <a:r>
              <a:rPr lang="en-US"/>
              <a:t>Baker (2016) Statisticians issue warning over misuse of P values. Nature 531: 151 (10 March 2016) doi:10.1038/nature.2016.19503</a:t>
            </a:r>
            <a:endParaRPr/>
          </a:p>
          <a:p>
            <a:pPr marL="0" marR="0" lvl="0" indent="0" algn="l" rtl="0">
              <a:lnSpc>
                <a:spcPct val="100000"/>
              </a:lnSpc>
              <a:spcBef>
                <a:spcPts val="0"/>
              </a:spcBef>
              <a:spcAft>
                <a:spcPts val="0"/>
              </a:spcAft>
              <a:buClr>
                <a:schemeClr val="dk1"/>
              </a:buClr>
              <a:buSzPts val="1200"/>
              <a:buFont typeface="Calibri"/>
              <a:buNone/>
            </a:pPr>
            <a:r>
              <a:rPr lang="en-US"/>
              <a:t>Nosek et al. (2015) Promoting an open research culture. Science 348(6242): 1422-1425. DOI:10.1126/science.aab2374 </a:t>
            </a:r>
            <a:endParaRPr/>
          </a:p>
          <a:p>
            <a:pPr marL="0" marR="0" lvl="0" indent="0" algn="l" rtl="0">
              <a:lnSpc>
                <a:spcPct val="100000"/>
              </a:lnSpc>
              <a:spcBef>
                <a:spcPts val="0"/>
              </a:spcBef>
              <a:spcAft>
                <a:spcPts val="0"/>
              </a:spcAft>
              <a:buClr>
                <a:schemeClr val="dk1"/>
              </a:buClr>
              <a:buSzPts val="1200"/>
              <a:buFont typeface="Calibri"/>
              <a:buNone/>
            </a:pPr>
            <a:r>
              <a:rPr lang="en-US"/>
              <a:t>Leek and Peng (2015) Statistics: P values are just the tip of the iceberg. Nature 520: 612 (30 April 2015) doi:10.1038/520612°</a:t>
            </a:r>
            <a:endParaRPr/>
          </a:p>
          <a:p>
            <a:pPr marL="0" marR="0" lvl="0" indent="0" algn="l" rtl="0">
              <a:lnSpc>
                <a:spcPct val="100000"/>
              </a:lnSpc>
              <a:spcBef>
                <a:spcPts val="0"/>
              </a:spcBef>
              <a:spcAft>
                <a:spcPts val="0"/>
              </a:spcAft>
              <a:buClr>
                <a:schemeClr val="dk1"/>
              </a:buClr>
              <a:buSzPts val="1200"/>
              <a:buFont typeface="Calibri"/>
              <a:buNone/>
            </a:pPr>
            <a:r>
              <a:rPr lang="en-US"/>
              <a:t>Nuzzo (2015) How scientists fool themnselves – and how they can stop. Nature 526: 182–185 (08 October 2015) doi:10.1038/526182a</a:t>
            </a:r>
            <a:endParaRPr/>
          </a:p>
          <a:p>
            <a:pPr marL="0" marR="0" lvl="0" indent="0" algn="l" rtl="0">
              <a:lnSpc>
                <a:spcPct val="100000"/>
              </a:lnSpc>
              <a:spcBef>
                <a:spcPts val="0"/>
              </a:spcBef>
              <a:spcAft>
                <a:spcPts val="0"/>
              </a:spcAft>
              <a:buClr>
                <a:schemeClr val="dk1"/>
              </a:buClr>
              <a:buSzPts val="1200"/>
              <a:buFont typeface="Calibri"/>
              <a:buNone/>
            </a:pPr>
            <a:r>
              <a:rPr lang="en-US"/>
              <a:t>Hayden (2013) Weak statistical standards implicated in scientific irreproducibility. Nature doi:10.1038/nature.2013.14131</a:t>
            </a:r>
            <a:endParaRPr/>
          </a:p>
          <a:p>
            <a:pPr marL="0" marR="0" lvl="0" indent="0" algn="l" rtl="0">
              <a:lnSpc>
                <a:spcPct val="100000"/>
              </a:lnSpc>
              <a:spcBef>
                <a:spcPts val="0"/>
              </a:spcBef>
              <a:spcAft>
                <a:spcPts val="0"/>
              </a:spcAft>
              <a:buClr>
                <a:schemeClr val="dk1"/>
              </a:buClr>
              <a:buSzPts val="1200"/>
              <a:buFont typeface="Calibri"/>
              <a:buNone/>
            </a:pPr>
            <a:r>
              <a:rPr lang="en-US"/>
              <a:t>Young (2012) Replication studies: Bad copy. Nature 485, 298–300 (17 May 2012) doi:10.1038/485298a</a:t>
            </a:r>
            <a:endParaRPr/>
          </a:p>
          <a:p>
            <a:pPr marL="0" marR="0" lvl="0" indent="0" algn="l" rtl="0">
              <a:lnSpc>
                <a:spcPct val="100000"/>
              </a:lnSpc>
              <a:spcBef>
                <a:spcPts val="0"/>
              </a:spcBef>
              <a:spcAft>
                <a:spcPts val="0"/>
              </a:spcAft>
              <a:buClr>
                <a:schemeClr val="dk1"/>
              </a:buClr>
              <a:buSzPts val="1200"/>
              <a:buFont typeface="Calibri"/>
              <a:buNone/>
            </a:pPr>
            <a:r>
              <a:rPr lang="en-US"/>
              <a:t>Callaway (2011) Reports finds massive fraud at Dutch universities. Nature 479, 15 (1 November 2011) doi:10.1038/479015a</a:t>
            </a:r>
            <a:endParaRPr/>
          </a:p>
        </p:txBody>
      </p:sp>
      <p:sp>
        <p:nvSpPr>
          <p:cNvPr id="179" name="Google Shape;179;p3:notes"/>
          <p:cNvSpPr txBox="1">
            <a:spLocks noGrp="1"/>
          </p:cNvSpPr>
          <p:nvPr>
            <p:ph type="sldNum" idx="12"/>
          </p:nvPr>
        </p:nvSpPr>
        <p:spPr>
          <a:xfrm>
            <a:off x="3777607" y="9264227"/>
            <a:ext cx="2889938" cy="48768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en-US"/>
              <a:t>26</a:t>
            </a:fld>
            <a:endParaRPr/>
          </a:p>
        </p:txBody>
      </p:sp>
    </p:spTree>
    <p:extLst>
      <p:ext uri="{BB962C8B-B14F-4D97-AF65-F5344CB8AC3E}">
        <p14:creationId xmlns:p14="http://schemas.microsoft.com/office/powerpoint/2010/main" val="296136361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Ioannidis, John P.A. (August 30, 2005). "Why Most Published Research Findings Are False". </a:t>
            </a:r>
            <a:r>
              <a:rPr lang="en-US" dirty="0" err="1"/>
              <a:t>PLoS</a:t>
            </a:r>
            <a:r>
              <a:rPr lang="en-US" dirty="0"/>
              <a:t> Medicine. San Francisco: Public Library of Science. 2 (8): e124. doi:10.1371/journal.pmed.0020124. </a:t>
            </a:r>
          </a:p>
          <a:p>
            <a:r>
              <a:rPr lang="en-US" dirty="0"/>
              <a:t>Head, Megan L.; Holman, Luke; </a:t>
            </a:r>
            <a:r>
              <a:rPr lang="en-US" dirty="0" err="1"/>
              <a:t>Lanfear</a:t>
            </a:r>
            <a:r>
              <a:rPr lang="en-US" dirty="0"/>
              <a:t>, Rob; Kahn, Andrew T.; </a:t>
            </a:r>
            <a:r>
              <a:rPr lang="en-US" dirty="0" err="1"/>
              <a:t>Jennions</a:t>
            </a:r>
            <a:r>
              <a:rPr lang="en-US" dirty="0"/>
              <a:t>, Michael D. (13 March 2015). "The Extent and Consequences of P-Hacking in Science". PLOS Biology. 13 (3): e1002106. doi:10.1371/journal.pbio.1002106</a:t>
            </a:r>
          </a:p>
          <a:p>
            <a:endParaRPr lang="en-US" dirty="0"/>
          </a:p>
          <a:p>
            <a:pPr marL="0" marR="0" lvl="0" indent="0" algn="l" defTabSz="520646" rtl="0" eaLnBrk="1" fontAlgn="auto" latinLnBrk="0" hangingPunct="1">
              <a:lnSpc>
                <a:spcPct val="100000"/>
              </a:lnSpc>
              <a:spcBef>
                <a:spcPts val="0"/>
              </a:spcBef>
              <a:spcAft>
                <a:spcPts val="0"/>
              </a:spcAft>
              <a:buClrTx/>
              <a:buSzTx/>
              <a:buFontTx/>
              <a:buNone/>
              <a:tabLst/>
              <a:defRPr/>
            </a:pPr>
            <a:r>
              <a:rPr lang="en-US" sz="1400" dirty="0">
                <a:solidFill>
                  <a:srgbClr val="7030A0"/>
                </a:solidFill>
                <a:latin typeface="Arial"/>
                <a:ea typeface="Arial"/>
                <a:cs typeface="Arial"/>
                <a:sym typeface="Arial"/>
              </a:rPr>
              <a:t>For full reproducibility we also need access to the physical biological material – deposited in </a:t>
            </a:r>
            <a:r>
              <a:rPr lang="en-US" sz="1400" b="1" dirty="0">
                <a:solidFill>
                  <a:srgbClr val="7030A0"/>
                </a:solidFill>
                <a:latin typeface="Arial"/>
                <a:ea typeface="Arial"/>
                <a:cs typeface="Arial"/>
                <a:sym typeface="Arial"/>
              </a:rPr>
              <a:t>museum collections </a:t>
            </a:r>
            <a:r>
              <a:rPr lang="en-US" sz="1400" dirty="0">
                <a:solidFill>
                  <a:srgbClr val="7030A0"/>
                </a:solidFill>
                <a:latin typeface="Arial"/>
                <a:ea typeface="Arial"/>
                <a:cs typeface="Arial"/>
                <a:sym typeface="Arial"/>
              </a:rPr>
              <a:t>and </a:t>
            </a:r>
            <a:r>
              <a:rPr lang="en-US" sz="1400" b="1" dirty="0">
                <a:solidFill>
                  <a:srgbClr val="7030A0"/>
                </a:solidFill>
                <a:latin typeface="Arial"/>
                <a:ea typeface="Arial"/>
                <a:cs typeface="Arial"/>
                <a:sym typeface="Arial"/>
              </a:rPr>
              <a:t>biobank-repositories</a:t>
            </a:r>
            <a:r>
              <a:rPr lang="en-US" sz="1400" dirty="0">
                <a:solidFill>
                  <a:srgbClr val="7030A0"/>
                </a:solidFill>
                <a:latin typeface="Arial"/>
                <a:ea typeface="Arial"/>
                <a:cs typeface="Arial"/>
                <a:sym typeface="Arial"/>
              </a:rPr>
              <a:t>.</a:t>
            </a:r>
            <a:endParaRPr lang="en-US" sz="1400" dirty="0"/>
          </a:p>
          <a:p>
            <a:endParaRPr lang="en-US" dirty="0"/>
          </a:p>
        </p:txBody>
      </p:sp>
      <p:sp>
        <p:nvSpPr>
          <p:cNvPr id="4" name="Slide Number Placeholder 3"/>
          <p:cNvSpPr>
            <a:spLocks noGrp="1"/>
          </p:cNvSpPr>
          <p:nvPr>
            <p:ph type="sldNum" sz="quarter" idx="5"/>
          </p:nvPr>
        </p:nvSpPr>
        <p:spPr/>
        <p:txBody>
          <a:bodyPr/>
          <a:lstStyle/>
          <a:p>
            <a:fld id="{37A0329C-91F7-CD43-B485-EB526DB269DE}" type="slidenum">
              <a:rPr lang="en-US" smtClean="0"/>
              <a:t>27</a:t>
            </a:fld>
            <a:endParaRPr lang="en-US"/>
          </a:p>
        </p:txBody>
      </p:sp>
    </p:spTree>
    <p:extLst>
      <p:ext uri="{BB962C8B-B14F-4D97-AF65-F5344CB8AC3E}">
        <p14:creationId xmlns:p14="http://schemas.microsoft.com/office/powerpoint/2010/main" val="234628424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baseline="0" dirty="0"/>
              <a:t>The following slides are Reuse of teaching curriculum – from the GBIF BioDATA training curriculum on data </a:t>
            </a:r>
            <a:r>
              <a:rPr lang="en-US" baseline="0" dirty="0" err="1"/>
              <a:t>mobilisation</a:t>
            </a:r>
            <a:endParaRPr lang="en-US" baseline="0" dirty="0"/>
          </a:p>
        </p:txBody>
      </p:sp>
      <p:sp>
        <p:nvSpPr>
          <p:cNvPr id="4" name="Slide Number Placeholder 3"/>
          <p:cNvSpPr>
            <a:spLocks noGrp="1"/>
          </p:cNvSpPr>
          <p:nvPr>
            <p:ph type="sldNum" sz="quarter" idx="10"/>
          </p:nvPr>
        </p:nvSpPr>
        <p:spPr/>
        <p:txBody>
          <a:bodyPr/>
          <a:lstStyle/>
          <a:p>
            <a:fld id="{7EB59871-673D-014F-88A2-98C216B932A2}" type="slidenum">
              <a:rPr lang="en-US" smtClean="0"/>
              <a:t>28</a:t>
            </a:fld>
            <a:endParaRPr lang="en-US"/>
          </a:p>
        </p:txBody>
      </p:sp>
    </p:spTree>
    <p:extLst>
      <p:ext uri="{BB962C8B-B14F-4D97-AF65-F5344CB8AC3E}">
        <p14:creationId xmlns:p14="http://schemas.microsoft.com/office/powerpoint/2010/main" val="10658382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Slide source CC-BY EUDAT (2016) http://</a:t>
            </a:r>
            <a:r>
              <a:rPr lang="en-GB" dirty="0" err="1"/>
              <a:t>www.slideshare.net</a:t>
            </a:r>
            <a:r>
              <a:rPr lang="en-GB" dirty="0"/>
              <a:t>/EUDAT/introduction-to-metadata-57336324</a:t>
            </a:r>
          </a:p>
          <a:p>
            <a:endParaRPr lang="en-NO" dirty="0"/>
          </a:p>
        </p:txBody>
      </p:sp>
      <p:sp>
        <p:nvSpPr>
          <p:cNvPr id="4" name="Slide Number Placeholder 3"/>
          <p:cNvSpPr>
            <a:spLocks noGrp="1"/>
          </p:cNvSpPr>
          <p:nvPr>
            <p:ph type="sldNum" sz="quarter" idx="5"/>
          </p:nvPr>
        </p:nvSpPr>
        <p:spPr/>
        <p:txBody>
          <a:bodyPr/>
          <a:lstStyle/>
          <a:p>
            <a:fld id="{25B5EE77-8CAC-4815-8642-F6182C046882}" type="slidenum">
              <a:rPr lang="en-GB" smtClean="0"/>
              <a:t>29</a:t>
            </a:fld>
            <a:endParaRPr lang="en-GB"/>
          </a:p>
        </p:txBody>
      </p:sp>
    </p:spTree>
    <p:extLst>
      <p:ext uri="{BB962C8B-B14F-4D97-AF65-F5344CB8AC3E}">
        <p14:creationId xmlns:p14="http://schemas.microsoft.com/office/powerpoint/2010/main" val="78530902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Illustration CC BY </a:t>
            </a:r>
            <a:r>
              <a:rPr lang="en-US" dirty="0" err="1"/>
              <a:t>Jørgen</a:t>
            </a:r>
            <a:r>
              <a:rPr lang="en-US" dirty="0"/>
              <a:t> Stamp, https://</a:t>
            </a:r>
            <a:r>
              <a:rPr lang="en-US" dirty="0" err="1"/>
              <a:t>digitalbevaring.dk</a:t>
            </a:r>
            <a:r>
              <a:rPr lang="en-US" dirty="0"/>
              <a:t>/</a:t>
            </a:r>
          </a:p>
          <a:p>
            <a:r>
              <a:rPr lang="en-GB" dirty="0"/>
              <a:t>https://</a:t>
            </a:r>
            <a:r>
              <a:rPr lang="en-GB" dirty="0" err="1"/>
              <a:t>en.wikipedia.org</a:t>
            </a:r>
            <a:r>
              <a:rPr lang="en-GB" dirty="0"/>
              <a:t>/wiki/</a:t>
            </a:r>
            <a:r>
              <a:rPr lang="en-GB" dirty="0" err="1"/>
              <a:t>Data_management_plan</a:t>
            </a:r>
            <a:endParaRPr lang="en-GB" dirty="0"/>
          </a:p>
          <a:p>
            <a:r>
              <a:rPr lang="en-GB" dirty="0"/>
              <a:t>https://</a:t>
            </a:r>
            <a:r>
              <a:rPr lang="en-GB" dirty="0" err="1"/>
              <a:t>innsida.ntnu.no</a:t>
            </a:r>
            <a:r>
              <a:rPr lang="en-GB" dirty="0"/>
              <a:t>/wiki/-/wiki/English/</a:t>
            </a:r>
            <a:r>
              <a:rPr lang="en-GB" dirty="0" err="1"/>
              <a:t>Data+management+plan</a:t>
            </a:r>
            <a:endParaRPr lang="en-GB" dirty="0"/>
          </a:p>
          <a:p>
            <a:r>
              <a:rPr lang="en-GB" dirty="0"/>
              <a:t>https://</a:t>
            </a:r>
            <a:r>
              <a:rPr lang="en-GB" dirty="0" err="1"/>
              <a:t>www.uio.no</a:t>
            </a:r>
            <a:r>
              <a:rPr lang="en-GB" dirty="0"/>
              <a:t>/</a:t>
            </a:r>
            <a:r>
              <a:rPr lang="en-GB" dirty="0" err="1"/>
              <a:t>english</a:t>
            </a:r>
            <a:r>
              <a:rPr lang="en-GB" dirty="0"/>
              <a:t>/for-employees/support/research/research-data-management/data-management-plan/</a:t>
            </a:r>
            <a:endParaRPr lang="en-NO" dirty="0"/>
          </a:p>
        </p:txBody>
      </p:sp>
      <p:sp>
        <p:nvSpPr>
          <p:cNvPr id="4" name="Slide Number Placeholder 3"/>
          <p:cNvSpPr>
            <a:spLocks noGrp="1"/>
          </p:cNvSpPr>
          <p:nvPr>
            <p:ph type="sldNum" sz="quarter" idx="5"/>
          </p:nvPr>
        </p:nvSpPr>
        <p:spPr/>
        <p:txBody>
          <a:bodyPr/>
          <a:lstStyle/>
          <a:p>
            <a:fld id="{25B5EE77-8CAC-4815-8642-F6182C046882}" type="slidenum">
              <a:rPr lang="en-GB" smtClean="0"/>
              <a:t>30</a:t>
            </a:fld>
            <a:endParaRPr lang="en-GB"/>
          </a:p>
        </p:txBody>
      </p:sp>
    </p:spTree>
    <p:extLst>
      <p:ext uri="{BB962C8B-B14F-4D97-AF65-F5344CB8AC3E}">
        <p14:creationId xmlns:p14="http://schemas.microsoft.com/office/powerpoint/2010/main" val="185458139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https://www.gbif.org/data-papers</a:t>
            </a:r>
            <a:endParaRPr lang="en-NO" dirty="0"/>
          </a:p>
        </p:txBody>
      </p:sp>
      <p:sp>
        <p:nvSpPr>
          <p:cNvPr id="4" name="Slide Number Placeholder 3"/>
          <p:cNvSpPr>
            <a:spLocks noGrp="1"/>
          </p:cNvSpPr>
          <p:nvPr>
            <p:ph type="sldNum" sz="quarter" idx="5"/>
          </p:nvPr>
        </p:nvSpPr>
        <p:spPr/>
        <p:txBody>
          <a:bodyPr/>
          <a:lstStyle/>
          <a:p>
            <a:fld id="{25B5EE77-8CAC-4815-8642-F6182C046882}" type="slidenum">
              <a:rPr lang="en-GB" smtClean="0"/>
              <a:t>31</a:t>
            </a:fld>
            <a:endParaRPr lang="en-GB"/>
          </a:p>
        </p:txBody>
      </p:sp>
    </p:spTree>
    <p:extLst>
      <p:ext uri="{BB962C8B-B14F-4D97-AF65-F5344CB8AC3E}">
        <p14:creationId xmlns:p14="http://schemas.microsoft.com/office/powerpoint/2010/main" val="428285278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Data Citation Synthesis Group: </a:t>
            </a:r>
            <a:r>
              <a:rPr lang="en-GB" sz="1200" b="1" i="0" kern="1200" dirty="0">
                <a:solidFill>
                  <a:schemeClr val="tx1"/>
                </a:solidFill>
                <a:effectLst/>
                <a:latin typeface="+mn-lt"/>
                <a:ea typeface="+mn-ea"/>
                <a:cs typeface="+mn-cs"/>
              </a:rPr>
              <a:t>Joint Declaration of Data Citation Principles</a:t>
            </a:r>
            <a:r>
              <a:rPr lang="en-GB" sz="1200" b="0" i="0" kern="1200" dirty="0">
                <a:solidFill>
                  <a:schemeClr val="tx1"/>
                </a:solidFill>
                <a:effectLst/>
                <a:latin typeface="+mn-lt"/>
                <a:ea typeface="+mn-ea"/>
                <a:cs typeface="+mn-cs"/>
              </a:rPr>
              <a:t>. Martone M. (ed.) San Diego CA: FORCE11; 2014 </a:t>
            </a:r>
            <a:r>
              <a:rPr lang="en-GB" sz="1200" b="1" i="0" u="none" strike="noStrike" kern="1200" dirty="0">
                <a:solidFill>
                  <a:schemeClr val="tx1"/>
                </a:solidFill>
                <a:effectLst/>
                <a:latin typeface="+mn-lt"/>
                <a:ea typeface="+mn-ea"/>
                <a:cs typeface="+mn-cs"/>
                <a:hlinkClick r:id="rId3"/>
              </a:rPr>
              <a:t>https://doi.org/10.25490/a97f-egyk</a:t>
            </a:r>
            <a:endParaRPr lang="en-GB" sz="1200" b="0" i="0" kern="1200" dirty="0">
              <a:solidFill>
                <a:schemeClr val="tx1"/>
              </a:solidFill>
              <a:effectLst/>
              <a:latin typeface="+mn-lt"/>
              <a:ea typeface="+mn-ea"/>
              <a:cs typeface="+mn-cs"/>
            </a:endParaRPr>
          </a:p>
          <a:p>
            <a:r>
              <a:rPr lang="en-US" dirty="0"/>
              <a:t>https://www.force11.org/</a:t>
            </a:r>
            <a:r>
              <a:rPr lang="en-US" dirty="0" err="1"/>
              <a:t>datacitationprinciples</a:t>
            </a:r>
            <a:r>
              <a:rPr lang="en-US" dirty="0"/>
              <a:t> | https://www.force11.org/group/joint-declaration-data-citation-principles-final</a:t>
            </a:r>
          </a:p>
          <a:p>
            <a:endParaRPr lang="en-US" dirty="0"/>
          </a:p>
          <a:p>
            <a:pPr marL="457200" marR="0" lvl="0" indent="-228600" algn="l" rtl="0">
              <a:lnSpc>
                <a:spcPct val="100000"/>
              </a:lnSpc>
              <a:spcBef>
                <a:spcPts val="0"/>
              </a:spcBef>
              <a:spcAft>
                <a:spcPts val="0"/>
              </a:spcAft>
              <a:buClr>
                <a:schemeClr val="dk1"/>
              </a:buClr>
              <a:buSzPts val="1400"/>
              <a:buFont typeface="Calibri"/>
              <a:buNone/>
            </a:pPr>
            <a:r>
              <a:rPr lang="en-US" b="1" u="sng" dirty="0">
                <a:solidFill>
                  <a:schemeClr val="hlink"/>
                </a:solidFill>
                <a:hlinkClick r:id="rId4"/>
              </a:rPr>
              <a:t>Endorsement List</a:t>
            </a:r>
            <a:endParaRPr lang="en-US" b="1" dirty="0"/>
          </a:p>
          <a:p>
            <a:pPr marL="457200" marR="0" lvl="0" indent="-228600" algn="l" rtl="0">
              <a:lnSpc>
                <a:spcPct val="100000"/>
              </a:lnSpc>
              <a:spcBef>
                <a:spcPts val="0"/>
              </a:spcBef>
              <a:spcAft>
                <a:spcPts val="0"/>
              </a:spcAft>
              <a:buClr>
                <a:schemeClr val="dk1"/>
              </a:buClr>
              <a:buSzPts val="1400"/>
              <a:buFont typeface="Calibri"/>
              <a:buNone/>
            </a:pPr>
            <a:r>
              <a:rPr lang="en-US" b="1" dirty="0"/>
              <a:t>Preamble</a:t>
            </a:r>
            <a:endParaRPr lang="en-US" dirty="0"/>
          </a:p>
          <a:p>
            <a:pPr marL="457200" marR="0" lvl="0" indent="-228600" algn="l" rtl="0">
              <a:lnSpc>
                <a:spcPct val="100000"/>
              </a:lnSpc>
              <a:spcBef>
                <a:spcPts val="0"/>
              </a:spcBef>
              <a:spcAft>
                <a:spcPts val="0"/>
              </a:spcAft>
              <a:buClr>
                <a:schemeClr val="dk1"/>
              </a:buClr>
              <a:buSzPts val="1400"/>
              <a:buFont typeface="Calibri"/>
              <a:buNone/>
            </a:pPr>
            <a:r>
              <a:rPr lang="en-US" dirty="0"/>
              <a:t>Sound, reproducible scholarship rests upon a foundation of robust, accessible data. For this to be so in practice as well as theory, data must be accorded due importance in the practice of scholarship and in the enduring scholarly record. In other words, data should be considered legitimate, citable products of research. Data citation, like the citation of other evidence and sources, is good research practice and is part of the scholarly ecosystem supporting data reuse.</a:t>
            </a:r>
          </a:p>
          <a:p>
            <a:pPr marL="457200" marR="0" lvl="0" indent="-228600" algn="l" rtl="0">
              <a:lnSpc>
                <a:spcPct val="100000"/>
              </a:lnSpc>
              <a:spcBef>
                <a:spcPts val="0"/>
              </a:spcBef>
              <a:spcAft>
                <a:spcPts val="0"/>
              </a:spcAft>
              <a:buClr>
                <a:schemeClr val="dk1"/>
              </a:buClr>
              <a:buSzPts val="1400"/>
              <a:buFont typeface="Calibri"/>
              <a:buNone/>
            </a:pPr>
            <a:r>
              <a:rPr lang="en-US" dirty="0"/>
              <a:t>In support of this assertion, and to encourage good practice, we offer a set of guiding principles for data within scholarly literature, another dataset, or any other research object.</a:t>
            </a:r>
          </a:p>
          <a:p>
            <a:pPr marL="457200" marR="0" lvl="0" indent="-228600" algn="l" rtl="0">
              <a:lnSpc>
                <a:spcPct val="100000"/>
              </a:lnSpc>
              <a:spcBef>
                <a:spcPts val="0"/>
              </a:spcBef>
              <a:spcAft>
                <a:spcPts val="0"/>
              </a:spcAft>
              <a:buClr>
                <a:schemeClr val="dk1"/>
              </a:buClr>
              <a:buSzPts val="1400"/>
              <a:buFont typeface="Calibri"/>
              <a:buNone/>
            </a:pPr>
            <a:r>
              <a:rPr lang="en-US" dirty="0"/>
              <a:t>These principles are the synthesis of work by a </a:t>
            </a:r>
            <a:r>
              <a:rPr lang="en-US" u="sng" dirty="0">
                <a:solidFill>
                  <a:schemeClr val="hlink"/>
                </a:solidFill>
                <a:hlinkClick r:id="rId5"/>
              </a:rPr>
              <a:t>number of groups.</a:t>
            </a:r>
            <a:r>
              <a:rPr lang="en-US" dirty="0"/>
              <a:t> As we move into the next phase, we welcome your participation and endorsement of these principles.</a:t>
            </a:r>
          </a:p>
          <a:p>
            <a:pPr marL="457200" marR="0" lvl="0" indent="-228600" algn="l" rtl="0">
              <a:lnSpc>
                <a:spcPct val="100000"/>
              </a:lnSpc>
              <a:spcBef>
                <a:spcPts val="0"/>
              </a:spcBef>
              <a:spcAft>
                <a:spcPts val="0"/>
              </a:spcAft>
              <a:buClr>
                <a:schemeClr val="dk1"/>
              </a:buClr>
              <a:buSzPts val="1400"/>
              <a:buFont typeface="Calibri"/>
              <a:buNone/>
            </a:pPr>
            <a:r>
              <a:rPr lang="en-US" b="1" dirty="0"/>
              <a:t>--</a:t>
            </a:r>
            <a:endParaRPr lang="en-US" dirty="0"/>
          </a:p>
          <a:p>
            <a:pPr marL="457200" marR="0" lvl="0" indent="-228600" algn="l" rtl="0">
              <a:lnSpc>
                <a:spcPct val="100000"/>
              </a:lnSpc>
              <a:spcBef>
                <a:spcPts val="0"/>
              </a:spcBef>
              <a:spcAft>
                <a:spcPts val="0"/>
              </a:spcAft>
              <a:buClr>
                <a:schemeClr val="dk1"/>
              </a:buClr>
              <a:buSzPts val="1400"/>
              <a:buFont typeface="Calibri"/>
              <a:buNone/>
            </a:pPr>
            <a:r>
              <a:rPr lang="en-US" b="1" dirty="0"/>
              <a:t>Principles</a:t>
            </a:r>
            <a:endParaRPr lang="en-US" dirty="0"/>
          </a:p>
          <a:p>
            <a:pPr marL="457200" marR="0" lvl="0" indent="-228600" algn="l" rtl="0">
              <a:lnSpc>
                <a:spcPct val="100000"/>
              </a:lnSpc>
              <a:spcBef>
                <a:spcPts val="0"/>
              </a:spcBef>
              <a:spcAft>
                <a:spcPts val="0"/>
              </a:spcAft>
              <a:buClr>
                <a:schemeClr val="dk1"/>
              </a:buClr>
              <a:buSzPts val="1400"/>
              <a:buFont typeface="Calibri"/>
              <a:buNone/>
            </a:pPr>
            <a:r>
              <a:rPr lang="en-US" dirty="0"/>
              <a:t>The Data Citation Principles cover purpose, function and attributes of citations.  These principles recognize the dual necessity of creating citation practices that are both human understandable and machine-actionable.</a:t>
            </a:r>
          </a:p>
          <a:p>
            <a:pPr marL="457200" marR="0" lvl="0" indent="-228600" algn="l" rtl="0">
              <a:lnSpc>
                <a:spcPct val="100000"/>
              </a:lnSpc>
              <a:spcBef>
                <a:spcPts val="0"/>
              </a:spcBef>
              <a:spcAft>
                <a:spcPts val="0"/>
              </a:spcAft>
              <a:buClr>
                <a:schemeClr val="dk1"/>
              </a:buClr>
              <a:buSzPts val="1400"/>
              <a:buFont typeface="Calibri"/>
              <a:buNone/>
            </a:pPr>
            <a:r>
              <a:rPr lang="en-US" dirty="0"/>
              <a:t>These citation principles are not comprehensive recommendations for data stewardship.  And, as practices vary across communities and technologies will evolve over time, we do not include recommendations for specific implementations, but encourage communities to develop practices and tools that embody these principles.</a:t>
            </a:r>
          </a:p>
          <a:p>
            <a:pPr marL="457200" marR="0" lvl="0" indent="-228600" algn="l" rtl="0">
              <a:lnSpc>
                <a:spcPct val="100000"/>
              </a:lnSpc>
              <a:spcBef>
                <a:spcPts val="0"/>
              </a:spcBef>
              <a:spcAft>
                <a:spcPts val="0"/>
              </a:spcAft>
              <a:buClr>
                <a:schemeClr val="dk1"/>
              </a:buClr>
              <a:buSzPts val="1400"/>
              <a:buFont typeface="Calibri"/>
              <a:buNone/>
            </a:pPr>
            <a:r>
              <a:rPr lang="en-US" dirty="0"/>
              <a:t>The principles are grouped so as to facilitate understanding, rather than according to any perceived criteria of importance.</a:t>
            </a:r>
          </a:p>
          <a:p>
            <a:pPr marL="457200" marR="0" lvl="0" indent="-228600" algn="l" rtl="0">
              <a:lnSpc>
                <a:spcPct val="100000"/>
              </a:lnSpc>
              <a:spcBef>
                <a:spcPts val="0"/>
              </a:spcBef>
              <a:spcAft>
                <a:spcPts val="0"/>
              </a:spcAft>
              <a:buClr>
                <a:schemeClr val="dk1"/>
              </a:buClr>
              <a:buSzPts val="1400"/>
              <a:buFont typeface="Calibri"/>
              <a:buNone/>
            </a:pPr>
            <a:r>
              <a:rPr lang="en-US" b="1" dirty="0"/>
              <a:t>1. Importance</a:t>
            </a:r>
            <a:endParaRPr lang="en-US" dirty="0"/>
          </a:p>
          <a:p>
            <a:pPr marL="457200" marR="0" lvl="0" indent="-228600" algn="l" rtl="0">
              <a:lnSpc>
                <a:spcPct val="100000"/>
              </a:lnSpc>
              <a:spcBef>
                <a:spcPts val="0"/>
              </a:spcBef>
              <a:spcAft>
                <a:spcPts val="0"/>
              </a:spcAft>
              <a:buClr>
                <a:schemeClr val="dk1"/>
              </a:buClr>
              <a:buSzPts val="1400"/>
              <a:buFont typeface="Calibri"/>
              <a:buNone/>
            </a:pPr>
            <a:r>
              <a:rPr lang="en-US" dirty="0"/>
              <a:t>Data should be considered legitimate, citable products of research. Data citations should be accorded the same importance in the scholarly record as citations of other research objects, such as publications [</a:t>
            </a:r>
            <a:r>
              <a:rPr lang="en-US" u="sng" dirty="0">
                <a:solidFill>
                  <a:schemeClr val="hlink"/>
                </a:solidFill>
                <a:hlinkClick r:id="rId6"/>
              </a:rPr>
              <a:t>1</a:t>
            </a:r>
            <a:r>
              <a:rPr lang="en-US" dirty="0"/>
              <a:t>].</a:t>
            </a:r>
            <a:endParaRPr lang="en-US" b="1" dirty="0"/>
          </a:p>
          <a:p>
            <a:pPr marL="457200" marR="0" lvl="0" indent="-228600" algn="l" rtl="0">
              <a:lnSpc>
                <a:spcPct val="100000"/>
              </a:lnSpc>
              <a:spcBef>
                <a:spcPts val="0"/>
              </a:spcBef>
              <a:spcAft>
                <a:spcPts val="0"/>
              </a:spcAft>
              <a:buClr>
                <a:schemeClr val="dk1"/>
              </a:buClr>
              <a:buSzPts val="1400"/>
              <a:buFont typeface="Calibri"/>
              <a:buNone/>
            </a:pPr>
            <a:r>
              <a:rPr lang="en-US" b="1" dirty="0"/>
              <a:t>2. Credit and Attribution</a:t>
            </a:r>
            <a:endParaRPr lang="en-US" dirty="0"/>
          </a:p>
          <a:p>
            <a:pPr marL="457200" marR="0" lvl="0" indent="-228600" algn="l" rtl="0">
              <a:lnSpc>
                <a:spcPct val="100000"/>
              </a:lnSpc>
              <a:spcBef>
                <a:spcPts val="0"/>
              </a:spcBef>
              <a:spcAft>
                <a:spcPts val="0"/>
              </a:spcAft>
              <a:buClr>
                <a:schemeClr val="dk1"/>
              </a:buClr>
              <a:buSzPts val="1400"/>
              <a:buFont typeface="Calibri"/>
              <a:buNone/>
            </a:pPr>
            <a:r>
              <a:rPr lang="en-US" dirty="0"/>
              <a:t>Data citations should facilitate giving scholarly credit and normative and legal attribution to all contributors to the data, recognizing that a single style or mechanism of attribution may not be applicable to all data [</a:t>
            </a:r>
            <a:r>
              <a:rPr lang="en-US" u="sng" dirty="0">
                <a:solidFill>
                  <a:schemeClr val="hlink"/>
                </a:solidFill>
                <a:hlinkClick r:id="rId6"/>
              </a:rPr>
              <a:t>2</a:t>
            </a:r>
            <a:r>
              <a:rPr lang="en-US" dirty="0"/>
              <a:t>].</a:t>
            </a:r>
          </a:p>
          <a:p>
            <a:pPr marL="457200" marR="0" lvl="0" indent="-228600" algn="l" rtl="0">
              <a:lnSpc>
                <a:spcPct val="100000"/>
              </a:lnSpc>
              <a:spcBef>
                <a:spcPts val="0"/>
              </a:spcBef>
              <a:spcAft>
                <a:spcPts val="0"/>
              </a:spcAft>
              <a:buClr>
                <a:schemeClr val="dk1"/>
              </a:buClr>
              <a:buSzPts val="1400"/>
              <a:buFont typeface="Calibri"/>
              <a:buNone/>
            </a:pPr>
            <a:r>
              <a:rPr lang="en-US" b="1" dirty="0"/>
              <a:t>3. Evidence</a:t>
            </a:r>
            <a:endParaRPr lang="en-US" dirty="0"/>
          </a:p>
          <a:p>
            <a:pPr marL="457200" marR="0" lvl="0" indent="-228600" algn="l" rtl="0">
              <a:lnSpc>
                <a:spcPct val="100000"/>
              </a:lnSpc>
              <a:spcBef>
                <a:spcPts val="0"/>
              </a:spcBef>
              <a:spcAft>
                <a:spcPts val="0"/>
              </a:spcAft>
              <a:buClr>
                <a:schemeClr val="dk1"/>
              </a:buClr>
              <a:buSzPts val="1400"/>
              <a:buFont typeface="Calibri"/>
              <a:buNone/>
            </a:pPr>
            <a:r>
              <a:rPr lang="en-US" dirty="0"/>
              <a:t>In scholarly literature, whenever and wherever a claim relies upon data, the corresponding data should be cited [</a:t>
            </a:r>
            <a:r>
              <a:rPr lang="en-US" u="sng" dirty="0">
                <a:solidFill>
                  <a:schemeClr val="hlink"/>
                </a:solidFill>
                <a:hlinkClick r:id="rId6"/>
              </a:rPr>
              <a:t>3</a:t>
            </a:r>
            <a:r>
              <a:rPr lang="en-US" dirty="0"/>
              <a:t>].</a:t>
            </a:r>
          </a:p>
          <a:p>
            <a:pPr marL="457200" marR="0" lvl="0" indent="-228600" algn="l" rtl="0">
              <a:lnSpc>
                <a:spcPct val="100000"/>
              </a:lnSpc>
              <a:spcBef>
                <a:spcPts val="0"/>
              </a:spcBef>
              <a:spcAft>
                <a:spcPts val="0"/>
              </a:spcAft>
              <a:buClr>
                <a:schemeClr val="dk1"/>
              </a:buClr>
              <a:buSzPts val="1400"/>
              <a:buFont typeface="Calibri"/>
              <a:buNone/>
            </a:pPr>
            <a:r>
              <a:rPr lang="en-US" b="1" dirty="0"/>
              <a:t>4. Unique Identification</a:t>
            </a:r>
            <a:endParaRPr lang="en-US" dirty="0"/>
          </a:p>
          <a:p>
            <a:pPr marL="457200" marR="0" lvl="0" indent="-228600" algn="l" rtl="0">
              <a:lnSpc>
                <a:spcPct val="100000"/>
              </a:lnSpc>
              <a:spcBef>
                <a:spcPts val="0"/>
              </a:spcBef>
              <a:spcAft>
                <a:spcPts val="0"/>
              </a:spcAft>
              <a:buClr>
                <a:schemeClr val="dk1"/>
              </a:buClr>
              <a:buSzPts val="1400"/>
              <a:buFont typeface="Calibri"/>
              <a:buNone/>
            </a:pPr>
            <a:r>
              <a:rPr lang="en-US" dirty="0"/>
              <a:t>A data citation should include a persistent method for identification that is machine actionable, globally unique, and widely used by a community [</a:t>
            </a:r>
            <a:r>
              <a:rPr lang="en-US" u="sng" dirty="0">
                <a:solidFill>
                  <a:schemeClr val="hlink"/>
                </a:solidFill>
                <a:hlinkClick r:id="rId6"/>
              </a:rPr>
              <a:t>4</a:t>
            </a:r>
            <a:r>
              <a:rPr lang="en-US" dirty="0"/>
              <a:t>].</a:t>
            </a:r>
          </a:p>
          <a:p>
            <a:pPr marL="457200" marR="0" lvl="0" indent="-228600" algn="l" rtl="0">
              <a:lnSpc>
                <a:spcPct val="100000"/>
              </a:lnSpc>
              <a:spcBef>
                <a:spcPts val="0"/>
              </a:spcBef>
              <a:spcAft>
                <a:spcPts val="0"/>
              </a:spcAft>
              <a:buClr>
                <a:schemeClr val="dk1"/>
              </a:buClr>
              <a:buSzPts val="1400"/>
              <a:buFont typeface="Calibri"/>
              <a:buNone/>
            </a:pPr>
            <a:r>
              <a:rPr lang="en-US" b="1" dirty="0"/>
              <a:t>5. Access</a:t>
            </a:r>
            <a:endParaRPr lang="en-US" dirty="0"/>
          </a:p>
          <a:p>
            <a:pPr marL="457200" marR="0" lvl="0" indent="-228600" algn="l" rtl="0">
              <a:lnSpc>
                <a:spcPct val="100000"/>
              </a:lnSpc>
              <a:spcBef>
                <a:spcPts val="0"/>
              </a:spcBef>
              <a:spcAft>
                <a:spcPts val="0"/>
              </a:spcAft>
              <a:buClr>
                <a:schemeClr val="dk1"/>
              </a:buClr>
              <a:buSzPts val="1400"/>
              <a:buFont typeface="Calibri"/>
              <a:buNone/>
            </a:pPr>
            <a:r>
              <a:rPr lang="en-US" dirty="0"/>
              <a:t>Data citations should facilitate access to the data themselves and to such associated metadata, documentation, code, and other materials, as are necessary for both humans and machines to make informed use of the referenced data [</a:t>
            </a:r>
            <a:r>
              <a:rPr lang="en-US" u="sng" dirty="0">
                <a:solidFill>
                  <a:schemeClr val="hlink"/>
                </a:solidFill>
                <a:hlinkClick r:id="rId6"/>
              </a:rPr>
              <a:t>5</a:t>
            </a:r>
            <a:r>
              <a:rPr lang="en-US" dirty="0"/>
              <a:t>].</a:t>
            </a:r>
          </a:p>
          <a:p>
            <a:pPr marL="457200" marR="0" lvl="0" indent="-228600" algn="l" rtl="0">
              <a:lnSpc>
                <a:spcPct val="100000"/>
              </a:lnSpc>
              <a:spcBef>
                <a:spcPts val="0"/>
              </a:spcBef>
              <a:spcAft>
                <a:spcPts val="0"/>
              </a:spcAft>
              <a:buClr>
                <a:schemeClr val="dk1"/>
              </a:buClr>
              <a:buSzPts val="1400"/>
              <a:buFont typeface="Calibri"/>
              <a:buNone/>
            </a:pPr>
            <a:r>
              <a:rPr lang="en-US" b="1" dirty="0"/>
              <a:t>6. Persistence</a:t>
            </a:r>
            <a:endParaRPr lang="en-US" dirty="0"/>
          </a:p>
          <a:p>
            <a:pPr marL="457200" marR="0" lvl="0" indent="-228600" algn="l" rtl="0">
              <a:lnSpc>
                <a:spcPct val="100000"/>
              </a:lnSpc>
              <a:spcBef>
                <a:spcPts val="0"/>
              </a:spcBef>
              <a:spcAft>
                <a:spcPts val="0"/>
              </a:spcAft>
              <a:buClr>
                <a:schemeClr val="dk1"/>
              </a:buClr>
              <a:buSzPts val="1400"/>
              <a:buFont typeface="Calibri"/>
              <a:buNone/>
            </a:pPr>
            <a:r>
              <a:rPr lang="en-US" dirty="0"/>
              <a:t>Unique identifiers, and metadata describing the data, and its disposition, should persist -- even beyond the lifespan of the data they describe[</a:t>
            </a:r>
            <a:r>
              <a:rPr lang="en-US" u="sng" dirty="0">
                <a:solidFill>
                  <a:schemeClr val="hlink"/>
                </a:solidFill>
                <a:hlinkClick r:id="rId6"/>
              </a:rPr>
              <a:t>6</a:t>
            </a:r>
            <a:r>
              <a:rPr lang="en-US" dirty="0"/>
              <a:t>].</a:t>
            </a:r>
          </a:p>
          <a:p>
            <a:pPr marL="457200" marR="0" lvl="0" indent="-228600" algn="l" rtl="0">
              <a:lnSpc>
                <a:spcPct val="100000"/>
              </a:lnSpc>
              <a:spcBef>
                <a:spcPts val="0"/>
              </a:spcBef>
              <a:spcAft>
                <a:spcPts val="0"/>
              </a:spcAft>
              <a:buClr>
                <a:schemeClr val="dk1"/>
              </a:buClr>
              <a:buSzPts val="1400"/>
              <a:buFont typeface="Calibri"/>
              <a:buNone/>
            </a:pPr>
            <a:r>
              <a:rPr lang="en-US" b="1" dirty="0"/>
              <a:t>7. Specificity and Verifiability</a:t>
            </a:r>
            <a:endParaRPr lang="en-US" dirty="0"/>
          </a:p>
          <a:p>
            <a:pPr marL="457200" marR="0" lvl="0" indent="-228600" algn="l" rtl="0">
              <a:lnSpc>
                <a:spcPct val="100000"/>
              </a:lnSpc>
              <a:spcBef>
                <a:spcPts val="0"/>
              </a:spcBef>
              <a:spcAft>
                <a:spcPts val="0"/>
              </a:spcAft>
              <a:buClr>
                <a:schemeClr val="dk1"/>
              </a:buClr>
              <a:buSzPts val="1400"/>
              <a:buFont typeface="Calibri"/>
              <a:buNone/>
            </a:pPr>
            <a:r>
              <a:rPr lang="en-US" dirty="0"/>
              <a:t>Data citations should facilitate identification of, access to, and verification of the specific data that support a claim. Citations or citation metadata should include information about provenance and fixity sufficient to facilitate </a:t>
            </a:r>
            <a:r>
              <a:rPr lang="en-US" dirty="0" err="1"/>
              <a:t>verfiying</a:t>
            </a:r>
            <a:r>
              <a:rPr lang="en-US" dirty="0"/>
              <a:t> that the specific </a:t>
            </a:r>
            <a:r>
              <a:rPr lang="en-US" dirty="0" err="1"/>
              <a:t>timeslice</a:t>
            </a:r>
            <a:r>
              <a:rPr lang="en-US" dirty="0"/>
              <a:t>, version and/or granular portion of data retrieved subsequently is the same as was originally cited [</a:t>
            </a:r>
            <a:r>
              <a:rPr lang="en-US" u="sng" dirty="0">
                <a:solidFill>
                  <a:schemeClr val="hlink"/>
                </a:solidFill>
                <a:hlinkClick r:id="rId6"/>
              </a:rPr>
              <a:t>7</a:t>
            </a:r>
            <a:r>
              <a:rPr lang="en-US" dirty="0"/>
              <a:t>].</a:t>
            </a:r>
          </a:p>
          <a:p>
            <a:pPr marL="457200" marR="0" lvl="0" indent="-228600" algn="l" rtl="0">
              <a:lnSpc>
                <a:spcPct val="100000"/>
              </a:lnSpc>
              <a:spcBef>
                <a:spcPts val="0"/>
              </a:spcBef>
              <a:spcAft>
                <a:spcPts val="0"/>
              </a:spcAft>
              <a:buClr>
                <a:schemeClr val="dk1"/>
              </a:buClr>
              <a:buSzPts val="1400"/>
              <a:buFont typeface="Calibri"/>
              <a:buNone/>
            </a:pPr>
            <a:r>
              <a:rPr lang="en-US" b="1" dirty="0"/>
              <a:t>8. Interoperability and Flexibility</a:t>
            </a:r>
            <a:endParaRPr lang="en-US" dirty="0"/>
          </a:p>
          <a:p>
            <a:pPr marL="457200" marR="0" lvl="0" indent="-228600" algn="l" rtl="0">
              <a:lnSpc>
                <a:spcPct val="100000"/>
              </a:lnSpc>
              <a:spcBef>
                <a:spcPts val="0"/>
              </a:spcBef>
              <a:spcAft>
                <a:spcPts val="0"/>
              </a:spcAft>
              <a:buClr>
                <a:schemeClr val="dk1"/>
              </a:buClr>
              <a:buSzPts val="1400"/>
              <a:buFont typeface="Calibri"/>
              <a:buNone/>
            </a:pPr>
            <a:r>
              <a:rPr lang="en-US" dirty="0"/>
              <a:t>Data citation methods should be sufficiently flexible to accommodate the variant practices among communities, but should not differ so much that they compromise interoperability of data citation practices across communities [</a:t>
            </a:r>
            <a:r>
              <a:rPr lang="en-US" u="sng" dirty="0">
                <a:solidFill>
                  <a:schemeClr val="hlink"/>
                </a:solidFill>
                <a:hlinkClick r:id="rId6"/>
              </a:rPr>
              <a:t>8</a:t>
            </a:r>
            <a:r>
              <a:rPr lang="en-US" dirty="0"/>
              <a:t>].</a:t>
            </a:r>
          </a:p>
        </p:txBody>
      </p:sp>
      <p:sp>
        <p:nvSpPr>
          <p:cNvPr id="4" name="Slide Number Placeholder 3"/>
          <p:cNvSpPr>
            <a:spLocks noGrp="1"/>
          </p:cNvSpPr>
          <p:nvPr>
            <p:ph type="sldNum" sz="quarter" idx="5"/>
          </p:nvPr>
        </p:nvSpPr>
        <p:spPr/>
        <p:txBody>
          <a:bodyPr/>
          <a:lstStyle/>
          <a:p>
            <a:fld id="{37A0329C-91F7-CD43-B485-EB526DB269DE}" type="slidenum">
              <a:rPr lang="en-US" smtClean="0"/>
              <a:t>32</a:t>
            </a:fld>
            <a:endParaRPr lang="en-US"/>
          </a:p>
        </p:txBody>
      </p:sp>
    </p:spTree>
    <p:extLst>
      <p:ext uri="{BB962C8B-B14F-4D97-AF65-F5344CB8AC3E}">
        <p14:creationId xmlns:p14="http://schemas.microsoft.com/office/powerpoint/2010/main" val="23883181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Wilkinson </a:t>
            </a:r>
            <a:r>
              <a:rPr lang="en-US" i="1" dirty="0"/>
              <a:t>et al</a:t>
            </a:r>
            <a:r>
              <a:rPr lang="en-US" dirty="0"/>
              <a:t>. 2016 </a:t>
            </a:r>
            <a:r>
              <a:rPr lang="en-US" u="sng" dirty="0">
                <a:solidFill>
                  <a:schemeClr val="hlink"/>
                </a:solidFill>
                <a:hlinkClick r:id="rId3"/>
              </a:rPr>
              <a:t>doi:10.1038/sdata.2016.18</a:t>
            </a:r>
            <a:endParaRPr lang="en-US" dirty="0"/>
          </a:p>
        </p:txBody>
      </p:sp>
      <p:sp>
        <p:nvSpPr>
          <p:cNvPr id="4" name="Slide Number Placeholder 3"/>
          <p:cNvSpPr>
            <a:spLocks noGrp="1"/>
          </p:cNvSpPr>
          <p:nvPr>
            <p:ph type="sldNum" sz="quarter" idx="10"/>
          </p:nvPr>
        </p:nvSpPr>
        <p:spPr/>
        <p:txBody>
          <a:bodyPr/>
          <a:lstStyle/>
          <a:p>
            <a:pPr>
              <a:defRPr/>
            </a:pPr>
            <a:fld id="{EDDD3E31-27C4-1D42-8CFE-F30619D60F72}" type="slidenum">
              <a:rPr lang="en-US" smtClean="0"/>
              <a:pPr>
                <a:defRPr/>
              </a:pPr>
              <a:t>33</a:t>
            </a:fld>
            <a:endParaRPr lang="en-US" dirty="0"/>
          </a:p>
        </p:txBody>
      </p:sp>
    </p:spTree>
    <p:extLst>
      <p:ext uri="{BB962C8B-B14F-4D97-AF65-F5344CB8AC3E}">
        <p14:creationId xmlns:p14="http://schemas.microsoft.com/office/powerpoint/2010/main" val="332373314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a:t>
            </a:r>
            <a:r>
              <a:rPr lang="en-US" dirty="0" err="1"/>
              <a:t>www.go-fair.org</a:t>
            </a:r>
            <a:r>
              <a:rPr lang="en-US" dirty="0"/>
              <a:t>/</a:t>
            </a:r>
          </a:p>
        </p:txBody>
      </p:sp>
      <p:sp>
        <p:nvSpPr>
          <p:cNvPr id="4" name="Slide Number Placeholder 3"/>
          <p:cNvSpPr>
            <a:spLocks noGrp="1"/>
          </p:cNvSpPr>
          <p:nvPr>
            <p:ph type="sldNum" sz="quarter" idx="5"/>
          </p:nvPr>
        </p:nvSpPr>
        <p:spPr/>
        <p:txBody>
          <a:bodyPr/>
          <a:lstStyle/>
          <a:p>
            <a:fld id="{25B5EE77-8CAC-4815-8642-F6182C046882}" type="slidenum">
              <a:rPr lang="en-GB" smtClean="0"/>
              <a:t>34</a:t>
            </a:fld>
            <a:endParaRPr lang="en-GB"/>
          </a:p>
        </p:txBody>
      </p:sp>
    </p:spTree>
    <p:extLst>
      <p:ext uri="{BB962C8B-B14F-4D97-AF65-F5344CB8AC3E}">
        <p14:creationId xmlns:p14="http://schemas.microsoft.com/office/powerpoint/2010/main" val="108385907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520646" rtl="0" eaLnBrk="1" fontAlgn="auto" latinLnBrk="0" hangingPunct="1">
              <a:lnSpc>
                <a:spcPct val="100000"/>
              </a:lnSpc>
              <a:spcBef>
                <a:spcPts val="0"/>
              </a:spcBef>
              <a:spcAft>
                <a:spcPts val="0"/>
              </a:spcAft>
              <a:buClrTx/>
              <a:buSzTx/>
              <a:buFontTx/>
              <a:buNone/>
              <a:tabLst/>
              <a:defRPr/>
            </a:pPr>
            <a:r>
              <a:rPr lang="en-NO" sz="1400" i="1" dirty="0">
                <a:solidFill>
                  <a:schemeClr val="bg1"/>
                </a:solidFill>
              </a:rPr>
              <a:t>Berend Mons (2020) Invest 5% of research funds in ensuring data are reusable. Nature 578: 491 doi:10.1038/d41586-020-00505-7</a:t>
            </a:r>
            <a:endParaRPr lang="en-NO" dirty="0"/>
          </a:p>
          <a:p>
            <a:pPr marL="0" marR="0" lvl="0" indent="0" algn="l" defTabSz="520646" rtl="0" eaLnBrk="1" fontAlgn="auto" latinLnBrk="0" hangingPunct="1">
              <a:lnSpc>
                <a:spcPct val="100000"/>
              </a:lnSpc>
              <a:spcBef>
                <a:spcPts val="0"/>
              </a:spcBef>
              <a:spcAft>
                <a:spcPts val="0"/>
              </a:spcAft>
              <a:buClrTx/>
              <a:buSzTx/>
              <a:buFontTx/>
              <a:buNone/>
              <a:tabLst/>
              <a:defRPr/>
            </a:pPr>
            <a:r>
              <a:rPr lang="en-NO" sz="1400" i="1" dirty="0">
                <a:solidFill>
                  <a:schemeClr val="bg1"/>
                </a:solidFill>
              </a:rPr>
              <a:t>https://doi.org/10.1038/d41586-020-00505-7</a:t>
            </a:r>
          </a:p>
          <a:p>
            <a:endParaRPr lang="en-NO" dirty="0"/>
          </a:p>
          <a:p>
            <a:pPr marL="0" marR="0" lvl="0" indent="0" algn="l" defTabSz="520646" rtl="0" eaLnBrk="1" fontAlgn="auto" latinLnBrk="0" hangingPunct="1">
              <a:lnSpc>
                <a:spcPct val="100000"/>
              </a:lnSpc>
              <a:spcBef>
                <a:spcPts val="0"/>
              </a:spcBef>
              <a:spcAft>
                <a:spcPts val="0"/>
              </a:spcAft>
              <a:buClrTx/>
              <a:buSzTx/>
              <a:buFontTx/>
              <a:buNone/>
              <a:tabLst/>
              <a:defRPr/>
            </a:pPr>
            <a:r>
              <a:rPr lang="en-US" dirty="0"/>
              <a:t>Wilkinson, Mark D.; </a:t>
            </a:r>
            <a:r>
              <a:rPr lang="en-US" dirty="0" err="1"/>
              <a:t>Dumontier</a:t>
            </a:r>
            <a:r>
              <a:rPr lang="en-US" dirty="0"/>
              <a:t>, Michel; </a:t>
            </a:r>
            <a:r>
              <a:rPr lang="en-US" dirty="0" err="1"/>
              <a:t>Aalbersberg</a:t>
            </a:r>
            <a:r>
              <a:rPr lang="en-US" dirty="0"/>
              <a:t>, </a:t>
            </a:r>
            <a:r>
              <a:rPr lang="en-US" dirty="0" err="1"/>
              <a:t>IJsbrand</a:t>
            </a:r>
            <a:r>
              <a:rPr lang="en-US" dirty="0"/>
              <a:t> Jan; Appleton, Gabrielle; Axton, Myles; </a:t>
            </a:r>
            <a:r>
              <a:rPr lang="en-US" dirty="0" err="1"/>
              <a:t>Baak</a:t>
            </a:r>
            <a:r>
              <a:rPr lang="en-US" dirty="0"/>
              <a:t>, Arie; Blomberg, </a:t>
            </a:r>
            <a:r>
              <a:rPr lang="en-US" dirty="0" err="1"/>
              <a:t>Niklas</a:t>
            </a:r>
            <a:r>
              <a:rPr lang="en-US" dirty="0"/>
              <a:t>; </a:t>
            </a:r>
            <a:r>
              <a:rPr lang="en-US" dirty="0" err="1"/>
              <a:t>Boiten</a:t>
            </a:r>
            <a:r>
              <a:rPr lang="en-US" dirty="0"/>
              <a:t>, Jan-Willem; da Silva Santos, Luiz Bonino; Bourne, Philip E.; </a:t>
            </a:r>
            <a:r>
              <a:rPr lang="en-US" dirty="0" err="1"/>
              <a:t>Bouwman</a:t>
            </a:r>
            <a:r>
              <a:rPr lang="en-US" dirty="0"/>
              <a:t>, </a:t>
            </a:r>
            <a:r>
              <a:rPr lang="en-US" dirty="0" err="1"/>
              <a:t>Jildau</a:t>
            </a:r>
            <a:r>
              <a:rPr lang="en-US" dirty="0"/>
              <a:t>; Brookes, Anthony J.; Clark, Tim; </a:t>
            </a:r>
            <a:r>
              <a:rPr lang="en-US" dirty="0" err="1"/>
              <a:t>Crosas</a:t>
            </a:r>
            <a:r>
              <a:rPr lang="en-US" dirty="0"/>
              <a:t>, </a:t>
            </a:r>
            <a:r>
              <a:rPr lang="en-US" dirty="0" err="1"/>
              <a:t>Mercè</a:t>
            </a:r>
            <a:r>
              <a:rPr lang="en-US" dirty="0"/>
              <a:t>; </a:t>
            </a:r>
            <a:r>
              <a:rPr lang="en-US" dirty="0" err="1"/>
              <a:t>Dillo</a:t>
            </a:r>
            <a:r>
              <a:rPr lang="en-US" dirty="0"/>
              <a:t>, Ingrid; </a:t>
            </a:r>
            <a:r>
              <a:rPr lang="en-US" dirty="0" err="1"/>
              <a:t>Dumon</a:t>
            </a:r>
            <a:r>
              <a:rPr lang="en-US" dirty="0"/>
              <a:t>, Olivier; Edmunds, Scott; </a:t>
            </a:r>
            <a:r>
              <a:rPr lang="en-US" dirty="0" err="1"/>
              <a:t>Evelo</a:t>
            </a:r>
            <a:r>
              <a:rPr lang="en-US" dirty="0"/>
              <a:t>, Chris T.; </a:t>
            </a:r>
            <a:r>
              <a:rPr lang="en-US" dirty="0" err="1"/>
              <a:t>Finkers</a:t>
            </a:r>
            <a:r>
              <a:rPr lang="en-US" dirty="0"/>
              <a:t>, Richard; Gonzalez-Beltran, Alejandra; Gray, Alasdair J.G.; </a:t>
            </a:r>
            <a:r>
              <a:rPr lang="en-US" dirty="0" err="1"/>
              <a:t>Groth</a:t>
            </a:r>
            <a:r>
              <a:rPr lang="en-US" dirty="0"/>
              <a:t>, Paul; Goble, Carole; </a:t>
            </a:r>
            <a:r>
              <a:rPr lang="en-US" dirty="0" err="1"/>
              <a:t>Grethe</a:t>
            </a:r>
            <a:r>
              <a:rPr lang="en-US" dirty="0"/>
              <a:t>, Jeffrey S.; </a:t>
            </a:r>
            <a:r>
              <a:rPr lang="en-US" dirty="0" err="1"/>
              <a:t>Heringa</a:t>
            </a:r>
            <a:r>
              <a:rPr lang="en-US" dirty="0"/>
              <a:t>, Jaap; ’t </a:t>
            </a:r>
            <a:r>
              <a:rPr lang="en-US" dirty="0" err="1"/>
              <a:t>Hoen</a:t>
            </a:r>
            <a:r>
              <a:rPr lang="en-US" dirty="0"/>
              <a:t>, Peter A.C; </a:t>
            </a:r>
            <a:r>
              <a:rPr lang="en-US" dirty="0" err="1"/>
              <a:t>Hooft</a:t>
            </a:r>
            <a:r>
              <a:rPr lang="en-US" dirty="0"/>
              <a:t>, Rob; Kuhn, Tobias; </a:t>
            </a:r>
            <a:r>
              <a:rPr lang="en-US" dirty="0" err="1"/>
              <a:t>Kok</a:t>
            </a:r>
            <a:r>
              <a:rPr lang="en-US" dirty="0"/>
              <a:t>, Ruben; </a:t>
            </a:r>
            <a:r>
              <a:rPr lang="en-US" dirty="0" err="1"/>
              <a:t>Kok</a:t>
            </a:r>
            <a:r>
              <a:rPr lang="en-US" dirty="0"/>
              <a:t>, Joost; Lusher, Scott J.; Martone, Maryann E.; Mons, Albert; Packer, Abel L.; Persson, Bengt; Rocca-Serra, Philippe; </a:t>
            </a:r>
            <a:r>
              <a:rPr lang="en-US" dirty="0" err="1"/>
              <a:t>Roos</a:t>
            </a:r>
            <a:r>
              <a:rPr lang="en-US" dirty="0"/>
              <a:t>, Marco; van Schaik, Rene; Sansone, Susanna-Assunta; </a:t>
            </a:r>
            <a:r>
              <a:rPr lang="en-US" dirty="0" err="1"/>
              <a:t>Schultes</a:t>
            </a:r>
            <a:r>
              <a:rPr lang="en-US" dirty="0"/>
              <a:t>, Erik; </a:t>
            </a:r>
            <a:r>
              <a:rPr lang="en-US" dirty="0" err="1"/>
              <a:t>Sengstag</a:t>
            </a:r>
            <a:r>
              <a:rPr lang="en-US" dirty="0"/>
              <a:t>, Thierry; Slater, Ted; Strawn, George; </a:t>
            </a:r>
            <a:r>
              <a:rPr lang="en-US" dirty="0" err="1"/>
              <a:t>Swertz</a:t>
            </a:r>
            <a:r>
              <a:rPr lang="en-US" dirty="0"/>
              <a:t>, Morris A.; Thompson, Mark; van der Lei, Johan; van </a:t>
            </a:r>
            <a:r>
              <a:rPr lang="en-US" dirty="0" err="1"/>
              <a:t>Mulligen</a:t>
            </a:r>
            <a:r>
              <a:rPr lang="en-US" dirty="0"/>
              <a:t>, Erik; </a:t>
            </a:r>
            <a:r>
              <a:rPr lang="en-US" dirty="0" err="1"/>
              <a:t>Velterop</a:t>
            </a:r>
            <a:r>
              <a:rPr lang="en-US" dirty="0"/>
              <a:t>, Jan; </a:t>
            </a:r>
            <a:r>
              <a:rPr lang="en-US" dirty="0" err="1"/>
              <a:t>Waagmeester</a:t>
            </a:r>
            <a:r>
              <a:rPr lang="en-US" dirty="0"/>
              <a:t>, </a:t>
            </a:r>
            <a:r>
              <a:rPr lang="en-US" dirty="0" err="1"/>
              <a:t>Andra</a:t>
            </a:r>
            <a:r>
              <a:rPr lang="en-US" dirty="0"/>
              <a:t>; </a:t>
            </a:r>
            <a:r>
              <a:rPr lang="en-US" dirty="0" err="1"/>
              <a:t>Wittenburg</a:t>
            </a:r>
            <a:r>
              <a:rPr lang="en-US" dirty="0"/>
              <a:t>, Peter; </a:t>
            </a:r>
            <a:r>
              <a:rPr lang="en-US" dirty="0" err="1"/>
              <a:t>Wolstencroft</a:t>
            </a:r>
            <a:r>
              <a:rPr lang="en-US" dirty="0"/>
              <a:t>, Katherine; Zhao, Jun; Mons, Barend (15 March 2016). "The FAIR Guiding Principles for scientific data management and stewardship". Scientific Data. p. 160018. doi:10.1038/sdata.2016.18</a:t>
            </a:r>
          </a:p>
        </p:txBody>
      </p:sp>
      <p:sp>
        <p:nvSpPr>
          <p:cNvPr id="4" name="Slide Number Placeholder 3"/>
          <p:cNvSpPr>
            <a:spLocks noGrp="1"/>
          </p:cNvSpPr>
          <p:nvPr>
            <p:ph type="sldNum" sz="quarter" idx="5"/>
          </p:nvPr>
        </p:nvSpPr>
        <p:spPr/>
        <p:txBody>
          <a:bodyPr/>
          <a:lstStyle/>
          <a:p>
            <a:fld id="{37A0329C-91F7-CD43-B485-EB526DB269DE}" type="slidenum">
              <a:rPr lang="en-US" smtClean="0"/>
              <a:t>35</a:t>
            </a:fld>
            <a:endParaRPr lang="en-US"/>
          </a:p>
        </p:txBody>
      </p:sp>
    </p:spTree>
    <p:extLst>
      <p:ext uri="{BB962C8B-B14F-4D97-AF65-F5344CB8AC3E}">
        <p14:creationId xmlns:p14="http://schemas.microsoft.com/office/powerpoint/2010/main" val="20348009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O" dirty="0"/>
              <a:t>https://www.gbif.org</a:t>
            </a:r>
          </a:p>
        </p:txBody>
      </p:sp>
      <p:sp>
        <p:nvSpPr>
          <p:cNvPr id="4" name="Slide Number Placeholder 3"/>
          <p:cNvSpPr>
            <a:spLocks noGrp="1"/>
          </p:cNvSpPr>
          <p:nvPr>
            <p:ph type="sldNum" sz="quarter" idx="5"/>
          </p:nvPr>
        </p:nvSpPr>
        <p:spPr/>
        <p:txBody>
          <a:bodyPr/>
          <a:lstStyle/>
          <a:p>
            <a:fld id="{25B5EE77-8CAC-4815-8642-F6182C046882}" type="slidenum">
              <a:rPr lang="en-GB" smtClean="0"/>
              <a:t>36</a:t>
            </a:fld>
            <a:endParaRPr lang="en-GB"/>
          </a:p>
        </p:txBody>
      </p:sp>
    </p:spTree>
    <p:extLst>
      <p:ext uri="{BB962C8B-B14F-4D97-AF65-F5344CB8AC3E}">
        <p14:creationId xmlns:p14="http://schemas.microsoft.com/office/powerpoint/2010/main" val="106323065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DK" dirty="0"/>
          </a:p>
        </p:txBody>
      </p:sp>
      <p:sp>
        <p:nvSpPr>
          <p:cNvPr id="4" name="Slide Number Placeholder 3"/>
          <p:cNvSpPr>
            <a:spLocks noGrp="1"/>
          </p:cNvSpPr>
          <p:nvPr>
            <p:ph type="sldNum" sz="quarter" idx="5"/>
          </p:nvPr>
        </p:nvSpPr>
        <p:spPr/>
        <p:txBody>
          <a:bodyPr/>
          <a:lstStyle/>
          <a:p>
            <a:fld id="{25B5EE77-8CAC-4815-8642-F6182C046882}" type="slidenum">
              <a:rPr lang="en-GB" smtClean="0"/>
              <a:t>37</a:t>
            </a:fld>
            <a:endParaRPr lang="en-GB"/>
          </a:p>
        </p:txBody>
      </p:sp>
    </p:spTree>
    <p:extLst>
      <p:ext uri="{BB962C8B-B14F-4D97-AF65-F5344CB8AC3E}">
        <p14:creationId xmlns:p14="http://schemas.microsoft.com/office/powerpoint/2010/main" val="149369629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14300" indent="-114300"/>
            <a:r>
              <a:rPr lang="en-US" sz="1000" baseline="0" dirty="0"/>
              <a:t>A window on biodiversity</a:t>
            </a:r>
          </a:p>
          <a:p>
            <a:pPr marL="114300" indent="-114300"/>
            <a:r>
              <a:rPr lang="en-US" sz="1000" baseline="0" dirty="0"/>
              <a:t>An informatics infrastructure focused on tools and standards in service to science and society</a:t>
            </a:r>
          </a:p>
          <a:p>
            <a:pPr marL="114300" indent="-114300"/>
            <a:r>
              <a:rPr lang="en-US" sz="1000" baseline="0" dirty="0"/>
              <a:t>A global network on bioinformatics</a:t>
            </a:r>
          </a:p>
          <a:p>
            <a:pPr marL="114300" indent="-114300"/>
            <a:r>
              <a:rPr lang="en-US" sz="1000" baseline="0" dirty="0"/>
              <a:t>---</a:t>
            </a:r>
          </a:p>
          <a:p>
            <a:pPr marL="114300" indent="-114300"/>
            <a:r>
              <a:rPr lang="en-US" sz="1000" dirty="0"/>
              <a:t>https://www.gbif.org/resource/</a:t>
            </a:r>
            <a:r>
              <a:rPr lang="en-US" sz="1000" dirty="0" err="1"/>
              <a:t>search?contentType</a:t>
            </a:r>
            <a:r>
              <a:rPr lang="en-US" sz="1000" dirty="0"/>
              <a:t>=</a:t>
            </a:r>
            <a:r>
              <a:rPr lang="en-US" sz="1000" dirty="0" err="1"/>
              <a:t>literature&amp;literatureType</a:t>
            </a:r>
            <a:r>
              <a:rPr lang="en-US" sz="1000" dirty="0"/>
              <a:t>=</a:t>
            </a:r>
            <a:r>
              <a:rPr lang="en-US" sz="1000" dirty="0" err="1"/>
              <a:t>journal&amp;relevance</a:t>
            </a:r>
            <a:r>
              <a:rPr lang="en-US" sz="1000" dirty="0"/>
              <a:t>=</a:t>
            </a:r>
            <a:r>
              <a:rPr lang="en-US" sz="1000" dirty="0" err="1"/>
              <a:t>GBIF_USED&amp;peerReview</a:t>
            </a:r>
            <a:r>
              <a:rPr lang="en-US" sz="1000" dirty="0"/>
              <a:t>=true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75543D-6901-4CE6-9450-DAFF7E06A6C2}" type="slidenum">
              <a:rPr kumimoji="0" lang="en-GB" sz="120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GB" sz="120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17541160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14300" indent="-114300"/>
            <a:r>
              <a:rPr lang="en-US" sz="1000" dirty="0"/>
              <a:t>https://</a:t>
            </a:r>
            <a:r>
              <a:rPr lang="en-US" sz="1000" dirty="0" err="1"/>
              <a:t>www.gbif.org</a:t>
            </a:r>
            <a:r>
              <a:rPr lang="en-US" sz="1000" dirty="0"/>
              <a:t>/country/PK/summary</a:t>
            </a:r>
          </a:p>
          <a:p>
            <a:pPr marL="114300" indent="-114300"/>
            <a:r>
              <a:rPr lang="en-US" sz="1000" dirty="0"/>
              <a:t>https://</a:t>
            </a:r>
            <a:r>
              <a:rPr lang="en-US" sz="1000" dirty="0" err="1"/>
              <a:t>www.gbif.org</a:t>
            </a:r>
            <a:r>
              <a:rPr lang="en-US" sz="1000" dirty="0"/>
              <a:t>/resource/</a:t>
            </a:r>
            <a:r>
              <a:rPr lang="en-US" sz="1000" dirty="0" err="1"/>
              <a:t>search?contentType</a:t>
            </a:r>
            <a:r>
              <a:rPr lang="en-US" sz="1000" dirty="0"/>
              <a:t>=</a:t>
            </a:r>
            <a:r>
              <a:rPr lang="en-US" sz="1000" dirty="0" err="1"/>
              <a:t>literature&amp;literatureType</a:t>
            </a:r>
            <a:r>
              <a:rPr lang="en-US" sz="1000" dirty="0"/>
              <a:t>=</a:t>
            </a:r>
            <a:r>
              <a:rPr lang="en-US" sz="1000" dirty="0" err="1"/>
              <a:t>journal&amp;relevance</a:t>
            </a:r>
            <a:r>
              <a:rPr lang="en-US" sz="1000" dirty="0"/>
              <a:t>=</a:t>
            </a:r>
            <a:r>
              <a:rPr lang="en-US" sz="1000" dirty="0" err="1"/>
              <a:t>GBIF_USED&amp;countriesOfResearcher</a:t>
            </a:r>
            <a:r>
              <a:rPr lang="en-US" sz="1000" dirty="0"/>
              <a:t>=</a:t>
            </a:r>
            <a:r>
              <a:rPr lang="en-US" sz="1000" dirty="0" err="1"/>
              <a:t>PK&amp;peerReview</a:t>
            </a:r>
            <a:r>
              <a:rPr lang="en-US" sz="1000" dirty="0"/>
              <a:t>=true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75543D-6901-4CE6-9450-DAFF7E06A6C2}" type="slidenum">
              <a:rPr kumimoji="0" lang="en-GB" sz="120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GB" sz="120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413155146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Data</a:t>
            </a:r>
            <a:r>
              <a:rPr lang="en-US" baseline="0" dirty="0"/>
              <a:t> growth and evolution of evidence</a:t>
            </a:r>
            <a:endParaRPr lang="en-GB" dirty="0"/>
          </a:p>
        </p:txBody>
      </p:sp>
      <p:sp>
        <p:nvSpPr>
          <p:cNvPr id="4" name="Slide Number Placeholder 3"/>
          <p:cNvSpPr>
            <a:spLocks noGrp="1"/>
          </p:cNvSpPr>
          <p:nvPr>
            <p:ph type="sldNum" sz="quarter" idx="10"/>
          </p:nvPr>
        </p:nvSpPr>
        <p:spPr/>
        <p:txBody>
          <a:bodyPr/>
          <a:lstStyle/>
          <a:p>
            <a:fld id="{25B5EE77-8CAC-4815-8642-F6182C046882}" type="slidenum">
              <a:rPr lang="en-GB" smtClean="0"/>
              <a:t>40</a:t>
            </a:fld>
            <a:endParaRPr lang="en-GB"/>
          </a:p>
        </p:txBody>
      </p:sp>
    </p:spTree>
    <p:extLst>
      <p:ext uri="{BB962C8B-B14F-4D97-AF65-F5344CB8AC3E}">
        <p14:creationId xmlns:p14="http://schemas.microsoft.com/office/powerpoint/2010/main" val="193718780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accent1"/>
              </a:solidFill>
              <a:latin typeface="+mn-lt"/>
              <a:ea typeface="+mn-ea"/>
              <a:cs typeface="+mn-cs"/>
            </a:endParaRPr>
          </a:p>
          <a:p>
            <a:r>
              <a:rPr lang="en-US" dirty="0"/>
              <a:t>Four richness levels -- https://</a:t>
            </a:r>
            <a:r>
              <a:rPr lang="en-US" dirty="0" err="1"/>
              <a:t>www.gbif.org</a:t>
            </a:r>
            <a:r>
              <a:rPr lang="en-US" dirty="0"/>
              <a:t>/dataset-classes</a:t>
            </a:r>
            <a:endParaRPr lang="en-GB" dirty="0"/>
          </a:p>
        </p:txBody>
      </p:sp>
      <p:sp>
        <p:nvSpPr>
          <p:cNvPr id="4" name="Slide Number Placeholder 3"/>
          <p:cNvSpPr>
            <a:spLocks noGrp="1"/>
          </p:cNvSpPr>
          <p:nvPr>
            <p:ph type="sldNum" sz="quarter" idx="5"/>
          </p:nvPr>
        </p:nvSpPr>
        <p:spPr/>
        <p:txBody>
          <a:bodyPr/>
          <a:lstStyle/>
          <a:p>
            <a:fld id="{25B5EE77-8CAC-4815-8642-F6182C046882}" type="slidenum">
              <a:rPr lang="en-GB" smtClean="0"/>
              <a:t>41</a:t>
            </a:fld>
            <a:endParaRPr lang="en-GB"/>
          </a:p>
        </p:txBody>
      </p:sp>
    </p:spTree>
    <p:extLst>
      <p:ext uri="{BB962C8B-B14F-4D97-AF65-F5344CB8AC3E}">
        <p14:creationId xmlns:p14="http://schemas.microsoft.com/office/powerpoint/2010/main" val="259710397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Multimedia resources</a:t>
            </a:r>
          </a:p>
          <a:p>
            <a:endParaRPr lang="en-US" dirty="0"/>
          </a:p>
          <a:p>
            <a:r>
              <a:rPr lang="en-US" dirty="0"/>
              <a:t>Status 2021-01-27:</a:t>
            </a:r>
          </a:p>
          <a:p>
            <a:pPr marL="0" indent="0">
              <a:lnSpc>
                <a:spcPct val="100000"/>
              </a:lnSpc>
              <a:buNone/>
            </a:pPr>
            <a:r>
              <a:rPr lang="nb-NO" b="1" dirty="0">
                <a:solidFill>
                  <a:schemeClr val="bg1"/>
                </a:solidFill>
              </a:rPr>
              <a:t>75</a:t>
            </a:r>
            <a:r>
              <a:rPr lang="en-GB" sz="1400" b="1" dirty="0">
                <a:solidFill>
                  <a:schemeClr val="bg1"/>
                </a:solidFill>
              </a:rPr>
              <a:t> million records with taxonomically identified images </a:t>
            </a:r>
            <a:r>
              <a:rPr lang="en-GB" i="1" dirty="0">
                <a:solidFill>
                  <a:schemeClr val="accent6">
                    <a:lumMod val="40000"/>
                    <a:lumOff val="60000"/>
                  </a:schemeClr>
                </a:solidFill>
              </a:rPr>
              <a:t>(1.8 million from Norway)</a:t>
            </a:r>
            <a:endParaRPr lang="en-GB" sz="1400" i="1" dirty="0">
              <a:solidFill>
                <a:schemeClr val="accent6">
                  <a:lumMod val="40000"/>
                  <a:lumOff val="60000"/>
                </a:schemeClr>
              </a:solidFill>
            </a:endParaRPr>
          </a:p>
          <a:p>
            <a:pPr marL="285750" indent="-285750">
              <a:lnSpc>
                <a:spcPct val="100000"/>
              </a:lnSpc>
              <a:buFont typeface="Arial" panose="020B0604020202020204" pitchFamily="34" charset="0"/>
              <a:buChar char="•"/>
            </a:pPr>
            <a:r>
              <a:rPr lang="nb-NO" sz="1200" dirty="0">
                <a:solidFill>
                  <a:schemeClr val="bg1"/>
                </a:solidFill>
              </a:rPr>
              <a:t>41</a:t>
            </a:r>
            <a:r>
              <a:rPr lang="en-GB" sz="1200" dirty="0">
                <a:solidFill>
                  <a:schemeClr val="bg1"/>
                </a:solidFill>
              </a:rPr>
              <a:t>.</a:t>
            </a:r>
            <a:r>
              <a:rPr lang="nb-NO" sz="1200" dirty="0">
                <a:solidFill>
                  <a:schemeClr val="bg1"/>
                </a:solidFill>
              </a:rPr>
              <a:t>1</a:t>
            </a:r>
            <a:r>
              <a:rPr lang="en-GB" sz="1200" dirty="0">
                <a:solidFill>
                  <a:schemeClr val="bg1"/>
                </a:solidFill>
              </a:rPr>
              <a:t> million specimens </a:t>
            </a:r>
            <a:r>
              <a:rPr lang="en-GB" sz="1200" i="1" dirty="0">
                <a:solidFill>
                  <a:schemeClr val="accent6">
                    <a:lumMod val="40000"/>
                    <a:lumOff val="60000"/>
                  </a:schemeClr>
                </a:solidFill>
              </a:rPr>
              <a:t>(Norway: 884 763)</a:t>
            </a:r>
          </a:p>
          <a:p>
            <a:pPr marL="285750" indent="-285750">
              <a:lnSpc>
                <a:spcPct val="100000"/>
              </a:lnSpc>
              <a:buFont typeface="Arial" panose="020B0604020202020204" pitchFamily="34" charset="0"/>
              <a:buChar char="•"/>
            </a:pPr>
            <a:r>
              <a:rPr lang="nb-NO" sz="1200" dirty="0">
                <a:solidFill>
                  <a:schemeClr val="bg1"/>
                </a:solidFill>
              </a:rPr>
              <a:t>31</a:t>
            </a:r>
            <a:r>
              <a:rPr lang="en-GB" sz="1200" dirty="0">
                <a:solidFill>
                  <a:schemeClr val="bg1"/>
                </a:solidFill>
              </a:rPr>
              <a:t>.</a:t>
            </a:r>
            <a:r>
              <a:rPr lang="nb-NO" sz="1200" dirty="0">
                <a:solidFill>
                  <a:schemeClr val="bg1"/>
                </a:solidFill>
              </a:rPr>
              <a:t>3</a:t>
            </a:r>
            <a:r>
              <a:rPr lang="en-GB" sz="1200" dirty="0">
                <a:solidFill>
                  <a:schemeClr val="bg1"/>
                </a:solidFill>
              </a:rPr>
              <a:t> million human observations </a:t>
            </a:r>
            <a:r>
              <a:rPr lang="en-GB" sz="1200" i="1" dirty="0">
                <a:solidFill>
                  <a:schemeClr val="accent6">
                    <a:lumMod val="40000"/>
                    <a:lumOff val="60000"/>
                  </a:schemeClr>
                </a:solidFill>
              </a:rPr>
              <a:t>(Norway: 923 763)</a:t>
            </a:r>
          </a:p>
          <a:p>
            <a:pPr marL="285750" indent="-285750">
              <a:lnSpc>
                <a:spcPct val="100000"/>
              </a:lnSpc>
              <a:buFont typeface="Arial" panose="020B0604020202020204" pitchFamily="34" charset="0"/>
              <a:buChar char="•"/>
            </a:pPr>
            <a:r>
              <a:rPr lang="en-GB" sz="1200" dirty="0">
                <a:solidFill>
                  <a:schemeClr val="bg1"/>
                </a:solidFill>
              </a:rPr>
              <a:t>1.4 million material samples </a:t>
            </a:r>
            <a:r>
              <a:rPr lang="en-GB" sz="1200" i="1" dirty="0">
                <a:solidFill>
                  <a:schemeClr val="accent6">
                    <a:lumMod val="40000"/>
                    <a:lumOff val="60000"/>
                  </a:schemeClr>
                </a:solidFill>
              </a:rPr>
              <a:t>(Norway: 38 386)</a:t>
            </a:r>
          </a:p>
          <a:p>
            <a:pPr marL="0" indent="0">
              <a:lnSpc>
                <a:spcPct val="100000"/>
              </a:lnSpc>
              <a:buNone/>
            </a:pPr>
            <a:r>
              <a:rPr lang="ru-RU" b="1" dirty="0">
                <a:solidFill>
                  <a:schemeClr val="bg1"/>
                </a:solidFill>
              </a:rPr>
              <a:t>6</a:t>
            </a:r>
            <a:r>
              <a:rPr lang="nb-NO" b="1" dirty="0">
                <a:solidFill>
                  <a:schemeClr val="bg1"/>
                </a:solidFill>
              </a:rPr>
              <a:t>85</a:t>
            </a:r>
            <a:r>
              <a:rPr lang="en-GB" sz="1400" b="1" dirty="0">
                <a:solidFill>
                  <a:schemeClr val="bg1"/>
                </a:solidFill>
              </a:rPr>
              <a:t> </a:t>
            </a:r>
            <a:r>
              <a:rPr lang="nb-NO" sz="1400" b="1" dirty="0">
                <a:solidFill>
                  <a:schemeClr val="bg1"/>
                </a:solidFill>
              </a:rPr>
              <a:t>806</a:t>
            </a:r>
            <a:r>
              <a:rPr lang="en-GB" sz="1400" b="1" dirty="0">
                <a:solidFill>
                  <a:schemeClr val="bg1"/>
                </a:solidFill>
              </a:rPr>
              <a:t> audio files</a:t>
            </a:r>
            <a:r>
              <a:rPr lang="en-GB" sz="1400" dirty="0">
                <a:solidFill>
                  <a:schemeClr val="bg1"/>
                </a:solidFill>
              </a:rPr>
              <a:t> </a:t>
            </a:r>
            <a:r>
              <a:rPr lang="en-GB" sz="1400" i="1" dirty="0">
                <a:solidFill>
                  <a:schemeClr val="accent6">
                    <a:lumMod val="40000"/>
                    <a:lumOff val="60000"/>
                  </a:schemeClr>
                </a:solidFill>
              </a:rPr>
              <a:t>(Norway: 3 566)</a:t>
            </a:r>
          </a:p>
          <a:p>
            <a:pPr marL="0" indent="0">
              <a:lnSpc>
                <a:spcPct val="100000"/>
              </a:lnSpc>
              <a:buNone/>
            </a:pPr>
            <a:r>
              <a:rPr lang="en-GB" sz="1400" b="1" dirty="0">
                <a:solidFill>
                  <a:schemeClr val="bg1"/>
                </a:solidFill>
              </a:rPr>
              <a:t>2 825 videos</a:t>
            </a:r>
            <a:r>
              <a:rPr lang="en-GB" sz="1400" dirty="0">
                <a:solidFill>
                  <a:schemeClr val="bg1"/>
                </a:solidFill>
              </a:rPr>
              <a:t> </a:t>
            </a:r>
            <a:r>
              <a:rPr lang="en-GB" sz="1400" i="1" dirty="0">
                <a:solidFill>
                  <a:schemeClr val="accent6">
                    <a:lumMod val="40000"/>
                    <a:lumOff val="60000"/>
                  </a:schemeClr>
                </a:solidFill>
              </a:rPr>
              <a:t>(Norway: 4)</a:t>
            </a:r>
          </a:p>
          <a:p>
            <a:endParaRPr lang="en-GB" dirty="0"/>
          </a:p>
        </p:txBody>
      </p:sp>
      <p:sp>
        <p:nvSpPr>
          <p:cNvPr id="4" name="Slide Number Placeholder 3"/>
          <p:cNvSpPr>
            <a:spLocks noGrp="1"/>
          </p:cNvSpPr>
          <p:nvPr>
            <p:ph type="sldNum" sz="quarter" idx="5"/>
          </p:nvPr>
        </p:nvSpPr>
        <p:spPr/>
        <p:txBody>
          <a:bodyPr/>
          <a:lstStyle/>
          <a:p>
            <a:fld id="{25B5EE77-8CAC-4815-8642-F6182C046882}" type="slidenum">
              <a:rPr lang="en-GB" smtClean="0"/>
              <a:t>42</a:t>
            </a:fld>
            <a:endParaRPr lang="en-GB"/>
          </a:p>
        </p:txBody>
      </p:sp>
    </p:spTree>
    <p:extLst>
      <p:ext uri="{BB962C8B-B14F-4D97-AF65-F5344CB8AC3E}">
        <p14:creationId xmlns:p14="http://schemas.microsoft.com/office/powerpoint/2010/main" val="400715327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Citizen science</a:t>
            </a:r>
          </a:p>
          <a:p>
            <a:r>
              <a:rPr lang="en-US" dirty="0" err="1"/>
              <a:t>eBird</a:t>
            </a:r>
            <a:r>
              <a:rPr lang="en-US" dirty="0"/>
              <a:t>: https://</a:t>
            </a:r>
            <a:r>
              <a:rPr lang="en-US" dirty="0" err="1"/>
              <a:t>doi.org</a:t>
            </a:r>
            <a:r>
              <a:rPr lang="en-US" dirty="0"/>
              <a:t>/10.15468/</a:t>
            </a:r>
            <a:r>
              <a:rPr lang="en-US" dirty="0" err="1"/>
              <a:t>aomfnb</a:t>
            </a:r>
            <a:endParaRPr lang="en-US" dirty="0"/>
          </a:p>
          <a:p>
            <a:r>
              <a:rPr lang="en-US" dirty="0"/>
              <a:t>iNaturalist: https://</a:t>
            </a:r>
            <a:r>
              <a:rPr lang="en-US" dirty="0" err="1"/>
              <a:t>doi.org</a:t>
            </a:r>
            <a:r>
              <a:rPr lang="en-US" dirty="0"/>
              <a:t>/10.15468/ab3s5x</a:t>
            </a:r>
          </a:p>
          <a:p>
            <a:r>
              <a:rPr lang="en-US" dirty="0"/>
              <a:t>iNaturalist Pakistan: https://</a:t>
            </a:r>
            <a:r>
              <a:rPr lang="en-US" dirty="0" err="1"/>
              <a:t>www.inaturalist.org</a:t>
            </a:r>
            <a:r>
              <a:rPr lang="en-US" dirty="0"/>
              <a:t>/places/</a:t>
            </a:r>
            <a:r>
              <a:rPr lang="en-US" dirty="0" err="1"/>
              <a:t>pakistan</a:t>
            </a:r>
            <a:endParaRPr lang="en-US" dirty="0"/>
          </a:p>
          <a:p>
            <a:r>
              <a:rPr lang="en-US" dirty="0"/>
              <a:t>NBIC </a:t>
            </a:r>
            <a:r>
              <a:rPr lang="en-US" dirty="0" err="1"/>
              <a:t>Artsobservasjoner</a:t>
            </a:r>
            <a:r>
              <a:rPr lang="en-US" dirty="0"/>
              <a:t>: https://</a:t>
            </a:r>
            <a:r>
              <a:rPr lang="en-US" dirty="0" err="1"/>
              <a:t>doi.org</a:t>
            </a:r>
            <a:r>
              <a:rPr lang="en-US" dirty="0"/>
              <a:t>/10.15468/</a:t>
            </a:r>
            <a:r>
              <a:rPr lang="en-US" dirty="0" err="1"/>
              <a:t>zjbzel</a:t>
            </a:r>
            <a:endParaRPr lang="en-GB" dirty="0"/>
          </a:p>
        </p:txBody>
      </p:sp>
      <p:sp>
        <p:nvSpPr>
          <p:cNvPr id="4" name="Slide Number Placeholder 3"/>
          <p:cNvSpPr>
            <a:spLocks noGrp="1"/>
          </p:cNvSpPr>
          <p:nvPr>
            <p:ph type="sldNum" sz="quarter" idx="10"/>
          </p:nvPr>
        </p:nvSpPr>
        <p:spPr/>
        <p:txBody>
          <a:bodyPr/>
          <a:lstStyle/>
          <a:p>
            <a:fld id="{25B5EE77-8CAC-4815-8642-F6182C046882}" type="slidenum">
              <a:rPr lang="en-GB" smtClean="0"/>
              <a:t>43</a:t>
            </a:fld>
            <a:endParaRPr lang="en-GB"/>
          </a:p>
        </p:txBody>
      </p:sp>
    </p:spTree>
    <p:extLst>
      <p:ext uri="{BB962C8B-B14F-4D97-AF65-F5344CB8AC3E}">
        <p14:creationId xmlns:p14="http://schemas.microsoft.com/office/powerpoint/2010/main" val="1176758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Museums and other collections</a:t>
            </a:r>
          </a:p>
          <a:p>
            <a:r>
              <a:rPr lang="en-US" dirty="0"/>
              <a:t>https://</a:t>
            </a:r>
            <a:r>
              <a:rPr lang="en-US" dirty="0" err="1"/>
              <a:t>www.gbif.org</a:t>
            </a:r>
            <a:r>
              <a:rPr lang="en-US" dirty="0"/>
              <a:t>/occurrence/1890156182</a:t>
            </a:r>
          </a:p>
          <a:p>
            <a:r>
              <a:rPr lang="en-US" dirty="0"/>
              <a:t>https://</a:t>
            </a:r>
            <a:r>
              <a:rPr lang="en-US" dirty="0" err="1"/>
              <a:t>www.gbif.org</a:t>
            </a:r>
            <a:r>
              <a:rPr lang="en-US" dirty="0"/>
              <a:t>/occurrence/583422783</a:t>
            </a:r>
            <a:endParaRPr lang="en-DK" dirty="0"/>
          </a:p>
        </p:txBody>
      </p:sp>
      <p:sp>
        <p:nvSpPr>
          <p:cNvPr id="4" name="Slide Number Placeholder 3"/>
          <p:cNvSpPr>
            <a:spLocks noGrp="1"/>
          </p:cNvSpPr>
          <p:nvPr>
            <p:ph type="sldNum" sz="quarter" idx="5"/>
          </p:nvPr>
        </p:nvSpPr>
        <p:spPr/>
        <p:txBody>
          <a:bodyPr/>
          <a:lstStyle/>
          <a:p>
            <a:fld id="{25B5EE77-8CAC-4815-8642-F6182C046882}" type="slidenum">
              <a:rPr lang="en-GB" smtClean="0"/>
              <a:t>44</a:t>
            </a:fld>
            <a:endParaRPr lang="en-GB"/>
          </a:p>
        </p:txBody>
      </p:sp>
    </p:spTree>
    <p:extLst>
      <p:ext uri="{BB962C8B-B14F-4D97-AF65-F5344CB8AC3E}">
        <p14:creationId xmlns:p14="http://schemas.microsoft.com/office/powerpoint/2010/main" val="68576359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Taxonomic literature and data liberation</a:t>
            </a:r>
          </a:p>
          <a:p>
            <a:r>
              <a:rPr lang="en-GB" dirty="0"/>
              <a:t>Palaearctic Dataset: https://</a:t>
            </a:r>
            <a:r>
              <a:rPr lang="en-GB" dirty="0" err="1"/>
              <a:t>doi.org</a:t>
            </a:r>
            <a:r>
              <a:rPr lang="en-GB" dirty="0"/>
              <a:t>/10.5852/ejt.2018.417</a:t>
            </a:r>
          </a:p>
        </p:txBody>
      </p:sp>
      <p:sp>
        <p:nvSpPr>
          <p:cNvPr id="4" name="Slide Number Placeholder 3"/>
          <p:cNvSpPr>
            <a:spLocks noGrp="1"/>
          </p:cNvSpPr>
          <p:nvPr>
            <p:ph type="sldNum" sz="quarter" idx="10"/>
          </p:nvPr>
        </p:nvSpPr>
        <p:spPr/>
        <p:txBody>
          <a:bodyPr/>
          <a:lstStyle/>
          <a:p>
            <a:fld id="{25B5EE77-8CAC-4815-8642-F6182C046882}" type="slidenum">
              <a:rPr lang="en-GB" smtClean="0"/>
              <a:t>45</a:t>
            </a:fld>
            <a:endParaRPr lang="en-GB"/>
          </a:p>
        </p:txBody>
      </p:sp>
    </p:spTree>
    <p:extLst>
      <p:ext uri="{BB962C8B-B14F-4D97-AF65-F5344CB8AC3E}">
        <p14:creationId xmlns:p14="http://schemas.microsoft.com/office/powerpoint/2010/main" val="422278035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eDNA</a:t>
            </a:r>
            <a:r>
              <a:rPr lang="en-US" baseline="0" dirty="0"/>
              <a:t>, a promise of speed and coverage</a:t>
            </a:r>
          </a:p>
          <a:p>
            <a:r>
              <a:rPr lang="en-US" baseline="0" dirty="0"/>
              <a:t>MGnify -- Atlantic salmon microbiota: https://</a:t>
            </a:r>
            <a:r>
              <a:rPr lang="en-US" baseline="0" dirty="0" err="1"/>
              <a:t>doi.org</a:t>
            </a:r>
            <a:r>
              <a:rPr lang="en-US" baseline="0" dirty="0"/>
              <a:t>/10.15468/ox86z5</a:t>
            </a:r>
          </a:p>
          <a:p>
            <a:r>
              <a:rPr lang="en-US" baseline="0" dirty="0"/>
              <a:t>MGnify data publisher: https://</a:t>
            </a:r>
            <a:r>
              <a:rPr lang="en-US" baseline="0" dirty="0" err="1"/>
              <a:t>www.gbif.org</a:t>
            </a:r>
            <a:r>
              <a:rPr lang="en-US" baseline="0" dirty="0"/>
              <a:t>/publisher/ab733144-7043-4e88-bd4f-fca7bf858880</a:t>
            </a:r>
            <a:endParaRPr lang="en-GB" dirty="0"/>
          </a:p>
        </p:txBody>
      </p:sp>
      <p:sp>
        <p:nvSpPr>
          <p:cNvPr id="4" name="Slide Number Placeholder 3"/>
          <p:cNvSpPr>
            <a:spLocks noGrp="1"/>
          </p:cNvSpPr>
          <p:nvPr>
            <p:ph type="sldNum" sz="quarter" idx="10"/>
          </p:nvPr>
        </p:nvSpPr>
        <p:spPr/>
        <p:txBody>
          <a:bodyPr/>
          <a:lstStyle/>
          <a:p>
            <a:fld id="{25B5EE77-8CAC-4815-8642-F6182C046882}" type="slidenum">
              <a:rPr lang="en-GB" smtClean="0"/>
              <a:t>46</a:t>
            </a:fld>
            <a:endParaRPr lang="en-GB"/>
          </a:p>
        </p:txBody>
      </p:sp>
    </p:spTree>
    <p:extLst>
      <p:ext uri="{BB962C8B-B14F-4D97-AF65-F5344CB8AC3E}">
        <p14:creationId xmlns:p14="http://schemas.microsoft.com/office/powerpoint/2010/main" val="305091909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Taxon equality</a:t>
            </a:r>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B5EE77-8CAC-4815-8642-F6182C046882}"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6424966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O" dirty="0"/>
              <a:t>https://www.gbif.org</a:t>
            </a:r>
          </a:p>
        </p:txBody>
      </p:sp>
      <p:sp>
        <p:nvSpPr>
          <p:cNvPr id="4" name="Slide Number Placeholder 3"/>
          <p:cNvSpPr>
            <a:spLocks noGrp="1"/>
          </p:cNvSpPr>
          <p:nvPr>
            <p:ph type="sldNum" sz="quarter" idx="5"/>
          </p:nvPr>
        </p:nvSpPr>
        <p:spPr/>
        <p:txBody>
          <a:bodyPr/>
          <a:lstStyle/>
          <a:p>
            <a:fld id="{25B5EE77-8CAC-4815-8642-F6182C046882}" type="slidenum">
              <a:rPr lang="en-GB" smtClean="0"/>
              <a:t>48</a:t>
            </a:fld>
            <a:endParaRPr lang="en-GB"/>
          </a:p>
        </p:txBody>
      </p:sp>
    </p:spTree>
    <p:extLst>
      <p:ext uri="{BB962C8B-B14F-4D97-AF65-F5344CB8AC3E}">
        <p14:creationId xmlns:p14="http://schemas.microsoft.com/office/powerpoint/2010/main" val="127635196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a:t>
            </a:r>
            <a:r>
              <a:rPr lang="en-US" dirty="0" err="1"/>
              <a:t>www.gbif.org</a:t>
            </a:r>
            <a:r>
              <a:rPr lang="en-US" dirty="0"/>
              <a:t>/resource/80635</a:t>
            </a:r>
          </a:p>
          <a:p>
            <a:r>
              <a:rPr lang="en-US" dirty="0"/>
              <a:t>http://</a:t>
            </a:r>
            <a:r>
              <a:rPr lang="en-US" dirty="0" err="1"/>
              <a:t>www.gbif.org</a:t>
            </a:r>
            <a:r>
              <a:rPr lang="en-US" dirty="0"/>
              <a:t>/publishing-data/summary</a:t>
            </a:r>
          </a:p>
          <a:p>
            <a:r>
              <a:rPr lang="en-US" dirty="0"/>
              <a:t>http://</a:t>
            </a:r>
            <a:r>
              <a:rPr lang="en-US" dirty="0" err="1"/>
              <a:t>www.gbif.org</a:t>
            </a:r>
            <a:r>
              <a:rPr lang="en-US" dirty="0"/>
              <a:t>/publishing-data/request-endorsement#/intro</a:t>
            </a:r>
          </a:p>
          <a:p>
            <a:endParaRPr lang="en-NO" dirty="0"/>
          </a:p>
        </p:txBody>
      </p:sp>
      <p:sp>
        <p:nvSpPr>
          <p:cNvPr id="4" name="Slide Number Placeholder 3"/>
          <p:cNvSpPr>
            <a:spLocks noGrp="1"/>
          </p:cNvSpPr>
          <p:nvPr>
            <p:ph type="sldNum" sz="quarter" idx="5"/>
          </p:nvPr>
        </p:nvSpPr>
        <p:spPr/>
        <p:txBody>
          <a:bodyPr/>
          <a:lstStyle/>
          <a:p>
            <a:fld id="{25B5EE77-8CAC-4815-8642-F6182C046882}" type="slidenum">
              <a:rPr lang="en-GB" smtClean="0"/>
              <a:t>49</a:t>
            </a:fld>
            <a:endParaRPr lang="en-GB"/>
          </a:p>
        </p:txBody>
      </p:sp>
    </p:spTree>
    <p:extLst>
      <p:ext uri="{BB962C8B-B14F-4D97-AF65-F5344CB8AC3E}">
        <p14:creationId xmlns:p14="http://schemas.microsoft.com/office/powerpoint/2010/main" val="393521259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O" dirty="0"/>
              <a:t>https://www.gbif.org</a:t>
            </a:r>
          </a:p>
        </p:txBody>
      </p:sp>
      <p:sp>
        <p:nvSpPr>
          <p:cNvPr id="4" name="Slide Number Placeholder 3"/>
          <p:cNvSpPr>
            <a:spLocks noGrp="1"/>
          </p:cNvSpPr>
          <p:nvPr>
            <p:ph type="sldNum" sz="quarter" idx="5"/>
          </p:nvPr>
        </p:nvSpPr>
        <p:spPr/>
        <p:txBody>
          <a:bodyPr/>
          <a:lstStyle/>
          <a:p>
            <a:fld id="{25B5EE77-8CAC-4815-8642-F6182C046882}" type="slidenum">
              <a:rPr lang="en-GB" smtClean="0"/>
              <a:t>50</a:t>
            </a:fld>
            <a:endParaRPr lang="en-GB"/>
          </a:p>
        </p:txBody>
      </p:sp>
    </p:spTree>
    <p:extLst>
      <p:ext uri="{BB962C8B-B14F-4D97-AF65-F5344CB8AC3E}">
        <p14:creationId xmlns:p14="http://schemas.microsoft.com/office/powerpoint/2010/main" val="281703168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Image Placeholder 1"/>
          <p:cNvSpPr>
            <a:spLocks noGrp="1" noRot="1" noChangeAspec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35842"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r>
              <a:rPr lang="en-US" dirty="0">
                <a:latin typeface="Calibri" charset="0"/>
              </a:rPr>
              <a:t>One-stop data publishing for data-flow into multiple information systems</a:t>
            </a:r>
          </a:p>
        </p:txBody>
      </p:sp>
      <p:sp>
        <p:nvSpPr>
          <p:cNvPr id="35843"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455613" eaLnBrk="0" hangingPunct="0">
              <a:defRPr sz="2400">
                <a:solidFill>
                  <a:schemeClr val="tx1"/>
                </a:solidFill>
                <a:latin typeface="Arial" charset="0"/>
                <a:ea typeface="ＭＳ Ｐゴシック" charset="0"/>
                <a:cs typeface="ＭＳ Ｐゴシック" charset="0"/>
              </a:defRPr>
            </a:lvl1pPr>
            <a:lvl2pPr marL="742950" indent="-285750" defTabSz="455613" eaLnBrk="0" hangingPunct="0">
              <a:defRPr sz="2400">
                <a:solidFill>
                  <a:schemeClr val="tx1"/>
                </a:solidFill>
                <a:latin typeface="Arial" charset="0"/>
                <a:ea typeface="ＭＳ Ｐゴシック" charset="0"/>
              </a:defRPr>
            </a:lvl2pPr>
            <a:lvl3pPr marL="1143000" indent="-228600" defTabSz="455613" eaLnBrk="0" hangingPunct="0">
              <a:defRPr sz="2400">
                <a:solidFill>
                  <a:schemeClr val="tx1"/>
                </a:solidFill>
                <a:latin typeface="Arial" charset="0"/>
                <a:ea typeface="ＭＳ Ｐゴシック" charset="0"/>
              </a:defRPr>
            </a:lvl3pPr>
            <a:lvl4pPr marL="1600200" indent="-228600" defTabSz="455613" eaLnBrk="0" hangingPunct="0">
              <a:defRPr sz="2400">
                <a:solidFill>
                  <a:schemeClr val="tx1"/>
                </a:solidFill>
                <a:latin typeface="Arial" charset="0"/>
                <a:ea typeface="ＭＳ Ｐゴシック" charset="0"/>
              </a:defRPr>
            </a:lvl4pPr>
            <a:lvl5pPr marL="2057400" indent="-228600" defTabSz="455613" eaLnBrk="0" hangingPunct="0">
              <a:defRPr sz="2400">
                <a:solidFill>
                  <a:schemeClr val="tx1"/>
                </a:solidFill>
                <a:latin typeface="Arial" charset="0"/>
                <a:ea typeface="ＭＳ Ｐゴシック" charset="0"/>
              </a:defRPr>
            </a:lvl5pPr>
            <a:lvl6pPr marL="2514600" indent="-228600" defTabSz="45561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45561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45561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45561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82690777-92A0-2348-A440-D1DBEC1A6DE4}" type="slidenum">
              <a:rPr lang="en-US" sz="1200"/>
              <a:pPr eaLnBrk="1" hangingPunct="1"/>
              <a:t>51</a:t>
            </a:fld>
            <a:endParaRPr lang="en-US" sz="1200"/>
          </a:p>
        </p:txBody>
      </p:sp>
    </p:spTree>
    <p:extLst>
      <p:ext uri="{BB962C8B-B14F-4D97-AF65-F5344CB8AC3E}">
        <p14:creationId xmlns:p14="http://schemas.microsoft.com/office/powerpoint/2010/main" val="139889727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CBD: https://</a:t>
            </a:r>
            <a:r>
              <a:rPr lang="en-US" baseline="0" dirty="0" err="1"/>
              <a:t>www.cbd.int</a:t>
            </a:r>
            <a:r>
              <a:rPr lang="en-US" baseline="0" dirty="0"/>
              <a:t>/countries/?country=pk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GBIF: https://</a:t>
            </a:r>
            <a:r>
              <a:rPr lang="en-US" baseline="0" dirty="0" err="1"/>
              <a:t>www.gbif.org</a:t>
            </a:r>
            <a:r>
              <a:rPr lang="en-US" baseline="0" dirty="0"/>
              <a:t>/country/PK/summary</a:t>
            </a: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CBD: https://</a:t>
            </a:r>
            <a:r>
              <a:rPr lang="en-US" baseline="0" dirty="0" err="1"/>
              <a:t>www.cbd.int</a:t>
            </a:r>
            <a:r>
              <a:rPr lang="en-US" baseline="0" dirty="0"/>
              <a:t>/countries/?country=no</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GBIF: https://</a:t>
            </a:r>
            <a:r>
              <a:rPr lang="en-US" baseline="0" dirty="0" err="1"/>
              <a:t>www.gbif.org</a:t>
            </a:r>
            <a:r>
              <a:rPr lang="en-US" baseline="0" dirty="0"/>
              <a:t>/country/NO/summary</a:t>
            </a:r>
            <a:endParaRPr lang="en-GB" dirty="0"/>
          </a:p>
        </p:txBody>
      </p:sp>
      <p:sp>
        <p:nvSpPr>
          <p:cNvPr id="4" name="Slide Number Placeholder 3"/>
          <p:cNvSpPr>
            <a:spLocks noGrp="1"/>
          </p:cNvSpPr>
          <p:nvPr>
            <p:ph type="sldNum" sz="quarter" idx="10"/>
          </p:nvPr>
        </p:nvSpPr>
        <p:spPr/>
        <p:txBody>
          <a:bodyPr/>
          <a:lstStyle/>
          <a:p>
            <a:fld id="{25B5EE77-8CAC-4815-8642-F6182C046882}" type="slidenum">
              <a:rPr lang="en-GB" smtClean="0"/>
              <a:t>52</a:t>
            </a:fld>
            <a:endParaRPr lang="en-GB"/>
          </a:p>
        </p:txBody>
      </p:sp>
    </p:spTree>
    <p:extLst>
      <p:ext uri="{BB962C8B-B14F-4D97-AF65-F5344CB8AC3E}">
        <p14:creationId xmlns:p14="http://schemas.microsoft.com/office/powerpoint/2010/main" val="190286595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DK" dirty="0" err="1"/>
              <a:t>Aichi</a:t>
            </a:r>
            <a:r>
              <a:rPr lang="da-DK" baseline="0" dirty="0"/>
              <a:t> and post-2020</a:t>
            </a:r>
          </a:p>
          <a:p>
            <a:r>
              <a:rPr lang="en-GB" dirty="0"/>
              <a:t>https://</a:t>
            </a:r>
            <a:r>
              <a:rPr lang="en-GB" dirty="0" err="1"/>
              <a:t>www.cbd.int</a:t>
            </a:r>
            <a:r>
              <a:rPr lang="en-GB" dirty="0"/>
              <a:t>/cooperation/</a:t>
            </a:r>
            <a:r>
              <a:rPr lang="en-GB" dirty="0" err="1"/>
              <a:t>csp</a:t>
            </a:r>
            <a:r>
              <a:rPr lang="en-GB" dirty="0"/>
              <a:t>/</a:t>
            </a:r>
            <a:r>
              <a:rPr lang="en-GB" dirty="0" err="1"/>
              <a:t>gbif.shtml</a:t>
            </a:r>
            <a:endParaRPr lang="en-GB" dirty="0"/>
          </a:p>
          <a:p>
            <a:r>
              <a:rPr lang="en-GB" dirty="0"/>
              <a:t>https://</a:t>
            </a:r>
            <a:r>
              <a:rPr lang="en-GB" dirty="0" err="1"/>
              <a:t>www.cbd.int</a:t>
            </a:r>
            <a:r>
              <a:rPr lang="en-GB" dirty="0"/>
              <a:t>/</a:t>
            </a:r>
            <a:r>
              <a:rPr lang="en-GB" dirty="0" err="1"/>
              <a:t>csp</a:t>
            </a:r>
            <a:r>
              <a:rPr lang="en-GB" dirty="0"/>
              <a:t>/survey/</a:t>
            </a:r>
            <a:r>
              <a:rPr lang="en-GB" dirty="0" err="1"/>
              <a:t>GBIF.pdf</a:t>
            </a:r>
            <a:endParaRPr lang="en-GB" dirty="0"/>
          </a:p>
        </p:txBody>
      </p:sp>
      <p:sp>
        <p:nvSpPr>
          <p:cNvPr id="4" name="Slide Number Placeholder 3"/>
          <p:cNvSpPr>
            <a:spLocks noGrp="1"/>
          </p:cNvSpPr>
          <p:nvPr>
            <p:ph type="sldNum" sz="quarter" idx="10"/>
          </p:nvPr>
        </p:nvSpPr>
        <p:spPr/>
        <p:txBody>
          <a:bodyPr/>
          <a:lstStyle/>
          <a:p>
            <a:fld id="{25B5EE77-8CAC-4815-8642-F6182C046882}" type="slidenum">
              <a:rPr lang="en-GB" smtClean="0"/>
              <a:t>53</a:t>
            </a:fld>
            <a:endParaRPr lang="en-GB"/>
          </a:p>
        </p:txBody>
      </p:sp>
    </p:spTree>
    <p:extLst>
      <p:ext uri="{BB962C8B-B14F-4D97-AF65-F5344CB8AC3E}">
        <p14:creationId xmlns:p14="http://schemas.microsoft.com/office/powerpoint/2010/main" val="332943652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DK" dirty="0"/>
              <a:t>So we've brought all of this data together, but for what purpose? Through tracking the citations of GBIF in research, and its onward relevance to policy and decisions, we can build up a picture of how all of those involved in sharing standardized data, from the volunteer wildlife observer to researchers and museum curators, are contributing to the knowledge that supports better decisions for our planet and our societies. Just some examples: </a:t>
            </a:r>
          </a:p>
          <a:p>
            <a:endParaRPr lang="en-DK" dirty="0"/>
          </a:p>
          <a:p>
            <a:r>
              <a:rPr lang="en-DK" dirty="0"/>
              <a:t>- Data shared through GBIF supports CONSERVATION, by helping to identify the most important sites for protected areas; by underpinning assessment of species extinction risk through the Red Listing process; and by tracking the actual and predicted spread of invasive alien species.</a:t>
            </a:r>
          </a:p>
          <a:p>
            <a:endParaRPr lang="en-DK" dirty="0"/>
          </a:p>
          <a:p>
            <a:r>
              <a:rPr lang="en-DK" dirty="0"/>
              <a:t>- Data shared through GBIF supports FOOD SECURITY, by mapping the distribution of the wild relatives of the most important food crops, and therefore the location of the genetic resources that need to be conserved for future plant breeding; and by providing information on both marine and freshwater fish species - along with other wild species important for nutrition.</a:t>
            </a:r>
          </a:p>
          <a:p>
            <a:endParaRPr lang="en-DK" dirty="0"/>
          </a:p>
          <a:p>
            <a:r>
              <a:rPr lang="en-DK" dirty="0"/>
              <a:t>- Data shared through GBIF supports action on CLIMATE CHANGE, through helping to model how species ranges will change under different climate change scenarios, informing strategies to adapt to climate change, and assessing the impacts of measures to mitigate climate change, for example increased production of biofuels and hydropower.</a:t>
            </a:r>
          </a:p>
          <a:p>
            <a:endParaRPr lang="en-DK" dirty="0"/>
          </a:p>
          <a:p>
            <a:r>
              <a:rPr lang="en-DK" dirty="0"/>
              <a:t>- And finally, data shared through GBIF supports HUMAN HEALTH, by tracking the distribution of species that act as vectors, hosts and reservoirs of human diseases; by helping to map medicinal plant species, and by assessing risks posted by significant public health hazards such as snakebite.</a:t>
            </a:r>
          </a:p>
        </p:txBody>
      </p:sp>
      <p:sp>
        <p:nvSpPr>
          <p:cNvPr id="4" name="Slide Number Placeholder 3"/>
          <p:cNvSpPr>
            <a:spLocks noGrp="1"/>
          </p:cNvSpPr>
          <p:nvPr>
            <p:ph type="sldNum" sz="quarter" idx="5"/>
          </p:nvPr>
        </p:nvSpPr>
        <p:spPr/>
        <p:txBody>
          <a:bodyPr/>
          <a:lstStyle/>
          <a:p>
            <a:fld id="{25B5EE77-8CAC-4815-8642-F6182C046882}" type="slidenum">
              <a:rPr lang="en-GB" smtClean="0"/>
              <a:t>54</a:t>
            </a:fld>
            <a:endParaRPr lang="en-GB"/>
          </a:p>
        </p:txBody>
      </p:sp>
    </p:spTree>
    <p:extLst>
      <p:ext uri="{BB962C8B-B14F-4D97-AF65-F5344CB8AC3E}">
        <p14:creationId xmlns:p14="http://schemas.microsoft.com/office/powerpoint/2010/main" val="2259438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520646" rtl="0" eaLnBrk="1" fontAlgn="auto" latinLnBrk="0" hangingPunct="1">
              <a:lnSpc>
                <a:spcPct val="100000"/>
              </a:lnSpc>
              <a:spcBef>
                <a:spcPts val="0"/>
              </a:spcBef>
              <a:spcAft>
                <a:spcPts val="0"/>
              </a:spcAft>
              <a:buClrTx/>
              <a:buSzTx/>
              <a:buFontTx/>
              <a:buNone/>
              <a:tabLst/>
              <a:defRPr/>
            </a:pPr>
            <a:r>
              <a:rPr lang="en-GB" dirty="0"/>
              <a:t>Pierce HH, Dev A, Statham E, </a:t>
            </a:r>
            <a:r>
              <a:rPr lang="en-GB" dirty="0" err="1"/>
              <a:t>Bierer</a:t>
            </a:r>
            <a:r>
              <a:rPr lang="en-GB" dirty="0"/>
              <a:t> BE. (2019) Credit data generators for data reuse. Nature. 2019 Jun;570(7759):30-32. doi: 10.1038/d41586-019-01715-4. https://</a:t>
            </a:r>
            <a:r>
              <a:rPr lang="en-GB" dirty="0" err="1"/>
              <a:t>doi.org</a:t>
            </a:r>
            <a:r>
              <a:rPr lang="en-GB" dirty="0"/>
              <a:t>/10.1038/d41586-019-01715-4</a:t>
            </a:r>
          </a:p>
        </p:txBody>
      </p:sp>
      <p:sp>
        <p:nvSpPr>
          <p:cNvPr id="4" name="Slide Number Placeholder 3"/>
          <p:cNvSpPr>
            <a:spLocks noGrp="1"/>
          </p:cNvSpPr>
          <p:nvPr>
            <p:ph type="sldNum" sz="quarter" idx="5"/>
          </p:nvPr>
        </p:nvSpPr>
        <p:spPr/>
        <p:txBody>
          <a:bodyPr/>
          <a:lstStyle/>
          <a:p>
            <a:fld id="{37A0329C-91F7-CD43-B485-EB526DB269DE}" type="slidenum">
              <a:rPr lang="en-US" smtClean="0"/>
              <a:t>55</a:t>
            </a:fld>
            <a:endParaRPr lang="en-US"/>
          </a:p>
        </p:txBody>
      </p:sp>
    </p:spTree>
    <p:extLst>
      <p:ext uri="{BB962C8B-B14F-4D97-AF65-F5344CB8AC3E}">
        <p14:creationId xmlns:p14="http://schemas.microsoft.com/office/powerpoint/2010/main" val="53803302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DK" dirty="0"/>
              <a:t>Use in research litterature</a:t>
            </a:r>
            <a:endParaRPr lang="en-GB" dirty="0"/>
          </a:p>
        </p:txBody>
      </p:sp>
      <p:sp>
        <p:nvSpPr>
          <p:cNvPr id="4" name="Slide Number Placeholder 3"/>
          <p:cNvSpPr>
            <a:spLocks noGrp="1"/>
          </p:cNvSpPr>
          <p:nvPr>
            <p:ph type="sldNum" sz="quarter" idx="5"/>
          </p:nvPr>
        </p:nvSpPr>
        <p:spPr/>
        <p:txBody>
          <a:bodyPr/>
          <a:lstStyle/>
          <a:p>
            <a:fld id="{25B5EE77-8CAC-4815-8642-F6182C046882}" type="slidenum">
              <a:rPr lang="en-GB" smtClean="0"/>
              <a:t>56</a:t>
            </a:fld>
            <a:endParaRPr lang="en-GB"/>
          </a:p>
        </p:txBody>
      </p:sp>
    </p:spTree>
    <p:extLst>
      <p:ext uri="{BB962C8B-B14F-4D97-AF65-F5344CB8AC3E}">
        <p14:creationId xmlns:p14="http://schemas.microsoft.com/office/powerpoint/2010/main" val="352953351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DK" dirty="0"/>
              <a:t>How to </a:t>
            </a:r>
            <a:r>
              <a:rPr lang="da-DK" dirty="0" err="1"/>
              <a:t>cite</a:t>
            </a:r>
            <a:r>
              <a:rPr lang="da-DK" dirty="0"/>
              <a:t> data</a:t>
            </a:r>
            <a:endParaRPr lang="en-GB" dirty="0"/>
          </a:p>
        </p:txBody>
      </p:sp>
      <p:sp>
        <p:nvSpPr>
          <p:cNvPr id="4" name="Slide Number Placeholder 3"/>
          <p:cNvSpPr>
            <a:spLocks noGrp="1"/>
          </p:cNvSpPr>
          <p:nvPr>
            <p:ph type="sldNum" sz="quarter" idx="10"/>
          </p:nvPr>
        </p:nvSpPr>
        <p:spPr/>
        <p:txBody>
          <a:bodyPr/>
          <a:lstStyle/>
          <a:p>
            <a:fld id="{25B5EE77-8CAC-4815-8642-F6182C046882}" type="slidenum">
              <a:rPr lang="en-GB" smtClean="0"/>
              <a:t>57</a:t>
            </a:fld>
            <a:endParaRPr lang="en-GB"/>
          </a:p>
        </p:txBody>
      </p:sp>
    </p:spTree>
    <p:extLst>
      <p:ext uri="{BB962C8B-B14F-4D97-AF65-F5344CB8AC3E}">
        <p14:creationId xmlns:p14="http://schemas.microsoft.com/office/powerpoint/2010/main" val="72881535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noProof="0" dirty="0"/>
              <a:t>Why cite data?</a:t>
            </a:r>
          </a:p>
        </p:txBody>
      </p:sp>
      <p:sp>
        <p:nvSpPr>
          <p:cNvPr id="4" name="Slide Number Placeholder 3"/>
          <p:cNvSpPr>
            <a:spLocks noGrp="1"/>
          </p:cNvSpPr>
          <p:nvPr>
            <p:ph type="sldNum" sz="quarter" idx="10"/>
          </p:nvPr>
        </p:nvSpPr>
        <p:spPr/>
        <p:txBody>
          <a:bodyPr/>
          <a:lstStyle/>
          <a:p>
            <a:fld id="{25B5EE77-8CAC-4815-8642-F6182C046882}" type="slidenum">
              <a:rPr lang="en-GB" smtClean="0"/>
              <a:t>58</a:t>
            </a:fld>
            <a:endParaRPr lang="en-GB"/>
          </a:p>
        </p:txBody>
      </p:sp>
    </p:spTree>
    <p:extLst>
      <p:ext uri="{BB962C8B-B14F-4D97-AF65-F5344CB8AC3E}">
        <p14:creationId xmlns:p14="http://schemas.microsoft.com/office/powerpoint/2010/main" val="248020565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DK" dirty="0"/>
              <a:t>Research Data </a:t>
            </a:r>
            <a:r>
              <a:rPr lang="da-DK" dirty="0" err="1"/>
              <a:t>Lifecycle</a:t>
            </a:r>
            <a:endParaRPr lang="da-DK" dirty="0"/>
          </a:p>
          <a:p>
            <a:r>
              <a:rPr lang="da-DK" dirty="0"/>
              <a:t>Image </a:t>
            </a:r>
            <a:r>
              <a:rPr lang="da-DK" dirty="0" err="1"/>
              <a:t>credit</a:t>
            </a:r>
            <a:r>
              <a:rPr lang="da-DK" dirty="0"/>
              <a:t> Sydney </a:t>
            </a:r>
            <a:r>
              <a:rPr lang="da-DK" dirty="0" err="1"/>
              <a:t>University</a:t>
            </a:r>
            <a:r>
              <a:rPr lang="da-DK" dirty="0"/>
              <a:t>: </a:t>
            </a:r>
            <a:r>
              <a:rPr lang="da-DK" dirty="0" err="1"/>
              <a:t>https</a:t>
            </a:r>
            <a:r>
              <a:rPr lang="da-DK" dirty="0"/>
              <a:t>://</a:t>
            </a:r>
            <a:r>
              <a:rPr lang="da-DK" dirty="0" err="1"/>
              <a:t>library.sydney.edu.au</a:t>
            </a:r>
            <a:r>
              <a:rPr lang="da-DK" dirty="0"/>
              <a:t>/research/data-management/images/Research_data_lifecycle_final_20150827.png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hlinkClick r:id="rId3">
                  <a:extLst>
                    <a:ext uri="{A12FA001-AC4F-418D-AE19-62706E023703}">
                      <ahyp:hlinkClr xmlns:ahyp="http://schemas.microsoft.com/office/drawing/2018/hyperlinkcolor" val="tx"/>
                    </a:ext>
                  </a:extLst>
                </a:hlinkClick>
              </a:rPr>
              <a:t>https://library.sydney.edu.au/research/data-management/research-data-management.html</a:t>
            </a:r>
            <a:endParaRPr lang="en-GB" b="1" dirty="0">
              <a:solidFill>
                <a:schemeClr val="bg1"/>
              </a:solidFill>
            </a:endParaRPr>
          </a:p>
          <a:p>
            <a:endParaRPr lang="en-GB" dirty="0"/>
          </a:p>
        </p:txBody>
      </p:sp>
      <p:sp>
        <p:nvSpPr>
          <p:cNvPr id="4" name="Slide Number Placeholder 3"/>
          <p:cNvSpPr>
            <a:spLocks noGrp="1"/>
          </p:cNvSpPr>
          <p:nvPr>
            <p:ph type="sldNum" sz="quarter" idx="10"/>
          </p:nvPr>
        </p:nvSpPr>
        <p:spPr/>
        <p:txBody>
          <a:bodyPr/>
          <a:lstStyle/>
          <a:p>
            <a:fld id="{25B5EE77-8CAC-4815-8642-F6182C046882}" type="slidenum">
              <a:rPr lang="en-GB" smtClean="0"/>
              <a:t>59</a:t>
            </a:fld>
            <a:endParaRPr lang="en-GB"/>
          </a:p>
        </p:txBody>
      </p:sp>
    </p:spTree>
    <p:extLst>
      <p:ext uri="{BB962C8B-B14F-4D97-AF65-F5344CB8AC3E}">
        <p14:creationId xmlns:p14="http://schemas.microsoft.com/office/powerpoint/2010/main" val="319260477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25B5EE77-8CAC-4815-8642-F6182C046882}" type="slidenum">
              <a:rPr lang="en-GB" smtClean="0"/>
              <a:t>60</a:t>
            </a:fld>
            <a:endParaRPr lang="en-GB"/>
          </a:p>
        </p:txBody>
      </p:sp>
    </p:spTree>
    <p:extLst>
      <p:ext uri="{BB962C8B-B14F-4D97-AF65-F5344CB8AC3E}">
        <p14:creationId xmlns:p14="http://schemas.microsoft.com/office/powerpoint/2010/main" val="173034592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O" dirty="0"/>
          </a:p>
        </p:txBody>
      </p:sp>
      <p:sp>
        <p:nvSpPr>
          <p:cNvPr id="4" name="Slide Number Placeholder 3"/>
          <p:cNvSpPr>
            <a:spLocks noGrp="1"/>
          </p:cNvSpPr>
          <p:nvPr>
            <p:ph type="sldNum" sz="quarter" idx="5"/>
          </p:nvPr>
        </p:nvSpPr>
        <p:spPr/>
        <p:txBody>
          <a:bodyPr/>
          <a:lstStyle/>
          <a:p>
            <a:fld id="{25B5EE77-8CAC-4815-8642-F6182C046882}" type="slidenum">
              <a:rPr lang="en-GB" smtClean="0"/>
              <a:t>61</a:t>
            </a:fld>
            <a:endParaRPr lang="en-GB"/>
          </a:p>
        </p:txBody>
      </p:sp>
    </p:spTree>
    <p:extLst>
      <p:ext uri="{BB962C8B-B14F-4D97-AF65-F5344CB8AC3E}">
        <p14:creationId xmlns:p14="http://schemas.microsoft.com/office/powerpoint/2010/main" val="324891545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O" dirty="0"/>
              <a:t>#CiteTheDOI</a:t>
            </a:r>
          </a:p>
        </p:txBody>
      </p:sp>
      <p:sp>
        <p:nvSpPr>
          <p:cNvPr id="4" name="Slide Number Placeholder 3"/>
          <p:cNvSpPr>
            <a:spLocks noGrp="1"/>
          </p:cNvSpPr>
          <p:nvPr>
            <p:ph type="sldNum" sz="quarter" idx="5"/>
          </p:nvPr>
        </p:nvSpPr>
        <p:spPr/>
        <p:txBody>
          <a:bodyPr/>
          <a:lstStyle/>
          <a:p>
            <a:fld id="{25B5EE77-8CAC-4815-8642-F6182C046882}" type="slidenum">
              <a:rPr lang="en-GB" smtClean="0"/>
              <a:t>62</a:t>
            </a:fld>
            <a:endParaRPr lang="en-GB"/>
          </a:p>
        </p:txBody>
      </p:sp>
    </p:spTree>
    <p:extLst>
      <p:ext uri="{BB962C8B-B14F-4D97-AF65-F5344CB8AC3E}">
        <p14:creationId xmlns:p14="http://schemas.microsoft.com/office/powerpoint/2010/main" val="202464745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noProof="0" dirty="0"/>
              <a:t>GBIF DOI explained 1 of</a:t>
            </a:r>
            <a:r>
              <a:rPr lang="en-US" baseline="0" noProof="0" dirty="0"/>
              <a:t> 3</a:t>
            </a:r>
            <a:endParaRPr lang="en-US" noProof="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B18ECAA-1539-4DC9-BAF3-B8FF5FED932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7665733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noProof="0" dirty="0"/>
              <a:t>GBIF DOI explained 2</a:t>
            </a:r>
            <a:r>
              <a:rPr lang="en-US" baseline="0" noProof="0" dirty="0"/>
              <a:t> of 3</a:t>
            </a:r>
            <a:endParaRPr lang="en-US" noProof="0" dirty="0"/>
          </a:p>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B18ECAA-1539-4DC9-BAF3-B8FF5FED932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0686653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noProof="0" dirty="0"/>
              <a:t>GBIF DOI explained 2</a:t>
            </a:r>
            <a:r>
              <a:rPr lang="en-US" baseline="0" noProof="0" dirty="0"/>
              <a:t> of 3</a:t>
            </a:r>
            <a:endParaRPr lang="en-US" noProof="0" dirty="0"/>
          </a:p>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B18ECAA-1539-4DC9-BAF3-B8FF5FED932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0866294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O" dirty="0"/>
              <a:t>https://www.gbif.org</a:t>
            </a:r>
          </a:p>
        </p:txBody>
      </p:sp>
      <p:sp>
        <p:nvSpPr>
          <p:cNvPr id="4" name="Slide Number Placeholder 3"/>
          <p:cNvSpPr>
            <a:spLocks noGrp="1"/>
          </p:cNvSpPr>
          <p:nvPr>
            <p:ph type="sldNum" sz="quarter" idx="5"/>
          </p:nvPr>
        </p:nvSpPr>
        <p:spPr/>
        <p:txBody>
          <a:bodyPr/>
          <a:lstStyle/>
          <a:p>
            <a:fld id="{25B5EE77-8CAC-4815-8642-F6182C046882}" type="slidenum">
              <a:rPr lang="en-GB" smtClean="0"/>
              <a:t>66</a:t>
            </a:fld>
            <a:endParaRPr lang="en-GB"/>
          </a:p>
        </p:txBody>
      </p:sp>
    </p:spTree>
    <p:extLst>
      <p:ext uri="{BB962C8B-B14F-4D97-AF65-F5344CB8AC3E}">
        <p14:creationId xmlns:p14="http://schemas.microsoft.com/office/powerpoint/2010/main" val="260654280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https://</a:t>
            </a:r>
            <a:r>
              <a:rPr lang="en-GB" dirty="0" err="1"/>
              <a:t>bionomia.net</a:t>
            </a:r>
            <a:r>
              <a:rPr lang="en-GB" dirty="0"/>
              <a:t>/help-others</a:t>
            </a:r>
            <a:endParaRPr lang="en-NO" dirty="0"/>
          </a:p>
        </p:txBody>
      </p:sp>
      <p:sp>
        <p:nvSpPr>
          <p:cNvPr id="4" name="Slide Number Placeholder 3"/>
          <p:cNvSpPr>
            <a:spLocks noGrp="1"/>
          </p:cNvSpPr>
          <p:nvPr>
            <p:ph type="sldNum" sz="quarter" idx="5"/>
          </p:nvPr>
        </p:nvSpPr>
        <p:spPr/>
        <p:txBody>
          <a:bodyPr/>
          <a:lstStyle/>
          <a:p>
            <a:fld id="{25B5EE77-8CAC-4815-8642-F6182C046882}" type="slidenum">
              <a:rPr lang="en-GB" smtClean="0"/>
              <a:t>67</a:t>
            </a:fld>
            <a:endParaRPr lang="en-GB"/>
          </a:p>
        </p:txBody>
      </p:sp>
    </p:spTree>
    <p:extLst>
      <p:ext uri="{BB962C8B-B14F-4D97-AF65-F5344CB8AC3E}">
        <p14:creationId xmlns:p14="http://schemas.microsoft.com/office/powerpoint/2010/main" val="224209138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https://</a:t>
            </a:r>
            <a:r>
              <a:rPr lang="en-GB" dirty="0" err="1"/>
              <a:t>www.gbif.org</a:t>
            </a:r>
            <a:r>
              <a:rPr lang="en-GB" dirty="0"/>
              <a:t>/occurrence/</a:t>
            </a:r>
            <a:r>
              <a:rPr lang="en-GB" dirty="0" err="1"/>
              <a:t>search?recorded_by_id</a:t>
            </a:r>
            <a:r>
              <a:rPr lang="en-GB" dirty="0"/>
              <a:t>=https:~2F~2Fwww.wikidata.org~2Fwiki~2FQ94522&amp;identified_by_id=https:~2F~2Fwww.wikidata.org~2Fwiki~2FQ94522&amp;advanced=1&amp;occurrence_status=present</a:t>
            </a:r>
          </a:p>
          <a:p>
            <a:r>
              <a:rPr lang="en-GB" dirty="0"/>
              <a:t>https://</a:t>
            </a:r>
            <a:r>
              <a:rPr lang="en-GB" dirty="0" err="1"/>
              <a:t>www.gbif.org</a:t>
            </a:r>
            <a:r>
              <a:rPr lang="en-GB" dirty="0"/>
              <a:t>/occurrence/1095052193</a:t>
            </a:r>
            <a:endParaRPr lang="en-NO" dirty="0"/>
          </a:p>
        </p:txBody>
      </p:sp>
      <p:sp>
        <p:nvSpPr>
          <p:cNvPr id="4" name="Slide Number Placeholder 3"/>
          <p:cNvSpPr>
            <a:spLocks noGrp="1"/>
          </p:cNvSpPr>
          <p:nvPr>
            <p:ph type="sldNum" sz="quarter" idx="5"/>
          </p:nvPr>
        </p:nvSpPr>
        <p:spPr/>
        <p:txBody>
          <a:bodyPr/>
          <a:lstStyle/>
          <a:p>
            <a:fld id="{25B5EE77-8CAC-4815-8642-F6182C046882}" type="slidenum">
              <a:rPr lang="en-GB" smtClean="0"/>
              <a:t>68</a:t>
            </a:fld>
            <a:endParaRPr lang="en-GB"/>
          </a:p>
        </p:txBody>
      </p:sp>
    </p:spTree>
    <p:extLst>
      <p:ext uri="{BB962C8B-B14F-4D97-AF65-F5344CB8AC3E}">
        <p14:creationId xmlns:p14="http://schemas.microsoft.com/office/powerpoint/2010/main" val="82601042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O" dirty="0"/>
          </a:p>
        </p:txBody>
      </p:sp>
      <p:sp>
        <p:nvSpPr>
          <p:cNvPr id="4" name="Slide Number Placeholder 3"/>
          <p:cNvSpPr>
            <a:spLocks noGrp="1"/>
          </p:cNvSpPr>
          <p:nvPr>
            <p:ph type="sldNum" sz="quarter" idx="5"/>
          </p:nvPr>
        </p:nvSpPr>
        <p:spPr/>
        <p:txBody>
          <a:bodyPr/>
          <a:lstStyle/>
          <a:p>
            <a:fld id="{25B5EE77-8CAC-4815-8642-F6182C046882}" type="slidenum">
              <a:rPr lang="en-GB" smtClean="0"/>
              <a:t>69</a:t>
            </a:fld>
            <a:endParaRPr lang="en-GB"/>
          </a:p>
        </p:txBody>
      </p:sp>
    </p:spTree>
    <p:extLst>
      <p:ext uri="{BB962C8B-B14F-4D97-AF65-F5344CB8AC3E}">
        <p14:creationId xmlns:p14="http://schemas.microsoft.com/office/powerpoint/2010/main" val="377817247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Codes to OTUs</a:t>
            </a:r>
          </a:p>
          <a:p>
            <a:r>
              <a:rPr lang="en-GB" sz="1200" b="0" i="0" u="none" strike="noStrike" kern="1200" dirty="0">
                <a:solidFill>
                  <a:schemeClr val="tx1"/>
                </a:solidFill>
                <a:effectLst/>
                <a:latin typeface="+mn-lt"/>
                <a:ea typeface="+mn-ea"/>
                <a:cs typeface="+mn-cs"/>
                <a:hlinkClick r:id="rId3" tooltip="Algae"/>
              </a:rPr>
              <a:t>Algae</a:t>
            </a:r>
            <a:r>
              <a:rPr lang="en-GB" sz="1200" b="0" i="0" kern="1200" dirty="0">
                <a:solidFill>
                  <a:schemeClr val="tx1"/>
                </a:solidFill>
                <a:effectLst/>
                <a:latin typeface="+mn-lt"/>
                <a:ea typeface="+mn-ea"/>
                <a:cs typeface="+mn-cs"/>
              </a:rPr>
              <a:t>, </a:t>
            </a:r>
            <a:r>
              <a:rPr lang="en-GB" sz="1200" b="0" i="0" u="none" strike="noStrike" kern="1200" dirty="0">
                <a:solidFill>
                  <a:schemeClr val="tx1"/>
                </a:solidFill>
                <a:effectLst/>
                <a:latin typeface="+mn-lt"/>
                <a:ea typeface="+mn-ea"/>
                <a:cs typeface="+mn-cs"/>
                <a:hlinkClick r:id="rId4" tooltip="Fungus"/>
              </a:rPr>
              <a:t>Fungi</a:t>
            </a:r>
            <a:r>
              <a:rPr lang="en-GB" sz="1200" b="0" i="0" kern="1200" dirty="0">
                <a:solidFill>
                  <a:schemeClr val="tx1"/>
                </a:solidFill>
                <a:effectLst/>
                <a:latin typeface="+mn-lt"/>
                <a:ea typeface="+mn-ea"/>
                <a:cs typeface="+mn-cs"/>
              </a:rPr>
              <a:t> and </a:t>
            </a:r>
            <a:r>
              <a:rPr lang="en-GB" sz="1200" b="0" i="0" u="none" strike="noStrike" kern="1200" dirty="0">
                <a:solidFill>
                  <a:schemeClr val="tx1"/>
                </a:solidFill>
                <a:effectLst/>
                <a:latin typeface="+mn-lt"/>
                <a:ea typeface="+mn-ea"/>
                <a:cs typeface="+mn-cs"/>
                <a:hlinkClick r:id="rId5" tooltip="Plant"/>
              </a:rPr>
              <a:t>Plants</a:t>
            </a:r>
            <a:r>
              <a:rPr lang="en-GB" sz="1200" b="0" i="0" kern="1200" dirty="0">
                <a:solidFill>
                  <a:schemeClr val="tx1"/>
                </a:solidFill>
                <a:effectLst/>
                <a:latin typeface="+mn-lt"/>
                <a:ea typeface="+mn-ea"/>
                <a:cs typeface="+mn-cs"/>
              </a:rPr>
              <a:t> – </a:t>
            </a:r>
            <a:r>
              <a:rPr lang="en-GB" sz="1200" b="0" i="1" u="none" strike="noStrike" kern="1200" dirty="0">
                <a:solidFill>
                  <a:schemeClr val="tx1"/>
                </a:solidFill>
                <a:effectLst/>
                <a:latin typeface="+mn-lt"/>
                <a:ea typeface="+mn-ea"/>
                <a:cs typeface="+mn-cs"/>
                <a:hlinkClick r:id="rId6" tooltip="International Code of Nomenclature for algae, fungi, and plants"/>
              </a:rPr>
              <a:t>International Code of Nomenclature for algae, fungi, and plants</a:t>
            </a:r>
            <a:r>
              <a:rPr lang="en-GB" sz="1200" b="0" i="0" kern="1200" dirty="0">
                <a:solidFill>
                  <a:schemeClr val="tx1"/>
                </a:solidFill>
                <a:effectLst/>
                <a:latin typeface="+mn-lt"/>
                <a:ea typeface="+mn-ea"/>
                <a:cs typeface="+mn-cs"/>
              </a:rPr>
              <a:t> (</a:t>
            </a:r>
            <a:r>
              <a:rPr lang="en-GB" sz="1200" b="0" i="1" kern="1200" dirty="0">
                <a:solidFill>
                  <a:schemeClr val="tx1"/>
                </a:solidFill>
                <a:effectLst/>
                <a:latin typeface="+mn-lt"/>
                <a:ea typeface="+mn-ea"/>
                <a:cs typeface="+mn-cs"/>
              </a:rPr>
              <a:t>ICN</a:t>
            </a:r>
            <a:r>
              <a:rPr lang="en-GB" sz="1200" b="0" i="0" kern="1200" dirty="0">
                <a:solidFill>
                  <a:schemeClr val="tx1"/>
                </a:solidFill>
                <a:effectLst/>
                <a:latin typeface="+mn-lt"/>
                <a:ea typeface="+mn-ea"/>
                <a:cs typeface="+mn-cs"/>
              </a:rPr>
              <a:t>), which in July 2011 replaced the </a:t>
            </a:r>
            <a:r>
              <a:rPr lang="en-GB" sz="1200" b="0" i="1" u="none" strike="noStrike" kern="1200" dirty="0">
                <a:solidFill>
                  <a:schemeClr val="tx1"/>
                </a:solidFill>
                <a:effectLst/>
                <a:latin typeface="+mn-lt"/>
                <a:ea typeface="+mn-ea"/>
                <a:cs typeface="+mn-cs"/>
                <a:hlinkClick r:id="rId7" tooltip="International Code of Botanical Nomenclature"/>
              </a:rPr>
              <a:t>International Code of Botanical Nomenclature</a:t>
            </a:r>
            <a:r>
              <a:rPr lang="en-GB" sz="1200" b="0" i="0" kern="1200" dirty="0">
                <a:solidFill>
                  <a:schemeClr val="tx1"/>
                </a:solidFill>
                <a:effectLst/>
                <a:latin typeface="+mn-lt"/>
                <a:ea typeface="+mn-ea"/>
                <a:cs typeface="+mn-cs"/>
              </a:rPr>
              <a:t> (</a:t>
            </a:r>
            <a:r>
              <a:rPr lang="en-GB" sz="1200" b="0" i="1" kern="1200" dirty="0">
                <a:solidFill>
                  <a:schemeClr val="tx1"/>
                </a:solidFill>
                <a:effectLst/>
                <a:latin typeface="+mn-lt"/>
                <a:ea typeface="+mn-ea"/>
                <a:cs typeface="+mn-cs"/>
              </a:rPr>
              <a:t>ICBN</a:t>
            </a:r>
            <a:r>
              <a:rPr lang="en-GB" sz="1200" b="0" i="0" kern="1200" dirty="0">
                <a:solidFill>
                  <a:schemeClr val="tx1"/>
                </a:solidFill>
                <a:effectLst/>
                <a:latin typeface="+mn-lt"/>
                <a:ea typeface="+mn-ea"/>
                <a:cs typeface="+mn-cs"/>
              </a:rPr>
              <a:t>) and the earlier </a:t>
            </a:r>
            <a:r>
              <a:rPr lang="en-GB" sz="1200" b="0" i="1" kern="1200" dirty="0">
                <a:solidFill>
                  <a:schemeClr val="tx1"/>
                </a:solidFill>
                <a:effectLst/>
                <a:latin typeface="+mn-lt"/>
                <a:ea typeface="+mn-ea"/>
                <a:cs typeface="+mn-cs"/>
              </a:rPr>
              <a:t>International Rules of Botanical Nomenclature</a:t>
            </a:r>
            <a:r>
              <a:rPr lang="en-GB" sz="1200" b="0" i="0" kern="1200" dirty="0">
                <a:solidFill>
                  <a:schemeClr val="tx1"/>
                </a:solidFill>
                <a:effectLst/>
                <a:latin typeface="+mn-lt"/>
                <a:ea typeface="+mn-ea"/>
                <a:cs typeface="+mn-cs"/>
              </a:rPr>
              <a:t>.</a:t>
            </a:r>
          </a:p>
          <a:p>
            <a:r>
              <a:rPr lang="en-GB" sz="1200" b="0" i="0" u="none" strike="noStrike" kern="1200" dirty="0">
                <a:solidFill>
                  <a:schemeClr val="tx1"/>
                </a:solidFill>
                <a:effectLst/>
                <a:latin typeface="+mn-lt"/>
                <a:ea typeface="+mn-ea"/>
                <a:cs typeface="+mn-cs"/>
                <a:hlinkClick r:id="rId8" tooltip="Animal"/>
              </a:rPr>
              <a:t>Animals</a:t>
            </a:r>
            <a:r>
              <a:rPr lang="en-GB" sz="1200" b="0" i="0" kern="1200" dirty="0">
                <a:solidFill>
                  <a:schemeClr val="tx1"/>
                </a:solidFill>
                <a:effectLst/>
                <a:latin typeface="+mn-lt"/>
                <a:ea typeface="+mn-ea"/>
                <a:cs typeface="+mn-cs"/>
              </a:rPr>
              <a:t> – </a:t>
            </a:r>
            <a:r>
              <a:rPr lang="en-GB" sz="1200" b="0" i="1" u="none" strike="noStrike" kern="1200" dirty="0">
                <a:solidFill>
                  <a:schemeClr val="tx1"/>
                </a:solidFill>
                <a:effectLst/>
                <a:latin typeface="+mn-lt"/>
                <a:ea typeface="+mn-ea"/>
                <a:cs typeface="+mn-cs"/>
                <a:hlinkClick r:id="rId9" tooltip="International Code of Zoological Nomenclature"/>
              </a:rPr>
              <a:t>International Code of Zoological Nomenclature</a:t>
            </a:r>
            <a:r>
              <a:rPr lang="en-GB" sz="1200" b="0" i="0" kern="1200" dirty="0">
                <a:solidFill>
                  <a:schemeClr val="tx1"/>
                </a:solidFill>
                <a:effectLst/>
                <a:latin typeface="+mn-lt"/>
                <a:ea typeface="+mn-ea"/>
                <a:cs typeface="+mn-cs"/>
              </a:rPr>
              <a:t> (</a:t>
            </a:r>
            <a:r>
              <a:rPr lang="en-GB" sz="1200" b="0" i="1" kern="1200" dirty="0">
                <a:solidFill>
                  <a:schemeClr val="tx1"/>
                </a:solidFill>
                <a:effectLst/>
                <a:latin typeface="+mn-lt"/>
                <a:ea typeface="+mn-ea"/>
                <a:cs typeface="+mn-cs"/>
              </a:rPr>
              <a:t>ICZN</a:t>
            </a:r>
            <a:r>
              <a:rPr lang="en-GB" sz="1200" b="0" i="0" kern="1200" dirty="0">
                <a:solidFill>
                  <a:schemeClr val="tx1"/>
                </a:solidFill>
                <a:effectLst/>
                <a:latin typeface="+mn-lt"/>
                <a:ea typeface="+mn-ea"/>
                <a:cs typeface="+mn-cs"/>
              </a:rPr>
              <a:t>)</a:t>
            </a:r>
          </a:p>
          <a:p>
            <a:r>
              <a:rPr lang="en-GB" sz="1200" b="0" i="0" u="none" strike="noStrike" kern="1200" dirty="0">
                <a:solidFill>
                  <a:schemeClr val="tx1"/>
                </a:solidFill>
                <a:effectLst/>
                <a:latin typeface="+mn-lt"/>
                <a:ea typeface="+mn-ea"/>
                <a:cs typeface="+mn-cs"/>
                <a:hlinkClick r:id="rId10" tooltip="Bacterium"/>
              </a:rPr>
              <a:t>Bacteria</a:t>
            </a:r>
            <a:r>
              <a:rPr lang="en-GB" sz="1200" b="0" i="0" kern="1200" dirty="0">
                <a:solidFill>
                  <a:schemeClr val="tx1"/>
                </a:solidFill>
                <a:effectLst/>
                <a:latin typeface="+mn-lt"/>
                <a:ea typeface="+mn-ea"/>
                <a:cs typeface="+mn-cs"/>
              </a:rPr>
              <a:t> and </a:t>
            </a:r>
            <a:r>
              <a:rPr lang="en-GB" sz="1200" b="0" i="0" u="none" strike="noStrike" kern="1200" dirty="0">
                <a:solidFill>
                  <a:schemeClr val="tx1"/>
                </a:solidFill>
                <a:effectLst/>
                <a:latin typeface="+mn-lt"/>
                <a:ea typeface="+mn-ea"/>
                <a:cs typeface="+mn-cs"/>
                <a:hlinkClick r:id="rId11" tooltip="Archaea"/>
              </a:rPr>
              <a:t>Archaea</a:t>
            </a:r>
            <a:r>
              <a:rPr lang="en-GB" sz="1200" b="0" i="0" kern="1200" dirty="0">
                <a:solidFill>
                  <a:schemeClr val="tx1"/>
                </a:solidFill>
                <a:effectLst/>
                <a:latin typeface="+mn-lt"/>
                <a:ea typeface="+mn-ea"/>
                <a:cs typeface="+mn-cs"/>
              </a:rPr>
              <a:t> – </a:t>
            </a:r>
            <a:r>
              <a:rPr lang="en-GB" sz="1200" b="0" i="1" u="none" strike="noStrike" kern="1200" dirty="0">
                <a:solidFill>
                  <a:schemeClr val="tx1"/>
                </a:solidFill>
                <a:effectLst/>
                <a:latin typeface="+mn-lt"/>
                <a:ea typeface="+mn-ea"/>
                <a:cs typeface="+mn-cs"/>
                <a:hlinkClick r:id="rId12" tooltip="International Code of Nomenclature of Prokaryotes"/>
              </a:rPr>
              <a:t>International Code of Nomenclature of Prokaryotes</a:t>
            </a:r>
            <a:r>
              <a:rPr lang="en-GB" sz="1200" b="0" i="0" kern="1200" dirty="0">
                <a:solidFill>
                  <a:schemeClr val="tx1"/>
                </a:solidFill>
                <a:effectLst/>
                <a:latin typeface="+mn-lt"/>
                <a:ea typeface="+mn-ea"/>
                <a:cs typeface="+mn-cs"/>
              </a:rPr>
              <a:t> (</a:t>
            </a:r>
            <a:r>
              <a:rPr lang="en-GB" sz="1200" b="0" i="1" kern="1200" dirty="0">
                <a:solidFill>
                  <a:schemeClr val="tx1"/>
                </a:solidFill>
                <a:effectLst/>
                <a:latin typeface="+mn-lt"/>
                <a:ea typeface="+mn-ea"/>
                <a:cs typeface="+mn-cs"/>
              </a:rPr>
              <a:t>ICNP</a:t>
            </a:r>
            <a:r>
              <a:rPr lang="en-GB" sz="1200" b="0" i="0" kern="1200" dirty="0">
                <a:solidFill>
                  <a:schemeClr val="tx1"/>
                </a:solidFill>
                <a:effectLst/>
                <a:latin typeface="+mn-lt"/>
                <a:ea typeface="+mn-ea"/>
                <a:cs typeface="+mn-cs"/>
              </a:rPr>
              <a:t>), which in 2008 replaced the </a:t>
            </a:r>
            <a:r>
              <a:rPr lang="en-GB" sz="1200" b="0" i="1" kern="1200" dirty="0">
                <a:solidFill>
                  <a:schemeClr val="tx1"/>
                </a:solidFill>
                <a:effectLst/>
                <a:latin typeface="+mn-lt"/>
                <a:ea typeface="+mn-ea"/>
                <a:cs typeface="+mn-cs"/>
              </a:rPr>
              <a:t>International Code of Nomenclature of Bacteria</a:t>
            </a:r>
            <a:r>
              <a:rPr lang="en-GB" sz="1200" b="0" i="0" kern="1200" dirty="0">
                <a:solidFill>
                  <a:schemeClr val="tx1"/>
                </a:solidFill>
                <a:effectLst/>
                <a:latin typeface="+mn-lt"/>
                <a:ea typeface="+mn-ea"/>
                <a:cs typeface="+mn-cs"/>
              </a:rPr>
              <a:t> (</a:t>
            </a:r>
            <a:r>
              <a:rPr lang="en-GB" sz="1200" b="0" i="1" kern="1200" dirty="0">
                <a:solidFill>
                  <a:schemeClr val="tx1"/>
                </a:solidFill>
                <a:effectLst/>
                <a:latin typeface="+mn-lt"/>
                <a:ea typeface="+mn-ea"/>
                <a:cs typeface="+mn-cs"/>
              </a:rPr>
              <a:t>ICNB</a:t>
            </a:r>
            <a:r>
              <a:rPr lang="en-GB" sz="1200" b="0" i="0" kern="1200" dirty="0">
                <a:solidFill>
                  <a:schemeClr val="tx1"/>
                </a:solidFill>
                <a:effectLst/>
                <a:latin typeface="+mn-lt"/>
                <a:ea typeface="+mn-ea"/>
                <a:cs typeface="+mn-cs"/>
              </a:rPr>
              <a:t>)</a:t>
            </a:r>
          </a:p>
          <a:p>
            <a:r>
              <a:rPr lang="en-GB" sz="1200" b="0" i="0" u="sng" kern="1200" dirty="0">
                <a:solidFill>
                  <a:schemeClr val="tx1"/>
                </a:solidFill>
                <a:effectLst/>
                <a:latin typeface="+mn-lt"/>
                <a:ea typeface="+mn-ea"/>
                <a:cs typeface="+mn-cs"/>
                <a:hlinkClick r:id="rId13"/>
              </a:rPr>
              <a:t>Cultivated plants</a:t>
            </a:r>
            <a:r>
              <a:rPr lang="en-GB" sz="1200" b="0" i="0" kern="1200" dirty="0">
                <a:solidFill>
                  <a:schemeClr val="tx1"/>
                </a:solidFill>
                <a:effectLst/>
                <a:latin typeface="+mn-lt"/>
                <a:ea typeface="+mn-ea"/>
                <a:cs typeface="+mn-cs"/>
              </a:rPr>
              <a:t> – </a:t>
            </a:r>
            <a:r>
              <a:rPr lang="en-GB" sz="1200" b="0" i="1" u="none" strike="noStrike" kern="1200" dirty="0">
                <a:solidFill>
                  <a:schemeClr val="tx1"/>
                </a:solidFill>
                <a:effectLst/>
                <a:latin typeface="+mn-lt"/>
                <a:ea typeface="+mn-ea"/>
                <a:cs typeface="+mn-cs"/>
                <a:hlinkClick r:id="rId14" tooltip="International Code of Nomenclature for Cultivated Plants"/>
              </a:rPr>
              <a:t>International Code of Nomenclature for Cultivated Plants</a:t>
            </a:r>
            <a:r>
              <a:rPr lang="en-GB" sz="1200" b="0" i="0" kern="1200" dirty="0">
                <a:solidFill>
                  <a:schemeClr val="tx1"/>
                </a:solidFill>
                <a:effectLst/>
                <a:latin typeface="+mn-lt"/>
                <a:ea typeface="+mn-ea"/>
                <a:cs typeface="+mn-cs"/>
              </a:rPr>
              <a:t> (</a:t>
            </a:r>
            <a:r>
              <a:rPr lang="en-GB" sz="1200" b="0" i="1" kern="1200" dirty="0">
                <a:solidFill>
                  <a:schemeClr val="tx1"/>
                </a:solidFill>
                <a:effectLst/>
                <a:latin typeface="+mn-lt"/>
                <a:ea typeface="+mn-ea"/>
                <a:cs typeface="+mn-cs"/>
              </a:rPr>
              <a:t>ICNCP</a:t>
            </a:r>
            <a:r>
              <a:rPr lang="en-GB" sz="1200" b="0" i="0" kern="1200" dirty="0">
                <a:solidFill>
                  <a:schemeClr val="tx1"/>
                </a:solidFill>
                <a:effectLst/>
                <a:latin typeface="+mn-lt"/>
                <a:ea typeface="+mn-ea"/>
                <a:cs typeface="+mn-cs"/>
              </a:rPr>
              <a:t>)</a:t>
            </a:r>
          </a:p>
          <a:p>
            <a:r>
              <a:rPr lang="en-GB" sz="1200" b="0" i="0" u="none" strike="noStrike" kern="1200" dirty="0">
                <a:solidFill>
                  <a:schemeClr val="tx1"/>
                </a:solidFill>
                <a:effectLst/>
                <a:latin typeface="+mn-lt"/>
                <a:ea typeface="+mn-ea"/>
                <a:cs typeface="+mn-cs"/>
                <a:hlinkClick r:id="rId15" tooltip="Plant association"/>
              </a:rPr>
              <a:t>Plant associations</a:t>
            </a:r>
            <a:r>
              <a:rPr lang="en-GB" sz="1200" b="0" i="0" kern="1200" dirty="0">
                <a:solidFill>
                  <a:schemeClr val="tx1"/>
                </a:solidFill>
                <a:effectLst/>
                <a:latin typeface="+mn-lt"/>
                <a:ea typeface="+mn-ea"/>
                <a:cs typeface="+mn-cs"/>
              </a:rPr>
              <a:t> – </a:t>
            </a:r>
            <a:r>
              <a:rPr lang="en-GB" sz="1200" b="0" i="1" u="none" strike="noStrike" kern="1200" dirty="0">
                <a:solidFill>
                  <a:schemeClr val="tx1"/>
                </a:solidFill>
                <a:effectLst/>
                <a:latin typeface="+mn-lt"/>
                <a:ea typeface="+mn-ea"/>
                <a:cs typeface="+mn-cs"/>
                <a:hlinkClick r:id="rId16" tooltip="International Code of Phytosociological Nomenclature"/>
              </a:rPr>
              <a:t>International Code of Phytosociological Nomenclature</a:t>
            </a:r>
            <a:r>
              <a:rPr lang="en-GB" sz="1200" b="0" i="1" kern="1200" dirty="0">
                <a:solidFill>
                  <a:schemeClr val="tx1"/>
                </a:solidFill>
                <a:effectLst/>
                <a:latin typeface="+mn-lt"/>
                <a:ea typeface="+mn-ea"/>
                <a:cs typeface="+mn-cs"/>
              </a:rPr>
              <a:t> (ICPN)</a:t>
            </a:r>
            <a:endParaRPr lang="en-GB" sz="1200" b="0" i="0" kern="1200" dirty="0">
              <a:solidFill>
                <a:schemeClr val="tx1"/>
              </a:solidFill>
              <a:effectLst/>
              <a:latin typeface="+mn-lt"/>
              <a:ea typeface="+mn-ea"/>
              <a:cs typeface="+mn-cs"/>
            </a:endParaRPr>
          </a:p>
          <a:p>
            <a:r>
              <a:rPr lang="en-GB" sz="1200" b="0" i="0" u="none" strike="noStrike" kern="1200" dirty="0">
                <a:solidFill>
                  <a:schemeClr val="tx1"/>
                </a:solidFill>
                <a:effectLst/>
                <a:latin typeface="+mn-lt"/>
                <a:ea typeface="+mn-ea"/>
                <a:cs typeface="+mn-cs"/>
                <a:hlinkClick r:id="rId17" tooltip="Virus"/>
              </a:rPr>
              <a:t>Viruses</a:t>
            </a:r>
            <a:r>
              <a:rPr lang="en-GB" sz="1200" b="0" i="0" kern="1200" dirty="0">
                <a:solidFill>
                  <a:schemeClr val="tx1"/>
                </a:solidFill>
                <a:effectLst/>
                <a:latin typeface="+mn-lt"/>
                <a:ea typeface="+mn-ea"/>
                <a:cs typeface="+mn-cs"/>
              </a:rPr>
              <a:t> – </a:t>
            </a:r>
            <a:r>
              <a:rPr lang="en-GB" sz="1200" b="0" i="1" u="none" strike="noStrike" kern="1200" dirty="0">
                <a:solidFill>
                  <a:schemeClr val="tx1"/>
                </a:solidFill>
                <a:effectLst/>
                <a:latin typeface="+mn-lt"/>
                <a:ea typeface="+mn-ea"/>
                <a:cs typeface="+mn-cs"/>
                <a:hlinkClick r:id="rId18" tooltip="International Committee on Taxonomy of Viruses"/>
              </a:rPr>
              <a:t>The International Code of Virus Classification and Nomenclature</a:t>
            </a:r>
            <a:r>
              <a:rPr lang="en-GB" sz="1200" b="0" i="0" kern="1200" dirty="0">
                <a:solidFill>
                  <a:schemeClr val="tx1"/>
                </a:solidFill>
                <a:effectLst/>
                <a:latin typeface="+mn-lt"/>
                <a:ea typeface="+mn-ea"/>
                <a:cs typeface="+mn-cs"/>
              </a:rPr>
              <a:t> (ICVCN); </a:t>
            </a:r>
            <a:r>
              <a:rPr lang="en-GB" sz="1200" b="0" i="1" kern="1200" dirty="0">
                <a:solidFill>
                  <a:schemeClr val="tx1"/>
                </a:solidFill>
                <a:effectLst/>
                <a:latin typeface="+mn-lt"/>
                <a:ea typeface="+mn-ea"/>
                <a:cs typeface="+mn-cs"/>
              </a:rPr>
              <a:t>see also </a:t>
            </a:r>
            <a:r>
              <a:rPr lang="en-GB" sz="1200" b="0" i="1" u="none" strike="noStrike" kern="1200" dirty="0">
                <a:solidFill>
                  <a:schemeClr val="tx1"/>
                </a:solidFill>
                <a:effectLst/>
                <a:latin typeface="+mn-lt"/>
                <a:ea typeface="+mn-ea"/>
                <a:cs typeface="+mn-cs"/>
                <a:hlinkClick r:id="rId19" tooltip="Virus classification"/>
              </a:rPr>
              <a:t>virus classification</a:t>
            </a:r>
            <a:endParaRPr lang="en-GB" sz="1200" b="0" i="1" u="none" strike="noStrike" kern="1200" dirty="0">
              <a:solidFill>
                <a:schemeClr val="tx1"/>
              </a:solidFill>
              <a:effectLst/>
              <a:latin typeface="+mn-lt"/>
              <a:ea typeface="+mn-ea"/>
              <a:cs typeface="+mn-cs"/>
            </a:endParaRPr>
          </a:p>
          <a:p>
            <a:r>
              <a:rPr lang="en-GB" sz="1200" b="0" i="1" u="none" strike="noStrike" kern="1200" dirty="0">
                <a:solidFill>
                  <a:schemeClr val="tx1"/>
                </a:solidFill>
                <a:effectLst/>
                <a:latin typeface="+mn-lt"/>
                <a:ea typeface="+mn-ea"/>
                <a:cs typeface="+mn-cs"/>
              </a:rPr>
              <a:t>PhyloCode</a:t>
            </a:r>
            <a:endParaRPr lang="en-GB" sz="1200" b="0" i="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25B5EE77-8CAC-4815-8642-F6182C046882}" type="slidenum">
              <a:rPr lang="en-GB" smtClean="0"/>
              <a:t>70</a:t>
            </a:fld>
            <a:endParaRPr lang="en-GB" dirty="0"/>
          </a:p>
        </p:txBody>
      </p:sp>
    </p:spTree>
    <p:extLst>
      <p:ext uri="{BB962C8B-B14F-4D97-AF65-F5344CB8AC3E}">
        <p14:creationId xmlns:p14="http://schemas.microsoft.com/office/powerpoint/2010/main" val="351879104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GBIF is integrating OTUs to the taxonomic backbone. OTU = Operational Taxonomic Unit</a:t>
            </a:r>
          </a:p>
          <a:p>
            <a:r>
              <a:rPr lang="en-US" dirty="0"/>
              <a:t>https://</a:t>
            </a:r>
            <a:r>
              <a:rPr lang="en-US" dirty="0" err="1"/>
              <a:t>www.gbif.org</a:t>
            </a:r>
            <a:r>
              <a:rPr lang="en-US" dirty="0"/>
              <a:t>/news/2UfGq1L6iXbSu0ElamvVlH/gbif-introduces-new-version-of-the-backbone-taxonomy (News item 2019-09-25)</a:t>
            </a:r>
          </a:p>
          <a:p>
            <a:r>
              <a:rPr lang="en-US" dirty="0"/>
              <a:t>https://</a:t>
            </a:r>
            <a:r>
              <a:rPr lang="en-US" dirty="0" err="1"/>
              <a:t>www.gbif.org</a:t>
            </a:r>
            <a:r>
              <a:rPr lang="en-US" dirty="0"/>
              <a:t>/news/2LrgV5t3ZuGeU2WIymSEuk/adding-sequence-based-identifiers-to-backbone-taxonomy-reveals-dark-taxa-fungi (News item 2018-08-29)</a:t>
            </a:r>
          </a:p>
          <a:p>
            <a:r>
              <a:rPr lang="en-GB" dirty="0"/>
              <a:t>https://data-</a:t>
            </a:r>
            <a:r>
              <a:rPr lang="en-GB" dirty="0" err="1"/>
              <a:t>blog.gbif.org</a:t>
            </a:r>
            <a:r>
              <a:rPr lang="en-GB" dirty="0"/>
              <a:t>/post/gbif-molecular-data/ (Blog post 2019-04-24)</a:t>
            </a:r>
          </a:p>
          <a:p>
            <a:r>
              <a:rPr lang="en-GB" dirty="0"/>
              <a:t>https://data-</a:t>
            </a:r>
            <a:r>
              <a:rPr lang="en-GB" dirty="0" err="1"/>
              <a:t>blog.gbif.org</a:t>
            </a:r>
            <a:r>
              <a:rPr lang="en-GB" dirty="0"/>
              <a:t>/post/gbif-molecular-data-quality/ (Blog post 2019-04-26)</a:t>
            </a:r>
          </a:p>
          <a:p>
            <a:r>
              <a:rPr lang="en-GB" dirty="0"/>
              <a:t>UNITE OTU SH checklist: https://</a:t>
            </a:r>
            <a:r>
              <a:rPr lang="en-GB" dirty="0" err="1"/>
              <a:t>doi.org</a:t>
            </a:r>
            <a:r>
              <a:rPr lang="en-GB" dirty="0"/>
              <a:t>/10.15468/mkpcy3 (2018)</a:t>
            </a:r>
          </a:p>
          <a:p>
            <a:r>
              <a:rPr lang="en-GB" dirty="0" err="1"/>
              <a:t>iBOL</a:t>
            </a:r>
            <a:r>
              <a:rPr lang="en-GB" dirty="0"/>
              <a:t> BIN checklist: https://</a:t>
            </a:r>
            <a:r>
              <a:rPr lang="en-GB" dirty="0" err="1"/>
              <a:t>doi.org</a:t>
            </a:r>
            <a:r>
              <a:rPr lang="en-GB" dirty="0"/>
              <a:t>/10.15468/</a:t>
            </a:r>
            <a:r>
              <a:rPr lang="en-GB" dirty="0" err="1"/>
              <a:t>wvfqoi</a:t>
            </a:r>
            <a:r>
              <a:rPr lang="en-GB" dirty="0"/>
              <a:t> (2019)</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C226CDB-6DF5-4F3C-880E-252B065D5D3A}"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6975278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Andersson AF, Bissett A, Finstad AG, </a:t>
            </a:r>
            <a:r>
              <a:rPr lang="en-GB" sz="1200" b="0" i="0" kern="1200" dirty="0" err="1">
                <a:solidFill>
                  <a:schemeClr val="tx1"/>
                </a:solidFill>
                <a:effectLst/>
                <a:latin typeface="+mn-lt"/>
                <a:ea typeface="+mn-ea"/>
                <a:cs typeface="+mn-cs"/>
              </a:rPr>
              <a:t>Fossøy</a:t>
            </a:r>
            <a:r>
              <a:rPr lang="en-GB" sz="1200" b="0" i="0" kern="1200" dirty="0">
                <a:solidFill>
                  <a:schemeClr val="tx1"/>
                </a:solidFill>
                <a:effectLst/>
                <a:latin typeface="+mn-lt"/>
                <a:ea typeface="+mn-ea"/>
                <a:cs typeface="+mn-cs"/>
              </a:rPr>
              <a:t> F, Grosjean M, Hope M, Jeppesen TS, </a:t>
            </a:r>
            <a:r>
              <a:rPr lang="en-GB" sz="1200" b="0" i="0" kern="1200" dirty="0" err="1">
                <a:solidFill>
                  <a:schemeClr val="tx1"/>
                </a:solidFill>
                <a:effectLst/>
                <a:latin typeface="+mn-lt"/>
                <a:ea typeface="+mn-ea"/>
                <a:cs typeface="+mn-cs"/>
              </a:rPr>
              <a:t>Kõljalg</a:t>
            </a:r>
            <a:r>
              <a:rPr lang="en-GB" sz="1200" b="0" i="0" kern="1200" dirty="0">
                <a:solidFill>
                  <a:schemeClr val="tx1"/>
                </a:solidFill>
                <a:effectLst/>
                <a:latin typeface="+mn-lt"/>
                <a:ea typeface="+mn-ea"/>
                <a:cs typeface="+mn-cs"/>
              </a:rPr>
              <a:t> U, Lundin D, Nilsson RN, Prager M, </a:t>
            </a:r>
            <a:r>
              <a:rPr lang="en-GB" sz="1200" b="0" i="0" kern="1200" dirty="0" err="1">
                <a:solidFill>
                  <a:schemeClr val="tx1"/>
                </a:solidFill>
                <a:effectLst/>
                <a:latin typeface="+mn-lt"/>
                <a:ea typeface="+mn-ea"/>
                <a:cs typeface="+mn-cs"/>
              </a:rPr>
              <a:t>Svenningsen</a:t>
            </a:r>
            <a:r>
              <a:rPr lang="en-GB" sz="1200" b="0" i="0" kern="1200" dirty="0">
                <a:solidFill>
                  <a:schemeClr val="tx1"/>
                </a:solidFill>
                <a:effectLst/>
                <a:latin typeface="+mn-lt"/>
                <a:ea typeface="+mn-ea"/>
                <a:cs typeface="+mn-cs"/>
              </a:rPr>
              <a:t> C &amp; Schigel D (2020) Publishing sequence-derived data through biodiversity data platforms [Community review draft]. Copenhagen: GBIF Secretariat. </a:t>
            </a:r>
            <a:r>
              <a:rPr lang="en-GB" sz="1200" b="0" i="0" u="sng" kern="1200" dirty="0">
                <a:solidFill>
                  <a:schemeClr val="tx1"/>
                </a:solidFill>
                <a:effectLst/>
                <a:latin typeface="+mn-lt"/>
                <a:ea typeface="+mn-ea"/>
                <a:cs typeface="+mn-cs"/>
                <a:hlinkClick r:id="rId3"/>
              </a:rPr>
              <a:t>https://doi.org/10.35035/doc-vf1a-nr22</a:t>
            </a:r>
            <a:r>
              <a:rPr lang="en-GB" sz="1200" b="0" i="0" kern="1200" dirty="0">
                <a:solidFill>
                  <a:schemeClr val="tx1"/>
                </a:solidFill>
                <a:effectLst/>
                <a:latin typeface="+mn-lt"/>
                <a:ea typeface="+mn-ea"/>
                <a:cs typeface="+mn-cs"/>
              </a:rPr>
              <a:t>.</a:t>
            </a:r>
            <a:endParaRPr lang="en-GB" dirty="0"/>
          </a:p>
        </p:txBody>
      </p:sp>
      <p:sp>
        <p:nvSpPr>
          <p:cNvPr id="4" name="Slide Number Placeholder 3"/>
          <p:cNvSpPr>
            <a:spLocks noGrp="1"/>
          </p:cNvSpPr>
          <p:nvPr>
            <p:ph type="sldNum" sz="quarter" idx="10"/>
          </p:nvPr>
        </p:nvSpPr>
        <p:spPr/>
        <p:txBody>
          <a:bodyPr/>
          <a:lstStyle/>
          <a:p>
            <a:fld id="{25B5EE77-8CAC-4815-8642-F6182C046882}" type="slidenum">
              <a:rPr lang="en-GB" smtClean="0"/>
              <a:t>72</a:t>
            </a:fld>
            <a:endParaRPr lang="en-GB"/>
          </a:p>
        </p:txBody>
      </p:sp>
    </p:spTree>
    <p:extLst>
      <p:ext uri="{BB962C8B-B14F-4D97-AF65-F5344CB8AC3E}">
        <p14:creationId xmlns:p14="http://schemas.microsoft.com/office/powerpoint/2010/main" val="205808411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3.xml"/><Relationship Id="rId5" Type="http://schemas.openxmlformats.org/officeDocument/2006/relationships/hyperlink" Target="https://www.gbif.org/document/81771" TargetMode="External"/><Relationship Id="rId4" Type="http://schemas.openxmlformats.org/officeDocument/2006/relationships/hyperlink" Target="https://fonts.google.com/specimen/Roboto" TargetMode="Externa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slideMaster" Target="../slideMasters/slideMaster1.xml"/><Relationship Id="rId1" Type="http://schemas.openxmlformats.org/officeDocument/2006/relationships/tags" Target="../tags/tag4.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5.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6.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1.xml"/><Relationship Id="rId1" Type="http://schemas.openxmlformats.org/officeDocument/2006/relationships/tags" Target="../tags/tag11.xml"/><Relationship Id="rId4"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1.xml"/><Relationship Id="rId1" Type="http://schemas.openxmlformats.org/officeDocument/2006/relationships/tags" Target="../tags/tag12.xml"/><Relationship Id="rId4" Type="http://schemas.openxmlformats.org/officeDocument/2006/relationships/image" Target="../media/image1.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1.xml"/><Relationship Id="rId1" Type="http://schemas.openxmlformats.org/officeDocument/2006/relationships/tags" Target="../tags/tag13.xml"/><Relationship Id="rId4" Type="http://schemas.openxmlformats.org/officeDocument/2006/relationships/image" Target="../media/image1.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1.xml"/><Relationship Id="rId1" Type="http://schemas.openxmlformats.org/officeDocument/2006/relationships/tags" Target="../tags/tag14.xml"/><Relationship Id="rId4"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1.xml"/><Relationship Id="rId1" Type="http://schemas.openxmlformats.org/officeDocument/2006/relationships/tags" Target="../tags/tag15.xml"/><Relationship Id="rId4"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6.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17.xml"/><Relationship Id="rId4"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8.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9.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20.xml"/><Relationship Id="rId5" Type="http://schemas.openxmlformats.org/officeDocument/2006/relationships/image" Target="../media/image1.png"/><Relationship Id="rId4" Type="http://schemas.openxmlformats.org/officeDocument/2006/relationships/image" Target="../media/image4.sv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Master" Target="../slideMasters/slideMaster1.xml"/><Relationship Id="rId1" Type="http://schemas.openxmlformats.org/officeDocument/2006/relationships/tags" Target="../tags/tag21.xml"/><Relationship Id="rId6" Type="http://schemas.openxmlformats.org/officeDocument/2006/relationships/image" Target="../media/image1.png"/><Relationship Id="rId5" Type="http://schemas.openxmlformats.org/officeDocument/2006/relationships/image" Target="../media/image4.svg"/><Relationship Id="rId4" Type="http://schemas.openxmlformats.org/officeDocument/2006/relationships/image" Target="../media/image3.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1.xml"/><Relationship Id="rId1" Type="http://schemas.openxmlformats.org/officeDocument/2006/relationships/tags" Target="../tags/tag22.xml"/><Relationship Id="rId4" Type="http://schemas.openxmlformats.org/officeDocument/2006/relationships/image" Target="../media/image1.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Master" Target="../slideMasters/slideMaster1.xml"/><Relationship Id="rId1" Type="http://schemas.openxmlformats.org/officeDocument/2006/relationships/tags" Target="../tags/tag23.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1.xml"/><Relationship Id="rId1" Type="http://schemas.openxmlformats.org/officeDocument/2006/relationships/tags" Target="../tags/tag24.xml"/><Relationship Id="rId4" Type="http://schemas.openxmlformats.org/officeDocument/2006/relationships/image" Target="../media/image1.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25.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26.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27.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28.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29.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30.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1.xml"/><Relationship Id="rId1" Type="http://schemas.openxmlformats.org/officeDocument/2006/relationships/tags" Target="../tags/tag31.xml"/><Relationship Id="rId4" Type="http://schemas.openxmlformats.org/officeDocument/2006/relationships/image" Target="../media/image1.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1.xml"/><Relationship Id="rId1" Type="http://schemas.openxmlformats.org/officeDocument/2006/relationships/tags" Target="../tags/tag32.xml"/><Relationship Id="rId4" Type="http://schemas.openxmlformats.org/officeDocument/2006/relationships/image" Target="../media/image1.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1.xml"/><Relationship Id="rId1" Type="http://schemas.openxmlformats.org/officeDocument/2006/relationships/tags" Target="../tags/tag33.xml"/><Relationship Id="rId4" Type="http://schemas.openxmlformats.org/officeDocument/2006/relationships/image" Target="../media/image1.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1.xml"/><Relationship Id="rId1" Type="http://schemas.openxmlformats.org/officeDocument/2006/relationships/tags" Target="../tags/tag34.xml"/><Relationship Id="rId4" Type="http://schemas.openxmlformats.org/officeDocument/2006/relationships/image" Target="../media/image1.pn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1.xml"/><Relationship Id="rId1" Type="http://schemas.openxmlformats.org/officeDocument/2006/relationships/tags" Target="../tags/tag35.xml"/><Relationship Id="rId4" Type="http://schemas.openxmlformats.org/officeDocument/2006/relationships/image" Target="../media/image1.png"/></Relationships>
</file>

<file path=ppt/slideLayouts/_rels/slideLayout3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6.xml"/></Relationships>
</file>

<file path=ppt/slideLayouts/_rels/slideLayout3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7.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1.xml"/><Relationship Id="rId1" Type="http://schemas.openxmlformats.org/officeDocument/2006/relationships/tags" Target="../tags/tag38.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39.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40.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4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4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43.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44.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4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3.xml"/><Relationship Id="rId1" Type="http://schemas.openxmlformats.org/officeDocument/2006/relationships/tags" Target="../tags/tag47.xml"/><Relationship Id="rId5" Type="http://schemas.openxmlformats.org/officeDocument/2006/relationships/hyperlink" Target="https://www.gbif.org/document/81771" TargetMode="External"/><Relationship Id="rId4" Type="http://schemas.openxmlformats.org/officeDocument/2006/relationships/hyperlink" Target="https://fonts.google.com/specimen/Roboto" TargetMode="Externa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Master" Target="../slideMasters/slideMaster3.xml"/><Relationship Id="rId1" Type="http://schemas.openxmlformats.org/officeDocument/2006/relationships/tags" Target="../tags/tag48.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3.xml"/><Relationship Id="rId1" Type="http://schemas.openxmlformats.org/officeDocument/2006/relationships/tags" Target="../tags/tag49.xml"/><Relationship Id="rId4" Type="http://schemas.openxmlformats.org/officeDocument/2006/relationships/image" Target="../media/image5.png"/></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3.xml"/><Relationship Id="rId1" Type="http://schemas.openxmlformats.org/officeDocument/2006/relationships/tags" Target="../tags/tag50.xml"/><Relationship Id="rId4" Type="http://schemas.openxmlformats.org/officeDocument/2006/relationships/image" Target="../media/image5.png"/></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3.xml"/><Relationship Id="rId1" Type="http://schemas.openxmlformats.org/officeDocument/2006/relationships/tags" Target="../tags/tag51.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3.xml"/><Relationship Id="rId1" Type="http://schemas.openxmlformats.org/officeDocument/2006/relationships/tags" Target="../tags/tag52.xml"/></Relationships>
</file>

<file path=ppt/slideLayouts/_rels/slideLayout66.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53.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3.xml"/><Relationship Id="rId1" Type="http://schemas.openxmlformats.org/officeDocument/2006/relationships/tags" Target="../tags/tag54.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3.xml"/><Relationship Id="rId1" Type="http://schemas.openxmlformats.org/officeDocument/2006/relationships/tags" Target="../tags/tag55.xml"/><Relationship Id="rId4" Type="http://schemas.openxmlformats.org/officeDocument/2006/relationships/image" Target="../media/image1.png"/></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3.xml"/><Relationship Id="rId1" Type="http://schemas.openxmlformats.org/officeDocument/2006/relationships/tags" Target="../tags/tag56.xml"/><Relationship Id="rId4" Type="http://schemas.openxmlformats.org/officeDocument/2006/relationships/image" Target="../media/image1.png"/></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3.xml"/><Relationship Id="rId1" Type="http://schemas.openxmlformats.org/officeDocument/2006/relationships/tags" Target="../tags/tag57.xml"/><Relationship Id="rId4" Type="http://schemas.openxmlformats.org/officeDocument/2006/relationships/image" Target="../media/image1.png"/></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3.xml"/><Relationship Id="rId1" Type="http://schemas.openxmlformats.org/officeDocument/2006/relationships/tags" Target="../tags/tag58.xml"/><Relationship Id="rId4" Type="http://schemas.openxmlformats.org/officeDocument/2006/relationships/image" Target="../media/image1.png"/></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3.xml"/><Relationship Id="rId1" Type="http://schemas.openxmlformats.org/officeDocument/2006/relationships/tags" Target="../tags/tag59.xml"/><Relationship Id="rId4" Type="http://schemas.openxmlformats.org/officeDocument/2006/relationships/image" Target="../media/image1.png"/></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3.xml"/><Relationship Id="rId1" Type="http://schemas.openxmlformats.org/officeDocument/2006/relationships/tags" Target="../tags/tag60.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3.xml"/><Relationship Id="rId1" Type="http://schemas.openxmlformats.org/officeDocument/2006/relationships/tags" Target="../tags/tag61.xml"/><Relationship Id="rId4" Type="http://schemas.openxmlformats.org/officeDocument/2006/relationships/image" Target="../media/image1.png"/></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3.xml"/><Relationship Id="rId1" Type="http://schemas.openxmlformats.org/officeDocument/2006/relationships/tags" Target="../tags/tag62.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3.xml"/><Relationship Id="rId1" Type="http://schemas.openxmlformats.org/officeDocument/2006/relationships/tags" Target="../tags/tag63.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3.xml"/><Relationship Id="rId1" Type="http://schemas.openxmlformats.org/officeDocument/2006/relationships/tags" Target="../tags/tag64.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Master" Target="../slideMasters/slideMaster3.xml"/><Relationship Id="rId1" Type="http://schemas.openxmlformats.org/officeDocument/2006/relationships/tags" Target="../tags/tag65.xml"/><Relationship Id="rId4" Type="http://schemas.openxmlformats.org/officeDocument/2006/relationships/image" Target="../media/image1.png"/></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3.xml"/><Relationship Id="rId1" Type="http://schemas.openxmlformats.org/officeDocument/2006/relationships/tags" Target="../tags/tag66.xml"/><Relationship Id="rId4" Type="http://schemas.openxmlformats.org/officeDocument/2006/relationships/image" Target="../media/image1.png"/></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Master" Target="../slideMasters/slideMaster3.xml"/><Relationship Id="rId1" Type="http://schemas.openxmlformats.org/officeDocument/2006/relationships/tags" Target="../tags/tag67.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3.xml"/><Relationship Id="rId1" Type="http://schemas.openxmlformats.org/officeDocument/2006/relationships/tags" Target="../tags/tag68.xml"/><Relationship Id="rId4" Type="http://schemas.openxmlformats.org/officeDocument/2006/relationships/image" Target="../media/image1.png"/></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3.xml"/><Relationship Id="rId1" Type="http://schemas.openxmlformats.org/officeDocument/2006/relationships/tags" Target="../tags/tag69.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3.xml"/><Relationship Id="rId1" Type="http://schemas.openxmlformats.org/officeDocument/2006/relationships/tags" Target="../tags/tag70.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3.xml"/><Relationship Id="rId1" Type="http://schemas.openxmlformats.org/officeDocument/2006/relationships/tags" Target="../tags/tag71.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3.xml"/><Relationship Id="rId1" Type="http://schemas.openxmlformats.org/officeDocument/2006/relationships/tags" Target="../tags/tag72.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3.xml"/><Relationship Id="rId1" Type="http://schemas.openxmlformats.org/officeDocument/2006/relationships/tags" Target="../tags/tag73.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3.xml"/><Relationship Id="rId1" Type="http://schemas.openxmlformats.org/officeDocument/2006/relationships/tags" Target="../tags/tag74.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3.xml"/><Relationship Id="rId1" Type="http://schemas.openxmlformats.org/officeDocument/2006/relationships/tags" Target="../tags/tag75.xml"/><Relationship Id="rId4" Type="http://schemas.openxmlformats.org/officeDocument/2006/relationships/image" Target="../media/image1.png"/></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3.xml"/><Relationship Id="rId1" Type="http://schemas.openxmlformats.org/officeDocument/2006/relationships/tags" Target="../tags/tag76.xml"/><Relationship Id="rId4" Type="http://schemas.openxmlformats.org/officeDocument/2006/relationships/image" Target="../media/image1.png"/></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3.xml"/><Relationship Id="rId1" Type="http://schemas.openxmlformats.org/officeDocument/2006/relationships/tags" Target="../tags/tag77.xml"/><Relationship Id="rId4" Type="http://schemas.openxmlformats.org/officeDocument/2006/relationships/image" Target="../media/image1.png"/></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3.xml"/><Relationship Id="rId1" Type="http://schemas.openxmlformats.org/officeDocument/2006/relationships/tags" Target="../tags/tag78.xml"/><Relationship Id="rId4" Type="http://schemas.openxmlformats.org/officeDocument/2006/relationships/image" Target="../media/image1.png"/></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3.xml"/><Relationship Id="rId1" Type="http://schemas.openxmlformats.org/officeDocument/2006/relationships/tags" Target="../tags/tag79.xml"/><Relationship Id="rId4" Type="http://schemas.openxmlformats.org/officeDocument/2006/relationships/image" Target="../media/image1.png"/></Relationships>
</file>

<file path=ppt/slideLayouts/_rels/slideLayout93.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80.xml"/></Relationships>
</file>

<file path=ppt/slideLayouts/_rels/slideLayout94.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81.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3.xml"/><Relationship Id="rId1" Type="http://schemas.openxmlformats.org/officeDocument/2006/relationships/tags" Target="../tags/tag82.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3.xml"/><Relationship Id="rId1" Type="http://schemas.openxmlformats.org/officeDocument/2006/relationships/tags" Target="../tags/tag83.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3.xml"/><Relationship Id="rId1" Type="http://schemas.openxmlformats.org/officeDocument/2006/relationships/tags" Target="../tags/tag84.xml"/></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3.xml"/><Relationship Id="rId1" Type="http://schemas.openxmlformats.org/officeDocument/2006/relationships/tags" Target="../tags/tag85.xml"/></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3.xml"/><Relationship Id="rId1" Type="http://schemas.openxmlformats.org/officeDocument/2006/relationships/tags" Target="../tags/tag86.xml"/></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3.xml"/><Relationship Id="rId1" Type="http://schemas.openxmlformats.org/officeDocument/2006/relationships/tags" Target="../tags/tag87.xml"/></Relationships>
</file>

<file path=ppt/slideLayouts/_rels/slideLayout10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3.xml"/><Relationship Id="rId1" Type="http://schemas.openxmlformats.org/officeDocument/2006/relationships/tags" Target="../tags/tag88.xml"/></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3.xml"/><Relationship Id="rId1" Type="http://schemas.openxmlformats.org/officeDocument/2006/relationships/tags" Target="../tags/tag8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instructions">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3C52BBC5-169E-4214-99CF-56ADEEFC3C49}"/>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6467C9EF-E4ED-49C9-9B07-5FC1BAEFAEE6}"/>
              </a:ext>
            </a:extLst>
          </p:cNvPr>
          <p:cNvSpPr>
            <a:spLocks noGrp="1"/>
          </p:cNvSpPr>
          <p:nvPr>
            <p:ph type="title" hasCustomPrompt="1"/>
          </p:nvPr>
        </p:nvSpPr>
        <p:spPr/>
        <p:txBody>
          <a:bodyPr/>
          <a:lstStyle/>
          <a:p>
            <a:r>
              <a:rPr lang="en-US" dirty="0"/>
              <a:t>Instructions: Delete before presenting</a:t>
            </a:r>
            <a:endParaRPr lang="en-GB" dirty="0"/>
          </a:p>
        </p:txBody>
      </p:sp>
      <p:pic>
        <p:nvPicPr>
          <p:cNvPr id="19" name="Picture 18">
            <a:extLst>
              <a:ext uri="{FF2B5EF4-FFF2-40B4-BE49-F238E27FC236}">
                <a16:creationId xmlns:a16="http://schemas.microsoft.com/office/drawing/2014/main" id="{EF352300-3E9B-CC4E-9134-D3B7F9FA3A7D}"/>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
        <p:nvSpPr>
          <p:cNvPr id="4" name="TextBox 3">
            <a:extLst>
              <a:ext uri="{FF2B5EF4-FFF2-40B4-BE49-F238E27FC236}">
                <a16:creationId xmlns:a16="http://schemas.microsoft.com/office/drawing/2014/main" id="{0E1B3963-E43D-1645-A420-FE7FEAB74CB7}"/>
              </a:ext>
            </a:extLst>
          </p:cNvPr>
          <p:cNvSpPr txBox="1"/>
          <p:nvPr userDrawn="1"/>
        </p:nvSpPr>
        <p:spPr>
          <a:xfrm>
            <a:off x="8023860" y="1206013"/>
            <a:ext cx="3904615" cy="4885165"/>
          </a:xfrm>
          <a:prstGeom prst="rect">
            <a:avLst/>
          </a:prstGeom>
          <a:noFill/>
        </p:spPr>
        <p:txBody>
          <a:bodyPr wrap="square" lIns="72000" tIns="72000" rIns="72000" bIns="72000" rtlCol="0">
            <a:spAutoFit/>
          </a:bodyPr>
          <a:lstStyle/>
          <a:p>
            <a:pPr marL="0" indent="0">
              <a:buNone/>
            </a:pPr>
            <a:r>
              <a:rPr lang="en-GB" sz="1400" b="1" dirty="0">
                <a:latin typeface="Roboto" panose="02000000000000000000" pitchFamily="2" charset="0"/>
                <a:ea typeface="Roboto" panose="02000000000000000000" pitchFamily="2" charset="0"/>
                <a:cs typeface="Roboto" panose="02000000000000000000" pitchFamily="2" charset="0"/>
              </a:rPr>
              <a:t>This template includes the following layouts:</a:t>
            </a:r>
          </a:p>
          <a:p>
            <a:pPr marL="0" indent="0">
              <a:buNone/>
            </a:pPr>
            <a:endParaRPr lang="en-GB" sz="1400" dirty="0">
              <a:latin typeface="Roboto" panose="02000000000000000000" pitchFamily="2" charset="0"/>
              <a:ea typeface="Roboto" panose="02000000000000000000" pitchFamily="2" charset="0"/>
              <a:cs typeface="Roboto" panose="02000000000000000000" pitchFamily="2" charset="0"/>
            </a:endParaRPr>
          </a:p>
          <a:p>
            <a:pPr marL="285750" indent="-285750">
              <a:buFont typeface="Arial" panose="020B0604020202020204" pitchFamily="34" charset="0"/>
              <a:buChar char="•"/>
            </a:pPr>
            <a:r>
              <a:rPr lang="en-GB" sz="1400" dirty="0">
                <a:latin typeface="Roboto" panose="02000000000000000000" pitchFamily="2" charset="0"/>
                <a:ea typeface="Roboto" panose="02000000000000000000" pitchFamily="2" charset="0"/>
                <a:cs typeface="Roboto" panose="02000000000000000000" pitchFamily="2" charset="0"/>
              </a:rPr>
              <a:t>Cover slide (three options)</a:t>
            </a:r>
          </a:p>
          <a:p>
            <a:pPr marL="285750" indent="-285750">
              <a:buFont typeface="Arial" panose="020B0604020202020204" pitchFamily="34" charset="0"/>
              <a:buChar char="•"/>
            </a:pPr>
            <a:r>
              <a:rPr lang="en-GB" sz="1400" dirty="0">
                <a:latin typeface="Roboto" panose="02000000000000000000" pitchFamily="2" charset="0"/>
                <a:ea typeface="Roboto" panose="02000000000000000000" pitchFamily="2" charset="0"/>
                <a:cs typeface="Roboto" panose="02000000000000000000" pitchFamily="2" charset="0"/>
              </a:rPr>
              <a:t>Title and content</a:t>
            </a:r>
          </a:p>
          <a:p>
            <a:pPr marL="285750" indent="-285750">
              <a:buFont typeface="Arial" panose="020B0604020202020204" pitchFamily="34" charset="0"/>
              <a:buChar char="•"/>
            </a:pPr>
            <a:r>
              <a:rPr lang="en-GB" sz="1400" dirty="0">
                <a:latin typeface="Roboto" panose="02000000000000000000" pitchFamily="2" charset="0"/>
                <a:ea typeface="Roboto" panose="02000000000000000000" pitchFamily="2" charset="0"/>
                <a:cs typeface="Roboto" panose="02000000000000000000" pitchFamily="2" charset="0"/>
              </a:rPr>
              <a:t>Title only</a:t>
            </a:r>
          </a:p>
          <a:p>
            <a:pPr marL="285750" indent="-285750">
              <a:buFont typeface="Arial" panose="020B0604020202020204" pitchFamily="34" charset="0"/>
              <a:buChar char="•"/>
            </a:pPr>
            <a:r>
              <a:rPr lang="en-GB" sz="1400" dirty="0">
                <a:latin typeface="Roboto" panose="02000000000000000000" pitchFamily="2" charset="0"/>
                <a:ea typeface="Roboto" panose="02000000000000000000" pitchFamily="2" charset="0"/>
                <a:cs typeface="Roboto" panose="02000000000000000000" pitchFamily="2" charset="0"/>
              </a:rPr>
              <a:t>Blank</a:t>
            </a:r>
          </a:p>
          <a:p>
            <a:pPr marL="285750" indent="-285750">
              <a:buFont typeface="Arial" panose="020B0604020202020204" pitchFamily="34" charset="0"/>
              <a:buChar char="•"/>
            </a:pPr>
            <a:r>
              <a:rPr lang="en-GB" sz="1400" dirty="0">
                <a:latin typeface="Roboto" panose="02000000000000000000" pitchFamily="2" charset="0"/>
                <a:ea typeface="Roboto" panose="02000000000000000000" pitchFamily="2" charset="0"/>
                <a:cs typeface="Roboto" panose="02000000000000000000" pitchFamily="2" charset="0"/>
              </a:rPr>
              <a:t>Full-size image</a:t>
            </a:r>
          </a:p>
          <a:p>
            <a:pPr marL="285750" indent="-285750">
              <a:buFont typeface="Arial" panose="020B0604020202020204" pitchFamily="34" charset="0"/>
              <a:buChar char="•"/>
            </a:pPr>
            <a:r>
              <a:rPr lang="en-GB" sz="1400" dirty="0">
                <a:latin typeface="Roboto" panose="02000000000000000000" pitchFamily="2" charset="0"/>
                <a:ea typeface="Roboto" panose="02000000000000000000" pitchFamily="2" charset="0"/>
                <a:cs typeface="Roboto" panose="02000000000000000000" pitchFamily="2" charset="0"/>
              </a:rPr>
              <a:t>Colour background dividers/accents (five options)</a:t>
            </a:r>
          </a:p>
          <a:p>
            <a:pPr marL="285750" indent="-285750">
              <a:buFont typeface="Arial" panose="020B0604020202020204" pitchFamily="34" charset="0"/>
              <a:buChar char="•"/>
            </a:pPr>
            <a:r>
              <a:rPr lang="en-GB" sz="1400" dirty="0">
                <a:latin typeface="Roboto" panose="02000000000000000000" pitchFamily="2" charset="0"/>
                <a:ea typeface="Roboto" panose="02000000000000000000" pitchFamily="2" charset="0"/>
                <a:cs typeface="Roboto" panose="02000000000000000000" pitchFamily="2" charset="0"/>
              </a:rPr>
              <a:t>Colour background for the editable map</a:t>
            </a:r>
          </a:p>
          <a:p>
            <a:pPr marL="285750" indent="-285750">
              <a:buFont typeface="Arial" panose="020B0604020202020204" pitchFamily="34" charset="0"/>
              <a:buChar char="•"/>
            </a:pPr>
            <a:r>
              <a:rPr lang="en-GB" sz="1400" dirty="0">
                <a:latin typeface="Roboto" panose="02000000000000000000" pitchFamily="2" charset="0"/>
                <a:ea typeface="Roboto" panose="02000000000000000000" pitchFamily="2" charset="0"/>
                <a:cs typeface="Roboto" panose="02000000000000000000" pitchFamily="2" charset="0"/>
              </a:rPr>
              <a:t>Title only with background art</a:t>
            </a:r>
          </a:p>
          <a:p>
            <a:pPr marL="285750" indent="-285750">
              <a:buFont typeface="Arial" panose="020B0604020202020204" pitchFamily="34" charset="0"/>
              <a:buChar char="•"/>
            </a:pPr>
            <a:r>
              <a:rPr lang="en-GB" sz="1400" dirty="0">
                <a:latin typeface="Roboto" panose="02000000000000000000" pitchFamily="2" charset="0"/>
                <a:ea typeface="Roboto" panose="02000000000000000000" pitchFamily="2" charset="0"/>
                <a:cs typeface="Roboto" panose="02000000000000000000" pitchFamily="2" charset="0"/>
              </a:rPr>
              <a:t>Four-column image and text</a:t>
            </a:r>
          </a:p>
          <a:p>
            <a:pPr marL="285750" indent="-285750">
              <a:buFont typeface="Arial" panose="020B0604020202020204" pitchFamily="34" charset="0"/>
              <a:buChar char="•"/>
            </a:pPr>
            <a:r>
              <a:rPr lang="en-GB" sz="1400" dirty="0">
                <a:latin typeface="Roboto" panose="02000000000000000000" pitchFamily="2" charset="0"/>
                <a:ea typeface="Roboto" panose="02000000000000000000" pitchFamily="2" charset="0"/>
                <a:cs typeface="Roboto" panose="02000000000000000000" pitchFamily="2" charset="0"/>
              </a:rPr>
              <a:t>Two column image and text above full-width image and text</a:t>
            </a:r>
          </a:p>
          <a:p>
            <a:pPr marL="285750" indent="-285750">
              <a:buFont typeface="Arial" panose="020B0604020202020204" pitchFamily="34" charset="0"/>
              <a:buChar char="•"/>
            </a:pPr>
            <a:r>
              <a:rPr lang="en-GB" sz="1400" dirty="0">
                <a:latin typeface="Roboto" panose="02000000000000000000" pitchFamily="2" charset="0"/>
                <a:ea typeface="Roboto" panose="02000000000000000000" pitchFamily="2" charset="0"/>
                <a:cs typeface="Roboto" panose="02000000000000000000" pitchFamily="2" charset="0"/>
              </a:rPr>
              <a:t>Section break/accent (three options)</a:t>
            </a:r>
          </a:p>
          <a:p>
            <a:pPr marL="285750" indent="-285750">
              <a:buFont typeface="Arial" panose="020B0604020202020204" pitchFamily="34" charset="0"/>
              <a:buChar char="•"/>
            </a:pPr>
            <a:r>
              <a:rPr lang="en-GB" sz="1400" dirty="0">
                <a:latin typeface="Roboto" panose="02000000000000000000" pitchFamily="2" charset="0"/>
                <a:ea typeface="Roboto" panose="02000000000000000000" pitchFamily="2" charset="0"/>
                <a:cs typeface="Roboto" panose="02000000000000000000" pitchFamily="2" charset="0"/>
              </a:rPr>
              <a:t>Screenshot (two options)</a:t>
            </a:r>
          </a:p>
          <a:p>
            <a:pPr marL="285750" indent="-285750">
              <a:buFont typeface="Arial" panose="020B0604020202020204" pitchFamily="34" charset="0"/>
              <a:buChar char="•"/>
            </a:pPr>
            <a:r>
              <a:rPr lang="en-GB" sz="1400" dirty="0">
                <a:latin typeface="Roboto" panose="02000000000000000000" pitchFamily="2" charset="0"/>
                <a:ea typeface="Roboto" panose="02000000000000000000" pitchFamily="2" charset="0"/>
                <a:cs typeface="Roboto" panose="02000000000000000000" pitchFamily="2" charset="0"/>
              </a:rPr>
              <a:t>Divider with background art and image (five options)</a:t>
            </a:r>
          </a:p>
          <a:p>
            <a:pPr marL="285750" indent="-285750">
              <a:buFont typeface="Arial" panose="020B0604020202020204" pitchFamily="34" charset="0"/>
              <a:buChar char="•"/>
            </a:pPr>
            <a:r>
              <a:rPr lang="en-GB" sz="1400" dirty="0">
                <a:latin typeface="Roboto" panose="02000000000000000000" pitchFamily="2" charset="0"/>
                <a:ea typeface="Roboto" panose="02000000000000000000" pitchFamily="2" charset="0"/>
                <a:cs typeface="Roboto" panose="02000000000000000000" pitchFamily="2" charset="0"/>
              </a:rPr>
              <a:t>Thank you slide (five options)</a:t>
            </a:r>
          </a:p>
          <a:p>
            <a:pPr marL="285750" indent="-285750">
              <a:buFont typeface="Arial" panose="020B0604020202020204" pitchFamily="34" charset="0"/>
              <a:buChar char="•"/>
            </a:pPr>
            <a:r>
              <a:rPr lang="en-GB" sz="1400" dirty="0">
                <a:latin typeface="Roboto" panose="02000000000000000000" pitchFamily="2" charset="0"/>
                <a:ea typeface="Roboto" panose="02000000000000000000" pitchFamily="2" charset="0"/>
                <a:cs typeface="Roboto" panose="02000000000000000000" pitchFamily="2" charset="0"/>
              </a:rPr>
              <a:t>Partner logo slides (two options)</a:t>
            </a:r>
          </a:p>
          <a:p>
            <a:pPr marL="285750" indent="-285750">
              <a:buFont typeface="Arial" panose="020B0604020202020204" pitchFamily="34" charset="0"/>
              <a:buChar char="•"/>
            </a:pPr>
            <a:r>
              <a:rPr lang="en-GB" sz="1400" dirty="0">
                <a:latin typeface="Roboto" panose="02000000000000000000" pitchFamily="2" charset="0"/>
                <a:ea typeface="Roboto" panose="02000000000000000000" pitchFamily="2" charset="0"/>
                <a:cs typeface="Roboto" panose="02000000000000000000" pitchFamily="2" charset="0"/>
              </a:rPr>
              <a:t>Testimonial</a:t>
            </a:r>
          </a:p>
          <a:p>
            <a:pPr marL="180975" indent="-180975" algn="l">
              <a:buClr>
                <a:schemeClr val="accent1"/>
              </a:buClr>
              <a:buFont typeface="Arial" panose="020B0604020202020204" pitchFamily="34" charset="0"/>
              <a:buChar char="•"/>
            </a:pPr>
            <a:endParaRPr lang="en-GB" sz="1400" dirty="0"/>
          </a:p>
        </p:txBody>
      </p:sp>
      <p:sp>
        <p:nvSpPr>
          <p:cNvPr id="5" name="TextBox 4">
            <a:extLst>
              <a:ext uri="{FF2B5EF4-FFF2-40B4-BE49-F238E27FC236}">
                <a16:creationId xmlns:a16="http://schemas.microsoft.com/office/drawing/2014/main" id="{601C9C07-41DD-2E42-A15F-161C8D1F1C9D}"/>
              </a:ext>
            </a:extLst>
          </p:cNvPr>
          <p:cNvSpPr txBox="1"/>
          <p:nvPr userDrawn="1"/>
        </p:nvSpPr>
        <p:spPr>
          <a:xfrm>
            <a:off x="227013" y="1196977"/>
            <a:ext cx="7465377" cy="5100609"/>
          </a:xfrm>
          <a:prstGeom prst="rect">
            <a:avLst/>
          </a:prstGeom>
          <a:noFill/>
        </p:spPr>
        <p:txBody>
          <a:bodyPr wrap="square" lIns="72000" tIns="72000" rIns="72000" bIns="72000" rtlCol="0">
            <a:spAutoFit/>
          </a:bodyPr>
          <a:lstStyle/>
          <a:p>
            <a:pPr marL="0" indent="0">
              <a:buNone/>
            </a:pPr>
            <a:r>
              <a:rPr lang="en-GB" sz="1400" dirty="0">
                <a:latin typeface="Roboto" panose="02000000000000000000" pitchFamily="2" charset="0"/>
                <a:ea typeface="Roboto" panose="02000000000000000000" pitchFamily="2" charset="0"/>
                <a:cs typeface="Roboto" panose="02000000000000000000" pitchFamily="2" charset="0"/>
              </a:rPr>
              <a:t>This PowerPoint template is intended for use in creating new slide decks from scratch: all slide layouts can be accessed and applied in the </a:t>
            </a:r>
            <a:r>
              <a:rPr lang="en-GB" sz="1400" b="0" dirty="0">
                <a:solidFill>
                  <a:schemeClr val="accent2"/>
                </a:solidFill>
                <a:latin typeface="Roboto" panose="02000000000000000000" pitchFamily="2" charset="0"/>
                <a:ea typeface="Roboto" panose="02000000000000000000" pitchFamily="2" charset="0"/>
                <a:cs typeface="Roboto" panose="02000000000000000000" pitchFamily="2" charset="0"/>
              </a:rPr>
              <a:t>Home &gt; Layout </a:t>
            </a:r>
            <a:r>
              <a:rPr lang="en-GB" sz="1400" dirty="0">
                <a:latin typeface="Roboto" panose="02000000000000000000" pitchFamily="2" charset="0"/>
                <a:ea typeface="Roboto" panose="02000000000000000000" pitchFamily="2" charset="0"/>
                <a:cs typeface="Roboto" panose="02000000000000000000" pitchFamily="2" charset="0"/>
              </a:rPr>
              <a:t>toolbar. It also serves as the vehicle for importing old slides into the new format. </a:t>
            </a:r>
          </a:p>
          <a:p>
            <a:pPr marL="0" indent="0">
              <a:buNone/>
            </a:pPr>
            <a:endParaRPr lang="en-GB" sz="1400" dirty="0">
              <a:latin typeface="Roboto" panose="02000000000000000000" pitchFamily="2" charset="0"/>
              <a:ea typeface="Roboto" panose="02000000000000000000" pitchFamily="2" charset="0"/>
              <a:cs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dirty="0">
                <a:latin typeface="Roboto" panose="02000000000000000000" pitchFamily="2" charset="0"/>
                <a:ea typeface="Roboto" panose="02000000000000000000" pitchFamily="2" charset="0"/>
                <a:cs typeface="Roboto" panose="02000000000000000000" pitchFamily="2" charset="0"/>
              </a:rPr>
              <a:t>To get started, please download and review the GBIF </a:t>
            </a:r>
            <a:r>
              <a:rPr lang="en-GB" sz="1400" b="1" dirty="0" err="1">
                <a:latin typeface="Roboto" panose="02000000000000000000" pitchFamily="2" charset="0"/>
                <a:ea typeface="Roboto" panose="02000000000000000000" pitchFamily="2" charset="0"/>
                <a:cs typeface="Roboto" panose="02000000000000000000" pitchFamily="2" charset="0"/>
              </a:rPr>
              <a:t>Powerpoint</a:t>
            </a:r>
            <a:r>
              <a:rPr lang="en-GB" sz="1400" b="1" dirty="0">
                <a:latin typeface="Roboto" panose="02000000000000000000" pitchFamily="2" charset="0"/>
                <a:ea typeface="Roboto" panose="02000000000000000000" pitchFamily="2" charset="0"/>
                <a:cs typeface="Roboto" panose="02000000000000000000" pitchFamily="2" charset="0"/>
              </a:rPr>
              <a:t> Toolkit</a:t>
            </a:r>
            <a:r>
              <a:rPr lang="en-GB" sz="1400" b="0" dirty="0">
                <a:latin typeface="Roboto" panose="02000000000000000000" pitchFamily="2" charset="0"/>
                <a:ea typeface="Roboto" panose="02000000000000000000" pitchFamily="2" charset="0"/>
                <a:cs typeface="Roboto" panose="02000000000000000000" pitchFamily="2" charset="0"/>
              </a:rPr>
              <a:t>, which is </a:t>
            </a:r>
            <a:r>
              <a:rPr lang="en-GB" sz="1400" dirty="0">
                <a:latin typeface="Roboto" panose="02000000000000000000" pitchFamily="2" charset="0"/>
                <a:ea typeface="Roboto" panose="02000000000000000000" pitchFamily="2" charset="0"/>
                <a:cs typeface="Roboto" panose="02000000000000000000" pitchFamily="2" charset="0"/>
              </a:rPr>
              <a:t>located in </a:t>
            </a:r>
            <a:r>
              <a:rPr lang="en-GB" sz="1400" b="0" dirty="0">
                <a:solidFill>
                  <a:schemeClr val="accent2"/>
                </a:solidFill>
                <a:latin typeface="Roboto" panose="02000000000000000000" pitchFamily="2" charset="0"/>
                <a:ea typeface="Roboto" panose="02000000000000000000" pitchFamily="2" charset="0"/>
                <a:cs typeface="Roboto" panose="02000000000000000000" pitchFamily="2" charset="0"/>
              </a:rPr>
              <a:t>Box &gt; Communications &gt; PPT </a:t>
            </a:r>
            <a:r>
              <a:rPr lang="en-GB" sz="1400" dirty="0">
                <a:latin typeface="Roboto" panose="02000000000000000000" pitchFamily="2" charset="0"/>
                <a:ea typeface="Roboto" panose="02000000000000000000" pitchFamily="2" charset="0"/>
                <a:cs typeface="Roboto" panose="02000000000000000000" pitchFamily="2" charset="0"/>
              </a:rPr>
              <a:t>(GBIF-Toolkit_v1.pptx). This presentation provides instructions on how to use and customize the various design elements consistently in this template and across your presentations, e.g. changing the map on a title slide, etc. The file also provides access to additional graphic elements—such as tables, charts, icons, editable maps, quote boxes, photo grids and timelines.</a:t>
            </a:r>
          </a:p>
          <a:p>
            <a:pPr marL="0" indent="0">
              <a:buNone/>
            </a:pPr>
            <a:endParaRPr lang="en-GB" sz="1400" b="1" dirty="0">
              <a:latin typeface="Roboto" panose="02000000000000000000" pitchFamily="2" charset="0"/>
              <a:ea typeface="Roboto" panose="02000000000000000000" pitchFamily="2" charset="0"/>
              <a:cs typeface="Roboto" panose="02000000000000000000" pitchFamily="2" charset="0"/>
            </a:endParaRPr>
          </a:p>
          <a:p>
            <a:pPr marL="0" indent="0">
              <a:buNone/>
            </a:pPr>
            <a:r>
              <a:rPr lang="en-GB" sz="1400" b="1" dirty="0">
                <a:latin typeface="Roboto" panose="02000000000000000000" pitchFamily="2" charset="0"/>
                <a:ea typeface="Roboto" panose="02000000000000000000" pitchFamily="2" charset="0"/>
                <a:cs typeface="Roboto" panose="02000000000000000000" pitchFamily="2" charset="0"/>
              </a:rPr>
              <a:t>Please install Roboto</a:t>
            </a:r>
            <a:r>
              <a:rPr lang="en-GB" sz="1400" dirty="0">
                <a:latin typeface="Roboto" panose="02000000000000000000" pitchFamily="2" charset="0"/>
                <a:ea typeface="Roboto" panose="02000000000000000000" pitchFamily="2" charset="0"/>
                <a:cs typeface="Roboto" panose="02000000000000000000" pitchFamily="2" charset="0"/>
              </a:rPr>
              <a:t>, a free Google Font family, on your local machine to ensure consistent display (it’s the same font  we use on </a:t>
            </a:r>
            <a:r>
              <a:rPr lang="en-GB" sz="1400" dirty="0" err="1">
                <a:latin typeface="Roboto" panose="02000000000000000000" pitchFamily="2" charset="0"/>
                <a:ea typeface="Roboto" panose="02000000000000000000" pitchFamily="2" charset="0"/>
                <a:cs typeface="Roboto" panose="02000000000000000000" pitchFamily="2" charset="0"/>
              </a:rPr>
              <a:t>GBIF.org</a:t>
            </a:r>
            <a:r>
              <a:rPr lang="en-GB" sz="1400" dirty="0">
                <a:latin typeface="Roboto" panose="02000000000000000000" pitchFamily="2" charset="0"/>
                <a:ea typeface="Roboto" panose="02000000000000000000" pitchFamily="2" charset="0"/>
                <a:cs typeface="Roboto" panose="02000000000000000000" pitchFamily="2" charset="0"/>
              </a:rPr>
              <a:t>). Download the Zip archive from </a:t>
            </a:r>
            <a:r>
              <a:rPr lang="en-GB" sz="1400" b="0" dirty="0">
                <a:solidFill>
                  <a:schemeClr val="accent2"/>
                </a:solidFill>
                <a:latin typeface="Roboto" panose="02000000000000000000" pitchFamily="2" charset="0"/>
                <a:ea typeface="Roboto" panose="02000000000000000000" pitchFamily="2" charset="0"/>
                <a:cs typeface="Roboto" panose="02000000000000000000" pitchFamily="2" charset="0"/>
              </a:rPr>
              <a:t>Box &gt; Communications &gt; PPT </a:t>
            </a:r>
            <a:r>
              <a:rPr lang="en-GB" sz="1400" dirty="0">
                <a:latin typeface="Roboto" panose="02000000000000000000" pitchFamily="2" charset="0"/>
                <a:ea typeface="Roboto" panose="02000000000000000000" pitchFamily="2" charset="0"/>
                <a:cs typeface="Roboto" panose="02000000000000000000" pitchFamily="2" charset="0"/>
              </a:rPr>
              <a:t>or </a:t>
            </a:r>
            <a:r>
              <a:rPr lang="en-GB" sz="1400" dirty="0">
                <a:latin typeface="Roboto" panose="02000000000000000000" pitchFamily="2" charset="0"/>
                <a:ea typeface="Roboto" panose="02000000000000000000" pitchFamily="2" charset="0"/>
                <a:cs typeface="Roboto" panose="02000000000000000000" pitchFamily="2" charset="0"/>
                <a:hlinkClick r:id="rId4"/>
              </a:rPr>
              <a:t>https://fonts.google.com/specimen/Roboto</a:t>
            </a:r>
            <a:r>
              <a:rPr lang="en-GB" sz="1400" dirty="0">
                <a:latin typeface="Roboto" panose="02000000000000000000" pitchFamily="2" charset="0"/>
                <a:ea typeface="Roboto" panose="02000000000000000000" pitchFamily="2" charset="0"/>
                <a:cs typeface="Roboto" panose="02000000000000000000" pitchFamily="2" charset="0"/>
              </a:rPr>
              <a:t>. To install,</a:t>
            </a:r>
          </a:p>
          <a:p>
            <a:pPr marL="285750" indent="-285750">
              <a:buFont typeface="Arial" panose="020B0604020202020204" pitchFamily="34" charset="0"/>
              <a:buChar char="•"/>
            </a:pPr>
            <a:r>
              <a:rPr lang="en-GB" sz="1400" dirty="0">
                <a:latin typeface="Roboto" panose="02000000000000000000" pitchFamily="2" charset="0"/>
                <a:ea typeface="Roboto" panose="02000000000000000000" pitchFamily="2" charset="0"/>
                <a:cs typeface="Roboto" panose="02000000000000000000" pitchFamily="2" charset="0"/>
              </a:rPr>
              <a:t>Windows users: select the font files, right-click and select </a:t>
            </a:r>
            <a:r>
              <a:rPr lang="en-GB" sz="1400" dirty="0">
                <a:solidFill>
                  <a:schemeClr val="accent2"/>
                </a:solidFill>
                <a:latin typeface="Roboto" panose="02000000000000000000" pitchFamily="2" charset="0"/>
                <a:ea typeface="Roboto" panose="02000000000000000000" pitchFamily="2" charset="0"/>
                <a:cs typeface="Roboto" panose="02000000000000000000" pitchFamily="2" charset="0"/>
              </a:rPr>
              <a:t>Install</a:t>
            </a:r>
            <a:endParaRPr lang="en-GB" sz="1400" dirty="0">
              <a:latin typeface="Roboto" panose="02000000000000000000" pitchFamily="2" charset="0"/>
              <a:ea typeface="Roboto" panose="02000000000000000000" pitchFamily="2" charset="0"/>
              <a:cs typeface="Roboto" panose="02000000000000000000" pitchFamily="2" charset="0"/>
            </a:endParaRPr>
          </a:p>
          <a:p>
            <a:pPr marL="285750" indent="-285750">
              <a:buFont typeface="Arial" panose="020B0604020202020204" pitchFamily="34" charset="0"/>
              <a:buChar char="•"/>
            </a:pPr>
            <a:r>
              <a:rPr lang="en-GB" sz="1400" dirty="0">
                <a:latin typeface="Roboto" panose="02000000000000000000" pitchFamily="2" charset="0"/>
                <a:ea typeface="Roboto" panose="02000000000000000000" pitchFamily="2" charset="0"/>
                <a:cs typeface="Roboto" panose="02000000000000000000" pitchFamily="2" charset="0"/>
              </a:rPr>
              <a:t>Mac users: select the font files, control-click and select </a:t>
            </a:r>
            <a:r>
              <a:rPr lang="en-GB" sz="1400" dirty="0">
                <a:solidFill>
                  <a:schemeClr val="accent2"/>
                </a:solidFill>
                <a:latin typeface="Roboto" panose="02000000000000000000" pitchFamily="2" charset="0"/>
                <a:ea typeface="Roboto" panose="02000000000000000000" pitchFamily="2" charset="0"/>
                <a:cs typeface="Roboto" panose="02000000000000000000" pitchFamily="2" charset="0"/>
              </a:rPr>
              <a:t>Open with…Font Book</a:t>
            </a:r>
          </a:p>
          <a:p>
            <a:pPr marL="0" indent="0">
              <a:buNone/>
            </a:pPr>
            <a:endParaRPr lang="en-GB" sz="1400" dirty="0">
              <a:latin typeface="Roboto" panose="02000000000000000000" pitchFamily="2" charset="0"/>
              <a:ea typeface="Roboto" panose="02000000000000000000" pitchFamily="2" charset="0"/>
              <a:cs typeface="Roboto" panose="02000000000000000000" pitchFamily="2" charset="0"/>
            </a:endParaRPr>
          </a:p>
          <a:p>
            <a:pPr marL="0" indent="0">
              <a:buNone/>
            </a:pPr>
            <a:r>
              <a:rPr lang="en-GB" sz="1400" dirty="0">
                <a:latin typeface="Roboto" panose="02000000000000000000" pitchFamily="2" charset="0"/>
                <a:ea typeface="Roboto" panose="02000000000000000000" pitchFamily="2" charset="0"/>
                <a:cs typeface="Roboto" panose="02000000000000000000" pitchFamily="2" charset="0"/>
              </a:rPr>
              <a:t>Several of the ’standard’ GBIF slides that receive regular updates (e.g. ‘By the numbers’, literature tracking, and other charts) are best copied from from the update deck, which is here: </a:t>
            </a:r>
            <a:r>
              <a:rPr lang="en-GB" sz="1400" dirty="0">
                <a:latin typeface="Roboto" panose="02000000000000000000" pitchFamily="2" charset="0"/>
                <a:ea typeface="Roboto" panose="02000000000000000000" pitchFamily="2" charset="0"/>
                <a:cs typeface="Roboto" panose="02000000000000000000" pitchFamily="2" charset="0"/>
                <a:hlinkClick r:id="rId5"/>
              </a:rPr>
              <a:t>https://www.gbif.org/document/81771</a:t>
            </a:r>
            <a:r>
              <a:rPr lang="en-GB" sz="1400" dirty="0">
                <a:latin typeface="Roboto" panose="02000000000000000000" pitchFamily="2" charset="0"/>
                <a:ea typeface="Roboto" panose="02000000000000000000" pitchFamily="2" charset="0"/>
                <a:cs typeface="Roboto" panose="02000000000000000000" pitchFamily="2" charset="0"/>
              </a:rPr>
              <a:t>    </a:t>
            </a:r>
          </a:p>
          <a:p>
            <a:pPr marL="0" indent="0">
              <a:buNone/>
            </a:pPr>
            <a:endParaRPr lang="en-GB" sz="1400" dirty="0">
              <a:latin typeface="Roboto" panose="02000000000000000000" pitchFamily="2" charset="0"/>
              <a:ea typeface="Roboto" panose="02000000000000000000" pitchFamily="2" charset="0"/>
              <a:cs typeface="Roboto" panose="02000000000000000000" pitchFamily="2" charset="0"/>
            </a:endParaRPr>
          </a:p>
          <a:p>
            <a:pPr marL="0" indent="0">
              <a:buNone/>
            </a:pPr>
            <a:r>
              <a:rPr lang="en-GB" sz="1400" dirty="0">
                <a:latin typeface="Roboto" panose="02000000000000000000" pitchFamily="2" charset="0"/>
                <a:ea typeface="Roboto" panose="02000000000000000000" pitchFamily="2" charset="0"/>
                <a:cs typeface="Roboto" panose="02000000000000000000" pitchFamily="2" charset="0"/>
              </a:rPr>
              <a:t>Finally, the last seven slide layouts are not intended for use; instead, they are there to ease the pain importing and reformatting old slides as much as possible.</a:t>
            </a:r>
          </a:p>
        </p:txBody>
      </p:sp>
    </p:spTree>
    <p:custDataLst>
      <p:tags r:id="rId1"/>
    </p:custDataLst>
    <p:extLst>
      <p:ext uri="{BB962C8B-B14F-4D97-AF65-F5344CB8AC3E}">
        <p14:creationId xmlns:p14="http://schemas.microsoft.com/office/powerpoint/2010/main" val="39242042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Full Bleed Title Slid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F8ED6C9-B28D-754E-A41B-B6673CC2C9C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41422" y="303630"/>
            <a:ext cx="11696996" cy="6250740"/>
          </a:xfrm>
          <a:prstGeom prst="rect">
            <a:avLst/>
          </a:prstGeom>
        </p:spPr>
      </p:pic>
      <p:sp>
        <p:nvSpPr>
          <p:cNvPr id="67" name="Freeform: Shape 66">
            <a:extLst>
              <a:ext uri="{FF2B5EF4-FFF2-40B4-BE49-F238E27FC236}">
                <a16:creationId xmlns:a16="http://schemas.microsoft.com/office/drawing/2014/main" id="{32D2F0F8-1B30-4F0C-B578-CE37EAE8304F}"/>
              </a:ext>
            </a:extLst>
          </p:cNvPr>
          <p:cNvSpPr/>
          <p:nvPr userDrawn="1"/>
        </p:nvSpPr>
        <p:spPr>
          <a:xfrm>
            <a:off x="0"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accent5">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8" name="Graphic 7">
            <a:extLst>
              <a:ext uri="{FF2B5EF4-FFF2-40B4-BE49-F238E27FC236}">
                <a16:creationId xmlns:a16="http://schemas.microsoft.com/office/drawing/2014/main" id="{E3D06208-5374-479B-86A2-0A1BA411FB76}"/>
              </a:ext>
            </a:extLst>
          </p:cNvPr>
          <p:cNvPicPr>
            <a:picLocks noChangeAspect="1"/>
          </p:cNvPicPr>
          <p:nvPr userDrawn="1"/>
        </p:nvPicPr>
        <p:blipFill rotWithShape="1">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l="15832" t="25651" r="68419" b="26791"/>
          <a:stretch/>
        </p:blipFill>
        <p:spPr>
          <a:xfrm rot="5400000">
            <a:off x="2507759" y="1248665"/>
            <a:ext cx="2201995" cy="6723554"/>
          </a:xfrm>
          <a:custGeom>
            <a:avLst/>
            <a:gdLst>
              <a:gd name="connsiteX0" fmla="*/ 0 w 1893988"/>
              <a:gd name="connsiteY0" fmla="*/ 5791199 h 5791199"/>
              <a:gd name="connsiteX1" fmla="*/ 0 w 1893988"/>
              <a:gd name="connsiteY1" fmla="*/ 0 h 5791199"/>
              <a:gd name="connsiteX2" fmla="*/ 1893988 w 1893988"/>
              <a:gd name="connsiteY2" fmla="*/ 0 h 5791199"/>
              <a:gd name="connsiteX3" fmla="*/ 1893988 w 1893988"/>
              <a:gd name="connsiteY3" fmla="*/ 5791199 h 5791199"/>
            </a:gdLst>
            <a:ahLst/>
            <a:cxnLst>
              <a:cxn ang="0">
                <a:pos x="connsiteX0" y="connsiteY0"/>
              </a:cxn>
              <a:cxn ang="0">
                <a:pos x="connsiteX1" y="connsiteY1"/>
              </a:cxn>
              <a:cxn ang="0">
                <a:pos x="connsiteX2" y="connsiteY2"/>
              </a:cxn>
              <a:cxn ang="0">
                <a:pos x="connsiteX3" y="connsiteY3"/>
              </a:cxn>
            </a:cxnLst>
            <a:rect l="l" t="t" r="r" b="b"/>
            <a:pathLst>
              <a:path w="1893988" h="5791199">
                <a:moveTo>
                  <a:pt x="0" y="5791199"/>
                </a:moveTo>
                <a:lnTo>
                  <a:pt x="0" y="0"/>
                </a:lnTo>
                <a:lnTo>
                  <a:pt x="1893988" y="0"/>
                </a:lnTo>
                <a:lnTo>
                  <a:pt x="1893988" y="5791199"/>
                </a:lnTo>
                <a:close/>
              </a:path>
            </a:pathLst>
          </a:custGeom>
          <a:effectLst/>
        </p:spPr>
      </p:pic>
      <p:sp>
        <p:nvSpPr>
          <p:cNvPr id="9" name="Rectangle 8">
            <a:extLst>
              <a:ext uri="{FF2B5EF4-FFF2-40B4-BE49-F238E27FC236}">
                <a16:creationId xmlns:a16="http://schemas.microsoft.com/office/drawing/2014/main" id="{D4CDAD04-F15A-4F02-8214-2D3BDF65042D}"/>
              </a:ext>
            </a:extLst>
          </p:cNvPr>
          <p:cNvSpPr>
            <a:spLocks/>
          </p:cNvSpPr>
          <p:nvPr userDrawn="1"/>
        </p:nvSpPr>
        <p:spPr>
          <a:xfrm>
            <a:off x="248024" y="3509444"/>
            <a:ext cx="10545333" cy="2201995"/>
          </a:xfrm>
          <a:prstGeom prst="rect">
            <a:avLst/>
          </a:prstGeom>
          <a:solidFill>
            <a:schemeClr val="accent6">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6F294B06-8BB5-4686-85F5-7375651565B8}"/>
              </a:ext>
            </a:extLst>
          </p:cNvPr>
          <p:cNvSpPr>
            <a:spLocks/>
          </p:cNvSpPr>
          <p:nvPr userDrawn="1"/>
        </p:nvSpPr>
        <p:spPr>
          <a:xfrm>
            <a:off x="6970534" y="3520443"/>
            <a:ext cx="3817266" cy="2201995"/>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a-DK" dirty="0"/>
          </a:p>
          <a:p>
            <a:pPr algn="ctr"/>
            <a:endParaRPr lang="da-DK" dirty="0"/>
          </a:p>
          <a:p>
            <a:pPr algn="ctr"/>
            <a:endParaRPr lang="da-DK" dirty="0"/>
          </a:p>
          <a:p>
            <a:pPr algn="ctr"/>
            <a:endParaRPr lang="da-DK" dirty="0"/>
          </a:p>
        </p:txBody>
      </p:sp>
      <p:sp>
        <p:nvSpPr>
          <p:cNvPr id="2" name="Title 1">
            <a:extLst>
              <a:ext uri="{FF2B5EF4-FFF2-40B4-BE49-F238E27FC236}">
                <a16:creationId xmlns:a16="http://schemas.microsoft.com/office/drawing/2014/main" id="{577E383F-57D4-46F6-A43A-1664B80BC982}"/>
              </a:ext>
            </a:extLst>
          </p:cNvPr>
          <p:cNvSpPr>
            <a:spLocks noGrp="1"/>
          </p:cNvSpPr>
          <p:nvPr>
            <p:ph type="title" hasCustomPrompt="1"/>
          </p:nvPr>
        </p:nvSpPr>
        <p:spPr>
          <a:xfrm>
            <a:off x="640856" y="3803788"/>
            <a:ext cx="5902154" cy="1168267"/>
          </a:xfrm>
        </p:spPr>
        <p:txBody>
          <a:bodyPr wrap="square" lIns="72000" tIns="72000" rIns="72000" bIns="72000">
            <a:normAutofit/>
          </a:bodyPr>
          <a:lstStyle>
            <a:lvl1pPr>
              <a:defRPr lang="en-GB" sz="2400" cap="none" dirty="0">
                <a:latin typeface="Roboto Bold" panose="02000000000000000000" pitchFamily="2" charset="0"/>
                <a:ea typeface="Roboto Bold" panose="02000000000000000000" pitchFamily="2" charset="0"/>
                <a:cs typeface="+mn-cs"/>
              </a:defRPr>
            </a:lvl1pPr>
          </a:lstStyle>
          <a:p>
            <a:pPr marL="0" lvl="0"/>
            <a:r>
              <a:rPr lang="en-US" dirty="0"/>
              <a:t>Enter presentation title</a:t>
            </a:r>
            <a:endParaRPr lang="en-GB" dirty="0"/>
          </a:p>
        </p:txBody>
      </p:sp>
      <p:sp>
        <p:nvSpPr>
          <p:cNvPr id="66" name="Text Placeholder 65">
            <a:extLst>
              <a:ext uri="{FF2B5EF4-FFF2-40B4-BE49-F238E27FC236}">
                <a16:creationId xmlns:a16="http://schemas.microsoft.com/office/drawing/2014/main" id="{017B4F6E-45BB-45A8-8DDB-A90D94D56016}"/>
              </a:ext>
            </a:extLst>
          </p:cNvPr>
          <p:cNvSpPr>
            <a:spLocks noGrp="1"/>
          </p:cNvSpPr>
          <p:nvPr>
            <p:ph type="body" sz="quarter" idx="13" hasCustomPrompt="1"/>
          </p:nvPr>
        </p:nvSpPr>
        <p:spPr>
          <a:xfrm>
            <a:off x="640856" y="5083771"/>
            <a:ext cx="5902154" cy="341632"/>
          </a:xfrm>
        </p:spPr>
        <p:txBody>
          <a:bodyPr wrap="square">
            <a:spAutoFit/>
          </a:bodyPr>
          <a:lstStyle>
            <a:lvl1pPr marL="0" indent="0">
              <a:buNone/>
              <a:defRPr lang="en-US" sz="1800" b="0" i="0" dirty="0" smtClean="0">
                <a:solidFill>
                  <a:schemeClr val="bg1"/>
                </a:solidFill>
                <a:latin typeface="Roboto" panose="02000000000000000000" pitchFamily="2" charset="0"/>
                <a:ea typeface="Roboto" panose="02000000000000000000" pitchFamily="2" charset="0"/>
                <a:cs typeface="Roboto" panose="02000000000000000000" pitchFamily="2" charset="0"/>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marL="0" lvl="0"/>
            <a:r>
              <a:rPr lang="en-US" dirty="0"/>
              <a:t>Enter presenter’s name | Job title</a:t>
            </a:r>
          </a:p>
        </p:txBody>
      </p:sp>
      <p:sp>
        <p:nvSpPr>
          <p:cNvPr id="68" name="Rectangle 67">
            <a:extLst>
              <a:ext uri="{FF2B5EF4-FFF2-40B4-BE49-F238E27FC236}">
                <a16:creationId xmlns:a16="http://schemas.microsoft.com/office/drawing/2014/main" id="{70C3AE03-5897-4026-8D48-249E121EFC38}"/>
              </a:ext>
            </a:extLst>
          </p:cNvPr>
          <p:cNvSpPr/>
          <p:nvPr userDrawn="1"/>
        </p:nvSpPr>
        <p:spPr>
          <a:xfrm rot="5400000">
            <a:off x="496259" y="1412461"/>
            <a:ext cx="264693" cy="1257212"/>
          </a:xfrm>
          <a:prstGeom prst="rect">
            <a:avLst/>
          </a:prstGeom>
          <a:solidFill>
            <a:schemeClr val="accent6">
              <a:alpha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p>
        </p:txBody>
      </p:sp>
      <p:sp>
        <p:nvSpPr>
          <p:cNvPr id="69" name="Rectangle 68">
            <a:extLst>
              <a:ext uri="{FF2B5EF4-FFF2-40B4-BE49-F238E27FC236}">
                <a16:creationId xmlns:a16="http://schemas.microsoft.com/office/drawing/2014/main" id="{7036310C-B8B2-41C2-AB15-D6A4CE0C5CB1}"/>
              </a:ext>
            </a:extLst>
          </p:cNvPr>
          <p:cNvSpPr/>
          <p:nvPr userDrawn="1"/>
        </p:nvSpPr>
        <p:spPr>
          <a:xfrm rot="5400000">
            <a:off x="11431047" y="5488617"/>
            <a:ext cx="264693" cy="1257212"/>
          </a:xfrm>
          <a:prstGeom prst="rect">
            <a:avLst/>
          </a:prstGeom>
          <a:solidFill>
            <a:schemeClr val="accent6">
              <a:alpha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pic>
        <p:nvPicPr>
          <p:cNvPr id="64" name="Picture 63">
            <a:extLst>
              <a:ext uri="{FF2B5EF4-FFF2-40B4-BE49-F238E27FC236}">
                <a16:creationId xmlns:a16="http://schemas.microsoft.com/office/drawing/2014/main" id="{394B9E9F-4C89-CA4B-8ABB-14BDE5A4FE0C}"/>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7193243" y="4096091"/>
            <a:ext cx="3371850" cy="1028700"/>
          </a:xfrm>
          <a:prstGeom prst="rect">
            <a:avLst/>
          </a:prstGeom>
        </p:spPr>
      </p:pic>
      <p:sp>
        <p:nvSpPr>
          <p:cNvPr id="4" name="Text Placeholder 3">
            <a:extLst>
              <a:ext uri="{FF2B5EF4-FFF2-40B4-BE49-F238E27FC236}">
                <a16:creationId xmlns:a16="http://schemas.microsoft.com/office/drawing/2014/main" id="{423AC7DB-F00C-2347-B1C4-98E274724BB8}"/>
              </a:ext>
            </a:extLst>
          </p:cNvPr>
          <p:cNvSpPr>
            <a:spLocks noGrp="1"/>
          </p:cNvSpPr>
          <p:nvPr>
            <p:ph type="body" sz="quarter" idx="14" hasCustomPrompt="1"/>
          </p:nvPr>
        </p:nvSpPr>
        <p:spPr>
          <a:xfrm>
            <a:off x="6153150" y="6249570"/>
            <a:ext cx="4634651" cy="304800"/>
          </a:xfrm>
        </p:spPr>
        <p:txBody>
          <a:bodyPr anchor="ctr" anchorCtr="0">
            <a:normAutofit/>
          </a:bodyPr>
          <a:lstStyle>
            <a:lvl1pPr marL="0" indent="0" algn="r">
              <a:buNone/>
              <a:defRPr sz="1100" b="0" i="0">
                <a:solidFill>
                  <a:schemeClr val="bg2"/>
                </a:solidFill>
                <a:latin typeface="Roboto Condensed" panose="02000000000000000000" pitchFamily="2" charset="0"/>
                <a:ea typeface="Roboto Condensed" panose="02000000000000000000" pitchFamily="2" charset="0"/>
                <a:cs typeface="Roboto Condensed" panose="02000000000000000000" pitchFamily="2" charset="0"/>
              </a:defRPr>
            </a:lvl1pPr>
          </a:lstStyle>
          <a:p>
            <a:pPr lvl="0"/>
            <a:r>
              <a:rPr lang="en-US" dirty="0"/>
              <a:t>Location | Date</a:t>
            </a:r>
            <a:endParaRPr lang="en-GB" dirty="0"/>
          </a:p>
        </p:txBody>
      </p:sp>
    </p:spTree>
    <p:custDataLst>
      <p:tags r:id="rId1"/>
    </p:custDataLst>
    <p:extLst>
      <p:ext uri="{BB962C8B-B14F-4D97-AF65-F5344CB8AC3E}">
        <p14:creationId xmlns:p14="http://schemas.microsoft.com/office/powerpoint/2010/main" val="13163606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Heavy Title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D3727E3-5FE4-4627-B723-6E9A53DADC5E}"/>
              </a:ext>
            </a:extLst>
          </p:cNvPr>
          <p:cNvSpPr/>
          <p:nvPr userDrawn="1"/>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3A8ACB9C-A60F-4F13-9EC5-3E1898E3EBB9}"/>
              </a:ext>
            </a:extLst>
          </p:cNvPr>
          <p:cNvSpPr/>
          <p:nvPr userDrawn="1"/>
        </p:nvSpPr>
        <p:spPr>
          <a:xfrm>
            <a:off x="246063" y="282534"/>
            <a:ext cx="11703326" cy="62929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2" name="Picture 61">
            <a:extLst>
              <a:ext uri="{FF2B5EF4-FFF2-40B4-BE49-F238E27FC236}">
                <a16:creationId xmlns:a16="http://schemas.microsoft.com/office/drawing/2014/main" id="{9E4D631C-F528-4017-A823-9E589D63CF5E}"/>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3733" r="1939"/>
          <a:stretch/>
        </p:blipFill>
        <p:spPr>
          <a:xfrm>
            <a:off x="240806" y="299846"/>
            <a:ext cx="11710390" cy="6275619"/>
          </a:xfrm>
          <a:prstGeom prst="rect">
            <a:avLst/>
          </a:prstGeom>
        </p:spPr>
      </p:pic>
      <p:pic>
        <p:nvPicPr>
          <p:cNvPr id="9" name="Graphic 8">
            <a:extLst>
              <a:ext uri="{FF2B5EF4-FFF2-40B4-BE49-F238E27FC236}">
                <a16:creationId xmlns:a16="http://schemas.microsoft.com/office/drawing/2014/main" id="{C1FF3B1B-7337-4800-A7DE-22FB8EB5B9E3}"/>
              </a:ext>
            </a:extLst>
          </p:cNvPr>
          <p:cNvPicPr>
            <a:picLocks noChangeAspect="1"/>
          </p:cNvPicPr>
          <p:nvPr userDrawn="1"/>
        </p:nvPicPr>
        <p:blipFill rotWithShape="1">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l="15832" t="23515" r="67863" b="35511"/>
          <a:stretch/>
        </p:blipFill>
        <p:spPr>
          <a:xfrm rot="5400000">
            <a:off x="7913520" y="695280"/>
            <a:ext cx="2279727" cy="5792790"/>
          </a:xfrm>
          <a:custGeom>
            <a:avLst/>
            <a:gdLst>
              <a:gd name="connsiteX0" fmla="*/ 0 w 1893988"/>
              <a:gd name="connsiteY0" fmla="*/ 5791199 h 5791199"/>
              <a:gd name="connsiteX1" fmla="*/ 0 w 1893988"/>
              <a:gd name="connsiteY1" fmla="*/ 0 h 5791199"/>
              <a:gd name="connsiteX2" fmla="*/ 1893988 w 1893988"/>
              <a:gd name="connsiteY2" fmla="*/ 0 h 5791199"/>
              <a:gd name="connsiteX3" fmla="*/ 1893988 w 1893988"/>
              <a:gd name="connsiteY3" fmla="*/ 5791199 h 5791199"/>
            </a:gdLst>
            <a:ahLst/>
            <a:cxnLst>
              <a:cxn ang="0">
                <a:pos x="connsiteX0" y="connsiteY0"/>
              </a:cxn>
              <a:cxn ang="0">
                <a:pos x="connsiteX1" y="connsiteY1"/>
              </a:cxn>
              <a:cxn ang="0">
                <a:pos x="connsiteX2" y="connsiteY2"/>
              </a:cxn>
              <a:cxn ang="0">
                <a:pos x="connsiteX3" y="connsiteY3"/>
              </a:cxn>
            </a:cxnLst>
            <a:rect l="l" t="t" r="r" b="b"/>
            <a:pathLst>
              <a:path w="1893988" h="5791199">
                <a:moveTo>
                  <a:pt x="0" y="5791199"/>
                </a:moveTo>
                <a:lnTo>
                  <a:pt x="0" y="0"/>
                </a:lnTo>
                <a:lnTo>
                  <a:pt x="1893988" y="0"/>
                </a:lnTo>
                <a:lnTo>
                  <a:pt x="1893988" y="5791199"/>
                </a:lnTo>
                <a:close/>
              </a:path>
            </a:pathLst>
          </a:custGeom>
          <a:effectLst>
            <a:outerShdw blurRad="88900" dist="38100" dir="10800000" algn="r" rotWithShape="0">
              <a:prstClr val="black">
                <a:alpha val="22000"/>
              </a:prstClr>
            </a:outerShdw>
          </a:effectLst>
        </p:spPr>
      </p:pic>
      <p:sp>
        <p:nvSpPr>
          <p:cNvPr id="11" name="Rectangle 10">
            <a:extLst>
              <a:ext uri="{FF2B5EF4-FFF2-40B4-BE49-F238E27FC236}">
                <a16:creationId xmlns:a16="http://schemas.microsoft.com/office/drawing/2014/main" id="{66406FCF-E2CF-4466-A3B6-A4E7281EC983}"/>
              </a:ext>
            </a:extLst>
          </p:cNvPr>
          <p:cNvSpPr/>
          <p:nvPr userDrawn="1"/>
        </p:nvSpPr>
        <p:spPr>
          <a:xfrm>
            <a:off x="6158406" y="2451811"/>
            <a:ext cx="5792789" cy="2279727"/>
          </a:xfrm>
          <a:prstGeom prst="rect">
            <a:avLst/>
          </a:prstGeom>
          <a:solidFill>
            <a:schemeClr val="accent6">
              <a:alpha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2" name="Title 1">
            <a:extLst>
              <a:ext uri="{FF2B5EF4-FFF2-40B4-BE49-F238E27FC236}">
                <a16:creationId xmlns:a16="http://schemas.microsoft.com/office/drawing/2014/main" id="{89D95EB8-8670-42B0-B793-AA964729EFA1}"/>
              </a:ext>
            </a:extLst>
          </p:cNvPr>
          <p:cNvSpPr>
            <a:spLocks noGrp="1"/>
          </p:cNvSpPr>
          <p:nvPr userDrawn="1">
            <p:ph type="title" hasCustomPrompt="1"/>
          </p:nvPr>
        </p:nvSpPr>
        <p:spPr>
          <a:xfrm>
            <a:off x="6416928" y="2576401"/>
            <a:ext cx="5269237" cy="1569159"/>
          </a:xfrm>
        </p:spPr>
        <p:txBody>
          <a:bodyPr wrap="square">
            <a:normAutofit/>
          </a:bodyPr>
          <a:lstStyle>
            <a:lvl1pPr>
              <a:defRPr lang="en-GB" cap="none">
                <a:latin typeface="Roboto Bold" panose="02000000000000000000" pitchFamily="2" charset="0"/>
                <a:ea typeface="Roboto Bold" panose="02000000000000000000" pitchFamily="2" charset="0"/>
                <a:cs typeface="+mn-cs"/>
              </a:defRPr>
            </a:lvl1pPr>
          </a:lstStyle>
          <a:p>
            <a:pPr marL="0" lvl="0"/>
            <a:r>
              <a:rPr lang="en-US" dirty="0"/>
              <a:t>Enter presentation title</a:t>
            </a:r>
            <a:endParaRPr lang="en-GB" dirty="0"/>
          </a:p>
        </p:txBody>
      </p:sp>
      <p:sp>
        <p:nvSpPr>
          <p:cNvPr id="65" name="Text Placeholder 64">
            <a:extLst>
              <a:ext uri="{FF2B5EF4-FFF2-40B4-BE49-F238E27FC236}">
                <a16:creationId xmlns:a16="http://schemas.microsoft.com/office/drawing/2014/main" id="{EFE5FD6B-F392-4A63-A58F-5952EC6AE71B}"/>
              </a:ext>
            </a:extLst>
          </p:cNvPr>
          <p:cNvSpPr>
            <a:spLocks noGrp="1"/>
          </p:cNvSpPr>
          <p:nvPr>
            <p:ph type="body" sz="quarter" idx="14" hasCustomPrompt="1"/>
          </p:nvPr>
        </p:nvSpPr>
        <p:spPr>
          <a:xfrm>
            <a:off x="6416599" y="4268209"/>
            <a:ext cx="5269236" cy="341632"/>
          </a:xfrm>
        </p:spPr>
        <p:txBody>
          <a:bodyPr vert="horz" wrap="square" lIns="91440" tIns="45720" rIns="91440" bIns="45720" rtlCol="0">
            <a:spAutoFit/>
          </a:bodyPr>
          <a:lstStyle>
            <a:lvl1pPr marL="0" indent="0">
              <a:buNone/>
              <a:defRPr lang="en-US" sz="1800" b="0" i="0" smtClean="0">
                <a:solidFill>
                  <a:schemeClr val="bg1"/>
                </a:solidFill>
                <a:latin typeface="Roboto" panose="02000000000000000000" pitchFamily="2" charset="0"/>
                <a:ea typeface="Roboto" panose="02000000000000000000" pitchFamily="2" charset="0"/>
                <a:cs typeface="Roboto" panose="02000000000000000000" pitchFamily="2" charset="0"/>
              </a:defRPr>
            </a:lvl1pPr>
            <a:lvl2pPr>
              <a:defRPr lang="en-US" sz="1800" smtClean="0">
                <a:solidFill>
                  <a:schemeClr val="tx1"/>
                </a:solidFill>
              </a:defRPr>
            </a:lvl2pPr>
            <a:lvl3pPr>
              <a:defRPr lang="en-US" sz="1800" smtClean="0">
                <a:solidFill>
                  <a:schemeClr val="tx1"/>
                </a:solidFill>
              </a:defRPr>
            </a:lvl3pPr>
            <a:lvl4pPr>
              <a:defRPr lang="en-US" sz="1800" smtClean="0">
                <a:solidFill>
                  <a:schemeClr val="tx1"/>
                </a:solidFill>
              </a:defRPr>
            </a:lvl4pPr>
            <a:lvl5pPr>
              <a:defRPr lang="en-GB" sz="1800">
                <a:solidFill>
                  <a:schemeClr val="tx1"/>
                </a:solidFill>
              </a:defRPr>
            </a:lvl5pPr>
          </a:lstStyle>
          <a:p>
            <a:pPr marL="0" lvl="0"/>
            <a:r>
              <a:rPr lang="en-US" dirty="0"/>
              <a:t>Enter presenter’s name | Job title</a:t>
            </a:r>
          </a:p>
        </p:txBody>
      </p:sp>
      <p:sp>
        <p:nvSpPr>
          <p:cNvPr id="68" name="Picture Placeholder 67">
            <a:extLst>
              <a:ext uri="{FF2B5EF4-FFF2-40B4-BE49-F238E27FC236}">
                <a16:creationId xmlns:a16="http://schemas.microsoft.com/office/drawing/2014/main" id="{9DF9BE3C-CF79-406E-9DDB-390A497B4556}"/>
              </a:ext>
            </a:extLst>
          </p:cNvPr>
          <p:cNvSpPr>
            <a:spLocks noGrp="1"/>
          </p:cNvSpPr>
          <p:nvPr>
            <p:ph type="pic" sz="quarter" idx="15" hasCustomPrompt="1"/>
          </p:nvPr>
        </p:nvSpPr>
        <p:spPr>
          <a:xfrm>
            <a:off x="655638" y="873125"/>
            <a:ext cx="4762500" cy="4638675"/>
          </a:xfrm>
          <a:solidFill>
            <a:schemeClr val="accent5"/>
          </a:solidFill>
        </p:spPr>
        <p:txBody>
          <a:bodyPr lIns="72000" tIns="72000" rIns="72000" bIns="1188000" anchor="ctr" anchorCtr="0">
            <a:normAutofit/>
          </a:bodyPr>
          <a:lstStyle>
            <a:lvl1pPr marL="0" indent="0" algn="ctr">
              <a:buNone/>
              <a:defRPr sz="1800">
                <a:solidFill>
                  <a:schemeClr val="bg1"/>
                </a:solidFill>
              </a:defRPr>
            </a:lvl1pPr>
          </a:lstStyle>
          <a:p>
            <a:r>
              <a:rPr lang="en-US"/>
              <a:t>Click on the icon to add an image in this place-holder</a:t>
            </a:r>
            <a:endParaRPr lang="en-GB"/>
          </a:p>
        </p:txBody>
      </p:sp>
      <p:sp>
        <p:nvSpPr>
          <p:cNvPr id="70" name="Content Placeholder 69">
            <a:extLst>
              <a:ext uri="{FF2B5EF4-FFF2-40B4-BE49-F238E27FC236}">
                <a16:creationId xmlns:a16="http://schemas.microsoft.com/office/drawing/2014/main" id="{5FC0525E-1A23-41A6-BFCA-B43A5EEC6597}"/>
              </a:ext>
            </a:extLst>
          </p:cNvPr>
          <p:cNvSpPr>
            <a:spLocks noGrp="1"/>
          </p:cNvSpPr>
          <p:nvPr>
            <p:ph sz="quarter" idx="16" hasCustomPrompt="1"/>
          </p:nvPr>
        </p:nvSpPr>
        <p:spPr>
          <a:xfrm>
            <a:off x="1395193" y="457200"/>
            <a:ext cx="265112" cy="1196975"/>
          </a:xfrm>
          <a:solidFill>
            <a:srgbClr val="509F37">
              <a:alpha val="75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en-GB" sz="1800" dirty="0">
                <a:solidFill>
                  <a:schemeClr val="lt1"/>
                </a:solidFill>
              </a:defRPr>
            </a:lvl1pPr>
          </a:lstStyle>
          <a:p>
            <a:pPr marL="0" lvl="0" algn="ctr"/>
            <a:r>
              <a:rPr lang="en-US"/>
              <a:t> </a:t>
            </a:r>
            <a:endParaRPr lang="en-GB"/>
          </a:p>
        </p:txBody>
      </p:sp>
      <p:pic>
        <p:nvPicPr>
          <p:cNvPr id="63" name="Picture 62">
            <a:extLst>
              <a:ext uri="{FF2B5EF4-FFF2-40B4-BE49-F238E27FC236}">
                <a16:creationId xmlns:a16="http://schemas.microsoft.com/office/drawing/2014/main" id="{1A8C21B7-E564-EE45-B783-27DEF01DCEE7}"/>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6226429" y="1426819"/>
            <a:ext cx="3371850" cy="1028700"/>
          </a:xfrm>
          <a:prstGeom prst="rect">
            <a:avLst/>
          </a:prstGeom>
          <a:solidFill>
            <a:schemeClr val="bg1"/>
          </a:solidFill>
        </p:spPr>
      </p:pic>
      <p:sp>
        <p:nvSpPr>
          <p:cNvPr id="13" name="Text Placeholder 3">
            <a:extLst>
              <a:ext uri="{FF2B5EF4-FFF2-40B4-BE49-F238E27FC236}">
                <a16:creationId xmlns:a16="http://schemas.microsoft.com/office/drawing/2014/main" id="{7F4590FE-688C-7142-BFA1-5FC7A7AF9689}"/>
              </a:ext>
            </a:extLst>
          </p:cNvPr>
          <p:cNvSpPr>
            <a:spLocks noGrp="1"/>
          </p:cNvSpPr>
          <p:nvPr>
            <p:ph type="body" sz="quarter" idx="17" hasCustomPrompt="1"/>
          </p:nvPr>
        </p:nvSpPr>
        <p:spPr>
          <a:xfrm>
            <a:off x="6416599" y="5984875"/>
            <a:ext cx="5269236" cy="304800"/>
          </a:xfrm>
        </p:spPr>
        <p:txBody>
          <a:bodyPr anchor="ctr" anchorCtr="0">
            <a:normAutofit/>
          </a:bodyPr>
          <a:lstStyle>
            <a:lvl1pPr marL="0" indent="0" algn="r">
              <a:buNone/>
              <a:defRPr sz="1100" b="0" i="0">
                <a:solidFill>
                  <a:schemeClr val="tx1">
                    <a:lumMod val="65000"/>
                    <a:lumOff val="35000"/>
                  </a:schemeClr>
                </a:solidFill>
                <a:latin typeface="Roboto Condensed" panose="02000000000000000000" pitchFamily="2" charset="0"/>
                <a:ea typeface="Roboto Condensed" panose="02000000000000000000" pitchFamily="2" charset="0"/>
                <a:cs typeface="Roboto Condensed" panose="02000000000000000000" pitchFamily="2" charset="0"/>
              </a:defRPr>
            </a:lvl1pPr>
          </a:lstStyle>
          <a:p>
            <a:pPr lvl="0"/>
            <a:r>
              <a:rPr lang="en-US" dirty="0"/>
              <a:t>Location | Date</a:t>
            </a:r>
            <a:endParaRPr lang="en-GB" dirty="0"/>
          </a:p>
        </p:txBody>
      </p:sp>
    </p:spTree>
    <p:custDataLst>
      <p:tags r:id="rId1"/>
    </p:custDataLst>
    <p:extLst>
      <p:ext uri="{BB962C8B-B14F-4D97-AF65-F5344CB8AC3E}">
        <p14:creationId xmlns:p14="http://schemas.microsoft.com/office/powerpoint/2010/main" val="31273744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Image Title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D3727E3-5FE4-4627-B723-6E9A53DADC5E}"/>
              </a:ext>
            </a:extLst>
          </p:cNvPr>
          <p:cNvSpPr/>
          <p:nvPr userDrawn="1"/>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3A8ACB9C-A60F-4F13-9EC5-3E1898E3EBB9}"/>
              </a:ext>
            </a:extLst>
          </p:cNvPr>
          <p:cNvSpPr/>
          <p:nvPr userDrawn="1"/>
        </p:nvSpPr>
        <p:spPr>
          <a:xfrm>
            <a:off x="246063" y="282534"/>
            <a:ext cx="11703326" cy="62929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2" name="Picture 61">
            <a:extLst>
              <a:ext uri="{FF2B5EF4-FFF2-40B4-BE49-F238E27FC236}">
                <a16:creationId xmlns:a16="http://schemas.microsoft.com/office/drawing/2014/main" id="{9358256E-4E56-498D-A749-D36F1AC8B6A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3733" r="1939"/>
          <a:stretch/>
        </p:blipFill>
        <p:spPr>
          <a:xfrm>
            <a:off x="240806" y="299846"/>
            <a:ext cx="11710390" cy="6275619"/>
          </a:xfrm>
          <a:prstGeom prst="rect">
            <a:avLst/>
          </a:prstGeom>
        </p:spPr>
      </p:pic>
      <p:pic>
        <p:nvPicPr>
          <p:cNvPr id="9" name="Graphic 8">
            <a:extLst>
              <a:ext uri="{FF2B5EF4-FFF2-40B4-BE49-F238E27FC236}">
                <a16:creationId xmlns:a16="http://schemas.microsoft.com/office/drawing/2014/main" id="{C1FF3B1B-7337-4800-A7DE-22FB8EB5B9E3}"/>
              </a:ext>
            </a:extLst>
          </p:cNvPr>
          <p:cNvPicPr>
            <a:picLocks noChangeAspect="1"/>
          </p:cNvPicPr>
          <p:nvPr userDrawn="1"/>
        </p:nvPicPr>
        <p:blipFill rotWithShape="1">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l="15832" t="23515" r="67863" b="35511"/>
          <a:stretch/>
        </p:blipFill>
        <p:spPr>
          <a:xfrm rot="5400000">
            <a:off x="7913520" y="695280"/>
            <a:ext cx="2279727" cy="5792790"/>
          </a:xfrm>
          <a:custGeom>
            <a:avLst/>
            <a:gdLst>
              <a:gd name="connsiteX0" fmla="*/ 0 w 1893988"/>
              <a:gd name="connsiteY0" fmla="*/ 5791199 h 5791199"/>
              <a:gd name="connsiteX1" fmla="*/ 0 w 1893988"/>
              <a:gd name="connsiteY1" fmla="*/ 0 h 5791199"/>
              <a:gd name="connsiteX2" fmla="*/ 1893988 w 1893988"/>
              <a:gd name="connsiteY2" fmla="*/ 0 h 5791199"/>
              <a:gd name="connsiteX3" fmla="*/ 1893988 w 1893988"/>
              <a:gd name="connsiteY3" fmla="*/ 5791199 h 5791199"/>
            </a:gdLst>
            <a:ahLst/>
            <a:cxnLst>
              <a:cxn ang="0">
                <a:pos x="connsiteX0" y="connsiteY0"/>
              </a:cxn>
              <a:cxn ang="0">
                <a:pos x="connsiteX1" y="connsiteY1"/>
              </a:cxn>
              <a:cxn ang="0">
                <a:pos x="connsiteX2" y="connsiteY2"/>
              </a:cxn>
              <a:cxn ang="0">
                <a:pos x="connsiteX3" y="connsiteY3"/>
              </a:cxn>
            </a:cxnLst>
            <a:rect l="l" t="t" r="r" b="b"/>
            <a:pathLst>
              <a:path w="1893988" h="5791199">
                <a:moveTo>
                  <a:pt x="0" y="5791199"/>
                </a:moveTo>
                <a:lnTo>
                  <a:pt x="0" y="0"/>
                </a:lnTo>
                <a:lnTo>
                  <a:pt x="1893988" y="0"/>
                </a:lnTo>
                <a:lnTo>
                  <a:pt x="1893988" y="5791199"/>
                </a:lnTo>
                <a:close/>
              </a:path>
            </a:pathLst>
          </a:custGeom>
          <a:effectLst>
            <a:outerShdw blurRad="88900" dist="38100" dir="10800000" algn="r" rotWithShape="0">
              <a:prstClr val="black">
                <a:alpha val="22000"/>
              </a:prstClr>
            </a:outerShdw>
          </a:effectLst>
        </p:spPr>
      </p:pic>
      <p:sp>
        <p:nvSpPr>
          <p:cNvPr id="11" name="Rectangle 10">
            <a:extLst>
              <a:ext uri="{FF2B5EF4-FFF2-40B4-BE49-F238E27FC236}">
                <a16:creationId xmlns:a16="http://schemas.microsoft.com/office/drawing/2014/main" id="{66406FCF-E2CF-4466-A3B6-A4E7281EC983}"/>
              </a:ext>
            </a:extLst>
          </p:cNvPr>
          <p:cNvSpPr/>
          <p:nvPr userDrawn="1"/>
        </p:nvSpPr>
        <p:spPr>
          <a:xfrm>
            <a:off x="6158406" y="2451811"/>
            <a:ext cx="5792789" cy="2279727"/>
          </a:xfrm>
          <a:prstGeom prst="rect">
            <a:avLst/>
          </a:prstGeom>
          <a:solidFill>
            <a:schemeClr val="accent6">
              <a:alpha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2" name="Title 1">
            <a:extLst>
              <a:ext uri="{FF2B5EF4-FFF2-40B4-BE49-F238E27FC236}">
                <a16:creationId xmlns:a16="http://schemas.microsoft.com/office/drawing/2014/main" id="{89D95EB8-8670-42B0-B793-AA964729EFA1}"/>
              </a:ext>
            </a:extLst>
          </p:cNvPr>
          <p:cNvSpPr>
            <a:spLocks noGrp="1"/>
          </p:cNvSpPr>
          <p:nvPr userDrawn="1">
            <p:ph type="title" hasCustomPrompt="1"/>
          </p:nvPr>
        </p:nvSpPr>
        <p:spPr>
          <a:xfrm>
            <a:off x="6416928" y="2576401"/>
            <a:ext cx="5269237" cy="1569159"/>
          </a:xfrm>
        </p:spPr>
        <p:txBody>
          <a:bodyPr wrap="square">
            <a:normAutofit/>
          </a:bodyPr>
          <a:lstStyle>
            <a:lvl1pPr>
              <a:defRPr lang="en-GB" cap="none">
                <a:latin typeface="Roboto Bold" panose="02000000000000000000" pitchFamily="2" charset="0"/>
                <a:ea typeface="Roboto Bold" panose="02000000000000000000" pitchFamily="2" charset="0"/>
                <a:cs typeface="+mn-cs"/>
              </a:defRPr>
            </a:lvl1pPr>
          </a:lstStyle>
          <a:p>
            <a:pPr marL="0" lvl="0"/>
            <a:r>
              <a:rPr lang="en-US" dirty="0"/>
              <a:t>Enter presentation title</a:t>
            </a:r>
            <a:endParaRPr lang="en-GB" dirty="0"/>
          </a:p>
        </p:txBody>
      </p:sp>
      <p:sp>
        <p:nvSpPr>
          <p:cNvPr id="65" name="Text Placeholder 64">
            <a:extLst>
              <a:ext uri="{FF2B5EF4-FFF2-40B4-BE49-F238E27FC236}">
                <a16:creationId xmlns:a16="http://schemas.microsoft.com/office/drawing/2014/main" id="{EFE5FD6B-F392-4A63-A58F-5952EC6AE71B}"/>
              </a:ext>
            </a:extLst>
          </p:cNvPr>
          <p:cNvSpPr>
            <a:spLocks noGrp="1"/>
          </p:cNvSpPr>
          <p:nvPr>
            <p:ph type="body" sz="quarter" idx="14" hasCustomPrompt="1"/>
          </p:nvPr>
        </p:nvSpPr>
        <p:spPr>
          <a:xfrm>
            <a:off x="6416599" y="4268209"/>
            <a:ext cx="5269236" cy="341632"/>
          </a:xfrm>
        </p:spPr>
        <p:txBody>
          <a:bodyPr vert="horz" wrap="square" lIns="91440" tIns="45720" rIns="91440" bIns="45720" rtlCol="0">
            <a:spAutoFit/>
          </a:bodyPr>
          <a:lstStyle>
            <a:lvl1pPr marL="0" indent="0">
              <a:buNone/>
              <a:defRPr lang="en-US" sz="1800" b="0" i="0" smtClean="0">
                <a:solidFill>
                  <a:schemeClr val="bg1"/>
                </a:solidFill>
                <a:latin typeface="Roboto" panose="02000000000000000000" pitchFamily="2" charset="0"/>
                <a:ea typeface="Roboto" panose="02000000000000000000" pitchFamily="2" charset="0"/>
                <a:cs typeface="Roboto" panose="02000000000000000000" pitchFamily="2" charset="0"/>
              </a:defRPr>
            </a:lvl1pPr>
            <a:lvl2pPr>
              <a:defRPr lang="en-US" sz="1800" smtClean="0">
                <a:solidFill>
                  <a:schemeClr val="tx1"/>
                </a:solidFill>
              </a:defRPr>
            </a:lvl2pPr>
            <a:lvl3pPr>
              <a:defRPr lang="en-US" sz="1800" smtClean="0">
                <a:solidFill>
                  <a:schemeClr val="tx1"/>
                </a:solidFill>
              </a:defRPr>
            </a:lvl3pPr>
            <a:lvl4pPr>
              <a:defRPr lang="en-US" sz="1800" smtClean="0">
                <a:solidFill>
                  <a:schemeClr val="tx1"/>
                </a:solidFill>
              </a:defRPr>
            </a:lvl4pPr>
            <a:lvl5pPr>
              <a:defRPr lang="en-GB" sz="1800">
                <a:solidFill>
                  <a:schemeClr val="tx1"/>
                </a:solidFill>
              </a:defRPr>
            </a:lvl5pPr>
          </a:lstStyle>
          <a:p>
            <a:pPr marL="0" lvl="0"/>
            <a:r>
              <a:rPr lang="en-US" dirty="0"/>
              <a:t>Enter presenter’s name | Job title</a:t>
            </a:r>
          </a:p>
        </p:txBody>
      </p:sp>
      <p:sp>
        <p:nvSpPr>
          <p:cNvPr id="68" name="Picture Placeholder 67">
            <a:extLst>
              <a:ext uri="{FF2B5EF4-FFF2-40B4-BE49-F238E27FC236}">
                <a16:creationId xmlns:a16="http://schemas.microsoft.com/office/drawing/2014/main" id="{9DF9BE3C-CF79-406E-9DDB-390A497B4556}"/>
              </a:ext>
            </a:extLst>
          </p:cNvPr>
          <p:cNvSpPr>
            <a:spLocks noGrp="1"/>
          </p:cNvSpPr>
          <p:nvPr>
            <p:ph type="pic" sz="quarter" idx="15" hasCustomPrompt="1"/>
          </p:nvPr>
        </p:nvSpPr>
        <p:spPr>
          <a:xfrm>
            <a:off x="655638" y="873125"/>
            <a:ext cx="4762500" cy="2384425"/>
          </a:xfrm>
          <a:solidFill>
            <a:schemeClr val="accent5"/>
          </a:solidFill>
        </p:spPr>
        <p:txBody>
          <a:bodyPr lIns="72000" tIns="72000" rIns="72000" bIns="0" anchor="ctr" anchorCtr="0">
            <a:normAutofit/>
          </a:bodyPr>
          <a:lstStyle>
            <a:lvl1pPr marL="0" indent="0" algn="ctr">
              <a:buNone/>
              <a:defRPr sz="1800">
                <a:solidFill>
                  <a:schemeClr val="bg1"/>
                </a:solidFill>
              </a:defRPr>
            </a:lvl1pPr>
          </a:lstStyle>
          <a:p>
            <a:r>
              <a:rPr lang="en-US"/>
              <a:t>Click on the icon to add an image in this place-holder</a:t>
            </a:r>
            <a:endParaRPr lang="en-GB"/>
          </a:p>
        </p:txBody>
      </p:sp>
      <p:sp>
        <p:nvSpPr>
          <p:cNvPr id="70" name="Content Placeholder 69">
            <a:extLst>
              <a:ext uri="{FF2B5EF4-FFF2-40B4-BE49-F238E27FC236}">
                <a16:creationId xmlns:a16="http://schemas.microsoft.com/office/drawing/2014/main" id="{5FC0525E-1A23-41A6-BFCA-B43A5EEC6597}"/>
              </a:ext>
            </a:extLst>
          </p:cNvPr>
          <p:cNvSpPr>
            <a:spLocks noGrp="1"/>
          </p:cNvSpPr>
          <p:nvPr>
            <p:ph sz="quarter" idx="16" hasCustomPrompt="1"/>
          </p:nvPr>
        </p:nvSpPr>
        <p:spPr>
          <a:xfrm>
            <a:off x="1395193" y="457200"/>
            <a:ext cx="265112" cy="1196975"/>
          </a:xfrm>
          <a:solidFill>
            <a:srgbClr val="509F37">
              <a:alpha val="75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en-GB" sz="1800" dirty="0">
                <a:solidFill>
                  <a:schemeClr val="lt1"/>
                </a:solidFill>
              </a:defRPr>
            </a:lvl1pPr>
          </a:lstStyle>
          <a:p>
            <a:pPr marL="0" lvl="0" algn="ctr"/>
            <a:r>
              <a:rPr lang="en-US"/>
              <a:t> </a:t>
            </a:r>
            <a:endParaRPr lang="en-GB"/>
          </a:p>
        </p:txBody>
      </p:sp>
      <p:sp>
        <p:nvSpPr>
          <p:cNvPr id="5" name="Picture Placeholder 4">
            <a:extLst>
              <a:ext uri="{FF2B5EF4-FFF2-40B4-BE49-F238E27FC236}">
                <a16:creationId xmlns:a16="http://schemas.microsoft.com/office/drawing/2014/main" id="{224A1EBB-4EB3-4ADE-90F7-FEA1D5434E39}"/>
              </a:ext>
            </a:extLst>
          </p:cNvPr>
          <p:cNvSpPr>
            <a:spLocks noGrp="1"/>
          </p:cNvSpPr>
          <p:nvPr>
            <p:ph type="pic" sz="quarter" idx="17" hasCustomPrompt="1"/>
          </p:nvPr>
        </p:nvSpPr>
        <p:spPr>
          <a:xfrm>
            <a:off x="655082" y="3371850"/>
            <a:ext cx="4763057" cy="2495550"/>
          </a:xfrm>
          <a:solidFill>
            <a:schemeClr val="accent5"/>
          </a:solidFill>
        </p:spPr>
        <p:txBody>
          <a:bodyPr vert="horz" lIns="72000" tIns="72000" rIns="72000" bIns="0" rtlCol="0" anchor="ctr" anchorCtr="0">
            <a:normAutofit/>
          </a:bodyPr>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lang="en-GB" sz="1800">
                <a:solidFill>
                  <a:schemeClr val="bg1"/>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p:txBody>
      </p:sp>
      <p:pic>
        <p:nvPicPr>
          <p:cNvPr id="63" name="Picture 62">
            <a:extLst>
              <a:ext uri="{FF2B5EF4-FFF2-40B4-BE49-F238E27FC236}">
                <a16:creationId xmlns:a16="http://schemas.microsoft.com/office/drawing/2014/main" id="{AAE4F25D-EF02-2C4E-A2F4-16117D8576AC}"/>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6226429" y="1426819"/>
            <a:ext cx="3371850" cy="1028700"/>
          </a:xfrm>
          <a:prstGeom prst="rect">
            <a:avLst/>
          </a:prstGeom>
          <a:solidFill>
            <a:schemeClr val="bg1"/>
          </a:solidFill>
        </p:spPr>
      </p:pic>
      <p:sp>
        <p:nvSpPr>
          <p:cNvPr id="14" name="Text Placeholder 3">
            <a:extLst>
              <a:ext uri="{FF2B5EF4-FFF2-40B4-BE49-F238E27FC236}">
                <a16:creationId xmlns:a16="http://schemas.microsoft.com/office/drawing/2014/main" id="{629EED9D-905A-B04E-961A-976FE66E4604}"/>
              </a:ext>
            </a:extLst>
          </p:cNvPr>
          <p:cNvSpPr>
            <a:spLocks noGrp="1"/>
          </p:cNvSpPr>
          <p:nvPr>
            <p:ph type="body" sz="quarter" idx="18" hasCustomPrompt="1"/>
          </p:nvPr>
        </p:nvSpPr>
        <p:spPr>
          <a:xfrm>
            <a:off x="6416599" y="5984875"/>
            <a:ext cx="5269236" cy="304800"/>
          </a:xfrm>
        </p:spPr>
        <p:txBody>
          <a:bodyPr anchor="ctr" anchorCtr="0">
            <a:normAutofit/>
          </a:bodyPr>
          <a:lstStyle>
            <a:lvl1pPr marL="0" indent="0" algn="r">
              <a:buNone/>
              <a:defRPr sz="1100" b="0" i="0">
                <a:solidFill>
                  <a:schemeClr val="tx1">
                    <a:lumMod val="65000"/>
                    <a:lumOff val="35000"/>
                  </a:schemeClr>
                </a:solidFill>
                <a:latin typeface="Roboto Condensed" panose="02000000000000000000" pitchFamily="2" charset="0"/>
                <a:ea typeface="Roboto Condensed" panose="02000000000000000000" pitchFamily="2" charset="0"/>
                <a:cs typeface="Roboto Condensed" panose="02000000000000000000" pitchFamily="2" charset="0"/>
              </a:defRPr>
            </a:lvl1pPr>
          </a:lstStyle>
          <a:p>
            <a:pPr lvl="0"/>
            <a:r>
              <a:rPr lang="en-US" dirty="0"/>
              <a:t>Location | Date</a:t>
            </a:r>
            <a:endParaRPr lang="en-GB" dirty="0"/>
          </a:p>
        </p:txBody>
      </p:sp>
    </p:spTree>
    <p:custDataLst>
      <p:tags r:id="rId1"/>
    </p:custDataLst>
    <p:extLst>
      <p:ext uri="{BB962C8B-B14F-4D97-AF65-F5344CB8AC3E}">
        <p14:creationId xmlns:p14="http://schemas.microsoft.com/office/powerpoint/2010/main" val="39242382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3C52BBC5-169E-4214-99CF-56ADEEFC3C49}"/>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6467C9EF-E4ED-49C9-9B07-5FC1BAEFAEE6}"/>
              </a:ext>
            </a:extLst>
          </p:cNvPr>
          <p:cNvSpPr>
            <a:spLocks noGrp="1"/>
          </p:cNvSpPr>
          <p:nvPr>
            <p:ph type="title" hasCustomPrompt="1"/>
          </p:nvPr>
        </p:nvSpPr>
        <p:spPr/>
        <p:txBody>
          <a:bodyPr/>
          <a:lstStyle/>
          <a:p>
            <a:r>
              <a:rPr lang="en-US" dirty="0"/>
              <a:t>Enter title</a:t>
            </a:r>
            <a:endParaRPr lang="en-GB" dirty="0"/>
          </a:p>
        </p:txBody>
      </p:sp>
      <p:sp>
        <p:nvSpPr>
          <p:cNvPr id="3" name="Content Placeholder 2">
            <a:extLst>
              <a:ext uri="{FF2B5EF4-FFF2-40B4-BE49-F238E27FC236}">
                <a16:creationId xmlns:a16="http://schemas.microsoft.com/office/drawing/2014/main" id="{DA2837FC-8055-4F1D-9CE3-E2DC332BFD57}"/>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16" name="Footer Placeholder 15">
            <a:extLst>
              <a:ext uri="{FF2B5EF4-FFF2-40B4-BE49-F238E27FC236}">
                <a16:creationId xmlns:a16="http://schemas.microsoft.com/office/drawing/2014/main" id="{B8B3A27A-FCF7-451B-B768-EA3905646701}"/>
              </a:ext>
            </a:extLst>
          </p:cNvPr>
          <p:cNvSpPr>
            <a:spLocks noGrp="1"/>
          </p:cNvSpPr>
          <p:nvPr>
            <p:ph type="ftr" sz="quarter" idx="10"/>
          </p:nvPr>
        </p:nvSpPr>
        <p:spPr/>
        <p:txBody>
          <a:bodyPr/>
          <a:lstStyle/>
          <a:p>
            <a:endParaRPr lang="en-GB"/>
          </a:p>
        </p:txBody>
      </p:sp>
      <p:pic>
        <p:nvPicPr>
          <p:cNvPr id="19" name="Picture 18">
            <a:extLst>
              <a:ext uri="{FF2B5EF4-FFF2-40B4-BE49-F238E27FC236}">
                <a16:creationId xmlns:a16="http://schemas.microsoft.com/office/drawing/2014/main" id="{EF352300-3E9B-CC4E-9134-D3B7F9FA3A7D}"/>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36148547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B2C10-2ED5-40F0-AB45-05EDF38233E8}"/>
              </a:ext>
            </a:extLst>
          </p:cNvPr>
          <p:cNvSpPr>
            <a:spLocks noGrp="1"/>
          </p:cNvSpPr>
          <p:nvPr>
            <p:ph type="title" hasCustomPrompt="1"/>
          </p:nvPr>
        </p:nvSpPr>
        <p:spPr/>
        <p:txBody>
          <a:bodyPr/>
          <a:lstStyle/>
          <a:p>
            <a:r>
              <a:rPr lang="en-US" dirty="0"/>
              <a:t>Enter Title</a:t>
            </a:r>
            <a:endParaRPr lang="en-GB" dirty="0"/>
          </a:p>
        </p:txBody>
      </p:sp>
      <p:cxnSp>
        <p:nvCxnSpPr>
          <p:cNvPr id="14" name="Straight Connector 13">
            <a:extLst>
              <a:ext uri="{FF2B5EF4-FFF2-40B4-BE49-F238E27FC236}">
                <a16:creationId xmlns:a16="http://schemas.microsoft.com/office/drawing/2014/main" id="{EB4E3D81-A006-4094-82AD-F97EACB8FF08}"/>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5" name="Footer Placeholder 14">
            <a:extLst>
              <a:ext uri="{FF2B5EF4-FFF2-40B4-BE49-F238E27FC236}">
                <a16:creationId xmlns:a16="http://schemas.microsoft.com/office/drawing/2014/main" id="{35A6C26A-D9FA-4497-85CF-8D5EBF757215}"/>
              </a:ext>
            </a:extLst>
          </p:cNvPr>
          <p:cNvSpPr>
            <a:spLocks noGrp="1"/>
          </p:cNvSpPr>
          <p:nvPr>
            <p:ph type="ftr" sz="quarter" idx="10"/>
          </p:nvPr>
        </p:nvSpPr>
        <p:spPr/>
        <p:txBody>
          <a:bodyPr/>
          <a:lstStyle/>
          <a:p>
            <a:endParaRPr lang="en-GB"/>
          </a:p>
        </p:txBody>
      </p:sp>
      <p:pic>
        <p:nvPicPr>
          <p:cNvPr id="17" name="Picture 16">
            <a:extLst>
              <a:ext uri="{FF2B5EF4-FFF2-40B4-BE49-F238E27FC236}">
                <a16:creationId xmlns:a16="http://schemas.microsoft.com/office/drawing/2014/main" id="{BEC636BE-A3B9-4548-9A69-D280FD79AA96}"/>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10143805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1D1D8A6-3E2A-4532-8C94-F5CBB19A9FB8}"/>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6" name="Footer Placeholder 5">
            <a:extLst>
              <a:ext uri="{FF2B5EF4-FFF2-40B4-BE49-F238E27FC236}">
                <a16:creationId xmlns:a16="http://schemas.microsoft.com/office/drawing/2014/main" id="{26799A17-2164-4288-8485-0D10B88BCC35}"/>
              </a:ext>
            </a:extLst>
          </p:cNvPr>
          <p:cNvSpPr>
            <a:spLocks noGrp="1"/>
          </p:cNvSpPr>
          <p:nvPr>
            <p:ph type="ftr" sz="quarter" idx="10"/>
          </p:nvPr>
        </p:nvSpPr>
        <p:spPr/>
        <p:txBody>
          <a:bodyPr/>
          <a:lstStyle/>
          <a:p>
            <a:endParaRPr lang="en-GB"/>
          </a:p>
        </p:txBody>
      </p:sp>
    </p:spTree>
    <p:custDataLst>
      <p:tags r:id="rId1"/>
    </p:custDataLst>
    <p:extLst>
      <p:ext uri="{BB962C8B-B14F-4D97-AF65-F5344CB8AC3E}">
        <p14:creationId xmlns:p14="http://schemas.microsoft.com/office/powerpoint/2010/main" val="23132061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mage and titl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1D1D8A6-3E2A-4532-8C94-F5CBB19A9FB8}"/>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7" name="Picture Placeholder 6">
            <a:extLst>
              <a:ext uri="{FF2B5EF4-FFF2-40B4-BE49-F238E27FC236}">
                <a16:creationId xmlns:a16="http://schemas.microsoft.com/office/drawing/2014/main" id="{99FD7E1B-960B-458C-9508-276EFBF69345}"/>
              </a:ext>
            </a:extLst>
          </p:cNvPr>
          <p:cNvSpPr>
            <a:spLocks noGrp="1"/>
          </p:cNvSpPr>
          <p:nvPr>
            <p:ph type="pic" sz="quarter" idx="13" hasCustomPrompt="1"/>
          </p:nvPr>
        </p:nvSpPr>
        <p:spPr>
          <a:xfrm>
            <a:off x="0" y="1196979"/>
            <a:ext cx="12192000" cy="4956478"/>
          </a:xfrm>
        </p:spPr>
        <p:txBody>
          <a:bodyPr bIns="684000" anchor="ctr" anchorCtr="0"/>
          <a:lstStyle>
            <a:lvl1pPr marL="0" indent="0" algn="ctr">
              <a:buNone/>
              <a:defRPr>
                <a:solidFill>
                  <a:schemeClr val="accent5"/>
                </a:solidFill>
              </a:defRPr>
            </a:lvl1pPr>
          </a:lstStyle>
          <a:p>
            <a:r>
              <a:rPr lang="en-GB"/>
              <a:t>Click on the icon to add a full-bleed image</a:t>
            </a:r>
          </a:p>
        </p:txBody>
      </p:sp>
      <p:sp>
        <p:nvSpPr>
          <p:cNvPr id="6" name="Title 5">
            <a:extLst>
              <a:ext uri="{FF2B5EF4-FFF2-40B4-BE49-F238E27FC236}">
                <a16:creationId xmlns:a16="http://schemas.microsoft.com/office/drawing/2014/main" id="{37A704BF-5712-444E-9E37-B36ED59A8F3C}"/>
              </a:ext>
            </a:extLst>
          </p:cNvPr>
          <p:cNvSpPr>
            <a:spLocks noGrp="1"/>
          </p:cNvSpPr>
          <p:nvPr>
            <p:ph type="title" hasCustomPrompt="1"/>
          </p:nvPr>
        </p:nvSpPr>
        <p:spPr/>
        <p:txBody>
          <a:bodyPr/>
          <a:lstStyle>
            <a:lvl1pPr>
              <a:defRPr/>
            </a:lvl1pPr>
          </a:lstStyle>
          <a:p>
            <a:r>
              <a:rPr lang="en-US" dirty="0"/>
              <a:t>Enter Title</a:t>
            </a:r>
            <a:endParaRPr lang="en-GB" dirty="0"/>
          </a:p>
        </p:txBody>
      </p:sp>
      <p:cxnSp>
        <p:nvCxnSpPr>
          <p:cNvPr id="16" name="Straight Connector 15">
            <a:extLst>
              <a:ext uri="{FF2B5EF4-FFF2-40B4-BE49-F238E27FC236}">
                <a16:creationId xmlns:a16="http://schemas.microsoft.com/office/drawing/2014/main" id="{7721706C-032B-4751-A724-3E0D09465A2B}"/>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 name="Footer Placeholder 1">
            <a:extLst>
              <a:ext uri="{FF2B5EF4-FFF2-40B4-BE49-F238E27FC236}">
                <a16:creationId xmlns:a16="http://schemas.microsoft.com/office/drawing/2014/main" id="{1042A0F8-ECBE-4B95-BE20-E1D67660C9BC}"/>
              </a:ext>
            </a:extLst>
          </p:cNvPr>
          <p:cNvSpPr>
            <a:spLocks noGrp="1"/>
          </p:cNvSpPr>
          <p:nvPr>
            <p:ph type="ftr" sz="quarter" idx="14"/>
          </p:nvPr>
        </p:nvSpPr>
        <p:spPr/>
        <p:txBody>
          <a:bodyPr/>
          <a:lstStyle/>
          <a:p>
            <a:endParaRPr lang="en-GB"/>
          </a:p>
        </p:txBody>
      </p:sp>
      <p:pic>
        <p:nvPicPr>
          <p:cNvPr id="18" name="Picture 17">
            <a:extLst>
              <a:ext uri="{FF2B5EF4-FFF2-40B4-BE49-F238E27FC236}">
                <a16:creationId xmlns:a16="http://schemas.microsoft.com/office/drawing/2014/main" id="{F40D7CAC-A703-E846-A4AA-C55AFA0CC5D5}"/>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6356318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ackground blank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B2C10-2ED5-40F0-AB45-05EDF38233E8}"/>
              </a:ext>
            </a:extLst>
          </p:cNvPr>
          <p:cNvSpPr>
            <a:spLocks noGrp="1"/>
          </p:cNvSpPr>
          <p:nvPr>
            <p:ph type="title" hasCustomPrompt="1"/>
          </p:nvPr>
        </p:nvSpPr>
        <p:spPr/>
        <p:txBody>
          <a:bodyPr/>
          <a:lstStyle>
            <a:lvl1pPr>
              <a:defRPr/>
            </a:lvl1pPr>
          </a:lstStyle>
          <a:p>
            <a:r>
              <a:rPr lang="en-US" dirty="0"/>
              <a:t>Enter Title</a:t>
            </a:r>
            <a:endParaRPr lang="en-GB" dirty="0"/>
          </a:p>
        </p:txBody>
      </p:sp>
      <p:cxnSp>
        <p:nvCxnSpPr>
          <p:cNvPr id="14" name="Straight Connector 13">
            <a:extLst>
              <a:ext uri="{FF2B5EF4-FFF2-40B4-BE49-F238E27FC236}">
                <a16:creationId xmlns:a16="http://schemas.microsoft.com/office/drawing/2014/main" id="{EB4E3D81-A006-4094-82AD-F97EACB8FF08}"/>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5454BC01-3BF4-4ED9-9EAE-D2BB50B36D88}"/>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18828" b="10445"/>
          <a:stretch/>
        </p:blipFill>
        <p:spPr>
          <a:xfrm>
            <a:off x="0" y="1206190"/>
            <a:ext cx="12192000" cy="4918839"/>
          </a:xfrm>
          <a:prstGeom prst="rect">
            <a:avLst/>
          </a:prstGeom>
        </p:spPr>
      </p:pic>
      <p:sp>
        <p:nvSpPr>
          <p:cNvPr id="16" name="Rectangle 15">
            <a:extLst>
              <a:ext uri="{FF2B5EF4-FFF2-40B4-BE49-F238E27FC236}">
                <a16:creationId xmlns:a16="http://schemas.microsoft.com/office/drawing/2014/main" id="{49EB5F2E-7DF9-40E0-B6D3-04D74DD4920A}"/>
              </a:ext>
            </a:extLst>
          </p:cNvPr>
          <p:cNvSpPr/>
          <p:nvPr userDrawn="1"/>
        </p:nvSpPr>
        <p:spPr>
          <a:xfrm>
            <a:off x="0" y="1196974"/>
            <a:ext cx="12192000" cy="4956175"/>
          </a:xfrm>
          <a:prstGeom prst="rect">
            <a:avLst/>
          </a:prstGeom>
          <a:solidFill>
            <a:schemeClr val="accent2">
              <a:alpha val="93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Footer Placeholder 16">
            <a:extLst>
              <a:ext uri="{FF2B5EF4-FFF2-40B4-BE49-F238E27FC236}">
                <a16:creationId xmlns:a16="http://schemas.microsoft.com/office/drawing/2014/main" id="{090D2786-22D9-45E9-B091-F760CF8F3388}"/>
              </a:ext>
            </a:extLst>
          </p:cNvPr>
          <p:cNvSpPr>
            <a:spLocks noGrp="1"/>
          </p:cNvSpPr>
          <p:nvPr>
            <p:ph type="ftr" sz="quarter" idx="10"/>
          </p:nvPr>
        </p:nvSpPr>
        <p:spPr/>
        <p:txBody>
          <a:bodyPr/>
          <a:lstStyle/>
          <a:p>
            <a:endParaRPr lang="en-GB"/>
          </a:p>
        </p:txBody>
      </p:sp>
      <p:pic>
        <p:nvPicPr>
          <p:cNvPr id="18" name="Picture 17">
            <a:extLst>
              <a:ext uri="{FF2B5EF4-FFF2-40B4-BE49-F238E27FC236}">
                <a16:creationId xmlns:a16="http://schemas.microsoft.com/office/drawing/2014/main" id="{EF3824D8-BB6B-294D-87FA-8CD9C0992314}"/>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
        <p:nvSpPr>
          <p:cNvPr id="4" name="Content Placeholder 3">
            <a:extLst>
              <a:ext uri="{FF2B5EF4-FFF2-40B4-BE49-F238E27FC236}">
                <a16:creationId xmlns:a16="http://schemas.microsoft.com/office/drawing/2014/main" id="{EC6B7194-4690-AB42-BF2B-CCC4DAC9F915}"/>
              </a:ext>
            </a:extLst>
          </p:cNvPr>
          <p:cNvSpPr>
            <a:spLocks noGrp="1"/>
          </p:cNvSpPr>
          <p:nvPr>
            <p:ph sz="quarter" idx="11" hasCustomPrompt="1"/>
          </p:nvPr>
        </p:nvSpPr>
        <p:spPr>
          <a:xfrm>
            <a:off x="227013" y="1336431"/>
            <a:ext cx="11701462" cy="4648444"/>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dirty="0"/>
              <a:t>Enter text or click button to add image, chart, etc.</a:t>
            </a:r>
            <a:endParaRPr lang="en-GB" dirty="0"/>
          </a:p>
        </p:txBody>
      </p:sp>
    </p:spTree>
    <p:custDataLst>
      <p:tags r:id="rId1"/>
    </p:custDataLst>
    <p:extLst>
      <p:ext uri="{BB962C8B-B14F-4D97-AF65-F5344CB8AC3E}">
        <p14:creationId xmlns:p14="http://schemas.microsoft.com/office/powerpoint/2010/main" val="17189443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ackground blank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B2C10-2ED5-40F0-AB45-05EDF38233E8}"/>
              </a:ext>
            </a:extLst>
          </p:cNvPr>
          <p:cNvSpPr>
            <a:spLocks noGrp="1"/>
          </p:cNvSpPr>
          <p:nvPr>
            <p:ph type="title" hasCustomPrompt="1"/>
          </p:nvPr>
        </p:nvSpPr>
        <p:spPr/>
        <p:txBody>
          <a:bodyPr/>
          <a:lstStyle>
            <a:lvl1pPr>
              <a:defRPr/>
            </a:lvl1pPr>
          </a:lstStyle>
          <a:p>
            <a:r>
              <a:rPr lang="en-US" dirty="0"/>
              <a:t>Enter Title</a:t>
            </a:r>
            <a:endParaRPr lang="en-GB" dirty="0"/>
          </a:p>
        </p:txBody>
      </p:sp>
      <p:cxnSp>
        <p:nvCxnSpPr>
          <p:cNvPr id="14" name="Straight Connector 13">
            <a:extLst>
              <a:ext uri="{FF2B5EF4-FFF2-40B4-BE49-F238E27FC236}">
                <a16:creationId xmlns:a16="http://schemas.microsoft.com/office/drawing/2014/main" id="{EB4E3D81-A006-4094-82AD-F97EACB8FF08}"/>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5454BC01-3BF4-4ED9-9EAE-D2BB50B36D88}"/>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18828" b="10445"/>
          <a:stretch/>
        </p:blipFill>
        <p:spPr>
          <a:xfrm>
            <a:off x="0" y="1206190"/>
            <a:ext cx="12192000" cy="4918839"/>
          </a:xfrm>
          <a:prstGeom prst="rect">
            <a:avLst/>
          </a:prstGeom>
        </p:spPr>
      </p:pic>
      <p:sp>
        <p:nvSpPr>
          <p:cNvPr id="16" name="Rectangle 15">
            <a:extLst>
              <a:ext uri="{FF2B5EF4-FFF2-40B4-BE49-F238E27FC236}">
                <a16:creationId xmlns:a16="http://schemas.microsoft.com/office/drawing/2014/main" id="{49EB5F2E-7DF9-40E0-B6D3-04D74DD4920A}"/>
              </a:ext>
            </a:extLst>
          </p:cNvPr>
          <p:cNvSpPr/>
          <p:nvPr userDrawn="1"/>
        </p:nvSpPr>
        <p:spPr>
          <a:xfrm>
            <a:off x="0" y="1196974"/>
            <a:ext cx="12192000" cy="4956175"/>
          </a:xfrm>
          <a:prstGeom prst="rect">
            <a:avLst/>
          </a:prstGeom>
          <a:solidFill>
            <a:schemeClr val="accent6">
              <a:alpha val="93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Footer Placeholder 16">
            <a:extLst>
              <a:ext uri="{FF2B5EF4-FFF2-40B4-BE49-F238E27FC236}">
                <a16:creationId xmlns:a16="http://schemas.microsoft.com/office/drawing/2014/main" id="{B0C8F501-708C-4890-BEE6-6054BB493FAF}"/>
              </a:ext>
            </a:extLst>
          </p:cNvPr>
          <p:cNvSpPr>
            <a:spLocks noGrp="1"/>
          </p:cNvSpPr>
          <p:nvPr>
            <p:ph type="ftr" sz="quarter" idx="10"/>
          </p:nvPr>
        </p:nvSpPr>
        <p:spPr/>
        <p:txBody>
          <a:bodyPr/>
          <a:lstStyle/>
          <a:p>
            <a:endParaRPr lang="en-GB"/>
          </a:p>
        </p:txBody>
      </p:sp>
      <p:pic>
        <p:nvPicPr>
          <p:cNvPr id="18" name="Picture 17">
            <a:extLst>
              <a:ext uri="{FF2B5EF4-FFF2-40B4-BE49-F238E27FC236}">
                <a16:creationId xmlns:a16="http://schemas.microsoft.com/office/drawing/2014/main" id="{44C660AD-23E9-CA43-8B79-AD592EE9956F}"/>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
        <p:nvSpPr>
          <p:cNvPr id="8" name="Content Placeholder 3">
            <a:extLst>
              <a:ext uri="{FF2B5EF4-FFF2-40B4-BE49-F238E27FC236}">
                <a16:creationId xmlns:a16="http://schemas.microsoft.com/office/drawing/2014/main" id="{8E3A5709-3018-5B49-9F8D-9FB2D03C8611}"/>
              </a:ext>
            </a:extLst>
          </p:cNvPr>
          <p:cNvSpPr>
            <a:spLocks noGrp="1"/>
          </p:cNvSpPr>
          <p:nvPr>
            <p:ph sz="quarter" idx="11" hasCustomPrompt="1"/>
          </p:nvPr>
        </p:nvSpPr>
        <p:spPr>
          <a:xfrm>
            <a:off x="227013" y="1336431"/>
            <a:ext cx="11701462" cy="4648444"/>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dirty="0"/>
              <a:t>Enter text or click button to add image, chart, etc.</a:t>
            </a:r>
            <a:endParaRPr lang="en-GB" dirty="0"/>
          </a:p>
        </p:txBody>
      </p:sp>
    </p:spTree>
    <p:custDataLst>
      <p:tags r:id="rId1"/>
    </p:custDataLst>
    <p:extLst>
      <p:ext uri="{BB962C8B-B14F-4D97-AF65-F5344CB8AC3E}">
        <p14:creationId xmlns:p14="http://schemas.microsoft.com/office/powerpoint/2010/main" val="14332580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ackground blank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B2C10-2ED5-40F0-AB45-05EDF38233E8}"/>
              </a:ext>
            </a:extLst>
          </p:cNvPr>
          <p:cNvSpPr>
            <a:spLocks noGrp="1"/>
          </p:cNvSpPr>
          <p:nvPr>
            <p:ph type="title" hasCustomPrompt="1"/>
          </p:nvPr>
        </p:nvSpPr>
        <p:spPr/>
        <p:txBody>
          <a:bodyPr/>
          <a:lstStyle>
            <a:lvl1pPr>
              <a:defRPr/>
            </a:lvl1pPr>
          </a:lstStyle>
          <a:p>
            <a:r>
              <a:rPr lang="en-US" dirty="0"/>
              <a:t>Enter Title</a:t>
            </a:r>
            <a:endParaRPr lang="en-GB" dirty="0"/>
          </a:p>
        </p:txBody>
      </p:sp>
      <p:cxnSp>
        <p:nvCxnSpPr>
          <p:cNvPr id="14" name="Straight Connector 13">
            <a:extLst>
              <a:ext uri="{FF2B5EF4-FFF2-40B4-BE49-F238E27FC236}">
                <a16:creationId xmlns:a16="http://schemas.microsoft.com/office/drawing/2014/main" id="{EB4E3D81-A006-4094-82AD-F97EACB8FF08}"/>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5454BC01-3BF4-4ED9-9EAE-D2BB50B36D88}"/>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18828" b="10445"/>
          <a:stretch/>
        </p:blipFill>
        <p:spPr>
          <a:xfrm>
            <a:off x="0" y="1206190"/>
            <a:ext cx="12192000" cy="4918839"/>
          </a:xfrm>
          <a:prstGeom prst="rect">
            <a:avLst/>
          </a:prstGeom>
        </p:spPr>
      </p:pic>
      <p:sp>
        <p:nvSpPr>
          <p:cNvPr id="16" name="Rectangle 15">
            <a:extLst>
              <a:ext uri="{FF2B5EF4-FFF2-40B4-BE49-F238E27FC236}">
                <a16:creationId xmlns:a16="http://schemas.microsoft.com/office/drawing/2014/main" id="{49EB5F2E-7DF9-40E0-B6D3-04D74DD4920A}"/>
              </a:ext>
            </a:extLst>
          </p:cNvPr>
          <p:cNvSpPr/>
          <p:nvPr userDrawn="1"/>
        </p:nvSpPr>
        <p:spPr>
          <a:xfrm>
            <a:off x="0" y="1196974"/>
            <a:ext cx="12192000" cy="4956175"/>
          </a:xfrm>
          <a:prstGeom prst="rect">
            <a:avLst/>
          </a:prstGeom>
          <a:solidFill>
            <a:schemeClr val="accent5">
              <a:alpha val="93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Footer Placeholder 16">
            <a:extLst>
              <a:ext uri="{FF2B5EF4-FFF2-40B4-BE49-F238E27FC236}">
                <a16:creationId xmlns:a16="http://schemas.microsoft.com/office/drawing/2014/main" id="{07631108-919C-4247-AF2F-AE1E76F427BD}"/>
              </a:ext>
            </a:extLst>
          </p:cNvPr>
          <p:cNvSpPr>
            <a:spLocks noGrp="1"/>
          </p:cNvSpPr>
          <p:nvPr>
            <p:ph type="ftr" sz="quarter" idx="10"/>
          </p:nvPr>
        </p:nvSpPr>
        <p:spPr/>
        <p:txBody>
          <a:bodyPr/>
          <a:lstStyle/>
          <a:p>
            <a:endParaRPr lang="en-GB"/>
          </a:p>
        </p:txBody>
      </p:sp>
      <p:pic>
        <p:nvPicPr>
          <p:cNvPr id="18" name="Picture 17">
            <a:extLst>
              <a:ext uri="{FF2B5EF4-FFF2-40B4-BE49-F238E27FC236}">
                <a16:creationId xmlns:a16="http://schemas.microsoft.com/office/drawing/2014/main" id="{EC749DBC-A649-A647-8B5F-94C10F89FA7D}"/>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
        <p:nvSpPr>
          <p:cNvPr id="8" name="Content Placeholder 3">
            <a:extLst>
              <a:ext uri="{FF2B5EF4-FFF2-40B4-BE49-F238E27FC236}">
                <a16:creationId xmlns:a16="http://schemas.microsoft.com/office/drawing/2014/main" id="{70FCC175-F746-FF46-BFB1-53770E219BFE}"/>
              </a:ext>
            </a:extLst>
          </p:cNvPr>
          <p:cNvSpPr>
            <a:spLocks noGrp="1"/>
          </p:cNvSpPr>
          <p:nvPr>
            <p:ph sz="quarter" idx="11" hasCustomPrompt="1"/>
          </p:nvPr>
        </p:nvSpPr>
        <p:spPr>
          <a:xfrm>
            <a:off x="227013" y="1336431"/>
            <a:ext cx="11701462" cy="4648444"/>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dirty="0"/>
              <a:t>Enter text or click button to add image, chart, etc.</a:t>
            </a:r>
            <a:endParaRPr lang="en-GB" dirty="0"/>
          </a:p>
        </p:txBody>
      </p:sp>
    </p:spTree>
    <p:custDataLst>
      <p:tags r:id="rId1"/>
    </p:custDataLst>
    <p:extLst>
      <p:ext uri="{BB962C8B-B14F-4D97-AF65-F5344CB8AC3E}">
        <p14:creationId xmlns:p14="http://schemas.microsoft.com/office/powerpoint/2010/main" val="7766346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ackground blank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B2C10-2ED5-40F0-AB45-05EDF38233E8}"/>
              </a:ext>
            </a:extLst>
          </p:cNvPr>
          <p:cNvSpPr>
            <a:spLocks noGrp="1"/>
          </p:cNvSpPr>
          <p:nvPr>
            <p:ph type="title" hasCustomPrompt="1"/>
          </p:nvPr>
        </p:nvSpPr>
        <p:spPr/>
        <p:txBody>
          <a:bodyPr/>
          <a:lstStyle>
            <a:lvl1pPr>
              <a:defRPr/>
            </a:lvl1pPr>
          </a:lstStyle>
          <a:p>
            <a:r>
              <a:rPr lang="en-US" dirty="0"/>
              <a:t>Enter Title</a:t>
            </a:r>
            <a:endParaRPr lang="en-GB" dirty="0"/>
          </a:p>
        </p:txBody>
      </p:sp>
      <p:cxnSp>
        <p:nvCxnSpPr>
          <p:cNvPr id="14" name="Straight Connector 13">
            <a:extLst>
              <a:ext uri="{FF2B5EF4-FFF2-40B4-BE49-F238E27FC236}">
                <a16:creationId xmlns:a16="http://schemas.microsoft.com/office/drawing/2014/main" id="{EB4E3D81-A006-4094-82AD-F97EACB8FF08}"/>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5454BC01-3BF4-4ED9-9EAE-D2BB50B36D88}"/>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18828" b="10445"/>
          <a:stretch/>
        </p:blipFill>
        <p:spPr>
          <a:xfrm>
            <a:off x="0" y="1206190"/>
            <a:ext cx="12192000" cy="4918839"/>
          </a:xfrm>
          <a:prstGeom prst="rect">
            <a:avLst/>
          </a:prstGeom>
        </p:spPr>
      </p:pic>
      <p:sp>
        <p:nvSpPr>
          <p:cNvPr id="16" name="Rectangle 15">
            <a:extLst>
              <a:ext uri="{FF2B5EF4-FFF2-40B4-BE49-F238E27FC236}">
                <a16:creationId xmlns:a16="http://schemas.microsoft.com/office/drawing/2014/main" id="{49EB5F2E-7DF9-40E0-B6D3-04D74DD4920A}"/>
              </a:ext>
            </a:extLst>
          </p:cNvPr>
          <p:cNvSpPr/>
          <p:nvPr userDrawn="1"/>
        </p:nvSpPr>
        <p:spPr>
          <a:xfrm>
            <a:off x="0" y="1196974"/>
            <a:ext cx="12192000" cy="4956175"/>
          </a:xfrm>
          <a:prstGeom prst="rect">
            <a:avLst/>
          </a:prstGeom>
          <a:solidFill>
            <a:schemeClr val="accent4">
              <a:alpha val="93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Footer Placeholder 16">
            <a:extLst>
              <a:ext uri="{FF2B5EF4-FFF2-40B4-BE49-F238E27FC236}">
                <a16:creationId xmlns:a16="http://schemas.microsoft.com/office/drawing/2014/main" id="{14293BC4-5535-41C1-AC3A-1196BD4A8B31}"/>
              </a:ext>
            </a:extLst>
          </p:cNvPr>
          <p:cNvSpPr>
            <a:spLocks noGrp="1"/>
          </p:cNvSpPr>
          <p:nvPr>
            <p:ph type="ftr" sz="quarter" idx="10"/>
          </p:nvPr>
        </p:nvSpPr>
        <p:spPr/>
        <p:txBody>
          <a:bodyPr/>
          <a:lstStyle/>
          <a:p>
            <a:endParaRPr lang="en-GB"/>
          </a:p>
        </p:txBody>
      </p:sp>
      <p:pic>
        <p:nvPicPr>
          <p:cNvPr id="18" name="Picture 17">
            <a:extLst>
              <a:ext uri="{FF2B5EF4-FFF2-40B4-BE49-F238E27FC236}">
                <a16:creationId xmlns:a16="http://schemas.microsoft.com/office/drawing/2014/main" id="{547C0880-3B14-264D-BBE1-9EAB9018E8CF}"/>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
        <p:nvSpPr>
          <p:cNvPr id="8" name="Content Placeholder 3">
            <a:extLst>
              <a:ext uri="{FF2B5EF4-FFF2-40B4-BE49-F238E27FC236}">
                <a16:creationId xmlns:a16="http://schemas.microsoft.com/office/drawing/2014/main" id="{DA0F133C-5E17-4646-B074-4AA751179143}"/>
              </a:ext>
            </a:extLst>
          </p:cNvPr>
          <p:cNvSpPr>
            <a:spLocks noGrp="1"/>
          </p:cNvSpPr>
          <p:nvPr>
            <p:ph sz="quarter" idx="11" hasCustomPrompt="1"/>
          </p:nvPr>
        </p:nvSpPr>
        <p:spPr>
          <a:xfrm>
            <a:off x="227013" y="1336431"/>
            <a:ext cx="11701462" cy="4648444"/>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dirty="0"/>
              <a:t>Enter text or click button to add image, chart, etc.</a:t>
            </a:r>
            <a:endParaRPr lang="en-GB" dirty="0"/>
          </a:p>
        </p:txBody>
      </p:sp>
    </p:spTree>
    <p:custDataLst>
      <p:tags r:id="rId1"/>
    </p:custDataLst>
    <p:extLst>
      <p:ext uri="{BB962C8B-B14F-4D97-AF65-F5344CB8AC3E}">
        <p14:creationId xmlns:p14="http://schemas.microsoft.com/office/powerpoint/2010/main" val="42808832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ackground blank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B2C10-2ED5-40F0-AB45-05EDF38233E8}"/>
              </a:ext>
            </a:extLst>
          </p:cNvPr>
          <p:cNvSpPr>
            <a:spLocks noGrp="1"/>
          </p:cNvSpPr>
          <p:nvPr>
            <p:ph type="title" hasCustomPrompt="1"/>
          </p:nvPr>
        </p:nvSpPr>
        <p:spPr/>
        <p:txBody>
          <a:bodyPr/>
          <a:lstStyle>
            <a:lvl1pPr>
              <a:defRPr/>
            </a:lvl1pPr>
          </a:lstStyle>
          <a:p>
            <a:r>
              <a:rPr lang="en-US" dirty="0"/>
              <a:t>Enter Title</a:t>
            </a:r>
            <a:endParaRPr lang="en-GB" dirty="0"/>
          </a:p>
        </p:txBody>
      </p:sp>
      <p:cxnSp>
        <p:nvCxnSpPr>
          <p:cNvPr id="14" name="Straight Connector 13">
            <a:extLst>
              <a:ext uri="{FF2B5EF4-FFF2-40B4-BE49-F238E27FC236}">
                <a16:creationId xmlns:a16="http://schemas.microsoft.com/office/drawing/2014/main" id="{EB4E3D81-A006-4094-82AD-F97EACB8FF08}"/>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5454BC01-3BF4-4ED9-9EAE-D2BB50B36D88}"/>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18828" b="10445"/>
          <a:stretch/>
        </p:blipFill>
        <p:spPr>
          <a:xfrm>
            <a:off x="0" y="1206190"/>
            <a:ext cx="12192000" cy="4918839"/>
          </a:xfrm>
          <a:prstGeom prst="rect">
            <a:avLst/>
          </a:prstGeom>
        </p:spPr>
      </p:pic>
      <p:sp>
        <p:nvSpPr>
          <p:cNvPr id="16" name="Rectangle 15">
            <a:extLst>
              <a:ext uri="{FF2B5EF4-FFF2-40B4-BE49-F238E27FC236}">
                <a16:creationId xmlns:a16="http://schemas.microsoft.com/office/drawing/2014/main" id="{49EB5F2E-7DF9-40E0-B6D3-04D74DD4920A}"/>
              </a:ext>
            </a:extLst>
          </p:cNvPr>
          <p:cNvSpPr/>
          <p:nvPr userDrawn="1"/>
        </p:nvSpPr>
        <p:spPr>
          <a:xfrm>
            <a:off x="0" y="1196974"/>
            <a:ext cx="12192000" cy="4956175"/>
          </a:xfrm>
          <a:prstGeom prst="rect">
            <a:avLst/>
          </a:prstGeom>
          <a:solidFill>
            <a:schemeClr val="accent3">
              <a:alpha val="93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Footer Placeholder 16">
            <a:extLst>
              <a:ext uri="{FF2B5EF4-FFF2-40B4-BE49-F238E27FC236}">
                <a16:creationId xmlns:a16="http://schemas.microsoft.com/office/drawing/2014/main" id="{F949F25F-3FDF-4745-8AE1-E0EDC60A45CE}"/>
              </a:ext>
            </a:extLst>
          </p:cNvPr>
          <p:cNvSpPr>
            <a:spLocks noGrp="1"/>
          </p:cNvSpPr>
          <p:nvPr>
            <p:ph type="ftr" sz="quarter" idx="10"/>
          </p:nvPr>
        </p:nvSpPr>
        <p:spPr/>
        <p:txBody>
          <a:bodyPr/>
          <a:lstStyle/>
          <a:p>
            <a:endParaRPr lang="en-GB"/>
          </a:p>
        </p:txBody>
      </p:sp>
      <p:pic>
        <p:nvPicPr>
          <p:cNvPr id="18" name="Picture 17">
            <a:extLst>
              <a:ext uri="{FF2B5EF4-FFF2-40B4-BE49-F238E27FC236}">
                <a16:creationId xmlns:a16="http://schemas.microsoft.com/office/drawing/2014/main" id="{F0CD27DC-BF83-F04E-8E7F-EA5404B90BE9}"/>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
        <p:nvSpPr>
          <p:cNvPr id="8" name="Content Placeholder 3">
            <a:extLst>
              <a:ext uri="{FF2B5EF4-FFF2-40B4-BE49-F238E27FC236}">
                <a16:creationId xmlns:a16="http://schemas.microsoft.com/office/drawing/2014/main" id="{B52B7111-31F7-9248-9141-CCB1ABDFCDB6}"/>
              </a:ext>
            </a:extLst>
          </p:cNvPr>
          <p:cNvSpPr>
            <a:spLocks noGrp="1"/>
          </p:cNvSpPr>
          <p:nvPr>
            <p:ph sz="quarter" idx="11" hasCustomPrompt="1"/>
          </p:nvPr>
        </p:nvSpPr>
        <p:spPr>
          <a:xfrm>
            <a:off x="227013" y="1336431"/>
            <a:ext cx="11701462" cy="4648444"/>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dirty="0"/>
              <a:t>Enter text or click button to add image, chart, etc.</a:t>
            </a:r>
            <a:endParaRPr lang="en-GB" dirty="0"/>
          </a:p>
        </p:txBody>
      </p:sp>
    </p:spTree>
    <p:custDataLst>
      <p:tags r:id="rId1"/>
    </p:custDataLst>
    <p:extLst>
      <p:ext uri="{BB962C8B-B14F-4D97-AF65-F5344CB8AC3E}">
        <p14:creationId xmlns:p14="http://schemas.microsoft.com/office/powerpoint/2010/main" val="6860914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map-backgroun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B2C10-2ED5-40F0-AB45-05EDF38233E8}"/>
              </a:ext>
            </a:extLst>
          </p:cNvPr>
          <p:cNvSpPr>
            <a:spLocks noGrp="1"/>
          </p:cNvSpPr>
          <p:nvPr>
            <p:ph type="title" hasCustomPrompt="1"/>
          </p:nvPr>
        </p:nvSpPr>
        <p:spPr/>
        <p:txBody>
          <a:bodyPr/>
          <a:lstStyle>
            <a:lvl1pPr>
              <a:defRPr/>
            </a:lvl1pPr>
          </a:lstStyle>
          <a:p>
            <a:r>
              <a:rPr lang="en-US" dirty="0"/>
              <a:t>Enter Title</a:t>
            </a:r>
            <a:endParaRPr lang="en-GB" dirty="0"/>
          </a:p>
        </p:txBody>
      </p:sp>
      <p:cxnSp>
        <p:nvCxnSpPr>
          <p:cNvPr id="14" name="Straight Connector 13">
            <a:extLst>
              <a:ext uri="{FF2B5EF4-FFF2-40B4-BE49-F238E27FC236}">
                <a16:creationId xmlns:a16="http://schemas.microsoft.com/office/drawing/2014/main" id="{EB4E3D81-A006-4094-82AD-F97EACB8FF08}"/>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7" name="Footer Placeholder 16">
            <a:extLst>
              <a:ext uri="{FF2B5EF4-FFF2-40B4-BE49-F238E27FC236}">
                <a16:creationId xmlns:a16="http://schemas.microsoft.com/office/drawing/2014/main" id="{F949F25F-3FDF-4745-8AE1-E0EDC60A45CE}"/>
              </a:ext>
            </a:extLst>
          </p:cNvPr>
          <p:cNvSpPr>
            <a:spLocks noGrp="1"/>
          </p:cNvSpPr>
          <p:nvPr>
            <p:ph type="ftr" sz="quarter" idx="10"/>
          </p:nvPr>
        </p:nvSpPr>
        <p:spPr/>
        <p:txBody>
          <a:bodyPr/>
          <a:lstStyle/>
          <a:p>
            <a:endParaRPr lang="en-GB"/>
          </a:p>
        </p:txBody>
      </p:sp>
      <p:pic>
        <p:nvPicPr>
          <p:cNvPr id="18" name="Picture 17">
            <a:extLst>
              <a:ext uri="{FF2B5EF4-FFF2-40B4-BE49-F238E27FC236}">
                <a16:creationId xmlns:a16="http://schemas.microsoft.com/office/drawing/2014/main" id="{F0CD27DC-BF83-F04E-8E7F-EA5404B90BE9}"/>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
        <p:nvSpPr>
          <p:cNvPr id="9" name="Rectangle 8">
            <a:extLst>
              <a:ext uri="{FF2B5EF4-FFF2-40B4-BE49-F238E27FC236}">
                <a16:creationId xmlns:a16="http://schemas.microsoft.com/office/drawing/2014/main" id="{93225D9E-8F9E-F640-831E-8FA10D9768B7}"/>
              </a:ext>
            </a:extLst>
          </p:cNvPr>
          <p:cNvSpPr/>
          <p:nvPr userDrawn="1"/>
        </p:nvSpPr>
        <p:spPr>
          <a:xfrm>
            <a:off x="0" y="1196974"/>
            <a:ext cx="12192000" cy="4956175"/>
          </a:xfrm>
          <a:prstGeom prst="rect">
            <a:avLst/>
          </a:prstGeom>
          <a:solidFill>
            <a:schemeClr val="accent3">
              <a:lumMod val="20000"/>
              <a:lumOff val="80000"/>
              <a:alpha val="93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ustDataLst>
      <p:tags r:id="rId1"/>
    </p:custDataLst>
    <p:extLst>
      <p:ext uri="{BB962C8B-B14F-4D97-AF65-F5344CB8AC3E}">
        <p14:creationId xmlns:p14="http://schemas.microsoft.com/office/powerpoint/2010/main" val="31995168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1_Background blank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B2C10-2ED5-40F0-AB45-05EDF38233E8}"/>
              </a:ext>
            </a:extLst>
          </p:cNvPr>
          <p:cNvSpPr>
            <a:spLocks noGrp="1"/>
          </p:cNvSpPr>
          <p:nvPr>
            <p:ph type="title" hasCustomPrompt="1"/>
          </p:nvPr>
        </p:nvSpPr>
        <p:spPr/>
        <p:txBody>
          <a:bodyPr/>
          <a:lstStyle>
            <a:lvl1pPr>
              <a:defRPr/>
            </a:lvl1pPr>
          </a:lstStyle>
          <a:p>
            <a:r>
              <a:rPr lang="en-US" dirty="0"/>
              <a:t>Enter title</a:t>
            </a:r>
            <a:endParaRPr lang="en-GB" dirty="0"/>
          </a:p>
        </p:txBody>
      </p:sp>
      <p:cxnSp>
        <p:nvCxnSpPr>
          <p:cNvPr id="14" name="Straight Connector 13">
            <a:extLst>
              <a:ext uri="{FF2B5EF4-FFF2-40B4-BE49-F238E27FC236}">
                <a16:creationId xmlns:a16="http://schemas.microsoft.com/office/drawing/2014/main" id="{EB4E3D81-A006-4094-82AD-F97EACB8FF08}"/>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pic>
        <p:nvPicPr>
          <p:cNvPr id="17" name="Picture 16">
            <a:extLst>
              <a:ext uri="{FF2B5EF4-FFF2-40B4-BE49-F238E27FC236}">
                <a16:creationId xmlns:a16="http://schemas.microsoft.com/office/drawing/2014/main" id="{2D7249C0-DDFD-4642-8A57-7A35FF042302}"/>
              </a:ext>
            </a:extLst>
          </p:cNvPr>
          <p:cNvPicPr>
            <a:picLocks noChangeAspect="1"/>
          </p:cNvPicPr>
          <p:nvPr userDrawn="1"/>
        </p:nvPicPr>
        <p:blipFill rotWithShape="1">
          <a:blip r:embed="rId3" cstate="screen">
            <a:alphaModFix amt="50000"/>
            <a:extLst>
              <a:ext uri="{28A0092B-C50C-407E-A947-70E740481C1C}">
                <a14:useLocalDpi xmlns:a14="http://schemas.microsoft.com/office/drawing/2010/main"/>
              </a:ext>
            </a:extLst>
          </a:blip>
          <a:srcRect l="1794" t="14433" r="-1" b="6722"/>
          <a:stretch/>
        </p:blipFill>
        <p:spPr>
          <a:xfrm>
            <a:off x="-1" y="1196975"/>
            <a:ext cx="12191999" cy="4947941"/>
          </a:xfrm>
          <a:prstGeom prst="rect">
            <a:avLst/>
          </a:prstGeom>
        </p:spPr>
      </p:pic>
      <p:sp>
        <p:nvSpPr>
          <p:cNvPr id="15" name="Footer Placeholder 14">
            <a:extLst>
              <a:ext uri="{FF2B5EF4-FFF2-40B4-BE49-F238E27FC236}">
                <a16:creationId xmlns:a16="http://schemas.microsoft.com/office/drawing/2014/main" id="{D92DBF88-2368-4A3B-82DF-CF8A01385295}"/>
              </a:ext>
            </a:extLst>
          </p:cNvPr>
          <p:cNvSpPr>
            <a:spLocks noGrp="1"/>
          </p:cNvSpPr>
          <p:nvPr>
            <p:ph type="ftr" sz="quarter" idx="10"/>
          </p:nvPr>
        </p:nvSpPr>
        <p:spPr/>
        <p:txBody>
          <a:bodyPr/>
          <a:lstStyle/>
          <a:p>
            <a:endParaRPr lang="en-GB"/>
          </a:p>
        </p:txBody>
      </p:sp>
      <p:pic>
        <p:nvPicPr>
          <p:cNvPr id="16" name="Picture 15">
            <a:extLst>
              <a:ext uri="{FF2B5EF4-FFF2-40B4-BE49-F238E27FC236}">
                <a16:creationId xmlns:a16="http://schemas.microsoft.com/office/drawing/2014/main" id="{7DA1B332-4319-7947-B61E-1898FCBEC053}"/>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17118995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Layout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BD6A9-5051-4C55-A319-6AACE0AEF28A}"/>
              </a:ext>
            </a:extLst>
          </p:cNvPr>
          <p:cNvSpPr>
            <a:spLocks noGrp="1"/>
          </p:cNvSpPr>
          <p:nvPr>
            <p:ph type="title" hasCustomPrompt="1"/>
          </p:nvPr>
        </p:nvSpPr>
        <p:spPr/>
        <p:txBody>
          <a:bodyPr/>
          <a:lstStyle>
            <a:lvl1pPr>
              <a:defRPr/>
            </a:lvl1pPr>
          </a:lstStyle>
          <a:p>
            <a:r>
              <a:rPr lang="en-US" dirty="0"/>
              <a:t>Enter title</a:t>
            </a:r>
            <a:endParaRPr lang="en-GB" dirty="0"/>
          </a:p>
        </p:txBody>
      </p:sp>
      <p:sp>
        <p:nvSpPr>
          <p:cNvPr id="7" name="Picture Placeholder 6">
            <a:extLst>
              <a:ext uri="{FF2B5EF4-FFF2-40B4-BE49-F238E27FC236}">
                <a16:creationId xmlns:a16="http://schemas.microsoft.com/office/drawing/2014/main" id="{9DE1CA3E-8E07-43D1-8EFE-5A36C3D085BD}"/>
              </a:ext>
            </a:extLst>
          </p:cNvPr>
          <p:cNvSpPr>
            <a:spLocks noGrp="1"/>
          </p:cNvSpPr>
          <p:nvPr>
            <p:ph type="pic" sz="quarter" idx="13" hasCustomPrompt="1"/>
          </p:nvPr>
        </p:nvSpPr>
        <p:spPr>
          <a:xfrm>
            <a:off x="255588" y="1196975"/>
            <a:ext cx="2828925" cy="2060575"/>
          </a:xfrm>
        </p:spPr>
        <p:txBody>
          <a:bodyPr lIns="72000" tIns="36000" rIns="72000" bIns="540000" anchor="ctr" anchorCtr="0">
            <a:normAutofit/>
          </a:bodyPr>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lang="en-GB" sz="2000" kern="1200">
                <a:solidFill>
                  <a:schemeClr val="accent5"/>
                </a:solidFill>
                <a:latin typeface="+mn-lt"/>
                <a:ea typeface="+mn-ea"/>
                <a:cs typeface="+mn-cs"/>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dirty="0"/>
              <a:t>Click on the icon to add an image in this place-holder</a:t>
            </a:r>
            <a:endParaRPr lang="en-GB" dirty="0"/>
          </a:p>
        </p:txBody>
      </p:sp>
      <p:sp>
        <p:nvSpPr>
          <p:cNvPr id="8" name="Picture Placeholder 6">
            <a:extLst>
              <a:ext uri="{FF2B5EF4-FFF2-40B4-BE49-F238E27FC236}">
                <a16:creationId xmlns:a16="http://schemas.microsoft.com/office/drawing/2014/main" id="{61D27F4A-37F9-4E2F-BF81-BF014B1B0138}"/>
              </a:ext>
            </a:extLst>
          </p:cNvPr>
          <p:cNvSpPr>
            <a:spLocks noGrp="1"/>
          </p:cNvSpPr>
          <p:nvPr>
            <p:ph type="pic" sz="quarter" idx="14" hasCustomPrompt="1"/>
          </p:nvPr>
        </p:nvSpPr>
        <p:spPr>
          <a:xfrm>
            <a:off x="3208867" y="1196975"/>
            <a:ext cx="2828925" cy="2060575"/>
          </a:xfrm>
        </p:spPr>
        <p:txBody>
          <a:bodyPr lIns="72000" tIns="36000" rIns="72000" bIns="540000" anchor="ctr" anchorCtr="0"/>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solidFill>
                  <a:schemeClr val="accent5"/>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dirty="0"/>
              <a:t>Click on the icon to add an image in this place-holder</a:t>
            </a:r>
            <a:endParaRPr lang="en-GB" dirty="0"/>
          </a:p>
          <a:p>
            <a:endParaRPr lang="en-GB" dirty="0"/>
          </a:p>
        </p:txBody>
      </p:sp>
      <p:sp>
        <p:nvSpPr>
          <p:cNvPr id="9" name="Picture Placeholder 6">
            <a:extLst>
              <a:ext uri="{FF2B5EF4-FFF2-40B4-BE49-F238E27FC236}">
                <a16:creationId xmlns:a16="http://schemas.microsoft.com/office/drawing/2014/main" id="{45E619A7-232C-48C7-9183-7D00B13B30D1}"/>
              </a:ext>
            </a:extLst>
          </p:cNvPr>
          <p:cNvSpPr>
            <a:spLocks noGrp="1"/>
          </p:cNvSpPr>
          <p:nvPr>
            <p:ph type="pic" sz="quarter" idx="15" hasCustomPrompt="1"/>
          </p:nvPr>
        </p:nvSpPr>
        <p:spPr>
          <a:xfrm>
            <a:off x="6162146" y="1196975"/>
            <a:ext cx="2828925" cy="2060575"/>
          </a:xfrm>
        </p:spPr>
        <p:txBody>
          <a:bodyPr lIns="72000" tIns="36000" rIns="72000" bIns="540000" anchor="ctr" anchorCtr="0"/>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solidFill>
                  <a:schemeClr val="accent5"/>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a:p>
            <a:endParaRPr lang="en-GB"/>
          </a:p>
        </p:txBody>
      </p:sp>
      <p:sp>
        <p:nvSpPr>
          <p:cNvPr id="10" name="Picture Placeholder 6">
            <a:extLst>
              <a:ext uri="{FF2B5EF4-FFF2-40B4-BE49-F238E27FC236}">
                <a16:creationId xmlns:a16="http://schemas.microsoft.com/office/drawing/2014/main" id="{88C0C4C2-577C-4D93-915B-CE1FF65A4647}"/>
              </a:ext>
            </a:extLst>
          </p:cNvPr>
          <p:cNvSpPr>
            <a:spLocks noGrp="1"/>
          </p:cNvSpPr>
          <p:nvPr>
            <p:ph type="pic" sz="quarter" idx="16" hasCustomPrompt="1"/>
          </p:nvPr>
        </p:nvSpPr>
        <p:spPr>
          <a:xfrm>
            <a:off x="9115425" y="1196975"/>
            <a:ext cx="2828925" cy="2060575"/>
          </a:xfrm>
        </p:spPr>
        <p:txBody>
          <a:bodyPr lIns="72000" tIns="36000" rIns="72000" bIns="540000" anchor="ctr" anchorCtr="0"/>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solidFill>
                  <a:schemeClr val="accent5"/>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a:p>
            <a:endParaRPr lang="en-GB"/>
          </a:p>
        </p:txBody>
      </p:sp>
      <p:cxnSp>
        <p:nvCxnSpPr>
          <p:cNvPr id="12" name="Straight Connector 11">
            <a:extLst>
              <a:ext uri="{FF2B5EF4-FFF2-40B4-BE49-F238E27FC236}">
                <a16:creationId xmlns:a16="http://schemas.microsoft.com/office/drawing/2014/main" id="{039558FF-EE5B-4B3D-B05F-C9F6432A95BB}"/>
              </a:ext>
            </a:extLst>
          </p:cNvPr>
          <p:cNvCxnSpPr/>
          <p:nvPr userDrawn="1"/>
        </p:nvCxnSpPr>
        <p:spPr>
          <a:xfrm>
            <a:off x="255588" y="3371850"/>
            <a:ext cx="2829397" cy="0"/>
          </a:xfrm>
          <a:prstGeom prst="line">
            <a:avLst/>
          </a:prstGeom>
          <a:ln w="25400" cap="rnd">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1637EA6B-831F-4484-92A3-0D29740A32AF}"/>
              </a:ext>
            </a:extLst>
          </p:cNvPr>
          <p:cNvCxnSpPr/>
          <p:nvPr userDrawn="1"/>
        </p:nvCxnSpPr>
        <p:spPr>
          <a:xfrm>
            <a:off x="3208631" y="3371850"/>
            <a:ext cx="2829397" cy="0"/>
          </a:xfrm>
          <a:prstGeom prst="line">
            <a:avLst/>
          </a:prstGeom>
          <a:ln w="25400" cap="rnd">
            <a:solidFill>
              <a:schemeClr val="accent6"/>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130414B2-200E-479C-ABF5-75C5FAC43285}"/>
              </a:ext>
            </a:extLst>
          </p:cNvPr>
          <p:cNvCxnSpPr/>
          <p:nvPr userDrawn="1"/>
        </p:nvCxnSpPr>
        <p:spPr>
          <a:xfrm>
            <a:off x="6161910" y="3371850"/>
            <a:ext cx="2829397" cy="0"/>
          </a:xfrm>
          <a:prstGeom prst="line">
            <a:avLst/>
          </a:prstGeom>
          <a:ln w="25400" cap="rnd">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1BD00751-7B59-4ACD-AA9B-12AC2B23653C}"/>
              </a:ext>
            </a:extLst>
          </p:cNvPr>
          <p:cNvCxnSpPr/>
          <p:nvPr userDrawn="1"/>
        </p:nvCxnSpPr>
        <p:spPr>
          <a:xfrm>
            <a:off x="9115189" y="3371850"/>
            <a:ext cx="2829397" cy="0"/>
          </a:xfrm>
          <a:prstGeom prst="line">
            <a:avLst/>
          </a:prstGeom>
          <a:ln w="25400" cap="rnd">
            <a:solidFill>
              <a:schemeClr val="accent6"/>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7" name="Text Placeholder 16">
            <a:extLst>
              <a:ext uri="{FF2B5EF4-FFF2-40B4-BE49-F238E27FC236}">
                <a16:creationId xmlns:a16="http://schemas.microsoft.com/office/drawing/2014/main" id="{9AD650B5-7491-4266-ACFD-47B4BA59EEC8}"/>
              </a:ext>
            </a:extLst>
          </p:cNvPr>
          <p:cNvSpPr>
            <a:spLocks noGrp="1"/>
          </p:cNvSpPr>
          <p:nvPr>
            <p:ph type="body" sz="quarter" idx="17" hasCustomPrompt="1"/>
          </p:nvPr>
        </p:nvSpPr>
        <p:spPr>
          <a:xfrm>
            <a:off x="255588" y="3543301"/>
            <a:ext cx="2838450" cy="2441574"/>
          </a:xfrm>
        </p:spPr>
        <p:txBody>
          <a:bodyPr/>
          <a:lstStyle>
            <a:lvl1pPr marL="0" indent="0">
              <a:buNone/>
              <a:defRPr/>
            </a:lvl1pPr>
            <a:lvl2pPr marL="360363" indent="-185738">
              <a:buFont typeface="Arial" panose="020B0604020202020204" pitchFamily="34" charset="0"/>
              <a:buChar char="•"/>
              <a:tabLst/>
              <a:defRPr/>
            </a:lvl2pPr>
            <a:lvl3pPr marL="914400" indent="0">
              <a:buNone/>
              <a:defRPr/>
            </a:lvl3pPr>
            <a:lvl4pPr marL="1371600" indent="0">
              <a:buNone/>
              <a:defRPr/>
            </a:lvl4pPr>
            <a:lvl5pPr marL="1828800" indent="0">
              <a:buNone/>
              <a:defRPr/>
            </a:lvl5pPr>
          </a:lstStyle>
          <a:p>
            <a:pPr lvl="0"/>
            <a:r>
              <a:rPr lang="en-US" dirty="0"/>
              <a:t>Add subhead text</a:t>
            </a:r>
          </a:p>
          <a:p>
            <a:pPr lvl="1"/>
            <a:r>
              <a:rPr lang="en-US" dirty="0"/>
              <a:t>No more than one level of bullets here</a:t>
            </a:r>
          </a:p>
        </p:txBody>
      </p:sp>
      <p:sp>
        <p:nvSpPr>
          <p:cNvPr id="18" name="Text Placeholder 16">
            <a:extLst>
              <a:ext uri="{FF2B5EF4-FFF2-40B4-BE49-F238E27FC236}">
                <a16:creationId xmlns:a16="http://schemas.microsoft.com/office/drawing/2014/main" id="{6664D0D7-33C0-4B88-8F9F-A5D5FE9D0D20}"/>
              </a:ext>
            </a:extLst>
          </p:cNvPr>
          <p:cNvSpPr>
            <a:spLocks noGrp="1"/>
          </p:cNvSpPr>
          <p:nvPr>
            <p:ph type="body" sz="quarter" idx="18" hasCustomPrompt="1"/>
          </p:nvPr>
        </p:nvSpPr>
        <p:spPr>
          <a:xfrm>
            <a:off x="3204104" y="3543301"/>
            <a:ext cx="2838450" cy="2441574"/>
          </a:xfrm>
        </p:spPr>
        <p:txBody>
          <a:bodyPr/>
          <a:lstStyle>
            <a:lvl1pPr marL="0" indent="0">
              <a:buNone/>
              <a:defRPr/>
            </a:lvl1pPr>
            <a:lvl2pPr marL="460375" indent="-285750">
              <a:buNone/>
              <a:defRPr lang="en-US" sz="1800" kern="1200" dirty="0">
                <a:solidFill>
                  <a:schemeClr val="tx2"/>
                </a:solidFill>
                <a:latin typeface="+mn-lt"/>
                <a:ea typeface="+mn-ea"/>
                <a:cs typeface="+mn-cs"/>
              </a:defRPr>
            </a:lvl2pPr>
            <a:lvl3pPr marL="914400" indent="0">
              <a:buNone/>
              <a:defRPr/>
            </a:lvl3pPr>
            <a:lvl4pPr marL="1371600" indent="0">
              <a:buNone/>
              <a:defRPr/>
            </a:lvl4pPr>
            <a:lvl5pPr marL="1828800" indent="0">
              <a:buNone/>
              <a:defRPr/>
            </a:lvl5pPr>
          </a:lstStyle>
          <a:p>
            <a:pPr lvl="0"/>
            <a:r>
              <a:rPr lang="en-US" dirty="0"/>
              <a:t>Add subhead text</a:t>
            </a:r>
          </a:p>
          <a:p>
            <a:pPr marL="360363" lvl="1" indent="-185738" algn="l" defTabSz="914400" rtl="0" eaLnBrk="1" latinLnBrk="0" hangingPunct="1">
              <a:lnSpc>
                <a:spcPct val="90000"/>
              </a:lnSpc>
              <a:spcBef>
                <a:spcPts val="500"/>
              </a:spcBef>
              <a:buClr>
                <a:schemeClr val="accent1"/>
              </a:buClr>
              <a:buFont typeface="Arial" panose="020B0604020202020204" pitchFamily="34" charset="0"/>
              <a:buChar char="•"/>
              <a:tabLst/>
            </a:pPr>
            <a:r>
              <a:rPr lang="en-US" dirty="0"/>
              <a:t>No more than one level of bullets here</a:t>
            </a:r>
          </a:p>
        </p:txBody>
      </p:sp>
      <p:sp>
        <p:nvSpPr>
          <p:cNvPr id="19" name="Text Placeholder 16">
            <a:extLst>
              <a:ext uri="{FF2B5EF4-FFF2-40B4-BE49-F238E27FC236}">
                <a16:creationId xmlns:a16="http://schemas.microsoft.com/office/drawing/2014/main" id="{EA3F3FD0-EF89-4528-ACF3-A63E5401BDF6}"/>
              </a:ext>
            </a:extLst>
          </p:cNvPr>
          <p:cNvSpPr>
            <a:spLocks noGrp="1"/>
          </p:cNvSpPr>
          <p:nvPr>
            <p:ph type="body" sz="quarter" idx="19" hasCustomPrompt="1"/>
          </p:nvPr>
        </p:nvSpPr>
        <p:spPr>
          <a:xfrm>
            <a:off x="6157384" y="3543301"/>
            <a:ext cx="2838450" cy="2441574"/>
          </a:xfrm>
        </p:spPr>
        <p:txBody>
          <a:bodyPr/>
          <a:lstStyle>
            <a:lvl1pPr marL="0" indent="0">
              <a:buNone/>
              <a:defRPr/>
            </a:lvl1pPr>
            <a:lvl2pPr marL="460375" indent="-285750">
              <a:buNone/>
              <a:defRPr lang="en-US" sz="1800" kern="1200" dirty="0">
                <a:solidFill>
                  <a:schemeClr val="tx2"/>
                </a:solidFill>
                <a:latin typeface="+mn-lt"/>
                <a:ea typeface="+mn-ea"/>
                <a:cs typeface="+mn-cs"/>
              </a:defRPr>
            </a:lvl2pPr>
            <a:lvl3pPr marL="914400" indent="0">
              <a:buNone/>
              <a:defRPr/>
            </a:lvl3pPr>
            <a:lvl4pPr marL="1371600" indent="0">
              <a:buNone/>
              <a:defRPr/>
            </a:lvl4pPr>
            <a:lvl5pPr marL="1828800" indent="0">
              <a:buNone/>
              <a:defRPr/>
            </a:lvl5pPr>
          </a:lstStyle>
          <a:p>
            <a:pPr lvl="0"/>
            <a:r>
              <a:rPr lang="en-US" dirty="0"/>
              <a:t>Add subhead text</a:t>
            </a:r>
          </a:p>
          <a:p>
            <a:pPr marL="360363" lvl="1" indent="-185738" algn="l" defTabSz="914400" rtl="0" eaLnBrk="1" latinLnBrk="0" hangingPunct="1">
              <a:lnSpc>
                <a:spcPct val="90000"/>
              </a:lnSpc>
              <a:spcBef>
                <a:spcPts val="500"/>
              </a:spcBef>
              <a:buClr>
                <a:schemeClr val="accent1"/>
              </a:buClr>
              <a:buFont typeface="Arial" panose="020B0604020202020204" pitchFamily="34" charset="0"/>
              <a:buChar char="•"/>
              <a:tabLst/>
            </a:pPr>
            <a:r>
              <a:rPr lang="en-US" dirty="0"/>
              <a:t>No more than one level of bullets here</a:t>
            </a:r>
          </a:p>
        </p:txBody>
      </p:sp>
      <p:sp>
        <p:nvSpPr>
          <p:cNvPr id="20" name="Text Placeholder 16">
            <a:extLst>
              <a:ext uri="{FF2B5EF4-FFF2-40B4-BE49-F238E27FC236}">
                <a16:creationId xmlns:a16="http://schemas.microsoft.com/office/drawing/2014/main" id="{498D0F0B-7E6C-4F63-8798-3D5CBC5E8ADD}"/>
              </a:ext>
            </a:extLst>
          </p:cNvPr>
          <p:cNvSpPr>
            <a:spLocks noGrp="1"/>
          </p:cNvSpPr>
          <p:nvPr>
            <p:ph type="body" sz="quarter" idx="20" hasCustomPrompt="1"/>
          </p:nvPr>
        </p:nvSpPr>
        <p:spPr>
          <a:xfrm>
            <a:off x="9110663" y="3543301"/>
            <a:ext cx="2838450" cy="2441574"/>
          </a:xfrm>
        </p:spPr>
        <p:txBody>
          <a:bodyPr/>
          <a:lstStyle>
            <a:lvl1pPr marL="0" indent="0">
              <a:buNone/>
              <a:defRPr/>
            </a:lvl1pPr>
            <a:lvl2pPr marL="460375" indent="-285750">
              <a:buFont typeface="Arial" panose="020B0604020202020204" pitchFamily="34" charset="0"/>
              <a:buChar char="•"/>
              <a:defRPr lang="en-US" sz="1800" kern="1200" dirty="0">
                <a:solidFill>
                  <a:schemeClr val="tx2"/>
                </a:solidFill>
                <a:latin typeface="+mn-lt"/>
                <a:ea typeface="+mn-ea"/>
                <a:cs typeface="+mn-cs"/>
              </a:defRPr>
            </a:lvl2pPr>
            <a:lvl3pPr marL="914400" indent="0">
              <a:buNone/>
              <a:defRPr/>
            </a:lvl3pPr>
            <a:lvl4pPr marL="1371600" indent="0">
              <a:buNone/>
              <a:defRPr/>
            </a:lvl4pPr>
            <a:lvl5pPr marL="1828800" indent="0">
              <a:buNone/>
              <a:defRPr/>
            </a:lvl5pPr>
          </a:lstStyle>
          <a:p>
            <a:pPr lvl="0"/>
            <a:r>
              <a:rPr lang="en-US" dirty="0"/>
              <a:t>Add subhead text</a:t>
            </a:r>
          </a:p>
          <a:p>
            <a:pPr marL="360363" lvl="1" indent="-185738" algn="l" defTabSz="914400" rtl="0" eaLnBrk="1" latinLnBrk="0" hangingPunct="1">
              <a:lnSpc>
                <a:spcPct val="90000"/>
              </a:lnSpc>
              <a:spcBef>
                <a:spcPts val="500"/>
              </a:spcBef>
              <a:buClr>
                <a:schemeClr val="accent1"/>
              </a:buClr>
              <a:buFont typeface="Arial" panose="020B0604020202020204" pitchFamily="34" charset="0"/>
              <a:buChar char="•"/>
              <a:tabLst/>
            </a:pPr>
            <a:r>
              <a:rPr lang="en-US" dirty="0"/>
              <a:t>No more than one level of bullets here</a:t>
            </a:r>
          </a:p>
        </p:txBody>
      </p:sp>
      <p:cxnSp>
        <p:nvCxnSpPr>
          <p:cNvPr id="29" name="Straight Connector 28">
            <a:extLst>
              <a:ext uri="{FF2B5EF4-FFF2-40B4-BE49-F238E27FC236}">
                <a16:creationId xmlns:a16="http://schemas.microsoft.com/office/drawing/2014/main" id="{ABD4F982-E7B5-4E40-ACD4-EC15C667EF3F}"/>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6" name="Footer Placeholder 5">
            <a:extLst>
              <a:ext uri="{FF2B5EF4-FFF2-40B4-BE49-F238E27FC236}">
                <a16:creationId xmlns:a16="http://schemas.microsoft.com/office/drawing/2014/main" id="{E4803F57-0C53-4BA3-BF63-B29945985223}"/>
              </a:ext>
            </a:extLst>
          </p:cNvPr>
          <p:cNvSpPr>
            <a:spLocks noGrp="1"/>
          </p:cNvSpPr>
          <p:nvPr>
            <p:ph type="ftr" sz="quarter" idx="21"/>
          </p:nvPr>
        </p:nvSpPr>
        <p:spPr/>
        <p:txBody>
          <a:bodyPr/>
          <a:lstStyle/>
          <a:p>
            <a:endParaRPr lang="en-GB"/>
          </a:p>
        </p:txBody>
      </p:sp>
      <p:pic>
        <p:nvPicPr>
          <p:cNvPr id="30" name="Picture 29">
            <a:extLst>
              <a:ext uri="{FF2B5EF4-FFF2-40B4-BE49-F238E27FC236}">
                <a16:creationId xmlns:a16="http://schemas.microsoft.com/office/drawing/2014/main" id="{690684C8-547B-9740-AE0C-88E3740753B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27773243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Layout 7">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F50D20C7-121D-4310-81B9-FB5410C64F02}"/>
              </a:ext>
            </a:extLst>
          </p:cNvPr>
          <p:cNvSpPr>
            <a:spLocks noGrp="1"/>
          </p:cNvSpPr>
          <p:nvPr>
            <p:ph type="body" sz="quarter" idx="21" hasCustomPrompt="1"/>
          </p:nvPr>
        </p:nvSpPr>
        <p:spPr>
          <a:xfrm>
            <a:off x="255588" y="1196975"/>
            <a:ext cx="2828925" cy="2060575"/>
          </a:xfrm>
        </p:spPr>
        <p:txBody>
          <a:bodyPr vert="horz" lIns="91440" tIns="45720" rIns="91440" bIns="45720" rtlCol="0">
            <a:normAutofit/>
          </a:bodyPr>
          <a:lstStyle>
            <a:lvl1pPr marL="0" indent="0">
              <a:buNone/>
              <a:defRPr lang="en-US" smtClean="0"/>
            </a:lvl1pPr>
            <a:lvl2pPr marL="360363" indent="-185738" algn="l" defTabSz="914400" rtl="0" eaLnBrk="1" latinLnBrk="0" hangingPunct="1">
              <a:lnSpc>
                <a:spcPct val="90000"/>
              </a:lnSpc>
              <a:spcBef>
                <a:spcPts val="500"/>
              </a:spcBef>
              <a:buClr>
                <a:schemeClr val="accent1"/>
              </a:buClr>
              <a:buFont typeface="Arial" panose="020B0604020202020204" pitchFamily="34" charset="0"/>
              <a:buChar char="•"/>
              <a:tabLst/>
              <a:defRPr lang="en-US" smtClean="0"/>
            </a:lvl2pPr>
            <a:lvl3pPr marL="914400" indent="0">
              <a:buNone/>
              <a:defRPr lang="en-US" smtClean="0"/>
            </a:lvl3pPr>
            <a:lvl4pPr marL="1371600" indent="0">
              <a:buNone/>
              <a:defRPr lang="en-US" smtClean="0"/>
            </a:lvl4pPr>
            <a:lvl5pPr marL="1828800" indent="0">
              <a:buNone/>
              <a:defRPr lang="en-GB"/>
            </a:lvl5pPr>
          </a:lstStyle>
          <a:p>
            <a:pPr marL="228600" lvl="0" indent="-228600"/>
            <a:r>
              <a:rPr lang="en-US" dirty="0"/>
              <a:t>Add subhead text</a:t>
            </a:r>
          </a:p>
          <a:p>
            <a:pPr marL="360363" lvl="1" indent="-185738" algn="l" defTabSz="914400" rtl="0" eaLnBrk="1" latinLnBrk="0" hangingPunct="1">
              <a:lnSpc>
                <a:spcPct val="90000"/>
              </a:lnSpc>
              <a:spcBef>
                <a:spcPts val="500"/>
              </a:spcBef>
              <a:buClr>
                <a:schemeClr val="accent1"/>
              </a:buClr>
              <a:buFont typeface="Arial" panose="020B0604020202020204" pitchFamily="34" charset="0"/>
              <a:buChar char="•"/>
              <a:tabLst/>
            </a:pPr>
            <a:r>
              <a:rPr lang="en-US" dirty="0"/>
              <a:t>No more than one level of bullets here</a:t>
            </a:r>
          </a:p>
        </p:txBody>
      </p:sp>
      <p:sp>
        <p:nvSpPr>
          <p:cNvPr id="2" name="Title 1">
            <a:extLst>
              <a:ext uri="{FF2B5EF4-FFF2-40B4-BE49-F238E27FC236}">
                <a16:creationId xmlns:a16="http://schemas.microsoft.com/office/drawing/2014/main" id="{81BBD6A9-5051-4C55-A319-6AACE0AEF28A}"/>
              </a:ext>
            </a:extLst>
          </p:cNvPr>
          <p:cNvSpPr>
            <a:spLocks noGrp="1"/>
          </p:cNvSpPr>
          <p:nvPr>
            <p:ph type="title" hasCustomPrompt="1"/>
          </p:nvPr>
        </p:nvSpPr>
        <p:spPr/>
        <p:txBody>
          <a:bodyPr/>
          <a:lstStyle/>
          <a:p>
            <a:r>
              <a:rPr lang="en-US" dirty="0"/>
              <a:t>Enter title</a:t>
            </a:r>
            <a:endParaRPr lang="en-GB" dirty="0"/>
          </a:p>
        </p:txBody>
      </p:sp>
      <p:sp>
        <p:nvSpPr>
          <p:cNvPr id="10" name="Picture Placeholder 6">
            <a:extLst>
              <a:ext uri="{FF2B5EF4-FFF2-40B4-BE49-F238E27FC236}">
                <a16:creationId xmlns:a16="http://schemas.microsoft.com/office/drawing/2014/main" id="{88C0C4C2-577C-4D93-915B-CE1FF65A4647}"/>
              </a:ext>
            </a:extLst>
          </p:cNvPr>
          <p:cNvSpPr>
            <a:spLocks noGrp="1"/>
          </p:cNvSpPr>
          <p:nvPr>
            <p:ph type="pic" sz="quarter" idx="16" hasCustomPrompt="1"/>
          </p:nvPr>
        </p:nvSpPr>
        <p:spPr>
          <a:xfrm>
            <a:off x="6161910" y="3543301"/>
            <a:ext cx="5773155" cy="2434751"/>
          </a:xfrm>
        </p:spPr>
        <p:txBody>
          <a:bodyPr lIns="72000" tIns="36000" rIns="72000" bIns="540000" anchor="ctr" anchorCtr="0"/>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solidFill>
                  <a:schemeClr val="accent5"/>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a:p>
            <a:endParaRPr lang="en-GB"/>
          </a:p>
        </p:txBody>
      </p:sp>
      <p:cxnSp>
        <p:nvCxnSpPr>
          <p:cNvPr id="13" name="Straight Connector 12">
            <a:extLst>
              <a:ext uri="{FF2B5EF4-FFF2-40B4-BE49-F238E27FC236}">
                <a16:creationId xmlns:a16="http://schemas.microsoft.com/office/drawing/2014/main" id="{1637EA6B-831F-4484-92A3-0D29740A32AF}"/>
              </a:ext>
            </a:extLst>
          </p:cNvPr>
          <p:cNvCxnSpPr>
            <a:cxnSpLocks/>
          </p:cNvCxnSpPr>
          <p:nvPr userDrawn="1"/>
        </p:nvCxnSpPr>
        <p:spPr>
          <a:xfrm>
            <a:off x="255116" y="3371850"/>
            <a:ext cx="5782912" cy="0"/>
          </a:xfrm>
          <a:prstGeom prst="line">
            <a:avLst/>
          </a:prstGeom>
          <a:ln w="25400" cap="rnd">
            <a:solidFill>
              <a:schemeClr val="accent6"/>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130414B2-200E-479C-ABF5-75C5FAC43285}"/>
              </a:ext>
            </a:extLst>
          </p:cNvPr>
          <p:cNvCxnSpPr/>
          <p:nvPr userDrawn="1"/>
        </p:nvCxnSpPr>
        <p:spPr>
          <a:xfrm>
            <a:off x="6161910" y="3371850"/>
            <a:ext cx="2829397" cy="0"/>
          </a:xfrm>
          <a:prstGeom prst="line">
            <a:avLst/>
          </a:prstGeom>
          <a:ln w="25400" cap="rnd">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1BD00751-7B59-4ACD-AA9B-12AC2B23653C}"/>
              </a:ext>
            </a:extLst>
          </p:cNvPr>
          <p:cNvCxnSpPr/>
          <p:nvPr userDrawn="1"/>
        </p:nvCxnSpPr>
        <p:spPr>
          <a:xfrm>
            <a:off x="9115189" y="3371850"/>
            <a:ext cx="2829397" cy="0"/>
          </a:xfrm>
          <a:prstGeom prst="line">
            <a:avLst/>
          </a:prstGeom>
          <a:ln w="25400" cap="rnd">
            <a:solidFill>
              <a:schemeClr val="accent6"/>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7" name="Text Placeholder 16">
            <a:extLst>
              <a:ext uri="{FF2B5EF4-FFF2-40B4-BE49-F238E27FC236}">
                <a16:creationId xmlns:a16="http://schemas.microsoft.com/office/drawing/2014/main" id="{9AD650B5-7491-4266-ACFD-47B4BA59EEC8}"/>
              </a:ext>
            </a:extLst>
          </p:cNvPr>
          <p:cNvSpPr>
            <a:spLocks noGrp="1"/>
          </p:cNvSpPr>
          <p:nvPr>
            <p:ph type="body" sz="quarter" idx="17" hasCustomPrompt="1"/>
          </p:nvPr>
        </p:nvSpPr>
        <p:spPr>
          <a:xfrm>
            <a:off x="255588" y="3543301"/>
            <a:ext cx="5783262" cy="2441574"/>
          </a:xfrm>
        </p:spPr>
        <p:txBody>
          <a:bodyPr/>
          <a:lstStyle>
            <a:lvl1pPr marL="0" indent="0">
              <a:buNone/>
              <a:defRPr/>
            </a:lvl1pPr>
            <a:lvl2pPr marL="360363" indent="-185738" algn="l" defTabSz="914400" rtl="0" eaLnBrk="1" latinLnBrk="0" hangingPunct="1">
              <a:lnSpc>
                <a:spcPct val="90000"/>
              </a:lnSpc>
              <a:spcBef>
                <a:spcPts val="500"/>
              </a:spcBef>
              <a:buClr>
                <a:schemeClr val="accent1"/>
              </a:buClr>
              <a:buFont typeface="Arial" panose="020B0604020202020204" pitchFamily="34" charset="0"/>
              <a:buChar char="•"/>
              <a:tabLst/>
              <a:defRPr/>
            </a:lvl2pPr>
            <a:lvl3pPr marL="914400" indent="0">
              <a:buNone/>
              <a:defRPr/>
            </a:lvl3pPr>
            <a:lvl4pPr marL="1371600" indent="0">
              <a:buNone/>
              <a:defRPr/>
            </a:lvl4pPr>
            <a:lvl5pPr marL="1828800" indent="0">
              <a:buNone/>
              <a:defRPr/>
            </a:lvl5pPr>
          </a:lstStyle>
          <a:p>
            <a:pPr lvl="0"/>
            <a:r>
              <a:rPr lang="en-US" dirty="0"/>
              <a:t>Add subhead text</a:t>
            </a:r>
          </a:p>
          <a:p>
            <a:pPr marL="360363" lvl="1" indent="-185738" algn="l" defTabSz="914400" rtl="0" eaLnBrk="1" latinLnBrk="0" hangingPunct="1">
              <a:lnSpc>
                <a:spcPct val="90000"/>
              </a:lnSpc>
              <a:spcBef>
                <a:spcPts val="500"/>
              </a:spcBef>
              <a:buClr>
                <a:schemeClr val="accent1"/>
              </a:buClr>
              <a:buFont typeface="Arial" panose="020B0604020202020204" pitchFamily="34" charset="0"/>
              <a:buChar char="•"/>
              <a:tabLst/>
            </a:pPr>
            <a:r>
              <a:rPr lang="en-US" dirty="0"/>
              <a:t>No more than one level of bullets here</a:t>
            </a:r>
          </a:p>
        </p:txBody>
      </p:sp>
      <p:cxnSp>
        <p:nvCxnSpPr>
          <p:cNvPr id="29" name="Straight Connector 28">
            <a:extLst>
              <a:ext uri="{FF2B5EF4-FFF2-40B4-BE49-F238E27FC236}">
                <a16:creationId xmlns:a16="http://schemas.microsoft.com/office/drawing/2014/main" id="{ABD4F982-E7B5-4E40-ACD4-EC15C667EF3F}"/>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30" name="Picture Placeholder 6">
            <a:extLst>
              <a:ext uri="{FF2B5EF4-FFF2-40B4-BE49-F238E27FC236}">
                <a16:creationId xmlns:a16="http://schemas.microsoft.com/office/drawing/2014/main" id="{5E342A90-2B0C-4D2D-9B9C-009582D023D5}"/>
              </a:ext>
            </a:extLst>
          </p:cNvPr>
          <p:cNvSpPr>
            <a:spLocks noGrp="1"/>
          </p:cNvSpPr>
          <p:nvPr>
            <p:ph type="pic" sz="quarter" idx="18" hasCustomPrompt="1"/>
          </p:nvPr>
        </p:nvSpPr>
        <p:spPr>
          <a:xfrm>
            <a:off x="3207866" y="1196975"/>
            <a:ext cx="2828925" cy="2060575"/>
          </a:xfrm>
        </p:spPr>
        <p:txBody>
          <a:bodyPr lIns="72000" tIns="36000" rIns="72000" bIns="540000" anchor="ctr" anchorCtr="0"/>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solidFill>
                  <a:schemeClr val="accent5"/>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a:p>
            <a:endParaRPr lang="en-GB"/>
          </a:p>
        </p:txBody>
      </p:sp>
      <p:sp>
        <p:nvSpPr>
          <p:cNvPr id="31" name="Text Placeholder 16">
            <a:extLst>
              <a:ext uri="{FF2B5EF4-FFF2-40B4-BE49-F238E27FC236}">
                <a16:creationId xmlns:a16="http://schemas.microsoft.com/office/drawing/2014/main" id="{73DCAF20-12EC-4E48-A318-966FD4F4405D}"/>
              </a:ext>
            </a:extLst>
          </p:cNvPr>
          <p:cNvSpPr>
            <a:spLocks noGrp="1"/>
          </p:cNvSpPr>
          <p:nvPr>
            <p:ph type="body" sz="quarter" idx="19" hasCustomPrompt="1"/>
          </p:nvPr>
        </p:nvSpPr>
        <p:spPr>
          <a:xfrm>
            <a:off x="6170141" y="1196975"/>
            <a:ext cx="2821166" cy="2060575"/>
          </a:xfrm>
        </p:spPr>
        <p:txBody>
          <a:bodyPr/>
          <a:lstStyle>
            <a:lvl1pPr marL="0" indent="0">
              <a:buNone/>
              <a:defRPr/>
            </a:lvl1pPr>
            <a:lvl2pPr marL="360363" indent="-185738" algn="l" defTabSz="914400" rtl="0" eaLnBrk="1" latinLnBrk="0" hangingPunct="1">
              <a:lnSpc>
                <a:spcPct val="90000"/>
              </a:lnSpc>
              <a:spcBef>
                <a:spcPts val="500"/>
              </a:spcBef>
              <a:buClr>
                <a:schemeClr val="accent1"/>
              </a:buClr>
              <a:buFont typeface="Arial" panose="020B0604020202020204" pitchFamily="34" charset="0"/>
              <a:buChar char="•"/>
              <a:tabLst/>
              <a:defRPr/>
            </a:lvl2pPr>
            <a:lvl3pPr marL="914400" indent="0">
              <a:buNone/>
              <a:defRPr/>
            </a:lvl3pPr>
            <a:lvl4pPr marL="1371600" indent="0">
              <a:buNone/>
              <a:defRPr/>
            </a:lvl4pPr>
            <a:lvl5pPr marL="1828800" indent="0">
              <a:buNone/>
              <a:defRPr/>
            </a:lvl5pPr>
          </a:lstStyle>
          <a:p>
            <a:pPr lvl="0"/>
            <a:r>
              <a:rPr lang="en-US" dirty="0"/>
              <a:t>Add subhead text</a:t>
            </a:r>
          </a:p>
          <a:p>
            <a:pPr marL="360363" lvl="1" indent="-185738" algn="l" defTabSz="914400" rtl="0" eaLnBrk="1" latinLnBrk="0" hangingPunct="1">
              <a:lnSpc>
                <a:spcPct val="90000"/>
              </a:lnSpc>
              <a:spcBef>
                <a:spcPts val="500"/>
              </a:spcBef>
              <a:buClr>
                <a:schemeClr val="accent1"/>
              </a:buClr>
              <a:buFont typeface="Arial" panose="020B0604020202020204" pitchFamily="34" charset="0"/>
              <a:buChar char="•"/>
              <a:tabLst/>
            </a:pPr>
            <a:r>
              <a:rPr lang="en-US" dirty="0"/>
              <a:t>No more than one level of bullets here</a:t>
            </a:r>
          </a:p>
        </p:txBody>
      </p:sp>
      <p:sp>
        <p:nvSpPr>
          <p:cNvPr id="32" name="Picture Placeholder 6">
            <a:extLst>
              <a:ext uri="{FF2B5EF4-FFF2-40B4-BE49-F238E27FC236}">
                <a16:creationId xmlns:a16="http://schemas.microsoft.com/office/drawing/2014/main" id="{81568C63-A0DB-4C5A-A0E0-E6D10894D65A}"/>
              </a:ext>
            </a:extLst>
          </p:cNvPr>
          <p:cNvSpPr>
            <a:spLocks noGrp="1"/>
          </p:cNvSpPr>
          <p:nvPr>
            <p:ph type="pic" sz="quarter" idx="20" hasCustomPrompt="1"/>
          </p:nvPr>
        </p:nvSpPr>
        <p:spPr>
          <a:xfrm>
            <a:off x="9115661" y="1196975"/>
            <a:ext cx="2828925" cy="2060575"/>
          </a:xfrm>
        </p:spPr>
        <p:txBody>
          <a:bodyPr lIns="72000" tIns="36000" rIns="72000" bIns="540000" anchor="ctr" anchorCtr="0"/>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solidFill>
                  <a:schemeClr val="accent5"/>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a:p>
            <a:endParaRPr lang="en-GB"/>
          </a:p>
        </p:txBody>
      </p:sp>
      <p:sp>
        <p:nvSpPr>
          <p:cNvPr id="8" name="Footer Placeholder 7">
            <a:extLst>
              <a:ext uri="{FF2B5EF4-FFF2-40B4-BE49-F238E27FC236}">
                <a16:creationId xmlns:a16="http://schemas.microsoft.com/office/drawing/2014/main" id="{C71E8464-B86E-4C9D-B421-A0484BF6F4B5}"/>
              </a:ext>
            </a:extLst>
          </p:cNvPr>
          <p:cNvSpPr>
            <a:spLocks noGrp="1"/>
          </p:cNvSpPr>
          <p:nvPr>
            <p:ph type="ftr" sz="quarter" idx="22"/>
          </p:nvPr>
        </p:nvSpPr>
        <p:spPr/>
        <p:txBody>
          <a:bodyPr/>
          <a:lstStyle/>
          <a:p>
            <a:endParaRPr lang="en-GB"/>
          </a:p>
        </p:txBody>
      </p:sp>
      <p:pic>
        <p:nvPicPr>
          <p:cNvPr id="33" name="Picture 32">
            <a:extLst>
              <a:ext uri="{FF2B5EF4-FFF2-40B4-BE49-F238E27FC236}">
                <a16:creationId xmlns:a16="http://schemas.microsoft.com/office/drawing/2014/main" id="{57DBDE1F-803C-DC49-957D-FDCD61C417FE}"/>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195754458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Layout 3">
    <p:spTree>
      <p:nvGrpSpPr>
        <p:cNvPr id="1" name=""/>
        <p:cNvGrpSpPr/>
        <p:nvPr/>
      </p:nvGrpSpPr>
      <p:grpSpPr>
        <a:xfrm>
          <a:off x="0" y="0"/>
          <a:ext cx="0" cy="0"/>
          <a:chOff x="0" y="0"/>
          <a:chExt cx="0" cy="0"/>
        </a:xfrm>
      </p:grpSpPr>
      <p:pic>
        <p:nvPicPr>
          <p:cNvPr id="20" name="Graphic 19">
            <a:extLst>
              <a:ext uri="{FF2B5EF4-FFF2-40B4-BE49-F238E27FC236}">
                <a16:creationId xmlns:a16="http://schemas.microsoft.com/office/drawing/2014/main" id="{5AFE449E-4CA6-4C84-B3E6-911EEBC612DF}"/>
              </a:ext>
            </a:extLst>
          </p:cNvPr>
          <p:cNvPicPr>
            <a:picLocks noChangeAspect="1"/>
          </p:cNvPicPr>
          <p:nvPr userDrawn="1"/>
        </p:nvPicPr>
        <p:blipFill rotWithShape="1">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rcRect l="39723" t="49808" r="55140" b="26791"/>
          <a:stretch/>
        </p:blipFill>
        <p:spPr>
          <a:xfrm>
            <a:off x="-1089" y="3242989"/>
            <a:ext cx="671046" cy="2938251"/>
          </a:xfrm>
          <a:custGeom>
            <a:avLst/>
            <a:gdLst>
              <a:gd name="connsiteX0" fmla="*/ 0 w 3200939"/>
              <a:gd name="connsiteY0" fmla="*/ 0 h 6189599"/>
              <a:gd name="connsiteX1" fmla="*/ 3200939 w 3200939"/>
              <a:gd name="connsiteY1" fmla="*/ 0 h 6189599"/>
              <a:gd name="connsiteX2" fmla="*/ 3200939 w 3200939"/>
              <a:gd name="connsiteY2" fmla="*/ 6189599 h 6189599"/>
              <a:gd name="connsiteX3" fmla="*/ 0 w 3200939"/>
              <a:gd name="connsiteY3" fmla="*/ 6189599 h 6189599"/>
            </a:gdLst>
            <a:ahLst/>
            <a:cxnLst>
              <a:cxn ang="0">
                <a:pos x="connsiteX0" y="connsiteY0"/>
              </a:cxn>
              <a:cxn ang="0">
                <a:pos x="connsiteX1" y="connsiteY1"/>
              </a:cxn>
              <a:cxn ang="0">
                <a:pos x="connsiteX2" y="connsiteY2"/>
              </a:cxn>
              <a:cxn ang="0">
                <a:pos x="connsiteX3" y="connsiteY3"/>
              </a:cxn>
            </a:cxnLst>
            <a:rect l="l" t="t" r="r" b="b"/>
            <a:pathLst>
              <a:path w="3200939" h="6189599">
                <a:moveTo>
                  <a:pt x="0" y="0"/>
                </a:moveTo>
                <a:lnTo>
                  <a:pt x="3200939" y="0"/>
                </a:lnTo>
                <a:lnTo>
                  <a:pt x="3200939" y="6189599"/>
                </a:lnTo>
                <a:lnTo>
                  <a:pt x="0" y="6189599"/>
                </a:lnTo>
                <a:close/>
              </a:path>
            </a:pathLst>
          </a:custGeom>
        </p:spPr>
      </p:pic>
      <p:sp>
        <p:nvSpPr>
          <p:cNvPr id="8" name="Rectangle 7">
            <a:extLst>
              <a:ext uri="{FF2B5EF4-FFF2-40B4-BE49-F238E27FC236}">
                <a16:creationId xmlns:a16="http://schemas.microsoft.com/office/drawing/2014/main" id="{2B7BBAC8-B41E-4852-A76C-8393CCE606D6}"/>
              </a:ext>
            </a:extLst>
          </p:cNvPr>
          <p:cNvSpPr/>
          <p:nvPr userDrawn="1"/>
        </p:nvSpPr>
        <p:spPr>
          <a:xfrm>
            <a:off x="1" y="3242989"/>
            <a:ext cx="669956" cy="2938251"/>
          </a:xfrm>
          <a:prstGeom prst="rect">
            <a:avLst/>
          </a:prstGeom>
          <a:solidFill>
            <a:schemeClr val="accent3">
              <a:alpha val="9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a16="http://schemas.microsoft.com/office/drawing/2014/main" id="{447823FF-C76F-426C-B219-0D5A62ED4409}"/>
              </a:ext>
            </a:extLst>
          </p:cNvPr>
          <p:cNvSpPr/>
          <p:nvPr userDrawn="1"/>
        </p:nvSpPr>
        <p:spPr>
          <a:xfrm>
            <a:off x="-1089" y="0"/>
            <a:ext cx="12192000" cy="3380888"/>
          </a:xfrm>
          <a:prstGeom prst="rect">
            <a:avLst/>
          </a:prstGeom>
          <a:solidFill>
            <a:schemeClr val="accent6"/>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FECAB465-F32F-4A1E-9FF1-38C701C3EC20}"/>
              </a:ext>
            </a:extLst>
          </p:cNvPr>
          <p:cNvSpPr>
            <a:spLocks noGrp="1"/>
          </p:cNvSpPr>
          <p:nvPr>
            <p:ph type="title" hasCustomPrompt="1"/>
          </p:nvPr>
        </p:nvSpPr>
        <p:spPr>
          <a:xfrm>
            <a:off x="1119910" y="3966126"/>
            <a:ext cx="3314607" cy="1497485"/>
          </a:xfrm>
        </p:spPr>
        <p:txBody>
          <a:bodyPr/>
          <a:lstStyle>
            <a:lvl1pPr>
              <a:defRPr>
                <a:solidFill>
                  <a:schemeClr val="accent6"/>
                </a:solidFill>
              </a:defRPr>
            </a:lvl1pPr>
          </a:lstStyle>
          <a:p>
            <a:r>
              <a:rPr lang="en-US" dirty="0"/>
              <a:t>Enter title</a:t>
            </a:r>
            <a:endParaRPr lang="en-GB" dirty="0"/>
          </a:p>
        </p:txBody>
      </p:sp>
      <p:sp>
        <p:nvSpPr>
          <p:cNvPr id="7" name="Picture Placeholder 6">
            <a:extLst>
              <a:ext uri="{FF2B5EF4-FFF2-40B4-BE49-F238E27FC236}">
                <a16:creationId xmlns:a16="http://schemas.microsoft.com/office/drawing/2014/main" id="{612C48D1-169F-4171-9F3B-117E71D96BE3}"/>
              </a:ext>
            </a:extLst>
          </p:cNvPr>
          <p:cNvSpPr>
            <a:spLocks noGrp="1"/>
          </p:cNvSpPr>
          <p:nvPr>
            <p:ph type="pic" sz="quarter" idx="13" hasCustomPrompt="1"/>
          </p:nvPr>
        </p:nvSpPr>
        <p:spPr>
          <a:xfrm>
            <a:off x="0" y="1"/>
            <a:ext cx="12192000" cy="3242988"/>
          </a:xfrm>
          <a:solidFill>
            <a:schemeClr val="bg1"/>
          </a:solidFill>
          <a:effectLst>
            <a:outerShdw blurRad="88900" dist="38100" dir="5400000" algn="t" rotWithShape="0">
              <a:prstClr val="black">
                <a:alpha val="20000"/>
              </a:prstClr>
            </a:outerShdw>
          </a:effectLst>
        </p:spPr>
        <p:txBody>
          <a:bodyPr vert="horz" lIns="72000" tIns="72000" rIns="72000" bIns="1044000" rtlCol="0" anchor="ctr" anchorCtr="0">
            <a:normAutofit/>
          </a:bodyPr>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lang="en-GB" sz="1800">
                <a:solidFill>
                  <a:schemeClr val="accent5"/>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p:txBody>
      </p:sp>
      <p:sp>
        <p:nvSpPr>
          <p:cNvPr id="19" name="Text Placeholder 18">
            <a:extLst>
              <a:ext uri="{FF2B5EF4-FFF2-40B4-BE49-F238E27FC236}">
                <a16:creationId xmlns:a16="http://schemas.microsoft.com/office/drawing/2014/main" id="{5210B970-E066-44AB-A67C-39DA5EF063D5}"/>
              </a:ext>
            </a:extLst>
          </p:cNvPr>
          <p:cNvSpPr>
            <a:spLocks noGrp="1"/>
          </p:cNvSpPr>
          <p:nvPr>
            <p:ph type="body" sz="quarter" idx="14" hasCustomPrompt="1"/>
          </p:nvPr>
        </p:nvSpPr>
        <p:spPr>
          <a:xfrm>
            <a:off x="4852657" y="3601054"/>
            <a:ext cx="7091693" cy="2374468"/>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Add text</a:t>
            </a:r>
          </a:p>
          <a:p>
            <a:pPr lvl="1"/>
            <a:r>
              <a:rPr lang="en-US" dirty="0"/>
              <a:t>Second level</a:t>
            </a:r>
          </a:p>
          <a:p>
            <a:pPr lvl="2"/>
            <a:r>
              <a:rPr lang="en-US" dirty="0"/>
              <a:t>Third level</a:t>
            </a:r>
          </a:p>
        </p:txBody>
      </p:sp>
      <p:cxnSp>
        <p:nvCxnSpPr>
          <p:cNvPr id="17" name="Straight Connector 16">
            <a:extLst>
              <a:ext uri="{FF2B5EF4-FFF2-40B4-BE49-F238E27FC236}">
                <a16:creationId xmlns:a16="http://schemas.microsoft.com/office/drawing/2014/main" id="{93C97990-E2EB-4972-AF10-931AA8229B85}"/>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6" name="Footer Placeholder 5">
            <a:extLst>
              <a:ext uri="{FF2B5EF4-FFF2-40B4-BE49-F238E27FC236}">
                <a16:creationId xmlns:a16="http://schemas.microsoft.com/office/drawing/2014/main" id="{212D4F98-7BC8-479A-987A-7A53E35D3FE7}"/>
              </a:ext>
            </a:extLst>
          </p:cNvPr>
          <p:cNvSpPr>
            <a:spLocks noGrp="1"/>
          </p:cNvSpPr>
          <p:nvPr>
            <p:ph type="ftr" sz="quarter" idx="15"/>
          </p:nvPr>
        </p:nvSpPr>
        <p:spPr/>
        <p:txBody>
          <a:bodyPr/>
          <a:lstStyle/>
          <a:p>
            <a:endParaRPr lang="en-GB"/>
          </a:p>
        </p:txBody>
      </p:sp>
      <p:pic>
        <p:nvPicPr>
          <p:cNvPr id="18" name="Picture 17">
            <a:extLst>
              <a:ext uri="{FF2B5EF4-FFF2-40B4-BE49-F238E27FC236}">
                <a16:creationId xmlns:a16="http://schemas.microsoft.com/office/drawing/2014/main" id="{2AAE4987-2832-7B40-AA74-356CAA8F5CD1}"/>
              </a:ext>
            </a:extLst>
          </p:cNvPr>
          <p:cNvPicPr>
            <a:picLocks noChangeAspect="1"/>
          </p:cNvPicPr>
          <p:nvPr userDrawn="1"/>
        </p:nvPicPr>
        <p:blipFill rotWithShape="1">
          <a:blip r:embed="rId5"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6445928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Layout 4">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178A53C-1623-41B1-A78C-2E884C0EA52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6153149" cy="2077234"/>
          </a:xfrm>
          <a:prstGeom prst="rect">
            <a:avLst/>
          </a:prstGeom>
        </p:spPr>
      </p:pic>
      <p:pic>
        <p:nvPicPr>
          <p:cNvPr id="31" name="Graphic 30">
            <a:extLst>
              <a:ext uri="{FF2B5EF4-FFF2-40B4-BE49-F238E27FC236}">
                <a16:creationId xmlns:a16="http://schemas.microsoft.com/office/drawing/2014/main" id="{C405875D-D49D-4AD7-8174-3D34B708DBFC}"/>
              </a:ext>
            </a:extLst>
          </p:cNvPr>
          <p:cNvPicPr>
            <a:picLocks noChangeAspect="1"/>
          </p:cNvPicPr>
          <p:nvPr userDrawn="1"/>
        </p:nvPicPr>
        <p:blipFill rotWithShape="1">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l="39722" t="23515" r="58386" b="26791"/>
          <a:stretch/>
        </p:blipFill>
        <p:spPr>
          <a:xfrm>
            <a:off x="11944848" y="-9905"/>
            <a:ext cx="247152" cy="6189599"/>
          </a:xfrm>
          <a:custGeom>
            <a:avLst/>
            <a:gdLst>
              <a:gd name="connsiteX0" fmla="*/ 0 w 3200939"/>
              <a:gd name="connsiteY0" fmla="*/ 0 h 6189599"/>
              <a:gd name="connsiteX1" fmla="*/ 3200939 w 3200939"/>
              <a:gd name="connsiteY1" fmla="*/ 0 h 6189599"/>
              <a:gd name="connsiteX2" fmla="*/ 3200939 w 3200939"/>
              <a:gd name="connsiteY2" fmla="*/ 6189599 h 6189599"/>
              <a:gd name="connsiteX3" fmla="*/ 0 w 3200939"/>
              <a:gd name="connsiteY3" fmla="*/ 6189599 h 6189599"/>
            </a:gdLst>
            <a:ahLst/>
            <a:cxnLst>
              <a:cxn ang="0">
                <a:pos x="connsiteX0" y="connsiteY0"/>
              </a:cxn>
              <a:cxn ang="0">
                <a:pos x="connsiteX1" y="connsiteY1"/>
              </a:cxn>
              <a:cxn ang="0">
                <a:pos x="connsiteX2" y="connsiteY2"/>
              </a:cxn>
              <a:cxn ang="0">
                <a:pos x="connsiteX3" y="connsiteY3"/>
              </a:cxn>
            </a:cxnLst>
            <a:rect l="l" t="t" r="r" b="b"/>
            <a:pathLst>
              <a:path w="3200939" h="6189599">
                <a:moveTo>
                  <a:pt x="0" y="0"/>
                </a:moveTo>
                <a:lnTo>
                  <a:pt x="3200939" y="0"/>
                </a:lnTo>
                <a:lnTo>
                  <a:pt x="3200939" y="6189599"/>
                </a:lnTo>
                <a:lnTo>
                  <a:pt x="0" y="6189599"/>
                </a:lnTo>
                <a:close/>
              </a:path>
            </a:pathLst>
          </a:custGeom>
        </p:spPr>
      </p:pic>
      <p:sp>
        <p:nvSpPr>
          <p:cNvPr id="10" name="Picture Placeholder 9">
            <a:extLst>
              <a:ext uri="{FF2B5EF4-FFF2-40B4-BE49-F238E27FC236}">
                <a16:creationId xmlns:a16="http://schemas.microsoft.com/office/drawing/2014/main" id="{F96DA249-6B49-4AFB-88FC-DF2A8E6FCCBE}"/>
              </a:ext>
            </a:extLst>
          </p:cNvPr>
          <p:cNvSpPr>
            <a:spLocks noGrp="1"/>
          </p:cNvSpPr>
          <p:nvPr>
            <p:ph type="pic" sz="quarter" idx="13" hasCustomPrompt="1"/>
          </p:nvPr>
        </p:nvSpPr>
        <p:spPr>
          <a:xfrm>
            <a:off x="6153150" y="-23"/>
            <a:ext cx="5791699" cy="6157911"/>
          </a:xfrm>
          <a:noFill/>
        </p:spPr>
        <p:txBody>
          <a:bodyPr vert="horz" lIns="72000" tIns="72000" rIns="72000" bIns="1188000" rtlCol="0" anchor="ctr" anchorCtr="0">
            <a:normAutofit/>
          </a:bodyPr>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lang="en-GB" sz="1800">
                <a:solidFill>
                  <a:schemeClr val="accent5"/>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p:txBody>
      </p:sp>
      <p:sp>
        <p:nvSpPr>
          <p:cNvPr id="11" name="Title 10">
            <a:extLst>
              <a:ext uri="{FF2B5EF4-FFF2-40B4-BE49-F238E27FC236}">
                <a16:creationId xmlns:a16="http://schemas.microsoft.com/office/drawing/2014/main" id="{A6BA76B2-A261-4CFB-B331-B236677917F3}"/>
              </a:ext>
            </a:extLst>
          </p:cNvPr>
          <p:cNvSpPr>
            <a:spLocks noGrp="1"/>
          </p:cNvSpPr>
          <p:nvPr>
            <p:ph type="title" hasCustomPrompt="1"/>
          </p:nvPr>
        </p:nvSpPr>
        <p:spPr>
          <a:xfrm>
            <a:off x="0" y="0"/>
            <a:ext cx="6153149" cy="2077234"/>
          </a:xfrm>
          <a:solidFill>
            <a:schemeClr val="accent6">
              <a:alpha val="90000"/>
            </a:schemeClr>
          </a:solidFill>
        </p:spPr>
        <p:txBody>
          <a:bodyPr lIns="252000" tIns="180000" rIns="180000" bIns="180000"/>
          <a:lstStyle>
            <a:lvl1pPr>
              <a:defRPr>
                <a:solidFill>
                  <a:schemeClr val="bg1"/>
                </a:solidFill>
              </a:defRPr>
            </a:lvl1pPr>
          </a:lstStyle>
          <a:p>
            <a:r>
              <a:rPr lang="en-US" dirty="0"/>
              <a:t>Enter title</a:t>
            </a:r>
            <a:endParaRPr lang="en-GB" dirty="0"/>
          </a:p>
        </p:txBody>
      </p:sp>
      <p:sp>
        <p:nvSpPr>
          <p:cNvPr id="27" name="Text Placeholder 26">
            <a:extLst>
              <a:ext uri="{FF2B5EF4-FFF2-40B4-BE49-F238E27FC236}">
                <a16:creationId xmlns:a16="http://schemas.microsoft.com/office/drawing/2014/main" id="{6FDF242F-295C-4FF5-9972-CDB685E9DFA6}"/>
              </a:ext>
            </a:extLst>
          </p:cNvPr>
          <p:cNvSpPr>
            <a:spLocks noGrp="1"/>
          </p:cNvSpPr>
          <p:nvPr>
            <p:ph type="body" sz="quarter" idx="14" hasCustomPrompt="1"/>
          </p:nvPr>
        </p:nvSpPr>
        <p:spPr>
          <a:xfrm>
            <a:off x="246063" y="2459251"/>
            <a:ext cx="5791699" cy="3525623"/>
          </a:xfrm>
        </p:spPr>
        <p:txBody>
          <a:bodyPr/>
          <a:lstStyle>
            <a:lvl1pPr marL="0" indent="0">
              <a:buNone/>
              <a:defRPr/>
            </a:lvl1pPr>
          </a:lstStyle>
          <a:p>
            <a:pPr lvl="0"/>
            <a:r>
              <a:rPr lang="en-US" dirty="0"/>
              <a:t>Add text</a:t>
            </a:r>
          </a:p>
          <a:p>
            <a:pPr lvl="1"/>
            <a:r>
              <a:rPr lang="en-US" dirty="0"/>
              <a:t>Second level</a:t>
            </a:r>
          </a:p>
          <a:p>
            <a:pPr lvl="2"/>
            <a:r>
              <a:rPr lang="en-US" dirty="0"/>
              <a:t>Third level</a:t>
            </a:r>
          </a:p>
        </p:txBody>
      </p:sp>
      <p:sp>
        <p:nvSpPr>
          <p:cNvPr id="29" name="Rectangle 28">
            <a:extLst>
              <a:ext uri="{FF2B5EF4-FFF2-40B4-BE49-F238E27FC236}">
                <a16:creationId xmlns:a16="http://schemas.microsoft.com/office/drawing/2014/main" id="{119DD3C3-8D84-4DD3-AFE3-61EFAC4BA2BC}"/>
              </a:ext>
            </a:extLst>
          </p:cNvPr>
          <p:cNvSpPr/>
          <p:nvPr userDrawn="1"/>
        </p:nvSpPr>
        <p:spPr>
          <a:xfrm>
            <a:off x="11944849" y="0"/>
            <a:ext cx="247151" cy="6172177"/>
          </a:xfrm>
          <a:prstGeom prst="rect">
            <a:avLst/>
          </a:prstGeom>
          <a:solidFill>
            <a:schemeClr val="accent2">
              <a:alpha val="8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5" name="Straight Connector 24">
            <a:extLst>
              <a:ext uri="{FF2B5EF4-FFF2-40B4-BE49-F238E27FC236}">
                <a16:creationId xmlns:a16="http://schemas.microsoft.com/office/drawing/2014/main" id="{3C11F9C1-FF36-4D57-816E-51C14F2A17DF}"/>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72D3A7FC-7004-4EDF-B945-941D9B897FEC}"/>
              </a:ext>
            </a:extLst>
          </p:cNvPr>
          <p:cNvCxnSpPr>
            <a:cxnSpLocks/>
          </p:cNvCxnSpPr>
          <p:nvPr userDrawn="1"/>
        </p:nvCxnSpPr>
        <p:spPr>
          <a:xfrm>
            <a:off x="255116" y="2282410"/>
            <a:ext cx="540000" cy="0"/>
          </a:xfrm>
          <a:prstGeom prst="line">
            <a:avLst/>
          </a:prstGeom>
          <a:ln w="25400" cap="rnd">
            <a:solidFill>
              <a:schemeClr val="accent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6" name="Footer Placeholder 5">
            <a:extLst>
              <a:ext uri="{FF2B5EF4-FFF2-40B4-BE49-F238E27FC236}">
                <a16:creationId xmlns:a16="http://schemas.microsoft.com/office/drawing/2014/main" id="{141DBBC9-1DB9-416F-9CE8-14E3BD2E2F37}"/>
              </a:ext>
            </a:extLst>
          </p:cNvPr>
          <p:cNvSpPr>
            <a:spLocks noGrp="1"/>
          </p:cNvSpPr>
          <p:nvPr>
            <p:ph type="ftr" sz="quarter" idx="15"/>
          </p:nvPr>
        </p:nvSpPr>
        <p:spPr/>
        <p:txBody>
          <a:bodyPr/>
          <a:lstStyle/>
          <a:p>
            <a:endParaRPr lang="en-GB"/>
          </a:p>
        </p:txBody>
      </p:sp>
      <p:pic>
        <p:nvPicPr>
          <p:cNvPr id="26" name="Picture 25">
            <a:extLst>
              <a:ext uri="{FF2B5EF4-FFF2-40B4-BE49-F238E27FC236}">
                <a16:creationId xmlns:a16="http://schemas.microsoft.com/office/drawing/2014/main" id="{633B1C7E-E3CF-E549-B99E-07D0B30D73B4}"/>
              </a:ext>
            </a:extLst>
          </p:cNvPr>
          <p:cNvPicPr>
            <a:picLocks noChangeAspect="1"/>
          </p:cNvPicPr>
          <p:nvPr userDrawn="1"/>
        </p:nvPicPr>
        <p:blipFill rotWithShape="1">
          <a:blip r:embed="rId6"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41321429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Layout 2">
    <p:spTree>
      <p:nvGrpSpPr>
        <p:cNvPr id="1" name=""/>
        <p:cNvGrpSpPr/>
        <p:nvPr/>
      </p:nvGrpSpPr>
      <p:grpSpPr>
        <a:xfrm>
          <a:off x="0" y="0"/>
          <a:ext cx="0" cy="0"/>
          <a:chOff x="0" y="0"/>
          <a:chExt cx="0" cy="0"/>
        </a:xfrm>
      </p:grpSpPr>
      <p:pic>
        <p:nvPicPr>
          <p:cNvPr id="48" name="Picture 47">
            <a:extLst>
              <a:ext uri="{FF2B5EF4-FFF2-40B4-BE49-F238E27FC236}">
                <a16:creationId xmlns:a16="http://schemas.microsoft.com/office/drawing/2014/main" id="{DCDBE537-51F7-4EC9-9101-387FDCD79461}"/>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594" t="2168" b="10242"/>
          <a:stretch/>
        </p:blipFill>
        <p:spPr>
          <a:xfrm>
            <a:off x="0" y="0"/>
            <a:ext cx="12192000" cy="6144926"/>
          </a:xfrm>
          <a:prstGeom prst="rect">
            <a:avLst/>
          </a:prstGeom>
        </p:spPr>
      </p:pic>
      <p:sp>
        <p:nvSpPr>
          <p:cNvPr id="31" name="Rectangle 30">
            <a:extLst>
              <a:ext uri="{FF2B5EF4-FFF2-40B4-BE49-F238E27FC236}">
                <a16:creationId xmlns:a16="http://schemas.microsoft.com/office/drawing/2014/main" id="{8E0B1DF2-6B2F-44E9-8DDE-3377012C0598}"/>
              </a:ext>
            </a:extLst>
          </p:cNvPr>
          <p:cNvSpPr/>
          <p:nvPr userDrawn="1"/>
        </p:nvSpPr>
        <p:spPr>
          <a:xfrm>
            <a:off x="0" y="1"/>
            <a:ext cx="12192000" cy="6170764"/>
          </a:xfrm>
          <a:prstGeom prst="rect">
            <a:avLst/>
          </a:prstGeom>
          <a:solidFill>
            <a:schemeClr val="accent2">
              <a:alpha val="9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Picture Placeholder 11">
            <a:extLst>
              <a:ext uri="{FF2B5EF4-FFF2-40B4-BE49-F238E27FC236}">
                <a16:creationId xmlns:a16="http://schemas.microsoft.com/office/drawing/2014/main" id="{576ADF31-0F0D-4FB7-B0B5-8F9F65D48910}"/>
              </a:ext>
            </a:extLst>
          </p:cNvPr>
          <p:cNvSpPr>
            <a:spLocks noGrp="1"/>
          </p:cNvSpPr>
          <p:nvPr>
            <p:ph type="pic" sz="quarter" idx="13" hasCustomPrompt="1"/>
          </p:nvPr>
        </p:nvSpPr>
        <p:spPr>
          <a:xfrm>
            <a:off x="0" y="1196975"/>
            <a:ext cx="5954069" cy="2891204"/>
          </a:xfrm>
          <a:solidFill>
            <a:schemeClr val="bg1"/>
          </a:solidFill>
          <a:ln w="50800" cap="rnd">
            <a:noFill/>
            <a:round/>
          </a:ln>
          <a:effectLst>
            <a:outerShdw blurRad="88900" dist="38100" dir="5400000" algn="t" rotWithShape="0">
              <a:prstClr val="black">
                <a:alpha val="20000"/>
              </a:prstClr>
            </a:outerShdw>
          </a:effectLst>
        </p:spPr>
        <p:txBody>
          <a:bodyPr vert="horz" lIns="72000" tIns="72000" rIns="72000" bIns="1188000" rtlCol="0" anchor="ctr" anchorCtr="0">
            <a:normAutofit/>
          </a:bodyPr>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lang="en-GB" sz="1800">
                <a:solidFill>
                  <a:schemeClr val="accent3"/>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p:txBody>
      </p:sp>
      <p:sp>
        <p:nvSpPr>
          <p:cNvPr id="14" name="Picture Placeholder 13">
            <a:extLst>
              <a:ext uri="{FF2B5EF4-FFF2-40B4-BE49-F238E27FC236}">
                <a16:creationId xmlns:a16="http://schemas.microsoft.com/office/drawing/2014/main" id="{96D9AE41-C612-42EC-BB6B-5748264397E0}"/>
              </a:ext>
            </a:extLst>
          </p:cNvPr>
          <p:cNvSpPr>
            <a:spLocks noGrp="1"/>
          </p:cNvSpPr>
          <p:nvPr>
            <p:ph type="pic" sz="quarter" idx="14" hasCustomPrompt="1"/>
          </p:nvPr>
        </p:nvSpPr>
        <p:spPr>
          <a:xfrm>
            <a:off x="8051830" y="1196974"/>
            <a:ext cx="4140169" cy="4959501"/>
          </a:xfrm>
          <a:solidFill>
            <a:schemeClr val="bg1"/>
          </a:solidFill>
          <a:ln w="50800" cap="rnd">
            <a:noFill/>
            <a:round/>
          </a:ln>
          <a:effectLst>
            <a:outerShdw blurRad="88900" dist="38100" dir="5400000" algn="t" rotWithShape="0">
              <a:prstClr val="black">
                <a:alpha val="20000"/>
              </a:prstClr>
            </a:outerShdw>
          </a:effectLst>
        </p:spPr>
        <p:txBody>
          <a:bodyPr vert="horz" lIns="72000" tIns="72000" rIns="72000" bIns="1188000" rtlCol="0" anchor="ctr" anchorCtr="0">
            <a:normAutofit/>
          </a:bodyPr>
          <a:lstStyle>
            <a:lvl1pPr>
              <a:defRPr lang="en-GB" sz="1800" dirty="0" smtClean="0">
                <a:solidFill>
                  <a:schemeClr val="accent3"/>
                </a:solidFill>
              </a:defRPr>
            </a:lvl1pPr>
          </a:lstStyle>
          <a:p>
            <a:pPr marL="0" marR="0" lvl="0" indent="0" algn="ctr" fontAlgn="auto">
              <a:spcAft>
                <a:spcPts val="0"/>
              </a:spcAft>
              <a:buSzTx/>
              <a:buNone/>
              <a:tabLst/>
            </a:pPr>
            <a:r>
              <a:rPr lang="en-US"/>
              <a:t>Click on the icon to add an image in this place-holder</a:t>
            </a:r>
            <a:endParaRPr lang="en-GB"/>
          </a:p>
        </p:txBody>
      </p:sp>
      <p:sp>
        <p:nvSpPr>
          <p:cNvPr id="27" name="Text Placeholder 26">
            <a:extLst>
              <a:ext uri="{FF2B5EF4-FFF2-40B4-BE49-F238E27FC236}">
                <a16:creationId xmlns:a16="http://schemas.microsoft.com/office/drawing/2014/main" id="{F6894B16-CA31-47EB-9725-FBE926B2EF76}"/>
              </a:ext>
            </a:extLst>
          </p:cNvPr>
          <p:cNvSpPr>
            <a:spLocks noGrp="1"/>
          </p:cNvSpPr>
          <p:nvPr>
            <p:ph type="body" sz="quarter" idx="15" hasCustomPrompt="1"/>
          </p:nvPr>
        </p:nvSpPr>
        <p:spPr>
          <a:xfrm>
            <a:off x="246063" y="4270858"/>
            <a:ext cx="7567078" cy="1714017"/>
          </a:xfrm>
        </p:spPr>
        <p:txBody>
          <a:bodyPr/>
          <a:lstStyle>
            <a:lvl1pPr marL="0" indent="0">
              <a:buNone/>
              <a:defRPr>
                <a:solidFill>
                  <a:schemeClr val="bg1"/>
                </a:solidFill>
              </a:defRPr>
            </a:lvl1pPr>
            <a:lvl2pPr marL="534988" indent="-220663">
              <a:tabLst/>
              <a:defRPr>
                <a:solidFill>
                  <a:schemeClr val="bg1"/>
                </a:solidFill>
              </a:defRPr>
            </a:lvl2pPr>
            <a:lvl3pPr marL="896938" indent="-233363">
              <a:tabLst/>
              <a:defRPr>
                <a:solidFill>
                  <a:schemeClr val="bg1"/>
                </a:solidFill>
              </a:defRPr>
            </a:lvl3pPr>
            <a:lvl4pPr>
              <a:defRPr>
                <a:solidFill>
                  <a:schemeClr val="bg1"/>
                </a:solidFill>
              </a:defRPr>
            </a:lvl4pPr>
            <a:lvl5pPr>
              <a:defRPr>
                <a:solidFill>
                  <a:schemeClr val="bg1"/>
                </a:solidFill>
              </a:defRPr>
            </a:lvl5pPr>
          </a:lstStyle>
          <a:p>
            <a:pPr lvl="0"/>
            <a:r>
              <a:rPr lang="en-US" dirty="0"/>
              <a:t>Add text</a:t>
            </a:r>
          </a:p>
          <a:p>
            <a:pPr lvl="1"/>
            <a:r>
              <a:rPr lang="en-US" dirty="0"/>
              <a:t>Second level</a:t>
            </a:r>
          </a:p>
          <a:p>
            <a:pPr lvl="2"/>
            <a:r>
              <a:rPr lang="en-US" dirty="0"/>
              <a:t>Third level</a:t>
            </a:r>
            <a:endParaRPr lang="en-GB" dirty="0"/>
          </a:p>
        </p:txBody>
      </p:sp>
      <p:cxnSp>
        <p:nvCxnSpPr>
          <p:cNvPr id="30" name="Straight Connector 29">
            <a:extLst>
              <a:ext uri="{FF2B5EF4-FFF2-40B4-BE49-F238E27FC236}">
                <a16:creationId xmlns:a16="http://schemas.microsoft.com/office/drawing/2014/main" id="{2609315D-DD79-4C71-B820-DDC4FB173F13}"/>
              </a:ext>
            </a:extLst>
          </p:cNvPr>
          <p:cNvCxnSpPr>
            <a:cxnSpLocks/>
          </p:cNvCxnSpPr>
          <p:nvPr userDrawn="1"/>
        </p:nvCxnSpPr>
        <p:spPr>
          <a:xfrm flipV="1">
            <a:off x="5954069" y="2657574"/>
            <a:ext cx="2097762" cy="0"/>
          </a:xfrm>
          <a:prstGeom prst="line">
            <a:avLst/>
          </a:prstGeom>
          <a:ln w="50800" cap="rnd">
            <a:no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792C8B4B-CCA6-4005-BD62-D6F3A543A7D2}"/>
              </a:ext>
            </a:extLst>
          </p:cNvPr>
          <p:cNvSpPr/>
          <p:nvPr userDrawn="1"/>
        </p:nvSpPr>
        <p:spPr>
          <a:xfrm>
            <a:off x="0" y="0"/>
            <a:ext cx="12192000" cy="1196975"/>
          </a:xfrm>
          <a:prstGeom prst="rect">
            <a:avLst/>
          </a:prstGeom>
          <a:solidFill>
            <a:schemeClr val="bg1"/>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163176F-79D3-4D19-BA43-24BDC581DAED}"/>
              </a:ext>
            </a:extLst>
          </p:cNvPr>
          <p:cNvSpPr>
            <a:spLocks noGrp="1"/>
          </p:cNvSpPr>
          <p:nvPr>
            <p:ph type="title" hasCustomPrompt="1"/>
          </p:nvPr>
        </p:nvSpPr>
        <p:spPr/>
        <p:txBody>
          <a:bodyPr/>
          <a:lstStyle>
            <a:lvl1pPr>
              <a:defRPr>
                <a:solidFill>
                  <a:schemeClr val="tx2"/>
                </a:solidFill>
              </a:defRPr>
            </a:lvl1pPr>
          </a:lstStyle>
          <a:p>
            <a:r>
              <a:rPr lang="en-US" dirty="0"/>
              <a:t>Enter title</a:t>
            </a:r>
            <a:endParaRPr lang="en-GB" dirty="0"/>
          </a:p>
        </p:txBody>
      </p:sp>
      <p:cxnSp>
        <p:nvCxnSpPr>
          <p:cNvPr id="23" name="Straight Connector 22">
            <a:extLst>
              <a:ext uri="{FF2B5EF4-FFF2-40B4-BE49-F238E27FC236}">
                <a16:creationId xmlns:a16="http://schemas.microsoft.com/office/drawing/2014/main" id="{FA0E6FA7-120E-46D9-BD74-557674CA7DF6}"/>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BBC9B4C1-1C8A-4B36-B634-0AC0F7B1B3C6}"/>
              </a:ext>
            </a:extLst>
          </p:cNvPr>
          <p:cNvSpPr/>
          <p:nvPr userDrawn="1"/>
        </p:nvSpPr>
        <p:spPr>
          <a:xfrm>
            <a:off x="5954069" y="1200150"/>
            <a:ext cx="2097761" cy="2886512"/>
          </a:xfrm>
          <a:prstGeom prst="rect">
            <a:avLst/>
          </a:prstGeom>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7" name="Group 6">
            <a:extLst>
              <a:ext uri="{FF2B5EF4-FFF2-40B4-BE49-F238E27FC236}">
                <a16:creationId xmlns:a16="http://schemas.microsoft.com/office/drawing/2014/main" id="{F12EA53C-E0E8-492D-B0E5-297095B3D97F}"/>
              </a:ext>
            </a:extLst>
          </p:cNvPr>
          <p:cNvGrpSpPr/>
          <p:nvPr userDrawn="1"/>
        </p:nvGrpSpPr>
        <p:grpSpPr>
          <a:xfrm>
            <a:off x="6588979" y="2232611"/>
            <a:ext cx="827940" cy="827940"/>
            <a:chOff x="5581650" y="2971800"/>
            <a:chExt cx="914400" cy="914400"/>
          </a:xfrm>
        </p:grpSpPr>
        <p:sp>
          <p:nvSpPr>
            <p:cNvPr id="8" name="Oval 7">
              <a:extLst>
                <a:ext uri="{FF2B5EF4-FFF2-40B4-BE49-F238E27FC236}">
                  <a16:creationId xmlns:a16="http://schemas.microsoft.com/office/drawing/2014/main" id="{9DE61BF8-915F-412E-9F29-0E9519A5F0A6}"/>
                </a:ext>
              </a:extLst>
            </p:cNvPr>
            <p:cNvSpPr/>
            <p:nvPr/>
          </p:nvSpPr>
          <p:spPr>
            <a:xfrm>
              <a:off x="5581650" y="2971800"/>
              <a:ext cx="914400" cy="914400"/>
            </a:xfrm>
            <a:prstGeom prst="ellipse">
              <a:avLst/>
            </a:prstGeom>
            <a:solidFill>
              <a:schemeClr val="bg1"/>
            </a:solidFill>
            <a:ln w="1270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Arrow: Chevron 8">
              <a:extLst>
                <a:ext uri="{FF2B5EF4-FFF2-40B4-BE49-F238E27FC236}">
                  <a16:creationId xmlns:a16="http://schemas.microsoft.com/office/drawing/2014/main" id="{91E40EF2-0035-4453-A843-2640E4BA36C2}"/>
                </a:ext>
              </a:extLst>
            </p:cNvPr>
            <p:cNvSpPr/>
            <p:nvPr/>
          </p:nvSpPr>
          <p:spPr>
            <a:xfrm>
              <a:off x="5887234" y="3237710"/>
              <a:ext cx="366712" cy="366712"/>
            </a:xfrm>
            <a:prstGeom prst="chevron">
              <a:avLst/>
            </a:prstGeom>
            <a:solidFill>
              <a:schemeClr val="accent6"/>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sp>
        <p:nvSpPr>
          <p:cNvPr id="6" name="Footer Placeholder 5">
            <a:extLst>
              <a:ext uri="{FF2B5EF4-FFF2-40B4-BE49-F238E27FC236}">
                <a16:creationId xmlns:a16="http://schemas.microsoft.com/office/drawing/2014/main" id="{D4214E4C-144A-4D32-B7F0-FFC2D43135E6}"/>
              </a:ext>
            </a:extLst>
          </p:cNvPr>
          <p:cNvSpPr>
            <a:spLocks noGrp="1"/>
          </p:cNvSpPr>
          <p:nvPr>
            <p:ph type="ftr" sz="quarter" idx="16"/>
          </p:nvPr>
        </p:nvSpPr>
        <p:spPr/>
        <p:txBody>
          <a:bodyPr/>
          <a:lstStyle/>
          <a:p>
            <a:endParaRPr lang="en-GB"/>
          </a:p>
        </p:txBody>
      </p:sp>
      <p:pic>
        <p:nvPicPr>
          <p:cNvPr id="25" name="Picture 24">
            <a:extLst>
              <a:ext uri="{FF2B5EF4-FFF2-40B4-BE49-F238E27FC236}">
                <a16:creationId xmlns:a16="http://schemas.microsoft.com/office/drawing/2014/main" id="{BF0E1854-FBA5-274E-A1CD-C6635A85C111}"/>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338230974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Layout 1">
    <p:spTree>
      <p:nvGrpSpPr>
        <p:cNvPr id="1" name=""/>
        <p:cNvGrpSpPr/>
        <p:nvPr/>
      </p:nvGrpSpPr>
      <p:grpSpPr>
        <a:xfrm>
          <a:off x="0" y="0"/>
          <a:ext cx="0" cy="0"/>
          <a:chOff x="0" y="0"/>
          <a:chExt cx="0" cy="0"/>
        </a:xfrm>
      </p:grpSpPr>
      <p:pic>
        <p:nvPicPr>
          <p:cNvPr id="6" name="Picture 5" descr="A screen shot of an open computer sitting on top of a table&#10;&#10;Description automatically generated">
            <a:extLst>
              <a:ext uri="{FF2B5EF4-FFF2-40B4-BE49-F238E27FC236}">
                <a16:creationId xmlns:a16="http://schemas.microsoft.com/office/drawing/2014/main" id="{430D2387-F954-4A2C-88B8-507D1839180A}"/>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2689444" y="0"/>
            <a:ext cx="9502556" cy="6171439"/>
          </a:xfrm>
          <a:prstGeom prst="rect">
            <a:avLst/>
          </a:prstGeom>
        </p:spPr>
      </p:pic>
      <p:pic>
        <p:nvPicPr>
          <p:cNvPr id="7" name="Graphic 6">
            <a:extLst>
              <a:ext uri="{FF2B5EF4-FFF2-40B4-BE49-F238E27FC236}">
                <a16:creationId xmlns:a16="http://schemas.microsoft.com/office/drawing/2014/main" id="{F4FC5FA6-FB14-41F8-8E84-91BD865C1283}"/>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l="15832" t="23515" r="58386" b="26791"/>
          <a:stretch>
            <a:fillRect/>
          </a:stretch>
        </p:blipFill>
        <p:spPr>
          <a:xfrm>
            <a:off x="-9000" y="-9905"/>
            <a:ext cx="3367222" cy="6189599"/>
          </a:xfrm>
          <a:custGeom>
            <a:avLst/>
            <a:gdLst>
              <a:gd name="connsiteX0" fmla="*/ 0 w 3200939"/>
              <a:gd name="connsiteY0" fmla="*/ 0 h 6189599"/>
              <a:gd name="connsiteX1" fmla="*/ 3200939 w 3200939"/>
              <a:gd name="connsiteY1" fmla="*/ 0 h 6189599"/>
              <a:gd name="connsiteX2" fmla="*/ 3200939 w 3200939"/>
              <a:gd name="connsiteY2" fmla="*/ 6189599 h 6189599"/>
              <a:gd name="connsiteX3" fmla="*/ 0 w 3200939"/>
              <a:gd name="connsiteY3" fmla="*/ 6189599 h 6189599"/>
            </a:gdLst>
            <a:ahLst/>
            <a:cxnLst>
              <a:cxn ang="0">
                <a:pos x="connsiteX0" y="connsiteY0"/>
              </a:cxn>
              <a:cxn ang="0">
                <a:pos x="connsiteX1" y="connsiteY1"/>
              </a:cxn>
              <a:cxn ang="0">
                <a:pos x="connsiteX2" y="connsiteY2"/>
              </a:cxn>
              <a:cxn ang="0">
                <a:pos x="connsiteX3" y="connsiteY3"/>
              </a:cxn>
            </a:cxnLst>
            <a:rect l="l" t="t" r="r" b="b"/>
            <a:pathLst>
              <a:path w="3200939" h="6189599">
                <a:moveTo>
                  <a:pt x="0" y="0"/>
                </a:moveTo>
                <a:lnTo>
                  <a:pt x="3200939" y="0"/>
                </a:lnTo>
                <a:lnTo>
                  <a:pt x="3200939" y="6189599"/>
                </a:lnTo>
                <a:lnTo>
                  <a:pt x="0" y="6189599"/>
                </a:lnTo>
                <a:close/>
              </a:path>
            </a:pathLst>
          </a:custGeom>
        </p:spPr>
      </p:pic>
      <p:sp>
        <p:nvSpPr>
          <p:cNvPr id="8" name="Rectangle 7">
            <a:extLst>
              <a:ext uri="{FF2B5EF4-FFF2-40B4-BE49-F238E27FC236}">
                <a16:creationId xmlns:a16="http://schemas.microsoft.com/office/drawing/2014/main" id="{16746368-131B-48BE-9A12-9B68EDC7FB60}"/>
              </a:ext>
            </a:extLst>
          </p:cNvPr>
          <p:cNvSpPr>
            <a:spLocks/>
          </p:cNvSpPr>
          <p:nvPr userDrawn="1"/>
        </p:nvSpPr>
        <p:spPr>
          <a:xfrm>
            <a:off x="-9000" y="-9905"/>
            <a:ext cx="3367222" cy="6189599"/>
          </a:xfrm>
          <a:prstGeom prst="rect">
            <a:avLst/>
          </a:prstGeom>
          <a:solidFill>
            <a:schemeClr val="accent5">
              <a:alpha val="86000"/>
            </a:schemeClr>
          </a:solidFill>
          <a:ln>
            <a:noFill/>
          </a:ln>
          <a:effectLst>
            <a:outerShdw blurRad="63500" dist="38100" algn="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endParaRPr>
          </a:p>
        </p:txBody>
      </p:sp>
      <p:cxnSp>
        <p:nvCxnSpPr>
          <p:cNvPr id="12" name="Straight Connector 11">
            <a:extLst>
              <a:ext uri="{FF2B5EF4-FFF2-40B4-BE49-F238E27FC236}">
                <a16:creationId xmlns:a16="http://schemas.microsoft.com/office/drawing/2014/main" id="{7068418E-7E2D-4E92-BBA4-F18DEB98FA2C}"/>
              </a:ext>
            </a:extLst>
          </p:cNvPr>
          <p:cNvCxnSpPr>
            <a:cxnSpLocks/>
          </p:cNvCxnSpPr>
          <p:nvPr userDrawn="1"/>
        </p:nvCxnSpPr>
        <p:spPr>
          <a:xfrm>
            <a:off x="1599406" y="4800600"/>
            <a:ext cx="0" cy="1390650"/>
          </a:xfrm>
          <a:prstGeom prst="line">
            <a:avLst/>
          </a:prstGeom>
          <a:ln w="508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E7532066-BE40-4CD2-A9E7-CD765E8CC3C7}"/>
              </a:ext>
            </a:extLst>
          </p:cNvPr>
          <p:cNvCxnSpPr/>
          <p:nvPr userDrawn="1"/>
        </p:nvCxnSpPr>
        <p:spPr>
          <a:xfrm>
            <a:off x="0" y="6172200"/>
            <a:ext cx="12192000" cy="0"/>
          </a:xfrm>
          <a:prstGeom prst="line">
            <a:avLst/>
          </a:prstGeom>
          <a:ln w="25400" cap="rnd">
            <a:solidFill>
              <a:schemeClr val="bg1">
                <a:lumMod val="95000"/>
              </a:schemeClr>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E38B5170-A24A-4849-B001-DF69C8235B22}"/>
              </a:ext>
            </a:extLst>
          </p:cNvPr>
          <p:cNvCxnSpPr>
            <a:cxnSpLocks/>
          </p:cNvCxnSpPr>
          <p:nvPr userDrawn="1"/>
        </p:nvCxnSpPr>
        <p:spPr>
          <a:xfrm>
            <a:off x="1675606" y="0"/>
            <a:ext cx="0" cy="1390650"/>
          </a:xfrm>
          <a:prstGeom prst="line">
            <a:avLst/>
          </a:prstGeom>
          <a:ln w="508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6A4D443-2F68-4815-9D10-563F6EDAC4C4}"/>
              </a:ext>
            </a:extLst>
          </p:cNvPr>
          <p:cNvSpPr>
            <a:spLocks noGrp="1"/>
          </p:cNvSpPr>
          <p:nvPr>
            <p:ph type="title" hasCustomPrompt="1"/>
          </p:nvPr>
        </p:nvSpPr>
        <p:spPr>
          <a:xfrm>
            <a:off x="256381" y="1561031"/>
            <a:ext cx="2838450" cy="984265"/>
          </a:xfrm>
        </p:spPr>
        <p:txBody>
          <a:bodyPr vert="horz" lIns="91440" tIns="45720" rIns="91440" bIns="45720" rtlCol="0" anchor="ctr">
            <a:normAutofit/>
          </a:bodyPr>
          <a:lstStyle>
            <a:lvl1pPr>
              <a:defRPr lang="en-GB">
                <a:solidFill>
                  <a:schemeClr val="accent6"/>
                </a:solidFill>
              </a:defRPr>
            </a:lvl1pPr>
          </a:lstStyle>
          <a:p>
            <a:pPr marL="0" lvl="0" algn="ctr"/>
            <a:r>
              <a:rPr lang="en-US" dirty="0"/>
              <a:t>Enter title</a:t>
            </a:r>
            <a:endParaRPr lang="en-GB" dirty="0"/>
          </a:p>
        </p:txBody>
      </p:sp>
      <p:sp>
        <p:nvSpPr>
          <p:cNvPr id="16" name="Picture Placeholder 15">
            <a:extLst>
              <a:ext uri="{FF2B5EF4-FFF2-40B4-BE49-F238E27FC236}">
                <a16:creationId xmlns:a16="http://schemas.microsoft.com/office/drawing/2014/main" id="{06527CD1-F001-4A83-8843-963B6EB7C1AF}"/>
              </a:ext>
            </a:extLst>
          </p:cNvPr>
          <p:cNvSpPr>
            <a:spLocks noGrp="1"/>
          </p:cNvSpPr>
          <p:nvPr>
            <p:ph type="pic" sz="quarter" idx="13" hasCustomPrompt="1"/>
          </p:nvPr>
        </p:nvSpPr>
        <p:spPr>
          <a:xfrm>
            <a:off x="4325063" y="647700"/>
            <a:ext cx="5968728" cy="3746499"/>
          </a:xfrm>
          <a:solidFill>
            <a:schemeClr val="accent5"/>
          </a:solidFill>
        </p:spPr>
        <p:txBody>
          <a:bodyPr vert="horz" lIns="72000" tIns="72000" rIns="72000" bIns="1188000" rtlCol="0" anchor="ctr" anchorCtr="0">
            <a:normAutofit/>
          </a:bodyPr>
          <a:lstStyle>
            <a:lvl1pPr marL="0" indent="0" algn="ctr">
              <a:buNone/>
              <a:defRPr lang="en-GB" sz="1800" dirty="0">
                <a:solidFill>
                  <a:schemeClr val="bg1"/>
                </a:solidFill>
              </a:defRPr>
            </a:lvl1pPr>
          </a:lstStyle>
          <a:p>
            <a:r>
              <a:rPr lang="en-US"/>
              <a:t>Click on the icon to add an image in this place-holder</a:t>
            </a:r>
            <a:endParaRPr lang="en-GB"/>
          </a:p>
        </p:txBody>
      </p:sp>
      <p:sp>
        <p:nvSpPr>
          <p:cNvPr id="18" name="Text Placeholder 17">
            <a:extLst>
              <a:ext uri="{FF2B5EF4-FFF2-40B4-BE49-F238E27FC236}">
                <a16:creationId xmlns:a16="http://schemas.microsoft.com/office/drawing/2014/main" id="{F4EB3395-28CD-4E27-92F2-1A06D2CB5F29}"/>
              </a:ext>
            </a:extLst>
          </p:cNvPr>
          <p:cNvSpPr>
            <a:spLocks noGrp="1"/>
          </p:cNvSpPr>
          <p:nvPr>
            <p:ph type="body" sz="quarter" idx="14" hasCustomPrompt="1"/>
          </p:nvPr>
        </p:nvSpPr>
        <p:spPr>
          <a:xfrm>
            <a:off x="257175" y="2715677"/>
            <a:ext cx="2836862" cy="1914541"/>
          </a:xfrm>
        </p:spPr>
        <p:txBody>
          <a:bodyPr/>
          <a:lstStyle>
            <a:lvl1pPr marL="0" indent="0" algn="ctr">
              <a:buNone/>
              <a:defRPr>
                <a:solidFill>
                  <a:schemeClr val="bg1"/>
                </a:solidFill>
              </a:defRPr>
            </a:lvl1pPr>
            <a:lvl2pPr marL="457200" indent="0" algn="ctr">
              <a:buNone/>
              <a:defRPr>
                <a:solidFill>
                  <a:schemeClr val="bg1"/>
                </a:solidFill>
              </a:defRPr>
            </a:lvl2pPr>
            <a:lvl3pPr marL="914400" indent="0" algn="ctr">
              <a:buNone/>
              <a:defRPr>
                <a:solidFill>
                  <a:schemeClr val="bg1"/>
                </a:solidFill>
              </a:defRPr>
            </a:lvl3pPr>
            <a:lvl4pPr marL="1371600" indent="0" algn="ctr">
              <a:buNone/>
              <a:defRPr>
                <a:solidFill>
                  <a:schemeClr val="bg1"/>
                </a:solidFill>
              </a:defRPr>
            </a:lvl4pPr>
            <a:lvl5pPr marL="1828800" indent="0" algn="ctr">
              <a:buNone/>
              <a:defRPr>
                <a:solidFill>
                  <a:schemeClr val="bg1"/>
                </a:solidFill>
              </a:defRPr>
            </a:lvl5pPr>
          </a:lstStyle>
          <a:p>
            <a:pPr lvl="0"/>
            <a:r>
              <a:rPr lang="en-US" dirty="0"/>
              <a:t>Add text</a:t>
            </a:r>
            <a:endParaRPr lang="en-GB" dirty="0"/>
          </a:p>
        </p:txBody>
      </p:sp>
      <p:sp>
        <p:nvSpPr>
          <p:cNvPr id="9" name="Footer Placeholder 8">
            <a:extLst>
              <a:ext uri="{FF2B5EF4-FFF2-40B4-BE49-F238E27FC236}">
                <a16:creationId xmlns:a16="http://schemas.microsoft.com/office/drawing/2014/main" id="{44F11469-3826-4D0E-9D4D-4D2BC7EC03AD}"/>
              </a:ext>
            </a:extLst>
          </p:cNvPr>
          <p:cNvSpPr>
            <a:spLocks noGrp="1"/>
          </p:cNvSpPr>
          <p:nvPr>
            <p:ph type="ftr" sz="quarter" idx="15"/>
          </p:nvPr>
        </p:nvSpPr>
        <p:spPr/>
        <p:txBody>
          <a:bodyPr/>
          <a:lstStyle/>
          <a:p>
            <a:endParaRPr lang="en-GB"/>
          </a:p>
        </p:txBody>
      </p:sp>
    </p:spTree>
    <p:custDataLst>
      <p:tags r:id="rId1"/>
    </p:custDataLst>
    <p:extLst>
      <p:ext uri="{BB962C8B-B14F-4D97-AF65-F5344CB8AC3E}">
        <p14:creationId xmlns:p14="http://schemas.microsoft.com/office/powerpoint/2010/main" val="142896761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Layout 5">
    <p:spTree>
      <p:nvGrpSpPr>
        <p:cNvPr id="1" name=""/>
        <p:cNvGrpSpPr/>
        <p:nvPr/>
      </p:nvGrpSpPr>
      <p:grpSpPr>
        <a:xfrm>
          <a:off x="0" y="0"/>
          <a:ext cx="0" cy="0"/>
          <a:chOff x="0" y="0"/>
          <a:chExt cx="0" cy="0"/>
        </a:xfrm>
      </p:grpSpPr>
      <p:sp>
        <p:nvSpPr>
          <p:cNvPr id="24" name="Text Placeholder 23">
            <a:extLst>
              <a:ext uri="{FF2B5EF4-FFF2-40B4-BE49-F238E27FC236}">
                <a16:creationId xmlns:a16="http://schemas.microsoft.com/office/drawing/2014/main" id="{37BF3A92-BF9B-4478-8B0F-FBE87955AD2A}"/>
              </a:ext>
            </a:extLst>
          </p:cNvPr>
          <p:cNvSpPr>
            <a:spLocks noGrp="1"/>
          </p:cNvSpPr>
          <p:nvPr>
            <p:ph type="body" sz="quarter" idx="14" hasCustomPrompt="1"/>
          </p:nvPr>
        </p:nvSpPr>
        <p:spPr>
          <a:xfrm>
            <a:off x="1" y="1206500"/>
            <a:ext cx="3628654" cy="4956167"/>
          </a:xfrm>
          <a:solidFill>
            <a:schemeClr val="accent4"/>
          </a:solidFill>
        </p:spPr>
        <p:txBody>
          <a:bodyPr vert="horz" lIns="360000" tIns="360000" rIns="360000" bIns="360000" rtlCol="0">
            <a:normAutofit/>
          </a:bodyPr>
          <a:lstStyle>
            <a:lvl1pPr marL="0" indent="0">
              <a:buNone/>
              <a:defRPr lang="en-US" dirty="0" smtClean="0">
                <a:solidFill>
                  <a:schemeClr val="bg1"/>
                </a:solidFill>
              </a:defRPr>
            </a:lvl1pPr>
            <a:lvl2pPr marL="685800" indent="-419100">
              <a:buFont typeface="Arial" panose="020B0604020202020204" pitchFamily="34" charset="0"/>
              <a:buChar char="•"/>
              <a:tabLst/>
              <a:defRPr lang="en-US" dirty="0" smtClean="0">
                <a:solidFill>
                  <a:schemeClr val="bg1"/>
                </a:solidFill>
              </a:defRPr>
            </a:lvl2pPr>
            <a:lvl3pPr marL="914400" indent="0">
              <a:buNone/>
              <a:defRPr lang="en-US" dirty="0" smtClean="0">
                <a:solidFill>
                  <a:schemeClr val="bg1"/>
                </a:solidFill>
              </a:defRPr>
            </a:lvl3pPr>
            <a:lvl4pPr marL="1371600" indent="0">
              <a:buNone/>
              <a:defRPr lang="en-US" dirty="0" smtClean="0">
                <a:solidFill>
                  <a:schemeClr val="bg1"/>
                </a:solidFill>
              </a:defRPr>
            </a:lvl4pPr>
            <a:lvl5pPr marL="1828800" indent="0">
              <a:buNone/>
              <a:defRPr lang="en-GB" dirty="0">
                <a:solidFill>
                  <a:schemeClr val="bg1"/>
                </a:solidFill>
              </a:defRPr>
            </a:lvl5pPr>
          </a:lstStyle>
          <a:p>
            <a:pPr marL="228600" lvl="0" indent="-228600"/>
            <a:r>
              <a:rPr lang="en-US" dirty="0"/>
              <a:t>Enter text styles</a:t>
            </a:r>
          </a:p>
          <a:p>
            <a:pPr marL="685800" lvl="1" indent="-228600"/>
            <a:r>
              <a:rPr lang="en-US" dirty="0"/>
              <a:t>Second level</a:t>
            </a:r>
            <a:endParaRPr lang="en-GB" dirty="0"/>
          </a:p>
        </p:txBody>
      </p:sp>
      <p:sp>
        <p:nvSpPr>
          <p:cNvPr id="2" name="Title 1">
            <a:extLst>
              <a:ext uri="{FF2B5EF4-FFF2-40B4-BE49-F238E27FC236}">
                <a16:creationId xmlns:a16="http://schemas.microsoft.com/office/drawing/2014/main" id="{2ACAE9CE-91FA-4E87-9316-6908A24CA34A}"/>
              </a:ext>
            </a:extLst>
          </p:cNvPr>
          <p:cNvSpPr>
            <a:spLocks noGrp="1"/>
          </p:cNvSpPr>
          <p:nvPr>
            <p:ph type="title" hasCustomPrompt="1"/>
          </p:nvPr>
        </p:nvSpPr>
        <p:spPr/>
        <p:txBody>
          <a:bodyPr/>
          <a:lstStyle>
            <a:lvl1pPr>
              <a:defRPr/>
            </a:lvl1pPr>
          </a:lstStyle>
          <a:p>
            <a:r>
              <a:rPr lang="en-US" dirty="0"/>
              <a:t>Enter title</a:t>
            </a:r>
            <a:endParaRPr lang="en-GB" dirty="0"/>
          </a:p>
        </p:txBody>
      </p:sp>
      <p:grpSp>
        <p:nvGrpSpPr>
          <p:cNvPr id="22" name="Group 21">
            <a:extLst>
              <a:ext uri="{FF2B5EF4-FFF2-40B4-BE49-F238E27FC236}">
                <a16:creationId xmlns:a16="http://schemas.microsoft.com/office/drawing/2014/main" id="{A7352A5A-8B34-4C63-A06D-50FA57A93E46}"/>
              </a:ext>
            </a:extLst>
          </p:cNvPr>
          <p:cNvGrpSpPr/>
          <p:nvPr userDrawn="1"/>
        </p:nvGrpSpPr>
        <p:grpSpPr>
          <a:xfrm>
            <a:off x="3659958" y="1196974"/>
            <a:ext cx="8532042" cy="4965701"/>
            <a:chOff x="3659958" y="1196974"/>
            <a:chExt cx="8532042" cy="4965701"/>
          </a:xfrm>
          <a:effectLst/>
        </p:grpSpPr>
        <p:pic>
          <p:nvPicPr>
            <p:cNvPr id="7" name="Picture 6">
              <a:extLst>
                <a:ext uri="{FF2B5EF4-FFF2-40B4-BE49-F238E27FC236}">
                  <a16:creationId xmlns:a16="http://schemas.microsoft.com/office/drawing/2014/main" id="{3911DD13-7097-41D6-8FF0-2EAB32893784}"/>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28837" t="17454" r="-1" b="10139"/>
            <a:stretch/>
          </p:blipFill>
          <p:spPr>
            <a:xfrm>
              <a:off x="3659958" y="1196974"/>
              <a:ext cx="8532041" cy="4965701"/>
            </a:xfrm>
            <a:prstGeom prst="rect">
              <a:avLst/>
            </a:prstGeom>
          </p:spPr>
        </p:pic>
        <p:sp>
          <p:nvSpPr>
            <p:cNvPr id="8" name="Rectangle 7">
              <a:extLst>
                <a:ext uri="{FF2B5EF4-FFF2-40B4-BE49-F238E27FC236}">
                  <a16:creationId xmlns:a16="http://schemas.microsoft.com/office/drawing/2014/main" id="{992847E2-3C94-4547-B0CC-65034C4B1059}"/>
                </a:ext>
              </a:extLst>
            </p:cNvPr>
            <p:cNvSpPr/>
            <p:nvPr userDrawn="1"/>
          </p:nvSpPr>
          <p:spPr>
            <a:xfrm>
              <a:off x="3659959" y="1196975"/>
              <a:ext cx="8532041" cy="4965700"/>
            </a:xfrm>
            <a:prstGeom prst="rect">
              <a:avLst/>
            </a:prstGeom>
            <a:solidFill>
              <a:schemeClr val="accent5">
                <a:alpha val="8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1" name="Group 20">
            <a:extLst>
              <a:ext uri="{FF2B5EF4-FFF2-40B4-BE49-F238E27FC236}">
                <a16:creationId xmlns:a16="http://schemas.microsoft.com/office/drawing/2014/main" id="{6B529439-E3B1-47B3-8964-D7BB0852372B}"/>
              </a:ext>
            </a:extLst>
          </p:cNvPr>
          <p:cNvGrpSpPr/>
          <p:nvPr userDrawn="1"/>
        </p:nvGrpSpPr>
        <p:grpSpPr>
          <a:xfrm>
            <a:off x="4041838" y="1447028"/>
            <a:ext cx="7768282" cy="4465594"/>
            <a:chOff x="4041838" y="1447028"/>
            <a:chExt cx="7768282" cy="4465594"/>
          </a:xfrm>
        </p:grpSpPr>
        <p:sp>
          <p:nvSpPr>
            <p:cNvPr id="11" name="Freeform: Shape 10">
              <a:extLst>
                <a:ext uri="{FF2B5EF4-FFF2-40B4-BE49-F238E27FC236}">
                  <a16:creationId xmlns:a16="http://schemas.microsoft.com/office/drawing/2014/main" id="{C8F3D083-A721-4707-8E3C-F0476802E466}"/>
                </a:ext>
              </a:extLst>
            </p:cNvPr>
            <p:cNvSpPr/>
            <p:nvPr/>
          </p:nvSpPr>
          <p:spPr>
            <a:xfrm>
              <a:off x="4754836" y="1447028"/>
              <a:ext cx="6341328" cy="4360427"/>
            </a:xfrm>
            <a:custGeom>
              <a:avLst/>
              <a:gdLst>
                <a:gd name="connsiteX0" fmla="*/ 7066271 w 7220884"/>
                <a:gd name="connsiteY0" fmla="*/ 4965229 h 4965228"/>
                <a:gd name="connsiteX1" fmla="*/ 137437 w 7220884"/>
                <a:gd name="connsiteY1" fmla="*/ 4965229 h 4965228"/>
                <a:gd name="connsiteX2" fmla="*/ 0 w 7220884"/>
                <a:gd name="connsiteY2" fmla="*/ 4827792 h 4965228"/>
                <a:gd name="connsiteX3" fmla="*/ 0 w 7220884"/>
                <a:gd name="connsiteY3" fmla="*/ 268109 h 4965228"/>
                <a:gd name="connsiteX4" fmla="*/ 268132 w 7220884"/>
                <a:gd name="connsiteY4" fmla="*/ 0 h 4965228"/>
                <a:gd name="connsiteX5" fmla="*/ 6959050 w 7220884"/>
                <a:gd name="connsiteY5" fmla="*/ 0 h 4965228"/>
                <a:gd name="connsiteX6" fmla="*/ 7220884 w 7220884"/>
                <a:gd name="connsiteY6" fmla="*/ 261835 h 4965228"/>
                <a:gd name="connsiteX7" fmla="*/ 7220884 w 7220884"/>
                <a:gd name="connsiteY7" fmla="*/ 4810615 h 4965228"/>
                <a:gd name="connsiteX8" fmla="*/ 7066271 w 7220884"/>
                <a:gd name="connsiteY8" fmla="*/ 4965229 h 4965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20884" h="4965228">
                  <a:moveTo>
                    <a:pt x="7066271" y="4965229"/>
                  </a:moveTo>
                  <a:lnTo>
                    <a:pt x="137437" y="4965229"/>
                  </a:lnTo>
                  <a:cubicBezTo>
                    <a:pt x="61543" y="4965229"/>
                    <a:pt x="0" y="4903708"/>
                    <a:pt x="0" y="4827792"/>
                  </a:cubicBezTo>
                  <a:lnTo>
                    <a:pt x="0" y="268109"/>
                  </a:lnTo>
                  <a:cubicBezTo>
                    <a:pt x="0" y="120037"/>
                    <a:pt x="120060" y="0"/>
                    <a:pt x="268132" y="0"/>
                  </a:cubicBezTo>
                  <a:lnTo>
                    <a:pt x="6959050" y="0"/>
                  </a:lnTo>
                  <a:cubicBezTo>
                    <a:pt x="7103651" y="0"/>
                    <a:pt x="7220884" y="117234"/>
                    <a:pt x="7220884" y="261835"/>
                  </a:cubicBezTo>
                  <a:lnTo>
                    <a:pt x="7220884" y="4810615"/>
                  </a:lnTo>
                  <a:cubicBezTo>
                    <a:pt x="7220862" y="4895987"/>
                    <a:pt x="7151643" y="4965229"/>
                    <a:pt x="7066271" y="4965229"/>
                  </a:cubicBezTo>
                  <a:close/>
                </a:path>
              </a:pathLst>
            </a:custGeom>
            <a:solidFill>
              <a:srgbClr val="D0D0D0"/>
            </a:solidFill>
            <a:ln w="2223"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94CCBA0C-0AC3-4308-ABF6-CE40C9671BEE}"/>
                </a:ext>
              </a:extLst>
            </p:cNvPr>
            <p:cNvSpPr/>
            <p:nvPr/>
          </p:nvSpPr>
          <p:spPr>
            <a:xfrm>
              <a:off x="4774415" y="1468795"/>
              <a:ext cx="6294296" cy="4338660"/>
            </a:xfrm>
            <a:custGeom>
              <a:avLst/>
              <a:gdLst>
                <a:gd name="connsiteX0" fmla="*/ 7013650 w 7167328"/>
                <a:gd name="connsiteY0" fmla="*/ 4940442 h 4940442"/>
                <a:gd name="connsiteX1" fmla="*/ 136569 w 7167328"/>
                <a:gd name="connsiteY1" fmla="*/ 4940442 h 4940442"/>
                <a:gd name="connsiteX2" fmla="*/ 0 w 7167328"/>
                <a:gd name="connsiteY2" fmla="*/ 4803873 h 4940442"/>
                <a:gd name="connsiteX3" fmla="*/ 0 w 7167328"/>
                <a:gd name="connsiteY3" fmla="*/ 231464 h 4940442"/>
                <a:gd name="connsiteX4" fmla="*/ 231464 w 7167328"/>
                <a:gd name="connsiteY4" fmla="*/ 0 h 4940442"/>
                <a:gd name="connsiteX5" fmla="*/ 6935865 w 7167328"/>
                <a:gd name="connsiteY5" fmla="*/ 0 h 4940442"/>
                <a:gd name="connsiteX6" fmla="*/ 7167329 w 7167328"/>
                <a:gd name="connsiteY6" fmla="*/ 231464 h 4940442"/>
                <a:gd name="connsiteX7" fmla="*/ 7167329 w 7167328"/>
                <a:gd name="connsiteY7" fmla="*/ 4786786 h 4940442"/>
                <a:gd name="connsiteX8" fmla="*/ 7013650 w 7167328"/>
                <a:gd name="connsiteY8" fmla="*/ 4940442 h 494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67328" h="4940442">
                  <a:moveTo>
                    <a:pt x="7013650" y="4940442"/>
                  </a:moveTo>
                  <a:lnTo>
                    <a:pt x="136569" y="4940442"/>
                  </a:lnTo>
                  <a:cubicBezTo>
                    <a:pt x="61142" y="4940442"/>
                    <a:pt x="0" y="4879300"/>
                    <a:pt x="0" y="4803873"/>
                  </a:cubicBezTo>
                  <a:lnTo>
                    <a:pt x="0" y="231464"/>
                  </a:lnTo>
                  <a:cubicBezTo>
                    <a:pt x="0" y="103639"/>
                    <a:pt x="103617" y="0"/>
                    <a:pt x="231464" y="0"/>
                  </a:cubicBezTo>
                  <a:lnTo>
                    <a:pt x="6935865" y="0"/>
                  </a:lnTo>
                  <a:cubicBezTo>
                    <a:pt x="7063690" y="0"/>
                    <a:pt x="7167329" y="103617"/>
                    <a:pt x="7167329" y="231464"/>
                  </a:cubicBezTo>
                  <a:lnTo>
                    <a:pt x="7167329" y="4786786"/>
                  </a:lnTo>
                  <a:cubicBezTo>
                    <a:pt x="7167307" y="4871646"/>
                    <a:pt x="7098511" y="4940442"/>
                    <a:pt x="7013650" y="4940442"/>
                  </a:cubicBezTo>
                  <a:close/>
                </a:path>
              </a:pathLst>
            </a:custGeom>
            <a:solidFill>
              <a:srgbClr val="E6E6E6"/>
            </a:solidFill>
            <a:ln w="2223"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C0366A17-8452-47BB-8F77-8ABCB92DBE23}"/>
                </a:ext>
              </a:extLst>
            </p:cNvPr>
            <p:cNvSpPr/>
            <p:nvPr/>
          </p:nvSpPr>
          <p:spPr>
            <a:xfrm>
              <a:off x="4805697" y="1506037"/>
              <a:ext cx="6231711" cy="4077260"/>
            </a:xfrm>
            <a:custGeom>
              <a:avLst/>
              <a:gdLst>
                <a:gd name="connsiteX0" fmla="*/ 7096063 w 7096062"/>
                <a:gd name="connsiteY0" fmla="*/ 4642786 h 4642785"/>
                <a:gd name="connsiteX1" fmla="*/ 0 w 7096062"/>
                <a:gd name="connsiteY1" fmla="*/ 4642786 h 4642785"/>
                <a:gd name="connsiteX2" fmla="*/ 0 w 7096062"/>
                <a:gd name="connsiteY2" fmla="*/ 190769 h 4642785"/>
                <a:gd name="connsiteX3" fmla="*/ 190769 w 7096062"/>
                <a:gd name="connsiteY3" fmla="*/ 0 h 4642785"/>
                <a:gd name="connsiteX4" fmla="*/ 6905272 w 7096062"/>
                <a:gd name="connsiteY4" fmla="*/ 0 h 4642785"/>
                <a:gd name="connsiteX5" fmla="*/ 7096041 w 7096062"/>
                <a:gd name="connsiteY5" fmla="*/ 190769 h 4642785"/>
                <a:gd name="connsiteX6" fmla="*/ 7096041 w 7096062"/>
                <a:gd name="connsiteY6" fmla="*/ 4642786 h 4642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96062" h="4642785">
                  <a:moveTo>
                    <a:pt x="7096063" y="4642786"/>
                  </a:moveTo>
                  <a:lnTo>
                    <a:pt x="0" y="4642786"/>
                  </a:lnTo>
                  <a:lnTo>
                    <a:pt x="0" y="190769"/>
                  </a:lnTo>
                  <a:cubicBezTo>
                    <a:pt x="0" y="85417"/>
                    <a:pt x="85417" y="0"/>
                    <a:pt x="190769" y="0"/>
                  </a:cubicBezTo>
                  <a:lnTo>
                    <a:pt x="6905272" y="0"/>
                  </a:lnTo>
                  <a:cubicBezTo>
                    <a:pt x="7010624" y="0"/>
                    <a:pt x="7096041" y="85417"/>
                    <a:pt x="7096041" y="190769"/>
                  </a:cubicBezTo>
                  <a:lnTo>
                    <a:pt x="7096041" y="4642786"/>
                  </a:lnTo>
                  <a:close/>
                </a:path>
              </a:pathLst>
            </a:custGeom>
            <a:solidFill>
              <a:schemeClr val="accent6"/>
            </a:solidFill>
            <a:ln w="508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14" name="Freeform: Shape 13">
              <a:extLst>
                <a:ext uri="{FF2B5EF4-FFF2-40B4-BE49-F238E27FC236}">
                  <a16:creationId xmlns:a16="http://schemas.microsoft.com/office/drawing/2014/main" id="{489A2D9B-7EE2-4586-BF17-AA6BE3356587}"/>
                </a:ext>
              </a:extLst>
            </p:cNvPr>
            <p:cNvSpPr/>
            <p:nvPr/>
          </p:nvSpPr>
          <p:spPr>
            <a:xfrm>
              <a:off x="4041838" y="5753467"/>
              <a:ext cx="7768263" cy="45448"/>
            </a:xfrm>
            <a:custGeom>
              <a:avLst/>
              <a:gdLst>
                <a:gd name="connsiteX0" fmla="*/ 0 w 8845737"/>
                <a:gd name="connsiteY0" fmla="*/ 0 h 51752"/>
                <a:gd name="connsiteX1" fmla="*/ 8845737 w 8845737"/>
                <a:gd name="connsiteY1" fmla="*/ 0 h 51752"/>
                <a:gd name="connsiteX2" fmla="*/ 8845737 w 8845737"/>
                <a:gd name="connsiteY2" fmla="*/ 51753 h 51752"/>
                <a:gd name="connsiteX3" fmla="*/ 0 w 8845737"/>
                <a:gd name="connsiteY3" fmla="*/ 51753 h 51752"/>
              </a:gdLst>
              <a:ahLst/>
              <a:cxnLst>
                <a:cxn ang="0">
                  <a:pos x="connsiteX0" y="connsiteY0"/>
                </a:cxn>
                <a:cxn ang="0">
                  <a:pos x="connsiteX1" y="connsiteY1"/>
                </a:cxn>
                <a:cxn ang="0">
                  <a:pos x="connsiteX2" y="connsiteY2"/>
                </a:cxn>
                <a:cxn ang="0">
                  <a:pos x="connsiteX3" y="connsiteY3"/>
                </a:cxn>
              </a:cxnLst>
              <a:rect l="l" t="t" r="r" b="b"/>
              <a:pathLst>
                <a:path w="8845737" h="51752">
                  <a:moveTo>
                    <a:pt x="0" y="0"/>
                  </a:moveTo>
                  <a:lnTo>
                    <a:pt x="8845737" y="0"/>
                  </a:lnTo>
                  <a:lnTo>
                    <a:pt x="8845737" y="51753"/>
                  </a:lnTo>
                  <a:lnTo>
                    <a:pt x="0" y="51753"/>
                  </a:lnTo>
                  <a:close/>
                </a:path>
              </a:pathLst>
            </a:custGeom>
            <a:solidFill>
              <a:schemeClr val="bg1">
                <a:lumMod val="95000"/>
              </a:schemeClr>
            </a:solidFill>
            <a:ln w="2223"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334B4D2A-5F7F-4D95-BCFA-06174E46550C}"/>
                </a:ext>
              </a:extLst>
            </p:cNvPr>
            <p:cNvSpPr/>
            <p:nvPr/>
          </p:nvSpPr>
          <p:spPr>
            <a:xfrm>
              <a:off x="4041838" y="5798915"/>
              <a:ext cx="7768282" cy="113707"/>
            </a:xfrm>
            <a:custGeom>
              <a:avLst/>
              <a:gdLst>
                <a:gd name="connsiteX0" fmla="*/ 0 w 8845759"/>
                <a:gd name="connsiteY0" fmla="*/ 0 h 129478"/>
                <a:gd name="connsiteX1" fmla="*/ 1325506 w 8845759"/>
                <a:gd name="connsiteY1" fmla="*/ 126156 h 129478"/>
                <a:gd name="connsiteX2" fmla="*/ 7494378 w 8845759"/>
                <a:gd name="connsiteY2" fmla="*/ 129026 h 129478"/>
                <a:gd name="connsiteX3" fmla="*/ 8845760 w 8845759"/>
                <a:gd name="connsiteY3" fmla="*/ 0 h 129478"/>
                <a:gd name="connsiteX4" fmla="*/ 0 w 8845759"/>
                <a:gd name="connsiteY4" fmla="*/ 0 h 129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45759" h="129478">
                  <a:moveTo>
                    <a:pt x="0" y="0"/>
                  </a:moveTo>
                  <a:cubicBezTo>
                    <a:pt x="0" y="0"/>
                    <a:pt x="211328" y="124710"/>
                    <a:pt x="1325506" y="126156"/>
                  </a:cubicBezTo>
                  <a:lnTo>
                    <a:pt x="7494378" y="129026"/>
                  </a:lnTo>
                  <a:cubicBezTo>
                    <a:pt x="7494378" y="129026"/>
                    <a:pt x="8509344" y="144112"/>
                    <a:pt x="8845760" y="0"/>
                  </a:cubicBezTo>
                  <a:lnTo>
                    <a:pt x="0" y="0"/>
                  </a:lnTo>
                  <a:close/>
                </a:path>
              </a:pathLst>
            </a:custGeom>
            <a:solidFill>
              <a:srgbClr val="E6E6E6"/>
            </a:solidFill>
            <a:ln w="222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16" name="Freeform: Shape 15">
              <a:extLst>
                <a:ext uri="{FF2B5EF4-FFF2-40B4-BE49-F238E27FC236}">
                  <a16:creationId xmlns:a16="http://schemas.microsoft.com/office/drawing/2014/main" id="{30C1514C-EE58-40D6-AC08-78C523270EE2}"/>
                </a:ext>
              </a:extLst>
            </p:cNvPr>
            <p:cNvSpPr/>
            <p:nvPr/>
          </p:nvSpPr>
          <p:spPr>
            <a:xfrm>
              <a:off x="7188038" y="5753486"/>
              <a:ext cx="1478402" cy="62800"/>
            </a:xfrm>
            <a:custGeom>
              <a:avLst/>
              <a:gdLst>
                <a:gd name="connsiteX0" fmla="*/ 1643120 w 1683459"/>
                <a:gd name="connsiteY0" fmla="*/ 71511 h 71510"/>
                <a:gd name="connsiteX1" fmla="*/ 40339 w 1683459"/>
                <a:gd name="connsiteY1" fmla="*/ 71511 h 71510"/>
                <a:gd name="connsiteX2" fmla="*/ 0 w 1683459"/>
                <a:gd name="connsiteY2" fmla="*/ 31172 h 71510"/>
                <a:gd name="connsiteX3" fmla="*/ 0 w 1683459"/>
                <a:gd name="connsiteY3" fmla="*/ 0 h 71510"/>
                <a:gd name="connsiteX4" fmla="*/ 1683459 w 1683459"/>
                <a:gd name="connsiteY4" fmla="*/ 0 h 71510"/>
                <a:gd name="connsiteX5" fmla="*/ 1683459 w 1683459"/>
                <a:gd name="connsiteY5" fmla="*/ 31172 h 71510"/>
                <a:gd name="connsiteX6" fmla="*/ 1643120 w 1683459"/>
                <a:gd name="connsiteY6" fmla="*/ 71511 h 71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3459" h="71510">
                  <a:moveTo>
                    <a:pt x="1643120" y="71511"/>
                  </a:moveTo>
                  <a:lnTo>
                    <a:pt x="40339" y="71511"/>
                  </a:lnTo>
                  <a:cubicBezTo>
                    <a:pt x="18067" y="71511"/>
                    <a:pt x="0" y="53444"/>
                    <a:pt x="0" y="31172"/>
                  </a:cubicBezTo>
                  <a:lnTo>
                    <a:pt x="0" y="0"/>
                  </a:lnTo>
                  <a:lnTo>
                    <a:pt x="1683459" y="0"/>
                  </a:lnTo>
                  <a:lnTo>
                    <a:pt x="1683459" y="31172"/>
                  </a:lnTo>
                  <a:cubicBezTo>
                    <a:pt x="1683459" y="53444"/>
                    <a:pt x="1665392" y="71511"/>
                    <a:pt x="1643120" y="71511"/>
                  </a:cubicBezTo>
                  <a:close/>
                </a:path>
              </a:pathLst>
            </a:custGeom>
            <a:solidFill>
              <a:schemeClr val="bg1"/>
            </a:solidFill>
            <a:ln w="2223"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4FFD7E25-D836-44B9-BAA0-02779A284CB0}"/>
                </a:ext>
              </a:extLst>
            </p:cNvPr>
            <p:cNvSpPr/>
            <p:nvPr/>
          </p:nvSpPr>
          <p:spPr>
            <a:xfrm>
              <a:off x="6939319" y="5854799"/>
              <a:ext cx="53030" cy="24619"/>
            </a:xfrm>
            <a:custGeom>
              <a:avLst/>
              <a:gdLst>
                <a:gd name="connsiteX0" fmla="*/ 0 w 60385"/>
                <a:gd name="connsiteY0" fmla="*/ 0 h 28034"/>
                <a:gd name="connsiteX1" fmla="*/ 60386 w 60385"/>
                <a:gd name="connsiteY1" fmla="*/ 0 h 28034"/>
                <a:gd name="connsiteX2" fmla="*/ 60386 w 60385"/>
                <a:gd name="connsiteY2" fmla="*/ 28035 h 28034"/>
                <a:gd name="connsiteX3" fmla="*/ 0 w 60385"/>
                <a:gd name="connsiteY3" fmla="*/ 28035 h 28034"/>
              </a:gdLst>
              <a:ahLst/>
              <a:cxnLst>
                <a:cxn ang="0">
                  <a:pos x="connsiteX0" y="connsiteY0"/>
                </a:cxn>
                <a:cxn ang="0">
                  <a:pos x="connsiteX1" y="connsiteY1"/>
                </a:cxn>
                <a:cxn ang="0">
                  <a:pos x="connsiteX2" y="connsiteY2"/>
                </a:cxn>
                <a:cxn ang="0">
                  <a:pos x="connsiteX3" y="connsiteY3"/>
                </a:cxn>
              </a:cxnLst>
              <a:rect l="l" t="t" r="r" b="b"/>
              <a:pathLst>
                <a:path w="60385" h="28034">
                  <a:moveTo>
                    <a:pt x="0" y="0"/>
                  </a:moveTo>
                  <a:lnTo>
                    <a:pt x="60386" y="0"/>
                  </a:lnTo>
                  <a:lnTo>
                    <a:pt x="60386" y="28035"/>
                  </a:lnTo>
                  <a:lnTo>
                    <a:pt x="0" y="28035"/>
                  </a:lnTo>
                  <a:close/>
                </a:path>
              </a:pathLst>
            </a:custGeom>
            <a:solidFill>
              <a:srgbClr val="808080"/>
            </a:solidFill>
            <a:ln w="2223"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968C189F-968C-4D7B-8212-B37CE90EE42E}"/>
                </a:ext>
              </a:extLst>
            </p:cNvPr>
            <p:cNvSpPr/>
            <p:nvPr/>
          </p:nvSpPr>
          <p:spPr>
            <a:xfrm>
              <a:off x="8848236" y="5854799"/>
              <a:ext cx="53030" cy="24619"/>
            </a:xfrm>
            <a:custGeom>
              <a:avLst/>
              <a:gdLst>
                <a:gd name="connsiteX0" fmla="*/ 0 w 60385"/>
                <a:gd name="connsiteY0" fmla="*/ 0 h 28034"/>
                <a:gd name="connsiteX1" fmla="*/ 60386 w 60385"/>
                <a:gd name="connsiteY1" fmla="*/ 0 h 28034"/>
                <a:gd name="connsiteX2" fmla="*/ 60386 w 60385"/>
                <a:gd name="connsiteY2" fmla="*/ 28035 h 28034"/>
                <a:gd name="connsiteX3" fmla="*/ 0 w 60385"/>
                <a:gd name="connsiteY3" fmla="*/ 28035 h 28034"/>
              </a:gdLst>
              <a:ahLst/>
              <a:cxnLst>
                <a:cxn ang="0">
                  <a:pos x="connsiteX0" y="connsiteY0"/>
                </a:cxn>
                <a:cxn ang="0">
                  <a:pos x="connsiteX1" y="connsiteY1"/>
                </a:cxn>
                <a:cxn ang="0">
                  <a:pos x="connsiteX2" y="connsiteY2"/>
                </a:cxn>
                <a:cxn ang="0">
                  <a:pos x="connsiteX3" y="connsiteY3"/>
                </a:cxn>
              </a:cxnLst>
              <a:rect l="l" t="t" r="r" b="b"/>
              <a:pathLst>
                <a:path w="60385" h="28034">
                  <a:moveTo>
                    <a:pt x="0" y="0"/>
                  </a:moveTo>
                  <a:lnTo>
                    <a:pt x="60386" y="0"/>
                  </a:lnTo>
                  <a:lnTo>
                    <a:pt x="60386" y="28035"/>
                  </a:lnTo>
                  <a:lnTo>
                    <a:pt x="0" y="28035"/>
                  </a:lnTo>
                  <a:close/>
                </a:path>
              </a:pathLst>
            </a:custGeom>
            <a:solidFill>
              <a:srgbClr val="808080"/>
            </a:solidFill>
            <a:ln w="2223" cap="flat">
              <a:noFill/>
              <a:prstDash val="solid"/>
              <a:miter/>
            </a:ln>
          </p:spPr>
          <p:txBody>
            <a:bodyPr rtlCol="0" anchor="ctr"/>
            <a:lstStyle/>
            <a:p>
              <a:endParaRPr lang="en-GB"/>
            </a:p>
          </p:txBody>
        </p:sp>
      </p:grpSp>
      <p:sp>
        <p:nvSpPr>
          <p:cNvPr id="20" name="Picture Placeholder 19">
            <a:extLst>
              <a:ext uri="{FF2B5EF4-FFF2-40B4-BE49-F238E27FC236}">
                <a16:creationId xmlns:a16="http://schemas.microsoft.com/office/drawing/2014/main" id="{331B7152-84DB-42A7-B20E-EF4E19F62085}"/>
              </a:ext>
            </a:extLst>
          </p:cNvPr>
          <p:cNvSpPr>
            <a:spLocks noGrp="1"/>
          </p:cNvSpPr>
          <p:nvPr>
            <p:ph type="pic" sz="quarter" idx="13" hasCustomPrompt="1"/>
          </p:nvPr>
        </p:nvSpPr>
        <p:spPr>
          <a:xfrm>
            <a:off x="4805697" y="1506037"/>
            <a:ext cx="6231711" cy="4099998"/>
          </a:xfrm>
          <a:prstGeom prst="round2SameRect">
            <a:avLst>
              <a:gd name="adj1" fmla="val 4344"/>
              <a:gd name="adj2" fmla="val 0"/>
            </a:avLst>
          </a:prstGeom>
          <a:solidFill>
            <a:schemeClr val="bg1"/>
          </a:solidFill>
        </p:spPr>
        <p:txBody>
          <a:bodyPr bIns="576000" anchor="ctr" anchorCtr="0"/>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solidFill>
                  <a:schemeClr val="bg1">
                    <a:lumMod val="85000"/>
                  </a:schemeClr>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p:txBody>
      </p:sp>
      <p:cxnSp>
        <p:nvCxnSpPr>
          <p:cNvPr id="35" name="Straight Connector 34">
            <a:extLst>
              <a:ext uri="{FF2B5EF4-FFF2-40B4-BE49-F238E27FC236}">
                <a16:creationId xmlns:a16="http://schemas.microsoft.com/office/drawing/2014/main" id="{29844BD4-56A5-4C77-9AAE-4AAD3F473EF5}"/>
              </a:ext>
            </a:extLst>
          </p:cNvPr>
          <p:cNvCxnSpPr/>
          <p:nvPr userDrawn="1"/>
        </p:nvCxnSpPr>
        <p:spPr>
          <a:xfrm>
            <a:off x="3642945" y="1192212"/>
            <a:ext cx="0" cy="4979988"/>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7E60CCE7-0625-45ED-B5ED-CA4D818675A1}"/>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1569A83E-814D-4FF1-BACB-24E3B05B3430}"/>
              </a:ext>
            </a:extLst>
          </p:cNvPr>
          <p:cNvCxnSpPr>
            <a:cxnSpLocks/>
          </p:cNvCxnSpPr>
          <p:nvPr userDrawn="1"/>
        </p:nvCxnSpPr>
        <p:spPr>
          <a:xfrm>
            <a:off x="0" y="1192212"/>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6" name="Footer Placeholder 5">
            <a:extLst>
              <a:ext uri="{FF2B5EF4-FFF2-40B4-BE49-F238E27FC236}">
                <a16:creationId xmlns:a16="http://schemas.microsoft.com/office/drawing/2014/main" id="{EA93E228-7556-4858-86A6-3625173986DD}"/>
              </a:ext>
            </a:extLst>
          </p:cNvPr>
          <p:cNvSpPr>
            <a:spLocks noGrp="1"/>
          </p:cNvSpPr>
          <p:nvPr>
            <p:ph type="ftr" sz="quarter" idx="15"/>
          </p:nvPr>
        </p:nvSpPr>
        <p:spPr/>
        <p:txBody>
          <a:bodyPr/>
          <a:lstStyle/>
          <a:p>
            <a:endParaRPr lang="en-GB"/>
          </a:p>
        </p:txBody>
      </p:sp>
      <p:pic>
        <p:nvPicPr>
          <p:cNvPr id="34" name="Picture 33">
            <a:extLst>
              <a:ext uri="{FF2B5EF4-FFF2-40B4-BE49-F238E27FC236}">
                <a16:creationId xmlns:a16="http://schemas.microsoft.com/office/drawing/2014/main" id="{81856FC7-1C17-9A43-8246-8652F165B38B}"/>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400392341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Divider Slide 1">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5CF9E317-02CB-4A57-A713-1DF7816C0B0B}"/>
              </a:ext>
            </a:extLst>
          </p:cNvPr>
          <p:cNvSpPr/>
          <p:nvPr userDrawn="1"/>
        </p:nvSpPr>
        <p:spPr>
          <a:xfrm>
            <a:off x="0"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accent5">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Rectangle 6">
            <a:extLst>
              <a:ext uri="{FF2B5EF4-FFF2-40B4-BE49-F238E27FC236}">
                <a16:creationId xmlns:a16="http://schemas.microsoft.com/office/drawing/2014/main" id="{31A38465-F83C-4EAB-BEF4-CB410BEB9B77}"/>
              </a:ext>
            </a:extLst>
          </p:cNvPr>
          <p:cNvSpPr/>
          <p:nvPr userDrawn="1"/>
        </p:nvSpPr>
        <p:spPr>
          <a:xfrm>
            <a:off x="246063" y="457200"/>
            <a:ext cx="11698287" cy="59509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5" name="Picture 14">
            <a:extLst>
              <a:ext uri="{FF2B5EF4-FFF2-40B4-BE49-F238E27FC236}">
                <a16:creationId xmlns:a16="http://schemas.microsoft.com/office/drawing/2014/main" id="{2F333D84-D3DD-4354-B355-8BFE4E29554D}"/>
              </a:ext>
            </a:extLst>
          </p:cNvPr>
          <p:cNvPicPr>
            <a:picLocks noChangeAspect="1"/>
          </p:cNvPicPr>
          <p:nvPr userDrawn="1"/>
        </p:nvPicPr>
        <p:blipFill rotWithShape="1">
          <a:blip r:embed="rId3" cstate="screen">
            <a:alphaModFix amt="50000"/>
            <a:extLst>
              <a:ext uri="{28A0092B-C50C-407E-A947-70E740481C1C}">
                <a14:useLocalDpi xmlns:a14="http://schemas.microsoft.com/office/drawing/2010/main"/>
              </a:ext>
            </a:extLst>
          </a:blip>
          <a:srcRect l="3733" r="1939" b="53361"/>
          <a:stretch/>
        </p:blipFill>
        <p:spPr>
          <a:xfrm>
            <a:off x="240806" y="299846"/>
            <a:ext cx="11710390" cy="2926909"/>
          </a:xfrm>
          <a:prstGeom prst="rect">
            <a:avLst/>
          </a:prstGeom>
        </p:spPr>
      </p:pic>
      <p:cxnSp>
        <p:nvCxnSpPr>
          <p:cNvPr id="12" name="Straight Connector 11">
            <a:extLst>
              <a:ext uri="{FF2B5EF4-FFF2-40B4-BE49-F238E27FC236}">
                <a16:creationId xmlns:a16="http://schemas.microsoft.com/office/drawing/2014/main" id="{2F63437A-0B4B-4D25-9272-4D3F1F480B3A}"/>
              </a:ext>
            </a:extLst>
          </p:cNvPr>
          <p:cNvCxnSpPr/>
          <p:nvPr userDrawn="1"/>
        </p:nvCxnSpPr>
        <p:spPr>
          <a:xfrm>
            <a:off x="5819273" y="1046747"/>
            <a:ext cx="553453" cy="0"/>
          </a:xfrm>
          <a:prstGeom prst="line">
            <a:avLst/>
          </a:prstGeom>
          <a:ln w="50800" cap="rnd">
            <a:solidFill>
              <a:schemeClr val="accent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E398C493-2CCF-430C-A839-756366D5286F}"/>
              </a:ext>
            </a:extLst>
          </p:cNvPr>
          <p:cNvSpPr>
            <a:spLocks noGrp="1"/>
          </p:cNvSpPr>
          <p:nvPr>
            <p:ph type="title" hasCustomPrompt="1"/>
          </p:nvPr>
        </p:nvSpPr>
        <p:spPr>
          <a:xfrm>
            <a:off x="428626" y="1196978"/>
            <a:ext cx="11315700" cy="811090"/>
          </a:xfrm>
        </p:spPr>
        <p:txBody>
          <a:bodyPr/>
          <a:lstStyle>
            <a:lvl1pPr algn="ctr">
              <a:defRPr/>
            </a:lvl1pPr>
          </a:lstStyle>
          <a:p>
            <a:r>
              <a:rPr lang="en-US" dirty="0"/>
              <a:t>Enter divider title text</a:t>
            </a:r>
            <a:endParaRPr lang="en-GB" dirty="0"/>
          </a:p>
        </p:txBody>
      </p:sp>
      <p:sp>
        <p:nvSpPr>
          <p:cNvPr id="14" name="Text Placeholder 13">
            <a:extLst>
              <a:ext uri="{FF2B5EF4-FFF2-40B4-BE49-F238E27FC236}">
                <a16:creationId xmlns:a16="http://schemas.microsoft.com/office/drawing/2014/main" id="{44C0A6BC-B51E-449F-B182-AB424A3345D0}"/>
              </a:ext>
            </a:extLst>
          </p:cNvPr>
          <p:cNvSpPr>
            <a:spLocks noGrp="1"/>
          </p:cNvSpPr>
          <p:nvPr>
            <p:ph type="body" sz="quarter" idx="13" hasCustomPrompt="1"/>
          </p:nvPr>
        </p:nvSpPr>
        <p:spPr>
          <a:xfrm>
            <a:off x="3198813" y="2100263"/>
            <a:ext cx="5792787" cy="509587"/>
          </a:xfrm>
          <a:noFill/>
        </p:spPr>
        <p:txBody>
          <a:bodyPr wrap="square" lIns="72000" tIns="72000" rIns="72000" bIns="72000" rtlCol="0" anchor="ctr" anchorCtr="0">
            <a:normAutofit/>
          </a:bodyPr>
          <a:lstStyle>
            <a:lvl1pPr marL="0" indent="0" algn="ctr">
              <a:buNone/>
              <a:defRPr lang="en-US" sz="1400" smtClean="0">
                <a:solidFill>
                  <a:schemeClr val="accent1"/>
                </a:solidFill>
              </a:defRPr>
            </a:lvl1pPr>
            <a:lvl2pPr marL="228600" indent="0">
              <a:buNone/>
              <a:defRPr lang="en-US" sz="1800" smtClean="0">
                <a:solidFill>
                  <a:schemeClr val="tx1"/>
                </a:solidFill>
              </a:defRPr>
            </a:lvl2pPr>
            <a:lvl3pPr>
              <a:defRPr lang="en-US" sz="1800" smtClean="0">
                <a:solidFill>
                  <a:schemeClr val="tx1"/>
                </a:solidFill>
              </a:defRPr>
            </a:lvl3pPr>
            <a:lvl4pPr>
              <a:defRPr lang="en-US" sz="1800" smtClean="0">
                <a:solidFill>
                  <a:schemeClr val="tx1"/>
                </a:solidFill>
              </a:defRPr>
            </a:lvl4pPr>
            <a:lvl5pPr>
              <a:defRPr lang="en-GB" sz="1800">
                <a:solidFill>
                  <a:schemeClr val="tx1"/>
                </a:solidFill>
              </a:defRPr>
            </a:lvl5pPr>
          </a:lstStyle>
          <a:p>
            <a:pPr marL="0" lvl="0" algn="ctr"/>
            <a:r>
              <a:rPr lang="en-US" dirty="0"/>
              <a:t>add subhead text if/as needed</a:t>
            </a:r>
          </a:p>
        </p:txBody>
      </p:sp>
      <p:sp>
        <p:nvSpPr>
          <p:cNvPr id="4" name="Footer Placeholder 3">
            <a:extLst>
              <a:ext uri="{FF2B5EF4-FFF2-40B4-BE49-F238E27FC236}">
                <a16:creationId xmlns:a16="http://schemas.microsoft.com/office/drawing/2014/main" id="{C1D748EA-5C95-46D0-99A4-654D09E19ADB}"/>
              </a:ext>
            </a:extLst>
          </p:cNvPr>
          <p:cNvSpPr>
            <a:spLocks noGrp="1"/>
          </p:cNvSpPr>
          <p:nvPr>
            <p:ph type="ftr" sz="quarter" idx="16"/>
          </p:nvPr>
        </p:nvSpPr>
        <p:spPr>
          <a:xfrm>
            <a:off x="252000" y="6578334"/>
            <a:ext cx="5760000" cy="225666"/>
          </a:xfrm>
        </p:spPr>
        <p:txBody>
          <a:bodyPr/>
          <a:lstStyle>
            <a:lvl1pPr>
              <a:defRPr>
                <a:solidFill>
                  <a:schemeClr val="bg1"/>
                </a:solidFill>
              </a:defRPr>
            </a:lvl1pPr>
          </a:lstStyle>
          <a:p>
            <a:endParaRPr lang="en-GB"/>
          </a:p>
        </p:txBody>
      </p:sp>
      <p:sp>
        <p:nvSpPr>
          <p:cNvPr id="13" name="Picture Placeholder 15">
            <a:extLst>
              <a:ext uri="{FF2B5EF4-FFF2-40B4-BE49-F238E27FC236}">
                <a16:creationId xmlns:a16="http://schemas.microsoft.com/office/drawing/2014/main" id="{F37618D6-E865-4D1E-9A38-6A74CFAC3A5F}"/>
              </a:ext>
            </a:extLst>
          </p:cNvPr>
          <p:cNvSpPr>
            <a:spLocks noGrp="1"/>
          </p:cNvSpPr>
          <p:nvPr>
            <p:ph type="pic" sz="quarter" idx="14" hasCustomPrompt="1"/>
          </p:nvPr>
        </p:nvSpPr>
        <p:spPr>
          <a:xfrm>
            <a:off x="246857" y="3234876"/>
            <a:ext cx="11698287" cy="3335337"/>
          </a:xfrm>
          <a:solidFill>
            <a:schemeClr val="bg1">
              <a:lumMod val="95000"/>
            </a:schemeClr>
          </a:solidFill>
        </p:spPr>
        <p:txBody>
          <a:bodyPr vert="horz" lIns="72000" tIns="72000" rIns="72000" bIns="1188000" rtlCol="0" anchor="ctr" anchorCtr="0">
            <a:normAutofit/>
          </a:bodyPr>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lang="en-GB" sz="1800">
                <a:solidFill>
                  <a:schemeClr val="bg1">
                    <a:lumMod val="75000"/>
                  </a:schemeClr>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p:txBody>
      </p:sp>
    </p:spTree>
    <p:custDataLst>
      <p:tags r:id="rId1"/>
    </p:custDataLst>
    <p:extLst>
      <p:ext uri="{BB962C8B-B14F-4D97-AF65-F5344CB8AC3E}">
        <p14:creationId xmlns:p14="http://schemas.microsoft.com/office/powerpoint/2010/main" val="385793818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vider Slide 2">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5CF9E317-02CB-4A57-A713-1DF7816C0B0B}"/>
              </a:ext>
            </a:extLst>
          </p:cNvPr>
          <p:cNvSpPr/>
          <p:nvPr userDrawn="1"/>
        </p:nvSpPr>
        <p:spPr>
          <a:xfrm>
            <a:off x="0"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accent2">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Rectangle 6">
            <a:extLst>
              <a:ext uri="{FF2B5EF4-FFF2-40B4-BE49-F238E27FC236}">
                <a16:creationId xmlns:a16="http://schemas.microsoft.com/office/drawing/2014/main" id="{31A38465-F83C-4EAB-BEF4-CB410BEB9B77}"/>
              </a:ext>
            </a:extLst>
          </p:cNvPr>
          <p:cNvSpPr/>
          <p:nvPr userDrawn="1"/>
        </p:nvSpPr>
        <p:spPr>
          <a:xfrm>
            <a:off x="246063" y="457200"/>
            <a:ext cx="11698287" cy="59509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
            <a:extLst>
              <a:ext uri="{FF2B5EF4-FFF2-40B4-BE49-F238E27FC236}">
                <a16:creationId xmlns:a16="http://schemas.microsoft.com/office/drawing/2014/main" id="{472E95B8-C107-448D-8639-B2BDC809E947}"/>
              </a:ext>
            </a:extLst>
          </p:cNvPr>
          <p:cNvPicPr>
            <a:picLocks noChangeAspect="1"/>
          </p:cNvPicPr>
          <p:nvPr userDrawn="1"/>
        </p:nvPicPr>
        <p:blipFill rotWithShape="1">
          <a:blip r:embed="rId3" cstate="screen">
            <a:alphaModFix amt="50000"/>
            <a:extLst>
              <a:ext uri="{28A0092B-C50C-407E-A947-70E740481C1C}">
                <a14:useLocalDpi xmlns:a14="http://schemas.microsoft.com/office/drawing/2010/main"/>
              </a:ext>
            </a:extLst>
          </a:blip>
          <a:srcRect l="3733" r="1939" b="53361"/>
          <a:stretch/>
        </p:blipFill>
        <p:spPr>
          <a:xfrm>
            <a:off x="240806" y="299846"/>
            <a:ext cx="11710390" cy="2926909"/>
          </a:xfrm>
          <a:prstGeom prst="rect">
            <a:avLst/>
          </a:prstGeom>
        </p:spPr>
      </p:pic>
      <p:cxnSp>
        <p:nvCxnSpPr>
          <p:cNvPr id="12" name="Straight Connector 11">
            <a:extLst>
              <a:ext uri="{FF2B5EF4-FFF2-40B4-BE49-F238E27FC236}">
                <a16:creationId xmlns:a16="http://schemas.microsoft.com/office/drawing/2014/main" id="{2F63437A-0B4B-4D25-9272-4D3F1F480B3A}"/>
              </a:ext>
            </a:extLst>
          </p:cNvPr>
          <p:cNvCxnSpPr/>
          <p:nvPr userDrawn="1"/>
        </p:nvCxnSpPr>
        <p:spPr>
          <a:xfrm>
            <a:off x="5819273" y="1046747"/>
            <a:ext cx="553453" cy="0"/>
          </a:xfrm>
          <a:prstGeom prst="line">
            <a:avLst/>
          </a:prstGeom>
          <a:ln w="50800" cap="rnd">
            <a:solidFill>
              <a:schemeClr val="accent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E398C493-2CCF-430C-A839-756366D5286F}"/>
              </a:ext>
            </a:extLst>
          </p:cNvPr>
          <p:cNvSpPr>
            <a:spLocks noGrp="1"/>
          </p:cNvSpPr>
          <p:nvPr>
            <p:ph type="title" hasCustomPrompt="1"/>
          </p:nvPr>
        </p:nvSpPr>
        <p:spPr>
          <a:xfrm>
            <a:off x="428626" y="1196978"/>
            <a:ext cx="11315700" cy="811090"/>
          </a:xfrm>
        </p:spPr>
        <p:txBody>
          <a:bodyPr/>
          <a:lstStyle>
            <a:lvl1pPr algn="ctr">
              <a:defRPr/>
            </a:lvl1pPr>
          </a:lstStyle>
          <a:p>
            <a:r>
              <a:rPr lang="en-US" dirty="0"/>
              <a:t>Enter divider title text</a:t>
            </a:r>
            <a:endParaRPr lang="en-GB" dirty="0"/>
          </a:p>
        </p:txBody>
      </p:sp>
      <p:sp>
        <p:nvSpPr>
          <p:cNvPr id="14" name="Text Placeholder 13">
            <a:extLst>
              <a:ext uri="{FF2B5EF4-FFF2-40B4-BE49-F238E27FC236}">
                <a16:creationId xmlns:a16="http://schemas.microsoft.com/office/drawing/2014/main" id="{44C0A6BC-B51E-449F-B182-AB424A3345D0}"/>
              </a:ext>
            </a:extLst>
          </p:cNvPr>
          <p:cNvSpPr>
            <a:spLocks noGrp="1"/>
          </p:cNvSpPr>
          <p:nvPr>
            <p:ph type="body" sz="quarter" idx="13" hasCustomPrompt="1"/>
          </p:nvPr>
        </p:nvSpPr>
        <p:spPr>
          <a:xfrm>
            <a:off x="3198813" y="2100263"/>
            <a:ext cx="5792787" cy="509587"/>
          </a:xfrm>
          <a:noFill/>
        </p:spPr>
        <p:txBody>
          <a:bodyPr wrap="square" lIns="72000" tIns="72000" rIns="72000" bIns="72000" rtlCol="0" anchor="ctr" anchorCtr="0">
            <a:normAutofit/>
          </a:bodyPr>
          <a:lstStyle>
            <a:lvl1pPr marL="0" indent="0" algn="ctr">
              <a:buNone/>
              <a:defRPr lang="en-US" sz="1400" smtClean="0">
                <a:solidFill>
                  <a:schemeClr val="accent1"/>
                </a:solidFill>
              </a:defRPr>
            </a:lvl1pPr>
            <a:lvl2pPr marL="228600" indent="0">
              <a:buNone/>
              <a:defRPr lang="en-US" sz="1800" smtClean="0">
                <a:solidFill>
                  <a:schemeClr val="tx1"/>
                </a:solidFill>
              </a:defRPr>
            </a:lvl2pPr>
            <a:lvl3pPr>
              <a:defRPr lang="en-US" sz="1800" smtClean="0">
                <a:solidFill>
                  <a:schemeClr val="tx1"/>
                </a:solidFill>
              </a:defRPr>
            </a:lvl3pPr>
            <a:lvl4pPr>
              <a:defRPr lang="en-US" sz="1800" smtClean="0">
                <a:solidFill>
                  <a:schemeClr val="tx1"/>
                </a:solidFill>
              </a:defRPr>
            </a:lvl4pPr>
            <a:lvl5pPr>
              <a:defRPr lang="en-GB" sz="1800">
                <a:solidFill>
                  <a:schemeClr val="tx1"/>
                </a:solidFill>
              </a:defRPr>
            </a:lvl5pPr>
          </a:lstStyle>
          <a:p>
            <a:pPr marL="0" lvl="0" algn="ctr"/>
            <a:r>
              <a:rPr lang="en-US" dirty="0"/>
              <a:t>Add subhead text as/if needed</a:t>
            </a:r>
          </a:p>
        </p:txBody>
      </p:sp>
      <p:sp>
        <p:nvSpPr>
          <p:cNvPr id="4" name="Footer Placeholder 3">
            <a:extLst>
              <a:ext uri="{FF2B5EF4-FFF2-40B4-BE49-F238E27FC236}">
                <a16:creationId xmlns:a16="http://schemas.microsoft.com/office/drawing/2014/main" id="{C1D748EA-5C95-46D0-99A4-654D09E19ADB}"/>
              </a:ext>
            </a:extLst>
          </p:cNvPr>
          <p:cNvSpPr>
            <a:spLocks noGrp="1"/>
          </p:cNvSpPr>
          <p:nvPr>
            <p:ph type="ftr" sz="quarter" idx="16"/>
          </p:nvPr>
        </p:nvSpPr>
        <p:spPr>
          <a:xfrm>
            <a:off x="252000" y="6578334"/>
            <a:ext cx="5760000" cy="225666"/>
          </a:xfrm>
        </p:spPr>
        <p:txBody>
          <a:bodyPr/>
          <a:lstStyle>
            <a:lvl1pPr>
              <a:defRPr>
                <a:solidFill>
                  <a:schemeClr val="bg1"/>
                </a:solidFill>
              </a:defRPr>
            </a:lvl1pPr>
          </a:lstStyle>
          <a:p>
            <a:endParaRPr lang="en-GB"/>
          </a:p>
        </p:txBody>
      </p:sp>
      <p:sp>
        <p:nvSpPr>
          <p:cNvPr id="13" name="Picture Placeholder 15">
            <a:extLst>
              <a:ext uri="{FF2B5EF4-FFF2-40B4-BE49-F238E27FC236}">
                <a16:creationId xmlns:a16="http://schemas.microsoft.com/office/drawing/2014/main" id="{F37618D6-E865-4D1E-9A38-6A74CFAC3A5F}"/>
              </a:ext>
            </a:extLst>
          </p:cNvPr>
          <p:cNvSpPr>
            <a:spLocks noGrp="1"/>
          </p:cNvSpPr>
          <p:nvPr>
            <p:ph type="pic" sz="quarter" idx="14" hasCustomPrompt="1"/>
          </p:nvPr>
        </p:nvSpPr>
        <p:spPr>
          <a:xfrm>
            <a:off x="246857" y="3234876"/>
            <a:ext cx="11698287" cy="3335337"/>
          </a:xfrm>
          <a:solidFill>
            <a:schemeClr val="bg1">
              <a:lumMod val="95000"/>
            </a:schemeClr>
          </a:solidFill>
        </p:spPr>
        <p:txBody>
          <a:bodyPr vert="horz" lIns="72000" tIns="72000" rIns="72000" bIns="1188000" rtlCol="0" anchor="ctr" anchorCtr="0">
            <a:normAutofit/>
          </a:bodyPr>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lang="en-GB" sz="1800">
                <a:solidFill>
                  <a:schemeClr val="bg1">
                    <a:lumMod val="75000"/>
                  </a:schemeClr>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p:txBody>
      </p:sp>
    </p:spTree>
    <p:custDataLst>
      <p:tags r:id="rId1"/>
    </p:custDataLst>
    <p:extLst>
      <p:ext uri="{BB962C8B-B14F-4D97-AF65-F5344CB8AC3E}">
        <p14:creationId xmlns:p14="http://schemas.microsoft.com/office/powerpoint/2010/main" val="34074740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Divider Slide 3">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5CF9E317-02CB-4A57-A713-1DF7816C0B0B}"/>
              </a:ext>
            </a:extLst>
          </p:cNvPr>
          <p:cNvSpPr/>
          <p:nvPr userDrawn="1"/>
        </p:nvSpPr>
        <p:spPr>
          <a:xfrm>
            <a:off x="0"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accent3">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Rectangle 6">
            <a:extLst>
              <a:ext uri="{FF2B5EF4-FFF2-40B4-BE49-F238E27FC236}">
                <a16:creationId xmlns:a16="http://schemas.microsoft.com/office/drawing/2014/main" id="{31A38465-F83C-4EAB-BEF4-CB410BEB9B77}"/>
              </a:ext>
            </a:extLst>
          </p:cNvPr>
          <p:cNvSpPr/>
          <p:nvPr userDrawn="1"/>
        </p:nvSpPr>
        <p:spPr>
          <a:xfrm>
            <a:off x="246063" y="457200"/>
            <a:ext cx="11698287" cy="59509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
            <a:extLst>
              <a:ext uri="{FF2B5EF4-FFF2-40B4-BE49-F238E27FC236}">
                <a16:creationId xmlns:a16="http://schemas.microsoft.com/office/drawing/2014/main" id="{0AE7E0C5-235F-4BE6-A9CF-B304D39979E8}"/>
              </a:ext>
            </a:extLst>
          </p:cNvPr>
          <p:cNvPicPr>
            <a:picLocks noChangeAspect="1"/>
          </p:cNvPicPr>
          <p:nvPr userDrawn="1"/>
        </p:nvPicPr>
        <p:blipFill rotWithShape="1">
          <a:blip r:embed="rId3" cstate="screen">
            <a:alphaModFix amt="50000"/>
            <a:extLst>
              <a:ext uri="{28A0092B-C50C-407E-A947-70E740481C1C}">
                <a14:useLocalDpi xmlns:a14="http://schemas.microsoft.com/office/drawing/2010/main"/>
              </a:ext>
            </a:extLst>
          </a:blip>
          <a:srcRect l="3733" r="1939" b="53361"/>
          <a:stretch/>
        </p:blipFill>
        <p:spPr>
          <a:xfrm>
            <a:off x="240806" y="299846"/>
            <a:ext cx="11710390" cy="2926909"/>
          </a:xfrm>
          <a:prstGeom prst="rect">
            <a:avLst/>
          </a:prstGeom>
        </p:spPr>
      </p:pic>
      <p:cxnSp>
        <p:nvCxnSpPr>
          <p:cNvPr id="12" name="Straight Connector 11">
            <a:extLst>
              <a:ext uri="{FF2B5EF4-FFF2-40B4-BE49-F238E27FC236}">
                <a16:creationId xmlns:a16="http://schemas.microsoft.com/office/drawing/2014/main" id="{2F63437A-0B4B-4D25-9272-4D3F1F480B3A}"/>
              </a:ext>
            </a:extLst>
          </p:cNvPr>
          <p:cNvCxnSpPr/>
          <p:nvPr userDrawn="1"/>
        </p:nvCxnSpPr>
        <p:spPr>
          <a:xfrm>
            <a:off x="5819273" y="1046747"/>
            <a:ext cx="553453" cy="0"/>
          </a:xfrm>
          <a:prstGeom prst="line">
            <a:avLst/>
          </a:prstGeom>
          <a:ln w="50800" cap="rnd">
            <a:solidFill>
              <a:schemeClr val="accent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E398C493-2CCF-430C-A839-756366D5286F}"/>
              </a:ext>
            </a:extLst>
          </p:cNvPr>
          <p:cNvSpPr>
            <a:spLocks noGrp="1"/>
          </p:cNvSpPr>
          <p:nvPr>
            <p:ph type="title" hasCustomPrompt="1"/>
          </p:nvPr>
        </p:nvSpPr>
        <p:spPr>
          <a:xfrm>
            <a:off x="428626" y="1196978"/>
            <a:ext cx="11315700" cy="811090"/>
          </a:xfrm>
        </p:spPr>
        <p:txBody>
          <a:bodyPr/>
          <a:lstStyle>
            <a:lvl1pPr algn="ctr">
              <a:defRPr/>
            </a:lvl1pPr>
          </a:lstStyle>
          <a:p>
            <a:r>
              <a:rPr lang="en-US" dirty="0"/>
              <a:t>Enter divider title text</a:t>
            </a:r>
            <a:endParaRPr lang="en-GB" dirty="0"/>
          </a:p>
        </p:txBody>
      </p:sp>
      <p:sp>
        <p:nvSpPr>
          <p:cNvPr id="14" name="Text Placeholder 13">
            <a:extLst>
              <a:ext uri="{FF2B5EF4-FFF2-40B4-BE49-F238E27FC236}">
                <a16:creationId xmlns:a16="http://schemas.microsoft.com/office/drawing/2014/main" id="{44C0A6BC-B51E-449F-B182-AB424A3345D0}"/>
              </a:ext>
            </a:extLst>
          </p:cNvPr>
          <p:cNvSpPr>
            <a:spLocks noGrp="1"/>
          </p:cNvSpPr>
          <p:nvPr>
            <p:ph type="body" sz="quarter" idx="13" hasCustomPrompt="1"/>
          </p:nvPr>
        </p:nvSpPr>
        <p:spPr>
          <a:xfrm>
            <a:off x="3198813" y="2100263"/>
            <a:ext cx="5792787" cy="509587"/>
          </a:xfrm>
          <a:noFill/>
        </p:spPr>
        <p:txBody>
          <a:bodyPr wrap="square" lIns="72000" tIns="72000" rIns="72000" bIns="72000" rtlCol="0" anchor="ctr" anchorCtr="0">
            <a:normAutofit/>
          </a:bodyPr>
          <a:lstStyle>
            <a:lvl1pPr marL="0" indent="0" algn="ctr">
              <a:buNone/>
              <a:defRPr lang="en-US" sz="1400" smtClean="0">
                <a:solidFill>
                  <a:schemeClr val="accent1"/>
                </a:solidFill>
              </a:defRPr>
            </a:lvl1pPr>
            <a:lvl2pPr marL="228600" indent="0">
              <a:buNone/>
              <a:defRPr lang="en-US" sz="1800" smtClean="0">
                <a:solidFill>
                  <a:schemeClr val="tx1"/>
                </a:solidFill>
              </a:defRPr>
            </a:lvl2pPr>
            <a:lvl3pPr>
              <a:defRPr lang="en-US" sz="1800" smtClean="0">
                <a:solidFill>
                  <a:schemeClr val="tx1"/>
                </a:solidFill>
              </a:defRPr>
            </a:lvl3pPr>
            <a:lvl4pPr>
              <a:defRPr lang="en-US" sz="1800" smtClean="0">
                <a:solidFill>
                  <a:schemeClr val="tx1"/>
                </a:solidFill>
              </a:defRPr>
            </a:lvl4pPr>
            <a:lvl5pPr>
              <a:defRPr lang="en-GB" sz="1800">
                <a:solidFill>
                  <a:schemeClr val="tx1"/>
                </a:solidFill>
              </a:defRPr>
            </a:lvl5pPr>
          </a:lstStyle>
          <a:p>
            <a:pPr marL="0" lvl="0" algn="ctr"/>
            <a:r>
              <a:rPr lang="en-US" dirty="0"/>
              <a:t>Add any additional text if needed</a:t>
            </a:r>
          </a:p>
        </p:txBody>
      </p:sp>
      <p:sp>
        <p:nvSpPr>
          <p:cNvPr id="4" name="Footer Placeholder 3">
            <a:extLst>
              <a:ext uri="{FF2B5EF4-FFF2-40B4-BE49-F238E27FC236}">
                <a16:creationId xmlns:a16="http://schemas.microsoft.com/office/drawing/2014/main" id="{C1D748EA-5C95-46D0-99A4-654D09E19ADB}"/>
              </a:ext>
            </a:extLst>
          </p:cNvPr>
          <p:cNvSpPr>
            <a:spLocks noGrp="1"/>
          </p:cNvSpPr>
          <p:nvPr>
            <p:ph type="ftr" sz="quarter" idx="16"/>
          </p:nvPr>
        </p:nvSpPr>
        <p:spPr>
          <a:xfrm>
            <a:off x="252000" y="6578334"/>
            <a:ext cx="5760000" cy="225666"/>
          </a:xfrm>
        </p:spPr>
        <p:txBody>
          <a:bodyPr/>
          <a:lstStyle>
            <a:lvl1pPr>
              <a:defRPr>
                <a:solidFill>
                  <a:schemeClr val="bg1"/>
                </a:solidFill>
              </a:defRPr>
            </a:lvl1pPr>
          </a:lstStyle>
          <a:p>
            <a:endParaRPr lang="en-GB"/>
          </a:p>
        </p:txBody>
      </p:sp>
      <p:sp>
        <p:nvSpPr>
          <p:cNvPr id="13" name="Picture Placeholder 15">
            <a:extLst>
              <a:ext uri="{FF2B5EF4-FFF2-40B4-BE49-F238E27FC236}">
                <a16:creationId xmlns:a16="http://schemas.microsoft.com/office/drawing/2014/main" id="{F37618D6-E865-4D1E-9A38-6A74CFAC3A5F}"/>
              </a:ext>
            </a:extLst>
          </p:cNvPr>
          <p:cNvSpPr>
            <a:spLocks noGrp="1"/>
          </p:cNvSpPr>
          <p:nvPr>
            <p:ph type="pic" sz="quarter" idx="14" hasCustomPrompt="1"/>
          </p:nvPr>
        </p:nvSpPr>
        <p:spPr>
          <a:xfrm>
            <a:off x="246857" y="3234876"/>
            <a:ext cx="11698287" cy="3335337"/>
          </a:xfrm>
          <a:solidFill>
            <a:schemeClr val="bg1">
              <a:lumMod val="95000"/>
            </a:schemeClr>
          </a:solidFill>
        </p:spPr>
        <p:txBody>
          <a:bodyPr vert="horz" lIns="72000" tIns="72000" rIns="72000" bIns="1188000" rtlCol="0" anchor="ctr" anchorCtr="0">
            <a:normAutofit/>
          </a:bodyPr>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lang="en-GB" sz="1800">
                <a:solidFill>
                  <a:schemeClr val="bg1">
                    <a:lumMod val="75000"/>
                  </a:schemeClr>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p:txBody>
      </p:sp>
    </p:spTree>
    <p:custDataLst>
      <p:tags r:id="rId1"/>
    </p:custDataLst>
    <p:extLst>
      <p:ext uri="{BB962C8B-B14F-4D97-AF65-F5344CB8AC3E}">
        <p14:creationId xmlns:p14="http://schemas.microsoft.com/office/powerpoint/2010/main" val="273781756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Divider Slide 4">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5CF9E317-02CB-4A57-A713-1DF7816C0B0B}"/>
              </a:ext>
            </a:extLst>
          </p:cNvPr>
          <p:cNvSpPr/>
          <p:nvPr userDrawn="1"/>
        </p:nvSpPr>
        <p:spPr>
          <a:xfrm>
            <a:off x="0"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accent4">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Rectangle 6">
            <a:extLst>
              <a:ext uri="{FF2B5EF4-FFF2-40B4-BE49-F238E27FC236}">
                <a16:creationId xmlns:a16="http://schemas.microsoft.com/office/drawing/2014/main" id="{31A38465-F83C-4EAB-BEF4-CB410BEB9B77}"/>
              </a:ext>
            </a:extLst>
          </p:cNvPr>
          <p:cNvSpPr/>
          <p:nvPr userDrawn="1"/>
        </p:nvSpPr>
        <p:spPr>
          <a:xfrm>
            <a:off x="246063" y="457200"/>
            <a:ext cx="11698287" cy="59509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
            <a:extLst>
              <a:ext uri="{FF2B5EF4-FFF2-40B4-BE49-F238E27FC236}">
                <a16:creationId xmlns:a16="http://schemas.microsoft.com/office/drawing/2014/main" id="{CEF8E829-0A31-4984-8E82-588BEC8C650D}"/>
              </a:ext>
            </a:extLst>
          </p:cNvPr>
          <p:cNvPicPr>
            <a:picLocks noChangeAspect="1"/>
          </p:cNvPicPr>
          <p:nvPr userDrawn="1"/>
        </p:nvPicPr>
        <p:blipFill rotWithShape="1">
          <a:blip r:embed="rId3" cstate="screen">
            <a:alphaModFix amt="50000"/>
            <a:extLst>
              <a:ext uri="{28A0092B-C50C-407E-A947-70E740481C1C}">
                <a14:useLocalDpi xmlns:a14="http://schemas.microsoft.com/office/drawing/2010/main"/>
              </a:ext>
            </a:extLst>
          </a:blip>
          <a:srcRect l="3733" r="1939" b="53361"/>
          <a:stretch/>
        </p:blipFill>
        <p:spPr>
          <a:xfrm>
            <a:off x="240806" y="299846"/>
            <a:ext cx="11710390" cy="2926909"/>
          </a:xfrm>
          <a:prstGeom prst="rect">
            <a:avLst/>
          </a:prstGeom>
        </p:spPr>
      </p:pic>
      <p:cxnSp>
        <p:nvCxnSpPr>
          <p:cNvPr id="12" name="Straight Connector 11">
            <a:extLst>
              <a:ext uri="{FF2B5EF4-FFF2-40B4-BE49-F238E27FC236}">
                <a16:creationId xmlns:a16="http://schemas.microsoft.com/office/drawing/2014/main" id="{2F63437A-0B4B-4D25-9272-4D3F1F480B3A}"/>
              </a:ext>
            </a:extLst>
          </p:cNvPr>
          <p:cNvCxnSpPr/>
          <p:nvPr userDrawn="1"/>
        </p:nvCxnSpPr>
        <p:spPr>
          <a:xfrm>
            <a:off x="5819273" y="1046747"/>
            <a:ext cx="553453" cy="0"/>
          </a:xfrm>
          <a:prstGeom prst="line">
            <a:avLst/>
          </a:prstGeom>
          <a:ln w="50800" cap="rnd">
            <a:solidFill>
              <a:schemeClr val="accent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E398C493-2CCF-430C-A839-756366D5286F}"/>
              </a:ext>
            </a:extLst>
          </p:cNvPr>
          <p:cNvSpPr>
            <a:spLocks noGrp="1"/>
          </p:cNvSpPr>
          <p:nvPr>
            <p:ph type="title" hasCustomPrompt="1"/>
          </p:nvPr>
        </p:nvSpPr>
        <p:spPr>
          <a:xfrm>
            <a:off x="428626" y="1196978"/>
            <a:ext cx="11315700" cy="811090"/>
          </a:xfrm>
        </p:spPr>
        <p:txBody>
          <a:bodyPr/>
          <a:lstStyle>
            <a:lvl1pPr algn="ctr">
              <a:defRPr/>
            </a:lvl1pPr>
          </a:lstStyle>
          <a:p>
            <a:r>
              <a:rPr lang="en-US" dirty="0"/>
              <a:t>Enter divider title text</a:t>
            </a:r>
            <a:endParaRPr lang="en-GB" dirty="0"/>
          </a:p>
        </p:txBody>
      </p:sp>
      <p:sp>
        <p:nvSpPr>
          <p:cNvPr id="14" name="Text Placeholder 13">
            <a:extLst>
              <a:ext uri="{FF2B5EF4-FFF2-40B4-BE49-F238E27FC236}">
                <a16:creationId xmlns:a16="http://schemas.microsoft.com/office/drawing/2014/main" id="{44C0A6BC-B51E-449F-B182-AB424A3345D0}"/>
              </a:ext>
            </a:extLst>
          </p:cNvPr>
          <p:cNvSpPr>
            <a:spLocks noGrp="1"/>
          </p:cNvSpPr>
          <p:nvPr>
            <p:ph type="body" sz="quarter" idx="13" hasCustomPrompt="1"/>
          </p:nvPr>
        </p:nvSpPr>
        <p:spPr>
          <a:xfrm>
            <a:off x="3198813" y="2100263"/>
            <a:ext cx="5792787" cy="509587"/>
          </a:xfrm>
          <a:noFill/>
        </p:spPr>
        <p:txBody>
          <a:bodyPr wrap="square" lIns="72000" tIns="72000" rIns="72000" bIns="72000" rtlCol="0" anchor="ctr" anchorCtr="0">
            <a:normAutofit/>
          </a:bodyPr>
          <a:lstStyle>
            <a:lvl1pPr marL="0" indent="0" algn="ctr">
              <a:buNone/>
              <a:defRPr lang="en-US" sz="1400" smtClean="0">
                <a:solidFill>
                  <a:schemeClr val="accent1"/>
                </a:solidFill>
              </a:defRPr>
            </a:lvl1pPr>
            <a:lvl2pPr marL="228600" indent="0">
              <a:buNone/>
              <a:defRPr lang="en-US" sz="1800" smtClean="0">
                <a:solidFill>
                  <a:schemeClr val="tx1"/>
                </a:solidFill>
              </a:defRPr>
            </a:lvl2pPr>
            <a:lvl3pPr>
              <a:defRPr lang="en-US" sz="1800" smtClean="0">
                <a:solidFill>
                  <a:schemeClr val="tx1"/>
                </a:solidFill>
              </a:defRPr>
            </a:lvl3pPr>
            <a:lvl4pPr>
              <a:defRPr lang="en-US" sz="1800" smtClean="0">
                <a:solidFill>
                  <a:schemeClr val="tx1"/>
                </a:solidFill>
              </a:defRPr>
            </a:lvl4pPr>
            <a:lvl5pPr>
              <a:defRPr lang="en-GB" sz="1800">
                <a:solidFill>
                  <a:schemeClr val="tx1"/>
                </a:solidFill>
              </a:defRPr>
            </a:lvl5pPr>
          </a:lstStyle>
          <a:p>
            <a:pPr marL="0" lvl="0" algn="ctr"/>
            <a:r>
              <a:rPr lang="en-US" dirty="0"/>
              <a:t>Add subhead text as/if needed</a:t>
            </a:r>
          </a:p>
        </p:txBody>
      </p:sp>
      <p:sp>
        <p:nvSpPr>
          <p:cNvPr id="4" name="Footer Placeholder 3">
            <a:extLst>
              <a:ext uri="{FF2B5EF4-FFF2-40B4-BE49-F238E27FC236}">
                <a16:creationId xmlns:a16="http://schemas.microsoft.com/office/drawing/2014/main" id="{C1D748EA-5C95-46D0-99A4-654D09E19ADB}"/>
              </a:ext>
            </a:extLst>
          </p:cNvPr>
          <p:cNvSpPr>
            <a:spLocks noGrp="1"/>
          </p:cNvSpPr>
          <p:nvPr>
            <p:ph type="ftr" sz="quarter" idx="16"/>
          </p:nvPr>
        </p:nvSpPr>
        <p:spPr>
          <a:xfrm>
            <a:off x="252000" y="6578334"/>
            <a:ext cx="5760000" cy="225666"/>
          </a:xfrm>
        </p:spPr>
        <p:txBody>
          <a:bodyPr/>
          <a:lstStyle>
            <a:lvl1pPr>
              <a:defRPr>
                <a:solidFill>
                  <a:schemeClr val="bg1"/>
                </a:solidFill>
              </a:defRPr>
            </a:lvl1pPr>
          </a:lstStyle>
          <a:p>
            <a:endParaRPr lang="en-GB"/>
          </a:p>
        </p:txBody>
      </p:sp>
      <p:sp>
        <p:nvSpPr>
          <p:cNvPr id="13" name="Picture Placeholder 15">
            <a:extLst>
              <a:ext uri="{FF2B5EF4-FFF2-40B4-BE49-F238E27FC236}">
                <a16:creationId xmlns:a16="http://schemas.microsoft.com/office/drawing/2014/main" id="{F37618D6-E865-4D1E-9A38-6A74CFAC3A5F}"/>
              </a:ext>
            </a:extLst>
          </p:cNvPr>
          <p:cNvSpPr>
            <a:spLocks noGrp="1"/>
          </p:cNvSpPr>
          <p:nvPr>
            <p:ph type="pic" sz="quarter" idx="14" hasCustomPrompt="1"/>
          </p:nvPr>
        </p:nvSpPr>
        <p:spPr>
          <a:xfrm>
            <a:off x="246857" y="3234876"/>
            <a:ext cx="11698287" cy="3335337"/>
          </a:xfrm>
          <a:solidFill>
            <a:schemeClr val="bg1">
              <a:lumMod val="95000"/>
            </a:schemeClr>
          </a:solidFill>
        </p:spPr>
        <p:txBody>
          <a:bodyPr vert="horz" lIns="72000" tIns="72000" rIns="72000" bIns="1188000" rtlCol="0" anchor="ctr" anchorCtr="0">
            <a:normAutofit/>
          </a:bodyPr>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lang="en-GB" sz="1800">
                <a:solidFill>
                  <a:schemeClr val="bg1">
                    <a:lumMod val="75000"/>
                  </a:schemeClr>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p:txBody>
      </p:sp>
    </p:spTree>
    <p:custDataLst>
      <p:tags r:id="rId1"/>
    </p:custDataLst>
    <p:extLst>
      <p:ext uri="{BB962C8B-B14F-4D97-AF65-F5344CB8AC3E}">
        <p14:creationId xmlns:p14="http://schemas.microsoft.com/office/powerpoint/2010/main" val="207424378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Divider Slide 5">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5CF9E317-02CB-4A57-A713-1DF7816C0B0B}"/>
              </a:ext>
            </a:extLst>
          </p:cNvPr>
          <p:cNvSpPr/>
          <p:nvPr userDrawn="1"/>
        </p:nvSpPr>
        <p:spPr>
          <a:xfrm>
            <a:off x="0"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accent6">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Rectangle 6">
            <a:extLst>
              <a:ext uri="{FF2B5EF4-FFF2-40B4-BE49-F238E27FC236}">
                <a16:creationId xmlns:a16="http://schemas.microsoft.com/office/drawing/2014/main" id="{31A38465-F83C-4EAB-BEF4-CB410BEB9B77}"/>
              </a:ext>
            </a:extLst>
          </p:cNvPr>
          <p:cNvSpPr/>
          <p:nvPr userDrawn="1"/>
        </p:nvSpPr>
        <p:spPr>
          <a:xfrm>
            <a:off x="246063" y="457200"/>
            <a:ext cx="11698287" cy="59509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
            <a:extLst>
              <a:ext uri="{FF2B5EF4-FFF2-40B4-BE49-F238E27FC236}">
                <a16:creationId xmlns:a16="http://schemas.microsoft.com/office/drawing/2014/main" id="{33149708-2A64-4BEB-AACB-89D287DC6BEB}"/>
              </a:ext>
            </a:extLst>
          </p:cNvPr>
          <p:cNvPicPr>
            <a:picLocks noChangeAspect="1"/>
          </p:cNvPicPr>
          <p:nvPr userDrawn="1"/>
        </p:nvPicPr>
        <p:blipFill rotWithShape="1">
          <a:blip r:embed="rId3" cstate="screen">
            <a:alphaModFix amt="50000"/>
            <a:extLst>
              <a:ext uri="{28A0092B-C50C-407E-A947-70E740481C1C}">
                <a14:useLocalDpi xmlns:a14="http://schemas.microsoft.com/office/drawing/2010/main"/>
              </a:ext>
            </a:extLst>
          </a:blip>
          <a:srcRect l="3733" r="1939" b="53361"/>
          <a:stretch/>
        </p:blipFill>
        <p:spPr>
          <a:xfrm>
            <a:off x="240806" y="299846"/>
            <a:ext cx="11710390" cy="2926909"/>
          </a:xfrm>
          <a:prstGeom prst="rect">
            <a:avLst/>
          </a:prstGeom>
        </p:spPr>
      </p:pic>
      <p:cxnSp>
        <p:nvCxnSpPr>
          <p:cNvPr id="12" name="Straight Connector 11">
            <a:extLst>
              <a:ext uri="{FF2B5EF4-FFF2-40B4-BE49-F238E27FC236}">
                <a16:creationId xmlns:a16="http://schemas.microsoft.com/office/drawing/2014/main" id="{2F63437A-0B4B-4D25-9272-4D3F1F480B3A}"/>
              </a:ext>
            </a:extLst>
          </p:cNvPr>
          <p:cNvCxnSpPr/>
          <p:nvPr userDrawn="1"/>
        </p:nvCxnSpPr>
        <p:spPr>
          <a:xfrm>
            <a:off x="5819273" y="1046747"/>
            <a:ext cx="553453" cy="0"/>
          </a:xfrm>
          <a:prstGeom prst="line">
            <a:avLst/>
          </a:prstGeom>
          <a:ln w="50800" cap="rnd">
            <a:solidFill>
              <a:schemeClr val="accent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E398C493-2CCF-430C-A839-756366D5286F}"/>
              </a:ext>
            </a:extLst>
          </p:cNvPr>
          <p:cNvSpPr>
            <a:spLocks noGrp="1"/>
          </p:cNvSpPr>
          <p:nvPr>
            <p:ph type="title" hasCustomPrompt="1"/>
          </p:nvPr>
        </p:nvSpPr>
        <p:spPr>
          <a:xfrm>
            <a:off x="428626" y="1196978"/>
            <a:ext cx="11315700" cy="811090"/>
          </a:xfrm>
        </p:spPr>
        <p:txBody>
          <a:bodyPr/>
          <a:lstStyle>
            <a:lvl1pPr algn="ctr">
              <a:defRPr/>
            </a:lvl1pPr>
          </a:lstStyle>
          <a:p>
            <a:r>
              <a:rPr lang="en-US" dirty="0"/>
              <a:t>Enter divider title text</a:t>
            </a:r>
            <a:endParaRPr lang="en-GB" dirty="0"/>
          </a:p>
        </p:txBody>
      </p:sp>
      <p:sp>
        <p:nvSpPr>
          <p:cNvPr id="14" name="Text Placeholder 13">
            <a:extLst>
              <a:ext uri="{FF2B5EF4-FFF2-40B4-BE49-F238E27FC236}">
                <a16:creationId xmlns:a16="http://schemas.microsoft.com/office/drawing/2014/main" id="{44C0A6BC-B51E-449F-B182-AB424A3345D0}"/>
              </a:ext>
            </a:extLst>
          </p:cNvPr>
          <p:cNvSpPr>
            <a:spLocks noGrp="1"/>
          </p:cNvSpPr>
          <p:nvPr>
            <p:ph type="body" sz="quarter" idx="13" hasCustomPrompt="1"/>
          </p:nvPr>
        </p:nvSpPr>
        <p:spPr>
          <a:xfrm>
            <a:off x="3198813" y="2100263"/>
            <a:ext cx="5792787" cy="509587"/>
          </a:xfrm>
          <a:noFill/>
        </p:spPr>
        <p:txBody>
          <a:bodyPr wrap="square" lIns="72000" tIns="72000" rIns="72000" bIns="72000" rtlCol="0" anchor="ctr" anchorCtr="0">
            <a:normAutofit/>
          </a:bodyPr>
          <a:lstStyle>
            <a:lvl1pPr marL="0" indent="0" algn="ctr">
              <a:buNone/>
              <a:defRPr lang="en-US" sz="1400" smtClean="0">
                <a:solidFill>
                  <a:schemeClr val="accent1"/>
                </a:solidFill>
              </a:defRPr>
            </a:lvl1pPr>
            <a:lvl2pPr marL="228600" indent="0">
              <a:buNone/>
              <a:defRPr lang="en-US" sz="1800" smtClean="0">
                <a:solidFill>
                  <a:schemeClr val="tx1"/>
                </a:solidFill>
              </a:defRPr>
            </a:lvl2pPr>
            <a:lvl3pPr>
              <a:defRPr lang="en-US" sz="1800" smtClean="0">
                <a:solidFill>
                  <a:schemeClr val="tx1"/>
                </a:solidFill>
              </a:defRPr>
            </a:lvl3pPr>
            <a:lvl4pPr>
              <a:defRPr lang="en-US" sz="1800" smtClean="0">
                <a:solidFill>
                  <a:schemeClr val="tx1"/>
                </a:solidFill>
              </a:defRPr>
            </a:lvl4pPr>
            <a:lvl5pPr>
              <a:defRPr lang="en-GB" sz="1800">
                <a:solidFill>
                  <a:schemeClr val="tx1"/>
                </a:solidFill>
              </a:defRPr>
            </a:lvl5pPr>
          </a:lstStyle>
          <a:p>
            <a:pPr marL="0" lvl="0" algn="ctr"/>
            <a:r>
              <a:rPr lang="en-US" dirty="0"/>
              <a:t>Add subhead text as/if needed</a:t>
            </a:r>
          </a:p>
        </p:txBody>
      </p:sp>
      <p:sp>
        <p:nvSpPr>
          <p:cNvPr id="4" name="Footer Placeholder 3">
            <a:extLst>
              <a:ext uri="{FF2B5EF4-FFF2-40B4-BE49-F238E27FC236}">
                <a16:creationId xmlns:a16="http://schemas.microsoft.com/office/drawing/2014/main" id="{C1D748EA-5C95-46D0-99A4-654D09E19ADB}"/>
              </a:ext>
            </a:extLst>
          </p:cNvPr>
          <p:cNvSpPr>
            <a:spLocks noGrp="1"/>
          </p:cNvSpPr>
          <p:nvPr>
            <p:ph type="ftr" sz="quarter" idx="16"/>
          </p:nvPr>
        </p:nvSpPr>
        <p:spPr>
          <a:xfrm>
            <a:off x="252000" y="6578334"/>
            <a:ext cx="5760000" cy="225666"/>
          </a:xfrm>
        </p:spPr>
        <p:txBody>
          <a:bodyPr/>
          <a:lstStyle>
            <a:lvl1pPr>
              <a:defRPr>
                <a:solidFill>
                  <a:schemeClr val="bg1"/>
                </a:solidFill>
              </a:defRPr>
            </a:lvl1pPr>
          </a:lstStyle>
          <a:p>
            <a:endParaRPr lang="en-GB"/>
          </a:p>
        </p:txBody>
      </p:sp>
      <p:sp>
        <p:nvSpPr>
          <p:cNvPr id="13" name="Picture Placeholder 15">
            <a:extLst>
              <a:ext uri="{FF2B5EF4-FFF2-40B4-BE49-F238E27FC236}">
                <a16:creationId xmlns:a16="http://schemas.microsoft.com/office/drawing/2014/main" id="{F37618D6-E865-4D1E-9A38-6A74CFAC3A5F}"/>
              </a:ext>
            </a:extLst>
          </p:cNvPr>
          <p:cNvSpPr>
            <a:spLocks noGrp="1"/>
          </p:cNvSpPr>
          <p:nvPr>
            <p:ph type="pic" sz="quarter" idx="14" hasCustomPrompt="1"/>
          </p:nvPr>
        </p:nvSpPr>
        <p:spPr>
          <a:xfrm>
            <a:off x="246857" y="3234876"/>
            <a:ext cx="11698287" cy="3335337"/>
          </a:xfrm>
          <a:solidFill>
            <a:schemeClr val="bg1">
              <a:lumMod val="95000"/>
            </a:schemeClr>
          </a:solidFill>
        </p:spPr>
        <p:txBody>
          <a:bodyPr vert="horz" lIns="72000" tIns="72000" rIns="72000" bIns="1188000" rtlCol="0" anchor="ctr" anchorCtr="0">
            <a:normAutofit/>
          </a:bodyPr>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lang="en-GB" sz="1800">
                <a:solidFill>
                  <a:schemeClr val="bg1">
                    <a:lumMod val="75000"/>
                  </a:schemeClr>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p:txBody>
      </p:sp>
    </p:spTree>
    <p:custDataLst>
      <p:tags r:id="rId1"/>
    </p:custDataLst>
    <p:extLst>
      <p:ext uri="{BB962C8B-B14F-4D97-AF65-F5344CB8AC3E}">
        <p14:creationId xmlns:p14="http://schemas.microsoft.com/office/powerpoint/2010/main" val="73081519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hank You Slide 1">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018E377D-0CB5-46D4-91F2-D1D9FD5487D2}"/>
              </a:ext>
            </a:extLst>
          </p:cNvPr>
          <p:cNvGrpSpPr/>
          <p:nvPr userDrawn="1"/>
        </p:nvGrpSpPr>
        <p:grpSpPr>
          <a:xfrm>
            <a:off x="0" y="-33780"/>
            <a:ext cx="12192209" cy="6909525"/>
            <a:chOff x="0" y="-33780"/>
            <a:chExt cx="12192209" cy="6909525"/>
          </a:xfrm>
        </p:grpSpPr>
        <p:sp>
          <p:nvSpPr>
            <p:cNvPr id="37" name="Freeform: Shape 36">
              <a:extLst>
                <a:ext uri="{FF2B5EF4-FFF2-40B4-BE49-F238E27FC236}">
                  <a16:creationId xmlns:a16="http://schemas.microsoft.com/office/drawing/2014/main" id="{DBBDF563-C2E5-45BC-9179-C26645373868}"/>
                </a:ext>
              </a:extLst>
            </p:cNvPr>
            <p:cNvSpPr/>
            <p:nvPr userDrawn="1"/>
          </p:nvSpPr>
          <p:spPr>
            <a:xfrm>
              <a:off x="1238924" y="-33780"/>
              <a:ext cx="5811678" cy="2039559"/>
            </a:xfrm>
            <a:custGeom>
              <a:avLst/>
              <a:gdLst>
                <a:gd name="connsiteX0" fmla="*/ 5805818 w 5811678"/>
                <a:gd name="connsiteY0" fmla="*/ 0 h 2039559"/>
                <a:gd name="connsiteX1" fmla="*/ 5811678 w 5811678"/>
                <a:gd name="connsiteY1" fmla="*/ 0 h 2039559"/>
                <a:gd name="connsiteX2" fmla="*/ 5805248 w 5811678"/>
                <a:gd name="connsiteY2" fmla="*/ 28902 h 2039559"/>
                <a:gd name="connsiteX3" fmla="*/ 5638243 w 5811678"/>
                <a:gd name="connsiteY3" fmla="*/ 1991279 h 2039559"/>
                <a:gd name="connsiteX4" fmla="*/ 2006007 w 5811678"/>
                <a:gd name="connsiteY4" fmla="*/ 2039559 h 2039559"/>
                <a:gd name="connsiteX5" fmla="*/ 0 w 5811678"/>
                <a:gd name="connsiteY5" fmla="*/ 103438 h 2039559"/>
                <a:gd name="connsiteX6" fmla="*/ 344217 w 5811678"/>
                <a:gd name="connsiteY6" fmla="*/ 40514 h 2039559"/>
                <a:gd name="connsiteX7" fmla="*/ 421738 w 5811678"/>
                <a:gd name="connsiteY7" fmla="*/ 23514 h 2039559"/>
                <a:gd name="connsiteX8" fmla="*/ 5805818 w 5811678"/>
                <a:gd name="connsiteY8" fmla="*/ 23514 h 2039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11678" h="2039559">
                  <a:moveTo>
                    <a:pt x="5805818" y="0"/>
                  </a:moveTo>
                  <a:lnTo>
                    <a:pt x="5811678" y="0"/>
                  </a:lnTo>
                  <a:lnTo>
                    <a:pt x="5805248" y="28902"/>
                  </a:lnTo>
                  <a:cubicBezTo>
                    <a:pt x="5682984" y="681346"/>
                    <a:pt x="5627896" y="1338512"/>
                    <a:pt x="5638243" y="1991279"/>
                  </a:cubicBezTo>
                  <a:cubicBezTo>
                    <a:pt x="4421213" y="1779781"/>
                    <a:pt x="3190392" y="1804612"/>
                    <a:pt x="2006007" y="2039559"/>
                  </a:cubicBezTo>
                  <a:cubicBezTo>
                    <a:pt x="1440479" y="1314029"/>
                    <a:pt x="770586" y="658848"/>
                    <a:pt x="0" y="103438"/>
                  </a:cubicBezTo>
                  <a:cubicBezTo>
                    <a:pt x="115146" y="84472"/>
                    <a:pt x="229903" y="63491"/>
                    <a:pt x="344217" y="40514"/>
                  </a:cubicBezTo>
                  <a:lnTo>
                    <a:pt x="421738" y="23514"/>
                  </a:lnTo>
                  <a:lnTo>
                    <a:pt x="5805818" y="23514"/>
                  </a:lnTo>
                  <a:close/>
                </a:path>
              </a:pathLst>
            </a:custGeom>
            <a:solidFill>
              <a:srgbClr val="C2D9AC"/>
            </a:solidFill>
            <a:ln w="9525" cap="flat">
              <a:noFill/>
              <a:prstDash val="solid"/>
              <a:miter/>
            </a:ln>
          </p:spPr>
          <p:txBody>
            <a:bodyPr wrap="square" rtlCol="0" anchor="ctr">
              <a:noAutofit/>
            </a:bodyPr>
            <a:lstStyle/>
            <a:p>
              <a:endParaRPr lang="en-GB"/>
            </a:p>
          </p:txBody>
        </p:sp>
        <p:sp>
          <p:nvSpPr>
            <p:cNvPr id="38" name="Freeform: Shape 37">
              <a:extLst>
                <a:ext uri="{FF2B5EF4-FFF2-40B4-BE49-F238E27FC236}">
                  <a16:creationId xmlns:a16="http://schemas.microsoft.com/office/drawing/2014/main" id="{64CDE52D-633D-4221-8295-14FBE4670A09}"/>
                </a:ext>
              </a:extLst>
            </p:cNvPr>
            <p:cNvSpPr/>
            <p:nvPr userDrawn="1"/>
          </p:nvSpPr>
          <p:spPr>
            <a:xfrm>
              <a:off x="6875931" y="23828"/>
              <a:ext cx="2415051" cy="2398506"/>
            </a:xfrm>
            <a:custGeom>
              <a:avLst/>
              <a:gdLst>
                <a:gd name="connsiteX0" fmla="*/ 163597 w 2415051"/>
                <a:gd name="connsiteY0" fmla="*/ 0 h 2398506"/>
                <a:gd name="connsiteX1" fmla="*/ 840978 w 2415051"/>
                <a:gd name="connsiteY1" fmla="*/ 0 h 2398506"/>
                <a:gd name="connsiteX2" fmla="*/ 1014804 w 2415051"/>
                <a:gd name="connsiteY2" fmla="*/ 202118 h 2398506"/>
                <a:gd name="connsiteX3" fmla="*/ 2415051 w 2415051"/>
                <a:gd name="connsiteY3" fmla="*/ 1492743 h 2398506"/>
                <a:gd name="connsiteX4" fmla="*/ 1718030 w 2415051"/>
                <a:gd name="connsiteY4" fmla="*/ 2398506 h 2398506"/>
                <a:gd name="connsiteX5" fmla="*/ 1226 w 2415051"/>
                <a:gd name="connsiteY5" fmla="*/ 1934129 h 2398506"/>
                <a:gd name="connsiteX6" fmla="*/ 89102 w 2415051"/>
                <a:gd name="connsiteY6" fmla="*/ 461406 h 2398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15051" h="2398506">
                  <a:moveTo>
                    <a:pt x="163597" y="0"/>
                  </a:moveTo>
                  <a:lnTo>
                    <a:pt x="840978" y="0"/>
                  </a:lnTo>
                  <a:lnTo>
                    <a:pt x="1014804" y="202118"/>
                  </a:lnTo>
                  <a:cubicBezTo>
                    <a:pt x="1434006" y="671180"/>
                    <a:pt x="1901540" y="1104232"/>
                    <a:pt x="2415051" y="1492743"/>
                  </a:cubicBezTo>
                  <a:cubicBezTo>
                    <a:pt x="2198037" y="1810909"/>
                    <a:pt x="1965850" y="2112522"/>
                    <a:pt x="1718030" y="2398506"/>
                  </a:cubicBezTo>
                  <a:cubicBezTo>
                    <a:pt x="1152966" y="2190223"/>
                    <a:pt x="579164" y="2034821"/>
                    <a:pt x="1226" y="1934129"/>
                  </a:cubicBezTo>
                  <a:cubicBezTo>
                    <a:pt x="-6534" y="1444293"/>
                    <a:pt x="22513" y="952131"/>
                    <a:pt x="89102" y="461406"/>
                  </a:cubicBezTo>
                  <a:close/>
                </a:path>
              </a:pathLst>
            </a:custGeom>
            <a:solidFill>
              <a:srgbClr val="7BB453"/>
            </a:solidFill>
            <a:ln w="9525" cap="flat">
              <a:noFill/>
              <a:prstDash val="solid"/>
              <a:miter/>
            </a:ln>
          </p:spPr>
          <p:txBody>
            <a:bodyPr wrap="square" rtlCol="0" anchor="ctr">
              <a:noAutofit/>
            </a:bodyPr>
            <a:lstStyle/>
            <a:p>
              <a:endParaRPr lang="en-GB"/>
            </a:p>
          </p:txBody>
        </p:sp>
        <p:sp>
          <p:nvSpPr>
            <p:cNvPr id="40" name="Freeform: Shape 39">
              <a:extLst>
                <a:ext uri="{FF2B5EF4-FFF2-40B4-BE49-F238E27FC236}">
                  <a16:creationId xmlns:a16="http://schemas.microsoft.com/office/drawing/2014/main" id="{2E86168E-64B5-481C-813C-59CDD0EE3719}"/>
                </a:ext>
              </a:extLst>
            </p:cNvPr>
            <p:cNvSpPr/>
            <p:nvPr userDrawn="1"/>
          </p:nvSpPr>
          <p:spPr>
            <a:xfrm>
              <a:off x="9290988" y="3231"/>
              <a:ext cx="2901013" cy="3033189"/>
            </a:xfrm>
            <a:custGeom>
              <a:avLst/>
              <a:gdLst>
                <a:gd name="connsiteX0" fmla="*/ 851567 w 2901013"/>
                <a:gd name="connsiteY0" fmla="*/ 0 h 3033189"/>
                <a:gd name="connsiteX1" fmla="*/ 2901013 w 2901013"/>
                <a:gd name="connsiteY1" fmla="*/ 0 h 3033189"/>
                <a:gd name="connsiteX2" fmla="*/ 2901013 w 2901013"/>
                <a:gd name="connsiteY2" fmla="*/ 3033189 h 3033189"/>
                <a:gd name="connsiteX3" fmla="*/ 2677682 w 2901013"/>
                <a:gd name="connsiteY3" fmla="*/ 2958364 h 3033189"/>
                <a:gd name="connsiteX4" fmla="*/ 1452436 w 2901013"/>
                <a:gd name="connsiteY4" fmla="*/ 2429680 h 3033189"/>
                <a:gd name="connsiteX5" fmla="*/ 0 w 2901013"/>
                <a:gd name="connsiteY5" fmla="*/ 1513341 h 3033189"/>
                <a:gd name="connsiteX6" fmla="*/ 633111 w 2901013"/>
                <a:gd name="connsiteY6" fmla="*/ 455854 h 3033189"/>
                <a:gd name="connsiteX7" fmla="*/ 765349 w 2901013"/>
                <a:gd name="connsiteY7" fmla="*/ 188400 h 3033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01013" h="3033189">
                  <a:moveTo>
                    <a:pt x="851567" y="0"/>
                  </a:moveTo>
                  <a:lnTo>
                    <a:pt x="2901013" y="0"/>
                  </a:lnTo>
                  <a:lnTo>
                    <a:pt x="2901013" y="3033189"/>
                  </a:lnTo>
                  <a:lnTo>
                    <a:pt x="2677682" y="2958364"/>
                  </a:lnTo>
                  <a:cubicBezTo>
                    <a:pt x="2263366" y="2811868"/>
                    <a:pt x="1854050" y="2636119"/>
                    <a:pt x="1452436" y="2429680"/>
                  </a:cubicBezTo>
                  <a:cubicBezTo>
                    <a:pt x="933344" y="2163009"/>
                    <a:pt x="450123" y="1854498"/>
                    <a:pt x="0" y="1513341"/>
                  </a:cubicBezTo>
                  <a:cubicBezTo>
                    <a:pt x="228508" y="1177707"/>
                    <a:pt x="441844" y="825973"/>
                    <a:pt x="633111" y="455854"/>
                  </a:cubicBezTo>
                  <a:cubicBezTo>
                    <a:pt x="678686" y="367060"/>
                    <a:pt x="722760" y="277900"/>
                    <a:pt x="765349" y="188400"/>
                  </a:cubicBezTo>
                  <a:close/>
                </a:path>
              </a:pathLst>
            </a:custGeom>
            <a:solidFill>
              <a:srgbClr val="A0C680"/>
            </a:solidFill>
            <a:ln w="9525" cap="flat">
              <a:noFill/>
              <a:prstDash val="solid"/>
              <a:miter/>
            </a:ln>
          </p:spPr>
          <p:txBody>
            <a:bodyPr wrap="square" rtlCol="0" anchor="ctr">
              <a:noAutofit/>
            </a:bodyPr>
            <a:lstStyle/>
            <a:p>
              <a:endParaRPr lang="en-GB"/>
            </a:p>
          </p:txBody>
        </p:sp>
        <p:sp>
          <p:nvSpPr>
            <p:cNvPr id="39" name="Freeform: Shape 38">
              <a:extLst>
                <a:ext uri="{FF2B5EF4-FFF2-40B4-BE49-F238E27FC236}">
                  <a16:creationId xmlns:a16="http://schemas.microsoft.com/office/drawing/2014/main" id="{E0EF7B63-8BE6-4F4C-8A79-74FBDAD5EB62}"/>
                </a:ext>
              </a:extLst>
            </p:cNvPr>
            <p:cNvSpPr/>
            <p:nvPr userDrawn="1"/>
          </p:nvSpPr>
          <p:spPr>
            <a:xfrm>
              <a:off x="7696224" y="0"/>
              <a:ext cx="2446605" cy="1516572"/>
            </a:xfrm>
            <a:custGeom>
              <a:avLst/>
              <a:gdLst>
                <a:gd name="connsiteX0" fmla="*/ 0 w 2446605"/>
                <a:gd name="connsiteY0" fmla="*/ 0 h 1516572"/>
                <a:gd name="connsiteX1" fmla="*/ 2446605 w 2446605"/>
                <a:gd name="connsiteY1" fmla="*/ 0 h 1516572"/>
                <a:gd name="connsiteX2" fmla="*/ 2227875 w 2446605"/>
                <a:gd name="connsiteY2" fmla="*/ 459544 h 1516572"/>
                <a:gd name="connsiteX3" fmla="*/ 1594764 w 2446605"/>
                <a:gd name="connsiteY3" fmla="*/ 1516572 h 1516572"/>
                <a:gd name="connsiteX4" fmla="*/ 194313 w 2446605"/>
                <a:gd name="connsiteY4" fmla="*/ 225946 h 1516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46605" h="1516572">
                  <a:moveTo>
                    <a:pt x="0" y="0"/>
                  </a:moveTo>
                  <a:lnTo>
                    <a:pt x="2446605" y="0"/>
                  </a:lnTo>
                  <a:lnTo>
                    <a:pt x="2227875" y="459544"/>
                  </a:lnTo>
                  <a:cubicBezTo>
                    <a:pt x="2036150" y="829668"/>
                    <a:pt x="1823272" y="1181396"/>
                    <a:pt x="1594764" y="1516572"/>
                  </a:cubicBezTo>
                  <a:cubicBezTo>
                    <a:pt x="1081250" y="1128061"/>
                    <a:pt x="613535" y="695008"/>
                    <a:pt x="194313" y="225946"/>
                  </a:cubicBezTo>
                  <a:close/>
                </a:path>
              </a:pathLst>
            </a:custGeom>
            <a:solidFill>
              <a:srgbClr val="4DA32F"/>
            </a:solidFill>
            <a:ln w="9525" cap="flat">
              <a:noFill/>
              <a:prstDash val="solid"/>
              <a:miter/>
            </a:ln>
          </p:spPr>
          <p:txBody>
            <a:bodyPr wrap="square" rtlCol="0" anchor="ctr">
              <a:noAutofit/>
            </a:bodyPr>
            <a:lstStyle/>
            <a:p>
              <a:endParaRPr lang="en-GB"/>
            </a:p>
          </p:txBody>
        </p:sp>
        <p:sp>
          <p:nvSpPr>
            <p:cNvPr id="41" name="Freeform: Shape 40">
              <a:extLst>
                <a:ext uri="{FF2B5EF4-FFF2-40B4-BE49-F238E27FC236}">
                  <a16:creationId xmlns:a16="http://schemas.microsoft.com/office/drawing/2014/main" id="{1CFE30B6-30EF-4CC6-9B8D-F2187B10FEE2}"/>
                </a:ext>
              </a:extLst>
            </p:cNvPr>
            <p:cNvSpPr/>
            <p:nvPr userDrawn="1"/>
          </p:nvSpPr>
          <p:spPr>
            <a:xfrm>
              <a:off x="4875293" y="3833388"/>
              <a:ext cx="3379827" cy="3027843"/>
            </a:xfrm>
            <a:custGeom>
              <a:avLst/>
              <a:gdLst>
                <a:gd name="connsiteX0" fmla="*/ 2211065 w 3379827"/>
                <a:gd name="connsiteY0" fmla="*/ 0 h 3027843"/>
                <a:gd name="connsiteX1" fmla="*/ 3213913 w 3379827"/>
                <a:gd name="connsiteY1" fmla="*/ 2736946 h 3027843"/>
                <a:gd name="connsiteX2" fmla="*/ 3379827 w 3379827"/>
                <a:gd name="connsiteY2" fmla="*/ 3027843 h 3027843"/>
                <a:gd name="connsiteX3" fmla="*/ 2179338 w 3379827"/>
                <a:gd name="connsiteY3" fmla="*/ 3027843 h 3027843"/>
                <a:gd name="connsiteX4" fmla="*/ 1871061 w 3379827"/>
                <a:gd name="connsiteY4" fmla="*/ 2986653 h 3027843"/>
                <a:gd name="connsiteX5" fmla="*/ 332879 w 3379827"/>
                <a:gd name="connsiteY5" fmla="*/ 2620727 h 3027843"/>
                <a:gd name="connsiteX6" fmla="*/ 0 w 3379827"/>
                <a:gd name="connsiteY6" fmla="*/ 1257491 h 3027843"/>
                <a:gd name="connsiteX7" fmla="*/ 2211065 w 3379827"/>
                <a:gd name="connsiteY7" fmla="*/ 0 h 3027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79827" h="3027843">
                  <a:moveTo>
                    <a:pt x="2211065" y="0"/>
                  </a:moveTo>
                  <a:cubicBezTo>
                    <a:pt x="2408999" y="955073"/>
                    <a:pt x="2747389" y="1877757"/>
                    <a:pt x="3213913" y="2736946"/>
                  </a:cubicBezTo>
                  <a:lnTo>
                    <a:pt x="3379827" y="3027843"/>
                  </a:lnTo>
                  <a:lnTo>
                    <a:pt x="2179338" y="3027843"/>
                  </a:lnTo>
                  <a:lnTo>
                    <a:pt x="1871061" y="2986653"/>
                  </a:lnTo>
                  <a:cubicBezTo>
                    <a:pt x="1354732" y="2907169"/>
                    <a:pt x="840472" y="2785788"/>
                    <a:pt x="332879" y="2620727"/>
                  </a:cubicBezTo>
                  <a:cubicBezTo>
                    <a:pt x="253338" y="2159111"/>
                    <a:pt x="142533" y="1703013"/>
                    <a:pt x="0" y="1257491"/>
                  </a:cubicBezTo>
                  <a:cubicBezTo>
                    <a:pt x="783918" y="934725"/>
                    <a:pt x="1528298" y="515409"/>
                    <a:pt x="2211065" y="0"/>
                  </a:cubicBezTo>
                  <a:close/>
                </a:path>
              </a:pathLst>
            </a:custGeom>
            <a:solidFill>
              <a:srgbClr val="C2D9AC"/>
            </a:solidFill>
            <a:ln w="9525" cap="flat">
              <a:noFill/>
              <a:prstDash val="solid"/>
              <a:miter/>
            </a:ln>
          </p:spPr>
          <p:txBody>
            <a:bodyPr wrap="square" rtlCol="0" anchor="ctr">
              <a:noAutofit/>
            </a:bodyPr>
            <a:lstStyle/>
            <a:p>
              <a:endParaRPr lang="en-GB"/>
            </a:p>
          </p:txBody>
        </p:sp>
        <p:sp>
          <p:nvSpPr>
            <p:cNvPr id="42" name="Freeform: Shape 41">
              <a:extLst>
                <a:ext uri="{FF2B5EF4-FFF2-40B4-BE49-F238E27FC236}">
                  <a16:creationId xmlns:a16="http://schemas.microsoft.com/office/drawing/2014/main" id="{E45AEC23-67F0-42E4-ACC6-19CFD240E545}"/>
                </a:ext>
              </a:extLst>
            </p:cNvPr>
            <p:cNvSpPr/>
            <p:nvPr userDrawn="1"/>
          </p:nvSpPr>
          <p:spPr>
            <a:xfrm>
              <a:off x="7085439" y="2422334"/>
              <a:ext cx="5106770" cy="4453411"/>
            </a:xfrm>
            <a:custGeom>
              <a:avLst/>
              <a:gdLst>
                <a:gd name="connsiteX0" fmla="*/ 1508526 w 5106770"/>
                <a:gd name="connsiteY0" fmla="*/ 0 h 4453411"/>
                <a:gd name="connsiteX1" fmla="*/ 2626703 w 5106770"/>
                <a:gd name="connsiteY1" fmla="*/ 487822 h 4453411"/>
                <a:gd name="connsiteX2" fmla="*/ 4828625 w 5106770"/>
                <a:gd name="connsiteY2" fmla="*/ 2029284 h 4453411"/>
                <a:gd name="connsiteX3" fmla="*/ 5106770 w 5106770"/>
                <a:gd name="connsiteY3" fmla="*/ 2301454 h 4453411"/>
                <a:gd name="connsiteX4" fmla="*/ 5106561 w 5106770"/>
                <a:gd name="connsiteY4" fmla="*/ 2301454 h 4453411"/>
                <a:gd name="connsiteX5" fmla="*/ 5106561 w 5106770"/>
                <a:gd name="connsiteY5" fmla="*/ 3701023 h 4453411"/>
                <a:gd name="connsiteX6" fmla="*/ 5023648 w 5106770"/>
                <a:gd name="connsiteY6" fmla="*/ 3737215 h 4453411"/>
                <a:gd name="connsiteX7" fmla="*/ 2677688 w 5106770"/>
                <a:gd name="connsiteY7" fmla="*/ 4397416 h 4453411"/>
                <a:gd name="connsiteX8" fmla="*/ 2240943 w 5106770"/>
                <a:gd name="connsiteY8" fmla="*/ 4453411 h 4453411"/>
                <a:gd name="connsiteX9" fmla="*/ 1177043 w 5106770"/>
                <a:gd name="connsiteY9" fmla="*/ 4453411 h 4453411"/>
                <a:gd name="connsiteX10" fmla="*/ 1002995 w 5106770"/>
                <a:gd name="connsiteY10" fmla="*/ 4148156 h 4453411"/>
                <a:gd name="connsiteX11" fmla="*/ 0 w 5106770"/>
                <a:gd name="connsiteY11" fmla="*/ 1411054 h 4453411"/>
                <a:gd name="connsiteX12" fmla="*/ 1508526 w 5106770"/>
                <a:gd name="connsiteY12" fmla="*/ 0 h 4453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106770" h="4453411">
                  <a:moveTo>
                    <a:pt x="1508526" y="0"/>
                  </a:moveTo>
                  <a:cubicBezTo>
                    <a:pt x="1886465" y="138392"/>
                    <a:pt x="2259804" y="299316"/>
                    <a:pt x="2626703" y="487822"/>
                  </a:cubicBezTo>
                  <a:cubicBezTo>
                    <a:pt x="3447118" y="909381"/>
                    <a:pt x="4183299" y="1430797"/>
                    <a:pt x="4828625" y="2029284"/>
                  </a:cubicBezTo>
                  <a:lnTo>
                    <a:pt x="5106770" y="2301454"/>
                  </a:lnTo>
                  <a:lnTo>
                    <a:pt x="5106561" y="2301454"/>
                  </a:lnTo>
                  <a:lnTo>
                    <a:pt x="5106561" y="3701023"/>
                  </a:lnTo>
                  <a:lnTo>
                    <a:pt x="5023648" y="3737215"/>
                  </a:lnTo>
                  <a:cubicBezTo>
                    <a:pt x="4272443" y="4051740"/>
                    <a:pt x="3484134" y="4273813"/>
                    <a:pt x="2677688" y="4397416"/>
                  </a:cubicBezTo>
                  <a:lnTo>
                    <a:pt x="2240943" y="4453411"/>
                  </a:lnTo>
                  <a:lnTo>
                    <a:pt x="1177043" y="4453411"/>
                  </a:lnTo>
                  <a:lnTo>
                    <a:pt x="1002995" y="4148156"/>
                  </a:lnTo>
                  <a:cubicBezTo>
                    <a:pt x="536775" y="3289266"/>
                    <a:pt x="198336" y="2366528"/>
                    <a:pt x="0" y="1411054"/>
                  </a:cubicBezTo>
                  <a:cubicBezTo>
                    <a:pt x="545756" y="1000016"/>
                    <a:pt x="1051511" y="526443"/>
                    <a:pt x="1508526" y="0"/>
                  </a:cubicBezTo>
                  <a:close/>
                </a:path>
              </a:pathLst>
            </a:custGeom>
            <a:solidFill>
              <a:srgbClr val="A0C680"/>
            </a:solidFill>
            <a:ln w="9525" cap="flat">
              <a:noFill/>
              <a:prstDash val="solid"/>
              <a:miter/>
            </a:ln>
          </p:spPr>
          <p:txBody>
            <a:bodyPr wrap="square" rtlCol="0" anchor="ctr">
              <a:noAutofit/>
            </a:bodyPr>
            <a:lstStyle/>
            <a:p>
              <a:endParaRPr lang="en-GB"/>
            </a:p>
          </p:txBody>
        </p:sp>
        <p:grpSp>
          <p:nvGrpSpPr>
            <p:cNvPr id="3" name="Group 2">
              <a:extLst>
                <a:ext uri="{FF2B5EF4-FFF2-40B4-BE49-F238E27FC236}">
                  <a16:creationId xmlns:a16="http://schemas.microsoft.com/office/drawing/2014/main" id="{2DFB2EBA-67FF-4E6D-8802-C69D4BFB6C14}"/>
                </a:ext>
              </a:extLst>
            </p:cNvPr>
            <p:cNvGrpSpPr/>
            <p:nvPr userDrawn="1"/>
          </p:nvGrpSpPr>
          <p:grpSpPr>
            <a:xfrm>
              <a:off x="0" y="69653"/>
              <a:ext cx="12192000" cy="6764518"/>
              <a:chOff x="0" y="69653"/>
              <a:chExt cx="12192000" cy="6764518"/>
            </a:xfrm>
          </p:grpSpPr>
          <p:sp>
            <p:nvSpPr>
              <p:cNvPr id="22" name="Freeform: Shape 21">
                <a:extLst>
                  <a:ext uri="{FF2B5EF4-FFF2-40B4-BE49-F238E27FC236}">
                    <a16:creationId xmlns:a16="http://schemas.microsoft.com/office/drawing/2014/main" id="{CA46B033-747C-4DFA-9FC1-54E65CF1D028}"/>
                  </a:ext>
                </a:extLst>
              </p:cNvPr>
              <p:cNvSpPr/>
              <p:nvPr userDrawn="1"/>
            </p:nvSpPr>
            <p:spPr>
              <a:xfrm>
                <a:off x="0" y="2495510"/>
                <a:ext cx="386036" cy="771665"/>
              </a:xfrm>
              <a:custGeom>
                <a:avLst/>
                <a:gdLst>
                  <a:gd name="connsiteX0" fmla="*/ 0 w 386036"/>
                  <a:gd name="connsiteY0" fmla="*/ 0 h 771665"/>
                  <a:gd name="connsiteX1" fmla="*/ 97102 w 386036"/>
                  <a:gd name="connsiteY1" fmla="*/ 149054 h 771665"/>
                  <a:gd name="connsiteX2" fmla="*/ 386036 w 386036"/>
                  <a:gd name="connsiteY2" fmla="*/ 547984 h 771665"/>
                  <a:gd name="connsiteX3" fmla="*/ 20320 w 386036"/>
                  <a:gd name="connsiteY3" fmla="*/ 758739 h 771665"/>
                  <a:gd name="connsiteX4" fmla="*/ 0 w 386036"/>
                  <a:gd name="connsiteY4" fmla="*/ 771665 h 771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6036" h="771665">
                    <a:moveTo>
                      <a:pt x="0" y="0"/>
                    </a:moveTo>
                    <a:lnTo>
                      <a:pt x="97102" y="149054"/>
                    </a:lnTo>
                    <a:cubicBezTo>
                      <a:pt x="189941" y="284157"/>
                      <a:pt x="286264" y="417177"/>
                      <a:pt x="386036" y="547984"/>
                    </a:cubicBezTo>
                    <a:cubicBezTo>
                      <a:pt x="262701" y="615455"/>
                      <a:pt x="140774" y="685743"/>
                      <a:pt x="20320" y="758739"/>
                    </a:cubicBezTo>
                    <a:lnTo>
                      <a:pt x="0" y="771665"/>
                    </a:lnTo>
                    <a:close/>
                  </a:path>
                </a:pathLst>
              </a:custGeom>
              <a:solidFill>
                <a:srgbClr val="C2D9AC"/>
              </a:solidFill>
              <a:ln w="9525"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81DA04A4-4607-419C-B3D8-6FBA6766DFA9}"/>
                  </a:ext>
                </a:extLst>
              </p:cNvPr>
              <p:cNvSpPr/>
              <p:nvPr userDrawn="1"/>
            </p:nvSpPr>
            <p:spPr>
              <a:xfrm>
                <a:off x="0" y="5596173"/>
                <a:ext cx="5262325" cy="1237998"/>
              </a:xfrm>
              <a:custGeom>
                <a:avLst/>
                <a:gdLst>
                  <a:gd name="connsiteX0" fmla="*/ 3284010 w 5262325"/>
                  <a:gd name="connsiteY0" fmla="*/ 0 h 1237998"/>
                  <a:gd name="connsiteX1" fmla="*/ 3729533 w 5262325"/>
                  <a:gd name="connsiteY1" fmla="*/ 243684 h 1237998"/>
                  <a:gd name="connsiteX2" fmla="*/ 5207716 w 5262325"/>
                  <a:gd name="connsiteY2" fmla="*/ 857483 h 1237998"/>
                  <a:gd name="connsiteX3" fmla="*/ 5262325 w 5262325"/>
                  <a:gd name="connsiteY3" fmla="*/ 1237998 h 1237998"/>
                  <a:gd name="connsiteX4" fmla="*/ 0 w 5262325"/>
                  <a:gd name="connsiteY4" fmla="*/ 1237998 h 1237998"/>
                  <a:gd name="connsiteX5" fmla="*/ 0 w 5262325"/>
                  <a:gd name="connsiteY5" fmla="*/ 185769 h 1237998"/>
                  <a:gd name="connsiteX6" fmla="*/ 270259 w 5262325"/>
                  <a:gd name="connsiteY6" fmla="*/ 215046 h 1237998"/>
                  <a:gd name="connsiteX7" fmla="*/ 3284010 w 5262325"/>
                  <a:gd name="connsiteY7" fmla="*/ 0 h 123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62325" h="1237998">
                    <a:moveTo>
                      <a:pt x="3284010" y="0"/>
                    </a:moveTo>
                    <a:cubicBezTo>
                      <a:pt x="3429300" y="83677"/>
                      <a:pt x="3577809" y="165520"/>
                      <a:pt x="3729533" y="243684"/>
                    </a:cubicBezTo>
                    <a:cubicBezTo>
                      <a:pt x="4212759" y="491959"/>
                      <a:pt x="4707021" y="695641"/>
                      <a:pt x="5207716" y="857483"/>
                    </a:cubicBezTo>
                    <a:lnTo>
                      <a:pt x="5262325" y="1237998"/>
                    </a:lnTo>
                    <a:lnTo>
                      <a:pt x="0" y="1237998"/>
                    </a:lnTo>
                    <a:lnTo>
                      <a:pt x="0" y="185769"/>
                    </a:lnTo>
                    <a:lnTo>
                      <a:pt x="270259" y="215046"/>
                    </a:lnTo>
                    <a:cubicBezTo>
                      <a:pt x="1286740" y="298540"/>
                      <a:pt x="2302963" y="223108"/>
                      <a:pt x="3284010" y="0"/>
                    </a:cubicBezTo>
                    <a:close/>
                  </a:path>
                </a:pathLst>
              </a:custGeom>
              <a:solidFill>
                <a:srgbClr val="C2D9AC"/>
              </a:solidFill>
              <a:ln w="9525"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85A5FBD6-1932-4D8A-864F-71B660300C9A}"/>
                  </a:ext>
                </a:extLst>
              </p:cNvPr>
              <p:cNvSpPr/>
              <p:nvPr/>
            </p:nvSpPr>
            <p:spPr>
              <a:xfrm>
                <a:off x="25041" y="3043030"/>
                <a:ext cx="3258506" cy="2801597"/>
              </a:xfrm>
              <a:custGeom>
                <a:avLst/>
                <a:gdLst>
                  <a:gd name="connsiteX0" fmla="*/ 360995 w 3258506"/>
                  <a:gd name="connsiteY0" fmla="*/ 0 h 2801597"/>
                  <a:gd name="connsiteX1" fmla="*/ 3258506 w 3258506"/>
                  <a:gd name="connsiteY1" fmla="*/ 2553598 h 2801597"/>
                  <a:gd name="connsiteX2" fmla="*/ 245210 w 3258506"/>
                  <a:gd name="connsiteY2" fmla="*/ 2768581 h 2801597"/>
                  <a:gd name="connsiteX3" fmla="*/ 0 w 3258506"/>
                  <a:gd name="connsiteY3" fmla="*/ 2742040 h 2801597"/>
                  <a:gd name="connsiteX4" fmla="*/ 0 w 3258506"/>
                  <a:gd name="connsiteY4" fmla="*/ 208300 h 28015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58506" h="2801597">
                    <a:moveTo>
                      <a:pt x="360995" y="0"/>
                    </a:moveTo>
                    <a:cubicBezTo>
                      <a:pt x="1130201" y="1007831"/>
                      <a:pt x="2102630" y="1882787"/>
                      <a:pt x="3258506" y="2553598"/>
                    </a:cubicBezTo>
                    <a:cubicBezTo>
                      <a:pt x="2277802" y="2776362"/>
                      <a:pt x="1261668" y="2851966"/>
                      <a:pt x="245210" y="2768581"/>
                    </a:cubicBezTo>
                    <a:lnTo>
                      <a:pt x="0" y="2742040"/>
                    </a:lnTo>
                    <a:lnTo>
                      <a:pt x="0" y="208300"/>
                    </a:lnTo>
                    <a:close/>
                  </a:path>
                </a:pathLst>
              </a:custGeom>
              <a:solidFill>
                <a:srgbClr val="7BB453"/>
              </a:solidFill>
              <a:ln w="9525"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0A36405C-0DD2-4895-988D-42CFC5E3B16D}"/>
                  </a:ext>
                </a:extLst>
              </p:cNvPr>
              <p:cNvSpPr/>
              <p:nvPr/>
            </p:nvSpPr>
            <p:spPr>
              <a:xfrm>
                <a:off x="8593966" y="1516572"/>
                <a:ext cx="3598034" cy="3207216"/>
              </a:xfrm>
              <a:custGeom>
                <a:avLst/>
                <a:gdLst>
                  <a:gd name="connsiteX0" fmla="*/ 697021 w 3598034"/>
                  <a:gd name="connsiteY0" fmla="*/ 0 h 3207216"/>
                  <a:gd name="connsiteX1" fmla="*/ 2149457 w 3598034"/>
                  <a:gd name="connsiteY1" fmla="*/ 916797 h 3207216"/>
                  <a:gd name="connsiteX2" fmla="*/ 3374359 w 3598034"/>
                  <a:gd name="connsiteY2" fmla="*/ 1445308 h 3207216"/>
                  <a:gd name="connsiteX3" fmla="*/ 3598034 w 3598034"/>
                  <a:gd name="connsiteY3" fmla="*/ 1520221 h 3207216"/>
                  <a:gd name="connsiteX4" fmla="*/ 3598034 w 3598034"/>
                  <a:gd name="connsiteY4" fmla="*/ 3207216 h 3207216"/>
                  <a:gd name="connsiteX5" fmla="*/ 3319985 w 3598034"/>
                  <a:gd name="connsiteY5" fmla="*/ 2935157 h 3207216"/>
                  <a:gd name="connsiteX6" fmla="*/ 1117718 w 3598034"/>
                  <a:gd name="connsiteY6" fmla="*/ 1393585 h 3207216"/>
                  <a:gd name="connsiteX7" fmla="*/ 0 w 3598034"/>
                  <a:gd name="connsiteY7" fmla="*/ 905758 h 3207216"/>
                  <a:gd name="connsiteX8" fmla="*/ 697021 w 3598034"/>
                  <a:gd name="connsiteY8" fmla="*/ 0 h 3207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98034" h="3207216">
                    <a:moveTo>
                      <a:pt x="697021" y="0"/>
                    </a:moveTo>
                    <a:cubicBezTo>
                      <a:pt x="1147144" y="340694"/>
                      <a:pt x="1630829" y="649664"/>
                      <a:pt x="2149457" y="916797"/>
                    </a:cubicBezTo>
                    <a:cubicBezTo>
                      <a:pt x="2550841" y="1123236"/>
                      <a:pt x="2960042" y="1298870"/>
                      <a:pt x="3374359" y="1445308"/>
                    </a:cubicBezTo>
                    <a:lnTo>
                      <a:pt x="3598034" y="1520221"/>
                    </a:lnTo>
                    <a:lnTo>
                      <a:pt x="3598034" y="3207216"/>
                    </a:lnTo>
                    <a:lnTo>
                      <a:pt x="3319985" y="2935157"/>
                    </a:lnTo>
                    <a:cubicBezTo>
                      <a:pt x="2674529" y="2336558"/>
                      <a:pt x="1938419" y="1815143"/>
                      <a:pt x="1117718" y="1393585"/>
                    </a:cubicBezTo>
                    <a:cubicBezTo>
                      <a:pt x="751273" y="1205074"/>
                      <a:pt x="377475" y="1044154"/>
                      <a:pt x="0" y="905758"/>
                    </a:cubicBezTo>
                    <a:cubicBezTo>
                      <a:pt x="247821" y="619779"/>
                      <a:pt x="480007" y="318166"/>
                      <a:pt x="697021" y="0"/>
                    </a:cubicBezTo>
                    <a:close/>
                  </a:path>
                </a:pathLst>
              </a:custGeom>
              <a:solidFill>
                <a:srgbClr val="C2D9AC"/>
              </a:solidFill>
              <a:ln w="9525"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9258E70E-5D7C-4D33-AFAE-C86622C87E22}"/>
                  </a:ext>
                </a:extLst>
              </p:cNvPr>
              <p:cNvSpPr/>
              <p:nvPr/>
            </p:nvSpPr>
            <p:spPr>
              <a:xfrm>
                <a:off x="3244926" y="1813358"/>
                <a:ext cx="3840972" cy="3277515"/>
              </a:xfrm>
              <a:custGeom>
                <a:avLst/>
                <a:gdLst>
                  <a:gd name="connsiteX0" fmla="*/ 0 w 795718"/>
                  <a:gd name="connsiteY0" fmla="*/ 39862 h 678989"/>
                  <a:gd name="connsiteX1" fmla="*/ 337661 w 795718"/>
                  <a:gd name="connsiteY1" fmla="*/ 678990 h 678989"/>
                  <a:gd name="connsiteX2" fmla="*/ 795719 w 795718"/>
                  <a:gd name="connsiteY2" fmla="*/ 418481 h 678989"/>
                  <a:gd name="connsiteX3" fmla="*/ 752475 w 795718"/>
                  <a:gd name="connsiteY3" fmla="*/ 29956 h 678989"/>
                  <a:gd name="connsiteX4" fmla="*/ 0 w 795718"/>
                  <a:gd name="connsiteY4" fmla="*/ 39862 h 678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5718" h="678989">
                    <a:moveTo>
                      <a:pt x="0" y="39862"/>
                    </a:moveTo>
                    <a:cubicBezTo>
                      <a:pt x="150019" y="232553"/>
                      <a:pt x="264033" y="449151"/>
                      <a:pt x="337661" y="678990"/>
                    </a:cubicBezTo>
                    <a:cubicBezTo>
                      <a:pt x="499967" y="612029"/>
                      <a:pt x="654272" y="525161"/>
                      <a:pt x="795719" y="418481"/>
                    </a:cubicBezTo>
                    <a:cubicBezTo>
                      <a:pt x="769144" y="291322"/>
                      <a:pt x="754475" y="161020"/>
                      <a:pt x="752475" y="29956"/>
                    </a:cubicBezTo>
                    <a:cubicBezTo>
                      <a:pt x="500348" y="-13859"/>
                      <a:pt x="245364" y="-8811"/>
                      <a:pt x="0" y="39862"/>
                    </a:cubicBezTo>
                  </a:path>
                </a:pathLst>
              </a:custGeom>
              <a:solidFill>
                <a:srgbClr val="7BB453"/>
              </a:solidFill>
              <a:ln w="9525"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D411FB3C-6FDE-44BB-8689-222B4FD6F017}"/>
                  </a:ext>
                </a:extLst>
              </p:cNvPr>
              <p:cNvSpPr/>
              <p:nvPr/>
            </p:nvSpPr>
            <p:spPr>
              <a:xfrm>
                <a:off x="6877157" y="1957957"/>
                <a:ext cx="1716804" cy="1875426"/>
              </a:xfrm>
              <a:custGeom>
                <a:avLst/>
                <a:gdLst>
                  <a:gd name="connsiteX0" fmla="*/ 43243 w 355663"/>
                  <a:gd name="connsiteY0" fmla="*/ 388525 h 388524"/>
                  <a:gd name="connsiteX1" fmla="*/ 355663 w 355663"/>
                  <a:gd name="connsiteY1" fmla="*/ 96202 h 388524"/>
                  <a:gd name="connsiteX2" fmla="*/ 0 w 355663"/>
                  <a:gd name="connsiteY2" fmla="*/ 0 h 388524"/>
                  <a:gd name="connsiteX3" fmla="*/ 43243 w 355663"/>
                  <a:gd name="connsiteY3" fmla="*/ 388525 h 388524"/>
                </a:gdLst>
                <a:ahLst/>
                <a:cxnLst>
                  <a:cxn ang="0">
                    <a:pos x="connsiteX0" y="connsiteY0"/>
                  </a:cxn>
                  <a:cxn ang="0">
                    <a:pos x="connsiteX1" y="connsiteY1"/>
                  </a:cxn>
                  <a:cxn ang="0">
                    <a:pos x="connsiteX2" y="connsiteY2"/>
                  </a:cxn>
                  <a:cxn ang="0">
                    <a:pos x="connsiteX3" y="connsiteY3"/>
                  </a:cxn>
                </a:cxnLst>
                <a:rect l="l" t="t" r="r" b="b"/>
                <a:pathLst>
                  <a:path w="355663" h="388524">
                    <a:moveTo>
                      <a:pt x="43243" y="388525"/>
                    </a:moveTo>
                    <a:cubicBezTo>
                      <a:pt x="156305" y="303371"/>
                      <a:pt x="260985" y="205264"/>
                      <a:pt x="355663" y="96202"/>
                    </a:cubicBezTo>
                    <a:cubicBezTo>
                      <a:pt x="238601" y="53054"/>
                      <a:pt x="119729" y="20860"/>
                      <a:pt x="0" y="0"/>
                    </a:cubicBezTo>
                    <a:cubicBezTo>
                      <a:pt x="2000" y="131064"/>
                      <a:pt x="16669" y="261271"/>
                      <a:pt x="43243" y="388525"/>
                    </a:cubicBezTo>
                  </a:path>
                </a:pathLst>
              </a:custGeom>
              <a:solidFill>
                <a:srgbClr val="4DA32F"/>
              </a:solidFill>
              <a:ln w="9525"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F89FDA44-F0F6-4D3F-A241-5F19BD6D02C3}"/>
                  </a:ext>
                </a:extLst>
              </p:cNvPr>
              <p:cNvSpPr/>
              <p:nvPr/>
            </p:nvSpPr>
            <p:spPr>
              <a:xfrm>
                <a:off x="0" y="69653"/>
                <a:ext cx="3244926" cy="2973377"/>
              </a:xfrm>
              <a:custGeom>
                <a:avLst/>
                <a:gdLst>
                  <a:gd name="connsiteX0" fmla="*/ 1238919 w 3244926"/>
                  <a:gd name="connsiteY0" fmla="*/ 0 h 2973377"/>
                  <a:gd name="connsiteX1" fmla="*/ 3244926 w 3244926"/>
                  <a:gd name="connsiteY1" fmla="*/ 1936121 h 2973377"/>
                  <a:gd name="connsiteX2" fmla="*/ 386495 w 3244926"/>
                  <a:gd name="connsiteY2" fmla="*/ 2973377 h 2973377"/>
                  <a:gd name="connsiteX3" fmla="*/ 97496 w 3244926"/>
                  <a:gd name="connsiteY3" fmla="*/ 2574642 h 2973377"/>
                  <a:gd name="connsiteX4" fmla="*/ 0 w 3244926"/>
                  <a:gd name="connsiteY4" fmla="*/ 2425036 h 2973377"/>
                  <a:gd name="connsiteX5" fmla="*/ 0 w 3244926"/>
                  <a:gd name="connsiteY5" fmla="*/ 122910 h 2973377"/>
                  <a:gd name="connsiteX6" fmla="*/ 226923 w 3244926"/>
                  <a:gd name="connsiteY6" fmla="*/ 113083 h 2973377"/>
                  <a:gd name="connsiteX7" fmla="*/ 1238919 w 3244926"/>
                  <a:gd name="connsiteY7" fmla="*/ 0 h 2973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44926" h="2973377">
                    <a:moveTo>
                      <a:pt x="1238919" y="0"/>
                    </a:moveTo>
                    <a:cubicBezTo>
                      <a:pt x="2009046" y="555410"/>
                      <a:pt x="2679403" y="1210591"/>
                      <a:pt x="3244926" y="1936121"/>
                    </a:cubicBezTo>
                    <a:cubicBezTo>
                      <a:pt x="2246291" y="2134744"/>
                      <a:pt x="1280760" y="2482794"/>
                      <a:pt x="386495" y="2973377"/>
                    </a:cubicBezTo>
                    <a:cubicBezTo>
                      <a:pt x="286724" y="2842685"/>
                      <a:pt x="190372" y="2709723"/>
                      <a:pt x="97496" y="2574642"/>
                    </a:cubicBezTo>
                    <a:lnTo>
                      <a:pt x="0" y="2425036"/>
                    </a:lnTo>
                    <a:lnTo>
                      <a:pt x="0" y="122910"/>
                    </a:lnTo>
                    <a:lnTo>
                      <a:pt x="226923" y="113083"/>
                    </a:lnTo>
                    <a:cubicBezTo>
                      <a:pt x="566583" y="92588"/>
                      <a:pt x="904433" y="54829"/>
                      <a:pt x="1238919" y="0"/>
                    </a:cubicBezTo>
                    <a:close/>
                  </a:path>
                </a:pathLst>
              </a:custGeom>
              <a:solidFill>
                <a:srgbClr val="A0C680"/>
              </a:solidFill>
              <a:ln w="9525"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4E0CA05E-D909-45ED-B448-043D452446F2}"/>
                  </a:ext>
                </a:extLst>
              </p:cNvPr>
              <p:cNvSpPr/>
              <p:nvPr/>
            </p:nvSpPr>
            <p:spPr>
              <a:xfrm>
                <a:off x="3284006" y="5090420"/>
                <a:ext cx="1924164" cy="1363237"/>
              </a:xfrm>
              <a:custGeom>
                <a:avLst/>
                <a:gdLst>
                  <a:gd name="connsiteX0" fmla="*/ 0 w 398621"/>
                  <a:gd name="connsiteY0" fmla="*/ 104775 h 282416"/>
                  <a:gd name="connsiteX1" fmla="*/ 92297 w 398621"/>
                  <a:gd name="connsiteY1" fmla="*/ 155258 h 282416"/>
                  <a:gd name="connsiteX2" fmla="*/ 398621 w 398621"/>
                  <a:gd name="connsiteY2" fmla="*/ 282416 h 282416"/>
                  <a:gd name="connsiteX3" fmla="*/ 329660 w 398621"/>
                  <a:gd name="connsiteY3" fmla="*/ 0 h 282416"/>
                  <a:gd name="connsiteX4" fmla="*/ 0 w 398621"/>
                  <a:gd name="connsiteY4" fmla="*/ 104775 h 2824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8621" h="282416">
                    <a:moveTo>
                      <a:pt x="0" y="104775"/>
                    </a:moveTo>
                    <a:cubicBezTo>
                      <a:pt x="30099" y="122206"/>
                      <a:pt x="60865" y="139160"/>
                      <a:pt x="92297" y="155258"/>
                    </a:cubicBezTo>
                    <a:cubicBezTo>
                      <a:pt x="192405" y="206692"/>
                      <a:pt x="294894" y="248793"/>
                      <a:pt x="398621" y="282416"/>
                    </a:cubicBezTo>
                    <a:cubicBezTo>
                      <a:pt x="382238" y="186785"/>
                      <a:pt x="359188" y="92297"/>
                      <a:pt x="329660" y="0"/>
                    </a:cubicBezTo>
                    <a:cubicBezTo>
                      <a:pt x="222790" y="44005"/>
                      <a:pt x="112586" y="79153"/>
                      <a:pt x="0" y="104775"/>
                    </a:cubicBezTo>
                  </a:path>
                </a:pathLst>
              </a:custGeom>
              <a:solidFill>
                <a:srgbClr val="A0C680"/>
              </a:solidFill>
              <a:ln w="9525"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254DF548-0029-4508-8884-F7C93E79099A}"/>
                  </a:ext>
                </a:extLst>
              </p:cNvPr>
              <p:cNvSpPr/>
              <p:nvPr/>
            </p:nvSpPr>
            <p:spPr>
              <a:xfrm>
                <a:off x="386037" y="2005774"/>
                <a:ext cx="4488796" cy="3590395"/>
              </a:xfrm>
              <a:custGeom>
                <a:avLst/>
                <a:gdLst>
                  <a:gd name="connsiteX0" fmla="*/ 929926 w 929925"/>
                  <a:gd name="connsiteY0" fmla="*/ 639128 h 743807"/>
                  <a:gd name="connsiteX1" fmla="*/ 592265 w 929925"/>
                  <a:gd name="connsiteY1" fmla="*/ 0 h 743807"/>
                  <a:gd name="connsiteX2" fmla="*/ 0 w 929925"/>
                  <a:gd name="connsiteY2" fmla="*/ 214884 h 743807"/>
                  <a:gd name="connsiteX3" fmla="*/ 600266 w 929925"/>
                  <a:gd name="connsiteY3" fmla="*/ 743807 h 743807"/>
                  <a:gd name="connsiteX4" fmla="*/ 929926 w 929925"/>
                  <a:gd name="connsiteY4" fmla="*/ 639128 h 7438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9925" h="743807">
                    <a:moveTo>
                      <a:pt x="929926" y="639128"/>
                    </a:moveTo>
                    <a:cubicBezTo>
                      <a:pt x="856298" y="409289"/>
                      <a:pt x="742283" y="192691"/>
                      <a:pt x="592265" y="0"/>
                    </a:cubicBezTo>
                    <a:cubicBezTo>
                      <a:pt x="385286" y="41148"/>
                      <a:pt x="185357" y="113252"/>
                      <a:pt x="0" y="214884"/>
                    </a:cubicBezTo>
                    <a:cubicBezTo>
                      <a:pt x="159353" y="423672"/>
                      <a:pt x="360807" y="604837"/>
                      <a:pt x="600266" y="743807"/>
                    </a:cubicBezTo>
                    <a:cubicBezTo>
                      <a:pt x="712946" y="718185"/>
                      <a:pt x="823151" y="683038"/>
                      <a:pt x="929926" y="639128"/>
                    </a:cubicBezTo>
                  </a:path>
                </a:pathLst>
              </a:custGeom>
              <a:solidFill>
                <a:srgbClr val="4DA32F"/>
              </a:solidFill>
              <a:ln w="9525" cap="flat">
                <a:noFill/>
                <a:prstDash val="solid"/>
                <a:miter/>
              </a:ln>
            </p:spPr>
            <p:txBody>
              <a:bodyPr rtlCol="0" anchor="ctr"/>
              <a:lstStyle/>
              <a:p>
                <a:endParaRPr lang="en-GB"/>
              </a:p>
            </p:txBody>
          </p:sp>
        </p:grpSp>
      </p:grpSp>
      <p:sp>
        <p:nvSpPr>
          <p:cNvPr id="6" name="Rectangle 5">
            <a:extLst>
              <a:ext uri="{FF2B5EF4-FFF2-40B4-BE49-F238E27FC236}">
                <a16:creationId xmlns:a16="http://schemas.microsoft.com/office/drawing/2014/main" id="{387BEFBF-1767-482F-9994-61909F46FB7E}"/>
              </a:ext>
            </a:extLst>
          </p:cNvPr>
          <p:cNvSpPr/>
          <p:nvPr userDrawn="1"/>
        </p:nvSpPr>
        <p:spPr>
          <a:xfrm>
            <a:off x="0" y="0"/>
            <a:ext cx="12192000" cy="6858000"/>
          </a:xfrm>
          <a:prstGeom prst="rect">
            <a:avLst/>
          </a:prstGeom>
          <a:solidFill>
            <a:schemeClr val="accent5">
              <a:alpha val="9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p>
        </p:txBody>
      </p:sp>
      <p:sp>
        <p:nvSpPr>
          <p:cNvPr id="7" name="Oval 7">
            <a:extLst>
              <a:ext uri="{FF2B5EF4-FFF2-40B4-BE49-F238E27FC236}">
                <a16:creationId xmlns:a16="http://schemas.microsoft.com/office/drawing/2014/main" id="{7EF83C9F-9E70-4D7F-898D-0441FF6846A4}"/>
              </a:ext>
            </a:extLst>
          </p:cNvPr>
          <p:cNvSpPr/>
          <p:nvPr userDrawn="1"/>
        </p:nvSpPr>
        <p:spPr>
          <a:xfrm>
            <a:off x="6848475" y="3495675"/>
            <a:ext cx="1933575" cy="1933575"/>
          </a:xfrm>
          <a:custGeom>
            <a:avLst/>
            <a:gdLst>
              <a:gd name="connsiteX0" fmla="*/ 0 w 3867150"/>
              <a:gd name="connsiteY0" fmla="*/ 1933575 h 3867150"/>
              <a:gd name="connsiteX1" fmla="*/ 1933575 w 3867150"/>
              <a:gd name="connsiteY1" fmla="*/ 0 h 3867150"/>
              <a:gd name="connsiteX2" fmla="*/ 3867150 w 3867150"/>
              <a:gd name="connsiteY2" fmla="*/ 1933575 h 3867150"/>
              <a:gd name="connsiteX3" fmla="*/ 1933575 w 3867150"/>
              <a:gd name="connsiteY3" fmla="*/ 3867150 h 3867150"/>
              <a:gd name="connsiteX4" fmla="*/ 0 w 3867150"/>
              <a:gd name="connsiteY4" fmla="*/ 1933575 h 3867150"/>
              <a:gd name="connsiteX0" fmla="*/ 3867150 w 3958590"/>
              <a:gd name="connsiteY0" fmla="*/ 1933575 h 3867150"/>
              <a:gd name="connsiteX1" fmla="*/ 1933575 w 3958590"/>
              <a:gd name="connsiteY1" fmla="*/ 3867150 h 3867150"/>
              <a:gd name="connsiteX2" fmla="*/ 0 w 3958590"/>
              <a:gd name="connsiteY2" fmla="*/ 1933575 h 3867150"/>
              <a:gd name="connsiteX3" fmla="*/ 1933575 w 3958590"/>
              <a:gd name="connsiteY3" fmla="*/ 0 h 3867150"/>
              <a:gd name="connsiteX4" fmla="*/ 3958590 w 3958590"/>
              <a:gd name="connsiteY4" fmla="*/ 2025015 h 3867150"/>
              <a:gd name="connsiteX0" fmla="*/ 3867150 w 3867150"/>
              <a:gd name="connsiteY0" fmla="*/ 1933575 h 3867150"/>
              <a:gd name="connsiteX1" fmla="*/ 1933575 w 3867150"/>
              <a:gd name="connsiteY1" fmla="*/ 3867150 h 3867150"/>
              <a:gd name="connsiteX2" fmla="*/ 0 w 3867150"/>
              <a:gd name="connsiteY2" fmla="*/ 1933575 h 3867150"/>
              <a:gd name="connsiteX3" fmla="*/ 1933575 w 3867150"/>
              <a:gd name="connsiteY3" fmla="*/ 0 h 3867150"/>
              <a:gd name="connsiteX0" fmla="*/ 3867150 w 3867150"/>
              <a:gd name="connsiteY0" fmla="*/ 0 h 1933575"/>
              <a:gd name="connsiteX1" fmla="*/ 1933575 w 3867150"/>
              <a:gd name="connsiteY1" fmla="*/ 1933575 h 1933575"/>
              <a:gd name="connsiteX2" fmla="*/ 0 w 3867150"/>
              <a:gd name="connsiteY2" fmla="*/ 0 h 1933575"/>
              <a:gd name="connsiteX0" fmla="*/ 1933575 w 1933575"/>
              <a:gd name="connsiteY0" fmla="*/ 1933575 h 1933575"/>
              <a:gd name="connsiteX1" fmla="*/ 0 w 1933575"/>
              <a:gd name="connsiteY1" fmla="*/ 0 h 1933575"/>
            </a:gdLst>
            <a:ahLst/>
            <a:cxnLst>
              <a:cxn ang="0">
                <a:pos x="connsiteX0" y="connsiteY0"/>
              </a:cxn>
              <a:cxn ang="0">
                <a:pos x="connsiteX1" y="connsiteY1"/>
              </a:cxn>
            </a:cxnLst>
            <a:rect l="l" t="t" r="r" b="b"/>
            <a:pathLst>
              <a:path w="1933575" h="1933575">
                <a:moveTo>
                  <a:pt x="1933575" y="1933575"/>
                </a:moveTo>
                <a:cubicBezTo>
                  <a:pt x="865691" y="1933575"/>
                  <a:pt x="0" y="1067884"/>
                  <a:pt x="0" y="0"/>
                </a:cubicBezTo>
              </a:path>
            </a:pathLst>
          </a:custGeom>
          <a:noFill/>
          <a:ln w="5111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9" name="Oval 8">
            <a:extLst>
              <a:ext uri="{FF2B5EF4-FFF2-40B4-BE49-F238E27FC236}">
                <a16:creationId xmlns:a16="http://schemas.microsoft.com/office/drawing/2014/main" id="{5B8561CA-6465-4203-AD72-71F9A273DE17}"/>
              </a:ext>
            </a:extLst>
          </p:cNvPr>
          <p:cNvSpPr/>
          <p:nvPr userDrawn="1"/>
        </p:nvSpPr>
        <p:spPr>
          <a:xfrm>
            <a:off x="9791700" y="1000125"/>
            <a:ext cx="723900" cy="723900"/>
          </a:xfrm>
          <a:prstGeom prst="ellipse">
            <a:avLst/>
          </a:prstGeom>
          <a:solidFill>
            <a:schemeClr val="accent6"/>
          </a:solid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cxnSp>
        <p:nvCxnSpPr>
          <p:cNvPr id="10" name="Straight Connector 9">
            <a:extLst>
              <a:ext uri="{FF2B5EF4-FFF2-40B4-BE49-F238E27FC236}">
                <a16:creationId xmlns:a16="http://schemas.microsoft.com/office/drawing/2014/main" id="{7189718B-6F29-4012-BD58-2BCCA1F607C1}"/>
              </a:ext>
            </a:extLst>
          </p:cNvPr>
          <p:cNvCxnSpPr>
            <a:cxnSpLocks/>
          </p:cNvCxnSpPr>
          <p:nvPr userDrawn="1"/>
        </p:nvCxnSpPr>
        <p:spPr>
          <a:xfrm>
            <a:off x="11201400" y="0"/>
            <a:ext cx="0" cy="1196975"/>
          </a:xfrm>
          <a:prstGeom prst="line">
            <a:avLst/>
          </a:prstGeom>
          <a:ln w="254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8784A7A-3FC1-4F4D-8726-09BE8B944A69}"/>
              </a:ext>
            </a:extLst>
          </p:cNvPr>
          <p:cNvCxnSpPr>
            <a:cxnSpLocks/>
          </p:cNvCxnSpPr>
          <p:nvPr userDrawn="1"/>
        </p:nvCxnSpPr>
        <p:spPr>
          <a:xfrm>
            <a:off x="11201400" y="4257675"/>
            <a:ext cx="0" cy="2576497"/>
          </a:xfrm>
          <a:prstGeom prst="line">
            <a:avLst/>
          </a:prstGeom>
          <a:ln w="254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6" name="Picture Placeholder 15">
            <a:extLst>
              <a:ext uri="{FF2B5EF4-FFF2-40B4-BE49-F238E27FC236}">
                <a16:creationId xmlns:a16="http://schemas.microsoft.com/office/drawing/2014/main" id="{09A5336C-F9C7-4FF7-AE13-FA3FC43CA273}"/>
              </a:ext>
            </a:extLst>
          </p:cNvPr>
          <p:cNvSpPr>
            <a:spLocks noGrp="1"/>
          </p:cNvSpPr>
          <p:nvPr userDrawn="1">
            <p:ph type="pic" sz="quarter" idx="12" hasCustomPrompt="1"/>
          </p:nvPr>
        </p:nvSpPr>
        <p:spPr>
          <a:xfrm>
            <a:off x="6848475" y="1562100"/>
            <a:ext cx="3867150" cy="3867150"/>
          </a:xfrm>
          <a:prstGeom prst="ellipse">
            <a:avLst/>
          </a:prstGeom>
          <a:noFill/>
        </p:spPr>
        <p:txBody>
          <a:bodyPr lIns="72000" tIns="72000" rIns="72000" bIns="936000" anchor="ctr" anchorCtr="0"/>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solidFill>
                  <a:schemeClr val="bg1">
                    <a:lumMod val="75000"/>
                  </a:schemeClr>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dirty="0"/>
              <a:t>Click on the icon to add an image in this place-holder</a:t>
            </a:r>
            <a:endParaRPr lang="en-GB" dirty="0"/>
          </a:p>
        </p:txBody>
      </p:sp>
      <p:sp>
        <p:nvSpPr>
          <p:cNvPr id="20" name="Freeform: Shape 19">
            <a:extLst>
              <a:ext uri="{FF2B5EF4-FFF2-40B4-BE49-F238E27FC236}">
                <a16:creationId xmlns:a16="http://schemas.microsoft.com/office/drawing/2014/main" id="{777B9455-E603-46B7-A5B5-730C3600C28C}"/>
              </a:ext>
            </a:extLst>
          </p:cNvPr>
          <p:cNvSpPr/>
          <p:nvPr userDrawn="1"/>
        </p:nvSpPr>
        <p:spPr>
          <a:xfrm>
            <a:off x="25041"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8" name="Text Placeholder 7">
            <a:extLst>
              <a:ext uri="{FF2B5EF4-FFF2-40B4-BE49-F238E27FC236}">
                <a16:creationId xmlns:a16="http://schemas.microsoft.com/office/drawing/2014/main" id="{B0693EA9-9735-F644-AC05-10A0A8DA8822}"/>
              </a:ext>
            </a:extLst>
          </p:cNvPr>
          <p:cNvSpPr>
            <a:spLocks noGrp="1"/>
          </p:cNvSpPr>
          <p:nvPr>
            <p:ph type="body" sz="quarter" idx="13" hasCustomPrompt="1"/>
          </p:nvPr>
        </p:nvSpPr>
        <p:spPr>
          <a:xfrm>
            <a:off x="669925" y="3587750"/>
            <a:ext cx="5359400" cy="2133600"/>
          </a:xfrm>
        </p:spPr>
        <p:txBody>
          <a:bodyPr>
            <a:normAutofit/>
          </a:bodyPr>
          <a:lstStyle>
            <a:lvl1pPr marL="0" indent="0">
              <a:buNone/>
              <a:defRPr sz="1600" b="0" i="0">
                <a:solidFill>
                  <a:schemeClr val="bg1"/>
                </a:solidFill>
                <a:latin typeface="Roboto" panose="02000000000000000000" pitchFamily="2" charset="0"/>
                <a:ea typeface="Roboto" panose="02000000000000000000" pitchFamily="2" charset="0"/>
                <a:cs typeface="Roboto" panose="02000000000000000000" pitchFamily="2"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Name</a:t>
            </a:r>
          </a:p>
          <a:p>
            <a:pPr lvl="0"/>
            <a:r>
              <a:rPr lang="en-US" dirty="0" err="1"/>
              <a:t>email@gbif.org</a:t>
            </a:r>
            <a:endParaRPr lang="en-US" dirty="0"/>
          </a:p>
          <a:p>
            <a:pPr lvl="0"/>
            <a:endParaRPr lang="en-US" dirty="0"/>
          </a:p>
          <a:p>
            <a:pPr lvl="0"/>
            <a:r>
              <a:rPr lang="en-US" dirty="0"/>
              <a:t>additional message as/if needed</a:t>
            </a:r>
            <a:endParaRPr lang="en-GB" dirty="0"/>
          </a:p>
        </p:txBody>
      </p:sp>
      <p:pic>
        <p:nvPicPr>
          <p:cNvPr id="28" name="Picture 27">
            <a:extLst>
              <a:ext uri="{FF2B5EF4-FFF2-40B4-BE49-F238E27FC236}">
                <a16:creationId xmlns:a16="http://schemas.microsoft.com/office/drawing/2014/main" id="{83B2EFF8-3B54-9342-A4AE-11D1B46B514F}"/>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9484" b="9484"/>
          <a:stretch/>
        </p:blipFill>
        <p:spPr>
          <a:xfrm>
            <a:off x="10705689" y="6010603"/>
            <a:ext cx="1247090" cy="671464"/>
          </a:xfrm>
          <a:prstGeom prst="rect">
            <a:avLst/>
          </a:prstGeom>
          <a:solidFill>
            <a:schemeClr val="bg1"/>
          </a:solidFill>
        </p:spPr>
      </p:pic>
      <p:sp>
        <p:nvSpPr>
          <p:cNvPr id="29" name="TextBox 28">
            <a:extLst>
              <a:ext uri="{FF2B5EF4-FFF2-40B4-BE49-F238E27FC236}">
                <a16:creationId xmlns:a16="http://schemas.microsoft.com/office/drawing/2014/main" id="{B056C4AE-E6B3-D748-8E48-193C6D5CFF7E}"/>
              </a:ext>
            </a:extLst>
          </p:cNvPr>
          <p:cNvSpPr txBox="1"/>
          <p:nvPr userDrawn="1"/>
        </p:nvSpPr>
        <p:spPr>
          <a:xfrm>
            <a:off x="669925" y="2561646"/>
            <a:ext cx="5359400" cy="810204"/>
          </a:xfrm>
          <a:prstGeom prst="rect">
            <a:avLst/>
          </a:prstGeom>
          <a:noFill/>
        </p:spPr>
        <p:txBody>
          <a:bodyPr wrap="square" lIns="72000" tIns="72000" rIns="72000" bIns="72000" rtlCol="0">
            <a:spAutoFit/>
          </a:bodyPr>
          <a:lstStyle/>
          <a:p>
            <a:pPr marL="0" lvl="0" indent="0" algn="l" defTabSz="914400" rtl="0" eaLnBrk="1" latinLnBrk="0" hangingPunct="1">
              <a:lnSpc>
                <a:spcPct val="90000"/>
              </a:lnSpc>
              <a:spcBef>
                <a:spcPct val="0"/>
              </a:spcBef>
              <a:buClr>
                <a:schemeClr val="accent1"/>
              </a:buClr>
              <a:buFont typeface="Arial" panose="020B0604020202020204" pitchFamily="34" charset="0"/>
              <a:buNone/>
            </a:pPr>
            <a:r>
              <a:rPr lang="en-GB" sz="4800" kern="1200" cap="all" baseline="0" dirty="0">
                <a:solidFill>
                  <a:schemeClr val="accent6"/>
                </a:solidFill>
                <a:latin typeface="+mj-lt"/>
                <a:ea typeface="+mn-ea"/>
                <a:cs typeface="+mn-cs"/>
              </a:rPr>
              <a:t>Thank you</a:t>
            </a:r>
          </a:p>
        </p:txBody>
      </p:sp>
      <p:sp>
        <p:nvSpPr>
          <p:cNvPr id="18" name="TextBox 17">
            <a:extLst>
              <a:ext uri="{FF2B5EF4-FFF2-40B4-BE49-F238E27FC236}">
                <a16:creationId xmlns:a16="http://schemas.microsoft.com/office/drawing/2014/main" id="{CA081C41-0301-4E40-BAEB-C88696DAA6ED}"/>
              </a:ext>
            </a:extLst>
          </p:cNvPr>
          <p:cNvSpPr txBox="1"/>
          <p:nvPr userDrawn="1"/>
        </p:nvSpPr>
        <p:spPr>
          <a:xfrm>
            <a:off x="9520873" y="6127559"/>
            <a:ext cx="1164345" cy="360850"/>
          </a:xfrm>
          <a:prstGeom prst="rect">
            <a:avLst/>
          </a:prstGeom>
          <a:noFill/>
        </p:spPr>
        <p:txBody>
          <a:bodyPr wrap="square" lIns="72000" tIns="72000" rIns="72000" bIns="72000" rtlCol="0">
            <a:spAutoFit/>
          </a:bodyPr>
          <a:lstStyle/>
          <a:p>
            <a:pPr marL="0" indent="0" algn="ctr">
              <a:buClr>
                <a:schemeClr val="accent1"/>
              </a:buClr>
              <a:buFont typeface="Arial" panose="020B0604020202020204" pitchFamily="34" charset="0"/>
              <a:buNone/>
            </a:pPr>
            <a:r>
              <a:rPr lang="en-GB" sz="1400" b="0" i="0" dirty="0" err="1">
                <a:solidFill>
                  <a:schemeClr val="bg1"/>
                </a:solidFill>
                <a:latin typeface="Roboto Condensed" panose="02000000000000000000" pitchFamily="2" charset="0"/>
                <a:ea typeface="Roboto Condensed" panose="02000000000000000000" pitchFamily="2" charset="0"/>
                <a:cs typeface="Roboto Condensed" panose="02000000000000000000" pitchFamily="2" charset="0"/>
              </a:rPr>
              <a:t>www.gbif.org</a:t>
            </a:r>
            <a:endParaRPr lang="en-GB" sz="1400" b="0" i="0" dirty="0">
              <a:solidFill>
                <a:schemeClr val="bg1"/>
              </a:solidFill>
              <a:latin typeface="Roboto Condensed" panose="02000000000000000000" pitchFamily="2" charset="0"/>
              <a:ea typeface="Roboto Condensed" panose="02000000000000000000" pitchFamily="2" charset="0"/>
              <a:cs typeface="Roboto Condensed" panose="02000000000000000000" pitchFamily="2" charset="0"/>
            </a:endParaRPr>
          </a:p>
        </p:txBody>
      </p:sp>
    </p:spTree>
    <p:custDataLst>
      <p:tags r:id="rId1"/>
    </p:custDataLst>
    <p:extLst>
      <p:ext uri="{BB962C8B-B14F-4D97-AF65-F5344CB8AC3E}">
        <p14:creationId xmlns:p14="http://schemas.microsoft.com/office/powerpoint/2010/main" val="220430010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hank You Slide 2">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id="{71B218EF-6870-4F71-BB91-D235A81E9674}"/>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b="1575"/>
          <a:stretch/>
        </p:blipFill>
        <p:spPr>
          <a:xfrm>
            <a:off x="0" y="0"/>
            <a:ext cx="12192000" cy="6858000"/>
          </a:xfrm>
          <a:prstGeom prst="rect">
            <a:avLst/>
          </a:prstGeom>
        </p:spPr>
      </p:pic>
      <p:sp>
        <p:nvSpPr>
          <p:cNvPr id="6" name="Rectangle 5">
            <a:extLst>
              <a:ext uri="{FF2B5EF4-FFF2-40B4-BE49-F238E27FC236}">
                <a16:creationId xmlns:a16="http://schemas.microsoft.com/office/drawing/2014/main" id="{387BEFBF-1767-482F-9994-61909F46FB7E}"/>
              </a:ext>
            </a:extLst>
          </p:cNvPr>
          <p:cNvSpPr/>
          <p:nvPr userDrawn="1"/>
        </p:nvSpPr>
        <p:spPr>
          <a:xfrm>
            <a:off x="0" y="0"/>
            <a:ext cx="12192000" cy="6858000"/>
          </a:xfrm>
          <a:prstGeom prst="rect">
            <a:avLst/>
          </a:prstGeom>
          <a:solidFill>
            <a:schemeClr val="accent2">
              <a:alpha val="9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7" name="Oval 7">
            <a:extLst>
              <a:ext uri="{FF2B5EF4-FFF2-40B4-BE49-F238E27FC236}">
                <a16:creationId xmlns:a16="http://schemas.microsoft.com/office/drawing/2014/main" id="{7EF83C9F-9E70-4D7F-898D-0441FF6846A4}"/>
              </a:ext>
            </a:extLst>
          </p:cNvPr>
          <p:cNvSpPr/>
          <p:nvPr userDrawn="1"/>
        </p:nvSpPr>
        <p:spPr>
          <a:xfrm>
            <a:off x="6848475" y="3495675"/>
            <a:ext cx="1933575" cy="1933575"/>
          </a:xfrm>
          <a:custGeom>
            <a:avLst/>
            <a:gdLst>
              <a:gd name="connsiteX0" fmla="*/ 0 w 3867150"/>
              <a:gd name="connsiteY0" fmla="*/ 1933575 h 3867150"/>
              <a:gd name="connsiteX1" fmla="*/ 1933575 w 3867150"/>
              <a:gd name="connsiteY1" fmla="*/ 0 h 3867150"/>
              <a:gd name="connsiteX2" fmla="*/ 3867150 w 3867150"/>
              <a:gd name="connsiteY2" fmla="*/ 1933575 h 3867150"/>
              <a:gd name="connsiteX3" fmla="*/ 1933575 w 3867150"/>
              <a:gd name="connsiteY3" fmla="*/ 3867150 h 3867150"/>
              <a:gd name="connsiteX4" fmla="*/ 0 w 3867150"/>
              <a:gd name="connsiteY4" fmla="*/ 1933575 h 3867150"/>
              <a:gd name="connsiteX0" fmla="*/ 3867150 w 3958590"/>
              <a:gd name="connsiteY0" fmla="*/ 1933575 h 3867150"/>
              <a:gd name="connsiteX1" fmla="*/ 1933575 w 3958590"/>
              <a:gd name="connsiteY1" fmla="*/ 3867150 h 3867150"/>
              <a:gd name="connsiteX2" fmla="*/ 0 w 3958590"/>
              <a:gd name="connsiteY2" fmla="*/ 1933575 h 3867150"/>
              <a:gd name="connsiteX3" fmla="*/ 1933575 w 3958590"/>
              <a:gd name="connsiteY3" fmla="*/ 0 h 3867150"/>
              <a:gd name="connsiteX4" fmla="*/ 3958590 w 3958590"/>
              <a:gd name="connsiteY4" fmla="*/ 2025015 h 3867150"/>
              <a:gd name="connsiteX0" fmla="*/ 3867150 w 3867150"/>
              <a:gd name="connsiteY0" fmla="*/ 1933575 h 3867150"/>
              <a:gd name="connsiteX1" fmla="*/ 1933575 w 3867150"/>
              <a:gd name="connsiteY1" fmla="*/ 3867150 h 3867150"/>
              <a:gd name="connsiteX2" fmla="*/ 0 w 3867150"/>
              <a:gd name="connsiteY2" fmla="*/ 1933575 h 3867150"/>
              <a:gd name="connsiteX3" fmla="*/ 1933575 w 3867150"/>
              <a:gd name="connsiteY3" fmla="*/ 0 h 3867150"/>
              <a:gd name="connsiteX0" fmla="*/ 3867150 w 3867150"/>
              <a:gd name="connsiteY0" fmla="*/ 0 h 1933575"/>
              <a:gd name="connsiteX1" fmla="*/ 1933575 w 3867150"/>
              <a:gd name="connsiteY1" fmla="*/ 1933575 h 1933575"/>
              <a:gd name="connsiteX2" fmla="*/ 0 w 3867150"/>
              <a:gd name="connsiteY2" fmla="*/ 0 h 1933575"/>
              <a:gd name="connsiteX0" fmla="*/ 1933575 w 1933575"/>
              <a:gd name="connsiteY0" fmla="*/ 1933575 h 1933575"/>
              <a:gd name="connsiteX1" fmla="*/ 0 w 1933575"/>
              <a:gd name="connsiteY1" fmla="*/ 0 h 1933575"/>
            </a:gdLst>
            <a:ahLst/>
            <a:cxnLst>
              <a:cxn ang="0">
                <a:pos x="connsiteX0" y="connsiteY0"/>
              </a:cxn>
              <a:cxn ang="0">
                <a:pos x="connsiteX1" y="connsiteY1"/>
              </a:cxn>
            </a:cxnLst>
            <a:rect l="l" t="t" r="r" b="b"/>
            <a:pathLst>
              <a:path w="1933575" h="1933575">
                <a:moveTo>
                  <a:pt x="1933575" y="1933575"/>
                </a:moveTo>
                <a:cubicBezTo>
                  <a:pt x="865691" y="1933575"/>
                  <a:pt x="0" y="1067884"/>
                  <a:pt x="0" y="0"/>
                </a:cubicBezTo>
              </a:path>
            </a:pathLst>
          </a:custGeom>
          <a:noFill/>
          <a:ln w="5111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9" name="Oval 8">
            <a:extLst>
              <a:ext uri="{FF2B5EF4-FFF2-40B4-BE49-F238E27FC236}">
                <a16:creationId xmlns:a16="http://schemas.microsoft.com/office/drawing/2014/main" id="{5B8561CA-6465-4203-AD72-71F9A273DE17}"/>
              </a:ext>
            </a:extLst>
          </p:cNvPr>
          <p:cNvSpPr/>
          <p:nvPr userDrawn="1"/>
        </p:nvSpPr>
        <p:spPr>
          <a:xfrm>
            <a:off x="9791700" y="1000125"/>
            <a:ext cx="723900" cy="723900"/>
          </a:xfrm>
          <a:prstGeom prst="ellipse">
            <a:avLst/>
          </a:prstGeom>
          <a:solidFill>
            <a:schemeClr val="accent3"/>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cxnSp>
        <p:nvCxnSpPr>
          <p:cNvPr id="10" name="Straight Connector 9">
            <a:extLst>
              <a:ext uri="{FF2B5EF4-FFF2-40B4-BE49-F238E27FC236}">
                <a16:creationId xmlns:a16="http://schemas.microsoft.com/office/drawing/2014/main" id="{7189718B-6F29-4012-BD58-2BCCA1F607C1}"/>
              </a:ext>
            </a:extLst>
          </p:cNvPr>
          <p:cNvCxnSpPr>
            <a:cxnSpLocks/>
          </p:cNvCxnSpPr>
          <p:nvPr userDrawn="1"/>
        </p:nvCxnSpPr>
        <p:spPr>
          <a:xfrm>
            <a:off x="11201400" y="0"/>
            <a:ext cx="0" cy="1196975"/>
          </a:xfrm>
          <a:prstGeom prst="line">
            <a:avLst/>
          </a:prstGeom>
          <a:ln w="254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8784A7A-3FC1-4F4D-8726-09BE8B944A69}"/>
              </a:ext>
            </a:extLst>
          </p:cNvPr>
          <p:cNvCxnSpPr>
            <a:cxnSpLocks/>
          </p:cNvCxnSpPr>
          <p:nvPr userDrawn="1"/>
        </p:nvCxnSpPr>
        <p:spPr>
          <a:xfrm>
            <a:off x="11201400" y="4257675"/>
            <a:ext cx="0" cy="2576497"/>
          </a:xfrm>
          <a:prstGeom prst="line">
            <a:avLst/>
          </a:prstGeom>
          <a:ln w="254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6" name="Picture Placeholder 15">
            <a:extLst>
              <a:ext uri="{FF2B5EF4-FFF2-40B4-BE49-F238E27FC236}">
                <a16:creationId xmlns:a16="http://schemas.microsoft.com/office/drawing/2014/main" id="{09A5336C-F9C7-4FF7-AE13-FA3FC43CA273}"/>
              </a:ext>
            </a:extLst>
          </p:cNvPr>
          <p:cNvSpPr>
            <a:spLocks noGrp="1"/>
          </p:cNvSpPr>
          <p:nvPr>
            <p:ph type="pic" sz="quarter" idx="12" hasCustomPrompt="1"/>
          </p:nvPr>
        </p:nvSpPr>
        <p:spPr>
          <a:xfrm>
            <a:off x="6848475" y="1562100"/>
            <a:ext cx="3867150" cy="3867150"/>
          </a:xfrm>
          <a:prstGeom prst="ellipse">
            <a:avLst/>
          </a:prstGeom>
          <a:noFill/>
        </p:spPr>
        <p:txBody>
          <a:bodyPr lIns="72000" tIns="72000" rIns="72000" bIns="936000" anchor="ctr" anchorCtr="0"/>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solidFill>
                  <a:schemeClr val="bg1">
                    <a:lumMod val="75000"/>
                  </a:schemeClr>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p:txBody>
      </p:sp>
      <p:sp>
        <p:nvSpPr>
          <p:cNvPr id="20" name="Freeform: Shape 19">
            <a:extLst>
              <a:ext uri="{FF2B5EF4-FFF2-40B4-BE49-F238E27FC236}">
                <a16:creationId xmlns:a16="http://schemas.microsoft.com/office/drawing/2014/main" id="{777B9455-E603-46B7-A5B5-730C3600C28C}"/>
              </a:ext>
            </a:extLst>
          </p:cNvPr>
          <p:cNvSpPr/>
          <p:nvPr userDrawn="1"/>
        </p:nvSpPr>
        <p:spPr>
          <a:xfrm>
            <a:off x="0"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3" name="Text Placeholder 7">
            <a:extLst>
              <a:ext uri="{FF2B5EF4-FFF2-40B4-BE49-F238E27FC236}">
                <a16:creationId xmlns:a16="http://schemas.microsoft.com/office/drawing/2014/main" id="{A48268D4-EF57-5141-AB2C-A5D252E908A2}"/>
              </a:ext>
            </a:extLst>
          </p:cNvPr>
          <p:cNvSpPr>
            <a:spLocks noGrp="1"/>
          </p:cNvSpPr>
          <p:nvPr>
            <p:ph type="body" sz="quarter" idx="13" hasCustomPrompt="1"/>
          </p:nvPr>
        </p:nvSpPr>
        <p:spPr>
          <a:xfrm>
            <a:off x="669925" y="3587750"/>
            <a:ext cx="5359400" cy="2133600"/>
          </a:xfrm>
        </p:spPr>
        <p:txBody>
          <a:bodyPr>
            <a:normAutofit/>
          </a:bodyPr>
          <a:lstStyle>
            <a:lvl1pPr marL="0" indent="0">
              <a:buNone/>
              <a:defRPr sz="1600" b="0" i="0">
                <a:solidFill>
                  <a:schemeClr val="bg1"/>
                </a:solidFill>
                <a:latin typeface="Roboto" panose="02000000000000000000" pitchFamily="2" charset="0"/>
                <a:ea typeface="Roboto" panose="02000000000000000000" pitchFamily="2" charset="0"/>
                <a:cs typeface="Roboto" panose="02000000000000000000" pitchFamily="2"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Name</a:t>
            </a:r>
          </a:p>
          <a:p>
            <a:pPr lvl="0"/>
            <a:r>
              <a:rPr lang="en-US" dirty="0" err="1"/>
              <a:t>email@gbif.org</a:t>
            </a:r>
            <a:endParaRPr lang="en-US" dirty="0"/>
          </a:p>
          <a:p>
            <a:pPr lvl="0"/>
            <a:endParaRPr lang="en-US" dirty="0"/>
          </a:p>
          <a:p>
            <a:pPr lvl="0"/>
            <a:r>
              <a:rPr lang="en-US" dirty="0"/>
              <a:t>additional message as/if needed</a:t>
            </a:r>
            <a:endParaRPr lang="en-GB" dirty="0"/>
          </a:p>
        </p:txBody>
      </p:sp>
      <p:pic>
        <p:nvPicPr>
          <p:cNvPr id="12" name="Picture 11">
            <a:extLst>
              <a:ext uri="{FF2B5EF4-FFF2-40B4-BE49-F238E27FC236}">
                <a16:creationId xmlns:a16="http://schemas.microsoft.com/office/drawing/2014/main" id="{51A6E54A-51D1-7F46-B99C-9D48DDB90EC2}"/>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t="9484" b="9484"/>
          <a:stretch/>
        </p:blipFill>
        <p:spPr>
          <a:xfrm>
            <a:off x="10705689" y="6010603"/>
            <a:ext cx="1247090" cy="671464"/>
          </a:xfrm>
          <a:prstGeom prst="rect">
            <a:avLst/>
          </a:prstGeom>
          <a:solidFill>
            <a:schemeClr val="bg1"/>
          </a:solidFill>
        </p:spPr>
      </p:pic>
      <p:sp>
        <p:nvSpPr>
          <p:cNvPr id="3" name="TextBox 2">
            <a:extLst>
              <a:ext uri="{FF2B5EF4-FFF2-40B4-BE49-F238E27FC236}">
                <a16:creationId xmlns:a16="http://schemas.microsoft.com/office/drawing/2014/main" id="{26F8D140-F4F0-084B-9233-B1D4AB5BA9BA}"/>
              </a:ext>
            </a:extLst>
          </p:cNvPr>
          <p:cNvSpPr txBox="1"/>
          <p:nvPr userDrawn="1"/>
        </p:nvSpPr>
        <p:spPr>
          <a:xfrm>
            <a:off x="669925" y="2561646"/>
            <a:ext cx="5359400" cy="810204"/>
          </a:xfrm>
          <a:prstGeom prst="rect">
            <a:avLst/>
          </a:prstGeom>
          <a:noFill/>
        </p:spPr>
        <p:txBody>
          <a:bodyPr wrap="square" lIns="72000" tIns="72000" rIns="72000" bIns="72000" rtlCol="0">
            <a:spAutoFit/>
          </a:bodyPr>
          <a:lstStyle/>
          <a:p>
            <a:pPr marL="0" lvl="0" indent="0" algn="l" defTabSz="914400" rtl="0" eaLnBrk="1" latinLnBrk="0" hangingPunct="1">
              <a:lnSpc>
                <a:spcPct val="90000"/>
              </a:lnSpc>
              <a:spcBef>
                <a:spcPct val="0"/>
              </a:spcBef>
              <a:buClr>
                <a:schemeClr val="accent1"/>
              </a:buClr>
              <a:buFont typeface="Arial" panose="020B0604020202020204" pitchFamily="34" charset="0"/>
              <a:buNone/>
            </a:pPr>
            <a:r>
              <a:rPr lang="en-GB" sz="4800" kern="1200" cap="all" baseline="0" dirty="0">
                <a:solidFill>
                  <a:schemeClr val="accent3"/>
                </a:solidFill>
                <a:latin typeface="+mj-lt"/>
                <a:ea typeface="+mn-ea"/>
                <a:cs typeface="+mn-cs"/>
              </a:rPr>
              <a:t>Thank you</a:t>
            </a:r>
          </a:p>
        </p:txBody>
      </p:sp>
      <p:sp>
        <p:nvSpPr>
          <p:cNvPr id="14" name="TextBox 13">
            <a:extLst>
              <a:ext uri="{FF2B5EF4-FFF2-40B4-BE49-F238E27FC236}">
                <a16:creationId xmlns:a16="http://schemas.microsoft.com/office/drawing/2014/main" id="{92AEAF87-7502-1542-8949-B37351F23BB3}"/>
              </a:ext>
            </a:extLst>
          </p:cNvPr>
          <p:cNvSpPr txBox="1"/>
          <p:nvPr userDrawn="1"/>
        </p:nvSpPr>
        <p:spPr>
          <a:xfrm>
            <a:off x="9520873" y="6127559"/>
            <a:ext cx="1164345" cy="360850"/>
          </a:xfrm>
          <a:prstGeom prst="rect">
            <a:avLst/>
          </a:prstGeom>
          <a:noFill/>
        </p:spPr>
        <p:txBody>
          <a:bodyPr wrap="square" lIns="72000" tIns="72000" rIns="72000" bIns="72000" rtlCol="0">
            <a:spAutoFit/>
          </a:bodyPr>
          <a:lstStyle/>
          <a:p>
            <a:pPr marL="0" indent="0" algn="ctr">
              <a:buClr>
                <a:schemeClr val="accent1"/>
              </a:buClr>
              <a:buFont typeface="Arial" panose="020B0604020202020204" pitchFamily="34" charset="0"/>
              <a:buNone/>
            </a:pPr>
            <a:r>
              <a:rPr lang="en-GB" sz="1400" b="0" i="0" dirty="0" err="1">
                <a:solidFill>
                  <a:schemeClr val="bg1"/>
                </a:solidFill>
                <a:latin typeface="Roboto Condensed" panose="02000000000000000000" pitchFamily="2" charset="0"/>
                <a:ea typeface="Roboto Condensed" panose="02000000000000000000" pitchFamily="2" charset="0"/>
                <a:cs typeface="Roboto Condensed" panose="02000000000000000000" pitchFamily="2" charset="0"/>
              </a:rPr>
              <a:t>www.gbif.org</a:t>
            </a:r>
            <a:endParaRPr lang="en-GB" sz="1400" b="0" i="0" dirty="0">
              <a:solidFill>
                <a:schemeClr val="bg1"/>
              </a:solidFill>
              <a:latin typeface="Roboto Condensed" panose="02000000000000000000" pitchFamily="2" charset="0"/>
              <a:ea typeface="Roboto Condensed" panose="02000000000000000000" pitchFamily="2" charset="0"/>
              <a:cs typeface="Roboto Condensed" panose="02000000000000000000" pitchFamily="2" charset="0"/>
            </a:endParaRPr>
          </a:p>
        </p:txBody>
      </p:sp>
    </p:spTree>
    <p:custDataLst>
      <p:tags r:id="rId1"/>
    </p:custDataLst>
    <p:extLst>
      <p:ext uri="{BB962C8B-B14F-4D97-AF65-F5344CB8AC3E}">
        <p14:creationId xmlns:p14="http://schemas.microsoft.com/office/powerpoint/2010/main" val="144716157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hank You Slide 3">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id="{24AC61F8-343F-4548-8A0A-405B40EE5D21}"/>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b="1575"/>
          <a:stretch/>
        </p:blipFill>
        <p:spPr>
          <a:xfrm>
            <a:off x="0" y="0"/>
            <a:ext cx="12192000" cy="6858000"/>
          </a:xfrm>
          <a:prstGeom prst="rect">
            <a:avLst/>
          </a:prstGeom>
        </p:spPr>
      </p:pic>
      <p:sp>
        <p:nvSpPr>
          <p:cNvPr id="6" name="Rectangle 5">
            <a:extLst>
              <a:ext uri="{FF2B5EF4-FFF2-40B4-BE49-F238E27FC236}">
                <a16:creationId xmlns:a16="http://schemas.microsoft.com/office/drawing/2014/main" id="{387BEFBF-1767-482F-9994-61909F46FB7E}"/>
              </a:ext>
            </a:extLst>
          </p:cNvPr>
          <p:cNvSpPr/>
          <p:nvPr userDrawn="1"/>
        </p:nvSpPr>
        <p:spPr>
          <a:xfrm>
            <a:off x="0" y="0"/>
            <a:ext cx="12192000" cy="6858000"/>
          </a:xfrm>
          <a:prstGeom prst="rect">
            <a:avLst/>
          </a:prstGeom>
          <a:solidFill>
            <a:schemeClr val="accent3">
              <a:alpha val="9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7" name="Oval 7">
            <a:extLst>
              <a:ext uri="{FF2B5EF4-FFF2-40B4-BE49-F238E27FC236}">
                <a16:creationId xmlns:a16="http://schemas.microsoft.com/office/drawing/2014/main" id="{7EF83C9F-9E70-4D7F-898D-0441FF6846A4}"/>
              </a:ext>
            </a:extLst>
          </p:cNvPr>
          <p:cNvSpPr/>
          <p:nvPr userDrawn="1"/>
        </p:nvSpPr>
        <p:spPr>
          <a:xfrm>
            <a:off x="6848475" y="3495675"/>
            <a:ext cx="1933575" cy="1933575"/>
          </a:xfrm>
          <a:custGeom>
            <a:avLst/>
            <a:gdLst>
              <a:gd name="connsiteX0" fmla="*/ 0 w 3867150"/>
              <a:gd name="connsiteY0" fmla="*/ 1933575 h 3867150"/>
              <a:gd name="connsiteX1" fmla="*/ 1933575 w 3867150"/>
              <a:gd name="connsiteY1" fmla="*/ 0 h 3867150"/>
              <a:gd name="connsiteX2" fmla="*/ 3867150 w 3867150"/>
              <a:gd name="connsiteY2" fmla="*/ 1933575 h 3867150"/>
              <a:gd name="connsiteX3" fmla="*/ 1933575 w 3867150"/>
              <a:gd name="connsiteY3" fmla="*/ 3867150 h 3867150"/>
              <a:gd name="connsiteX4" fmla="*/ 0 w 3867150"/>
              <a:gd name="connsiteY4" fmla="*/ 1933575 h 3867150"/>
              <a:gd name="connsiteX0" fmla="*/ 3867150 w 3958590"/>
              <a:gd name="connsiteY0" fmla="*/ 1933575 h 3867150"/>
              <a:gd name="connsiteX1" fmla="*/ 1933575 w 3958590"/>
              <a:gd name="connsiteY1" fmla="*/ 3867150 h 3867150"/>
              <a:gd name="connsiteX2" fmla="*/ 0 w 3958590"/>
              <a:gd name="connsiteY2" fmla="*/ 1933575 h 3867150"/>
              <a:gd name="connsiteX3" fmla="*/ 1933575 w 3958590"/>
              <a:gd name="connsiteY3" fmla="*/ 0 h 3867150"/>
              <a:gd name="connsiteX4" fmla="*/ 3958590 w 3958590"/>
              <a:gd name="connsiteY4" fmla="*/ 2025015 h 3867150"/>
              <a:gd name="connsiteX0" fmla="*/ 3867150 w 3867150"/>
              <a:gd name="connsiteY0" fmla="*/ 1933575 h 3867150"/>
              <a:gd name="connsiteX1" fmla="*/ 1933575 w 3867150"/>
              <a:gd name="connsiteY1" fmla="*/ 3867150 h 3867150"/>
              <a:gd name="connsiteX2" fmla="*/ 0 w 3867150"/>
              <a:gd name="connsiteY2" fmla="*/ 1933575 h 3867150"/>
              <a:gd name="connsiteX3" fmla="*/ 1933575 w 3867150"/>
              <a:gd name="connsiteY3" fmla="*/ 0 h 3867150"/>
              <a:gd name="connsiteX0" fmla="*/ 3867150 w 3867150"/>
              <a:gd name="connsiteY0" fmla="*/ 0 h 1933575"/>
              <a:gd name="connsiteX1" fmla="*/ 1933575 w 3867150"/>
              <a:gd name="connsiteY1" fmla="*/ 1933575 h 1933575"/>
              <a:gd name="connsiteX2" fmla="*/ 0 w 3867150"/>
              <a:gd name="connsiteY2" fmla="*/ 0 h 1933575"/>
              <a:gd name="connsiteX0" fmla="*/ 1933575 w 1933575"/>
              <a:gd name="connsiteY0" fmla="*/ 1933575 h 1933575"/>
              <a:gd name="connsiteX1" fmla="*/ 0 w 1933575"/>
              <a:gd name="connsiteY1" fmla="*/ 0 h 1933575"/>
            </a:gdLst>
            <a:ahLst/>
            <a:cxnLst>
              <a:cxn ang="0">
                <a:pos x="connsiteX0" y="connsiteY0"/>
              </a:cxn>
              <a:cxn ang="0">
                <a:pos x="connsiteX1" y="connsiteY1"/>
              </a:cxn>
            </a:cxnLst>
            <a:rect l="l" t="t" r="r" b="b"/>
            <a:pathLst>
              <a:path w="1933575" h="1933575">
                <a:moveTo>
                  <a:pt x="1933575" y="1933575"/>
                </a:moveTo>
                <a:cubicBezTo>
                  <a:pt x="865691" y="1933575"/>
                  <a:pt x="0" y="1067884"/>
                  <a:pt x="0" y="0"/>
                </a:cubicBezTo>
              </a:path>
            </a:pathLst>
          </a:custGeom>
          <a:noFill/>
          <a:ln w="511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9" name="Oval 8">
            <a:extLst>
              <a:ext uri="{FF2B5EF4-FFF2-40B4-BE49-F238E27FC236}">
                <a16:creationId xmlns:a16="http://schemas.microsoft.com/office/drawing/2014/main" id="{5B8561CA-6465-4203-AD72-71F9A273DE17}"/>
              </a:ext>
            </a:extLst>
          </p:cNvPr>
          <p:cNvSpPr/>
          <p:nvPr userDrawn="1"/>
        </p:nvSpPr>
        <p:spPr>
          <a:xfrm>
            <a:off x="9791700" y="1000125"/>
            <a:ext cx="723900" cy="723900"/>
          </a:xfrm>
          <a:prstGeom prst="ellipse">
            <a:avLst/>
          </a:prstGeom>
          <a:solidFill>
            <a:schemeClr val="accent2"/>
          </a:solid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cxnSp>
        <p:nvCxnSpPr>
          <p:cNvPr id="10" name="Straight Connector 9">
            <a:extLst>
              <a:ext uri="{FF2B5EF4-FFF2-40B4-BE49-F238E27FC236}">
                <a16:creationId xmlns:a16="http://schemas.microsoft.com/office/drawing/2014/main" id="{7189718B-6F29-4012-BD58-2BCCA1F607C1}"/>
              </a:ext>
            </a:extLst>
          </p:cNvPr>
          <p:cNvCxnSpPr>
            <a:cxnSpLocks/>
          </p:cNvCxnSpPr>
          <p:nvPr userDrawn="1"/>
        </p:nvCxnSpPr>
        <p:spPr>
          <a:xfrm>
            <a:off x="11201400" y="0"/>
            <a:ext cx="0" cy="1196975"/>
          </a:xfrm>
          <a:prstGeom prst="line">
            <a:avLst/>
          </a:prstGeom>
          <a:ln w="254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8784A7A-3FC1-4F4D-8726-09BE8B944A69}"/>
              </a:ext>
            </a:extLst>
          </p:cNvPr>
          <p:cNvCxnSpPr>
            <a:cxnSpLocks/>
          </p:cNvCxnSpPr>
          <p:nvPr userDrawn="1"/>
        </p:nvCxnSpPr>
        <p:spPr>
          <a:xfrm>
            <a:off x="11201400" y="4257675"/>
            <a:ext cx="0" cy="2576497"/>
          </a:xfrm>
          <a:prstGeom prst="line">
            <a:avLst/>
          </a:prstGeom>
          <a:ln w="254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6" name="Picture Placeholder 15">
            <a:extLst>
              <a:ext uri="{FF2B5EF4-FFF2-40B4-BE49-F238E27FC236}">
                <a16:creationId xmlns:a16="http://schemas.microsoft.com/office/drawing/2014/main" id="{09A5336C-F9C7-4FF7-AE13-FA3FC43CA273}"/>
              </a:ext>
            </a:extLst>
          </p:cNvPr>
          <p:cNvSpPr>
            <a:spLocks noGrp="1"/>
          </p:cNvSpPr>
          <p:nvPr>
            <p:ph type="pic" sz="quarter" idx="12" hasCustomPrompt="1"/>
          </p:nvPr>
        </p:nvSpPr>
        <p:spPr>
          <a:xfrm>
            <a:off x="6848475" y="1562100"/>
            <a:ext cx="3867150" cy="3867150"/>
          </a:xfrm>
          <a:prstGeom prst="ellipse">
            <a:avLst/>
          </a:prstGeom>
          <a:noFill/>
        </p:spPr>
        <p:txBody>
          <a:bodyPr lIns="72000" tIns="72000" rIns="72000" bIns="936000" anchor="ctr" anchorCtr="0"/>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solidFill>
                  <a:schemeClr val="bg1"/>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p:txBody>
      </p:sp>
      <p:sp>
        <p:nvSpPr>
          <p:cNvPr id="20" name="Freeform: Shape 19">
            <a:extLst>
              <a:ext uri="{FF2B5EF4-FFF2-40B4-BE49-F238E27FC236}">
                <a16:creationId xmlns:a16="http://schemas.microsoft.com/office/drawing/2014/main" id="{777B9455-E603-46B7-A5B5-730C3600C28C}"/>
              </a:ext>
            </a:extLst>
          </p:cNvPr>
          <p:cNvSpPr/>
          <p:nvPr userDrawn="1"/>
        </p:nvSpPr>
        <p:spPr>
          <a:xfrm>
            <a:off x="0"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3" name="Text Placeholder 7">
            <a:extLst>
              <a:ext uri="{FF2B5EF4-FFF2-40B4-BE49-F238E27FC236}">
                <a16:creationId xmlns:a16="http://schemas.microsoft.com/office/drawing/2014/main" id="{AA6CED6C-815B-8042-A513-9CCAFD9C3E29}"/>
              </a:ext>
            </a:extLst>
          </p:cNvPr>
          <p:cNvSpPr>
            <a:spLocks noGrp="1"/>
          </p:cNvSpPr>
          <p:nvPr>
            <p:ph type="body" sz="quarter" idx="13" hasCustomPrompt="1"/>
          </p:nvPr>
        </p:nvSpPr>
        <p:spPr>
          <a:xfrm>
            <a:off x="669925" y="3587750"/>
            <a:ext cx="5359400" cy="2133600"/>
          </a:xfrm>
        </p:spPr>
        <p:txBody>
          <a:bodyPr>
            <a:normAutofit/>
          </a:bodyPr>
          <a:lstStyle>
            <a:lvl1pPr marL="0" indent="0">
              <a:buNone/>
              <a:defRPr sz="1600" b="0" i="0">
                <a:solidFill>
                  <a:schemeClr val="bg1"/>
                </a:solidFill>
                <a:latin typeface="Roboto" panose="02000000000000000000" pitchFamily="2" charset="0"/>
                <a:ea typeface="Roboto" panose="02000000000000000000" pitchFamily="2" charset="0"/>
                <a:cs typeface="Roboto" panose="02000000000000000000" pitchFamily="2"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Name</a:t>
            </a:r>
          </a:p>
          <a:p>
            <a:pPr lvl="0"/>
            <a:r>
              <a:rPr lang="en-US" dirty="0" err="1"/>
              <a:t>email@gbif.org</a:t>
            </a:r>
            <a:endParaRPr lang="en-US" dirty="0"/>
          </a:p>
          <a:p>
            <a:pPr lvl="0"/>
            <a:endParaRPr lang="en-US" dirty="0"/>
          </a:p>
          <a:p>
            <a:pPr lvl="0"/>
            <a:r>
              <a:rPr lang="en-US" dirty="0"/>
              <a:t>additional message as/if needed</a:t>
            </a:r>
            <a:endParaRPr lang="en-GB" dirty="0"/>
          </a:p>
        </p:txBody>
      </p:sp>
      <p:pic>
        <p:nvPicPr>
          <p:cNvPr id="12" name="Picture 11">
            <a:extLst>
              <a:ext uri="{FF2B5EF4-FFF2-40B4-BE49-F238E27FC236}">
                <a16:creationId xmlns:a16="http://schemas.microsoft.com/office/drawing/2014/main" id="{BAE561CE-902E-AF44-BB8D-A3E4A48D07FE}"/>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t="9484" b="9484"/>
          <a:stretch/>
        </p:blipFill>
        <p:spPr>
          <a:xfrm>
            <a:off x="10705689" y="6010603"/>
            <a:ext cx="1247090" cy="671464"/>
          </a:xfrm>
          <a:prstGeom prst="rect">
            <a:avLst/>
          </a:prstGeom>
          <a:solidFill>
            <a:schemeClr val="bg1"/>
          </a:solidFill>
        </p:spPr>
      </p:pic>
      <p:sp>
        <p:nvSpPr>
          <p:cNvPr id="14" name="TextBox 13">
            <a:extLst>
              <a:ext uri="{FF2B5EF4-FFF2-40B4-BE49-F238E27FC236}">
                <a16:creationId xmlns:a16="http://schemas.microsoft.com/office/drawing/2014/main" id="{8D66DD3A-1468-7346-A1E8-7A0DF60D41F5}"/>
              </a:ext>
            </a:extLst>
          </p:cNvPr>
          <p:cNvSpPr txBox="1"/>
          <p:nvPr userDrawn="1"/>
        </p:nvSpPr>
        <p:spPr>
          <a:xfrm>
            <a:off x="669925" y="2561646"/>
            <a:ext cx="5359400" cy="810204"/>
          </a:xfrm>
          <a:prstGeom prst="rect">
            <a:avLst/>
          </a:prstGeom>
          <a:noFill/>
        </p:spPr>
        <p:txBody>
          <a:bodyPr wrap="square" lIns="72000" tIns="72000" rIns="72000" bIns="72000" rtlCol="0">
            <a:spAutoFit/>
          </a:bodyPr>
          <a:lstStyle/>
          <a:p>
            <a:pPr marL="0" lvl="0" indent="0" algn="l" defTabSz="914400" rtl="0" eaLnBrk="1" latinLnBrk="0" hangingPunct="1">
              <a:lnSpc>
                <a:spcPct val="90000"/>
              </a:lnSpc>
              <a:spcBef>
                <a:spcPct val="0"/>
              </a:spcBef>
              <a:buClr>
                <a:schemeClr val="accent1"/>
              </a:buClr>
              <a:buFont typeface="Arial" panose="020B0604020202020204" pitchFamily="34" charset="0"/>
              <a:buNone/>
            </a:pPr>
            <a:r>
              <a:rPr lang="en-GB" sz="4800" kern="1200" cap="all" baseline="0" dirty="0">
                <a:solidFill>
                  <a:schemeClr val="accent2"/>
                </a:solidFill>
                <a:latin typeface="+mj-lt"/>
                <a:ea typeface="+mn-ea"/>
                <a:cs typeface="+mn-cs"/>
              </a:rPr>
              <a:t>Thank you</a:t>
            </a:r>
          </a:p>
        </p:txBody>
      </p:sp>
      <p:sp>
        <p:nvSpPr>
          <p:cNvPr id="15" name="TextBox 14">
            <a:extLst>
              <a:ext uri="{FF2B5EF4-FFF2-40B4-BE49-F238E27FC236}">
                <a16:creationId xmlns:a16="http://schemas.microsoft.com/office/drawing/2014/main" id="{9F9CAB15-575F-2F4B-B7AE-500330FA27F6}"/>
              </a:ext>
            </a:extLst>
          </p:cNvPr>
          <p:cNvSpPr txBox="1"/>
          <p:nvPr userDrawn="1"/>
        </p:nvSpPr>
        <p:spPr>
          <a:xfrm>
            <a:off x="9520873" y="6127559"/>
            <a:ext cx="1164345" cy="360850"/>
          </a:xfrm>
          <a:prstGeom prst="rect">
            <a:avLst/>
          </a:prstGeom>
          <a:noFill/>
        </p:spPr>
        <p:txBody>
          <a:bodyPr wrap="square" lIns="72000" tIns="72000" rIns="72000" bIns="72000" rtlCol="0">
            <a:spAutoFit/>
          </a:bodyPr>
          <a:lstStyle/>
          <a:p>
            <a:pPr marL="0" indent="0" algn="ctr">
              <a:buClr>
                <a:schemeClr val="accent1"/>
              </a:buClr>
              <a:buFont typeface="Arial" panose="020B0604020202020204" pitchFamily="34" charset="0"/>
              <a:buNone/>
            </a:pPr>
            <a:r>
              <a:rPr lang="en-GB" sz="1400" b="0" i="0" dirty="0" err="1">
                <a:solidFill>
                  <a:schemeClr val="bg1"/>
                </a:solidFill>
                <a:latin typeface="Roboto Condensed" panose="02000000000000000000" pitchFamily="2" charset="0"/>
                <a:ea typeface="Roboto Condensed" panose="02000000000000000000" pitchFamily="2" charset="0"/>
                <a:cs typeface="Roboto Condensed" panose="02000000000000000000" pitchFamily="2" charset="0"/>
              </a:rPr>
              <a:t>www.gbif.org</a:t>
            </a:r>
            <a:endParaRPr lang="en-GB" sz="1400" b="0" i="0" dirty="0">
              <a:solidFill>
                <a:schemeClr val="bg1"/>
              </a:solidFill>
              <a:latin typeface="Roboto Condensed" panose="02000000000000000000" pitchFamily="2" charset="0"/>
              <a:ea typeface="Roboto Condensed" panose="02000000000000000000" pitchFamily="2" charset="0"/>
              <a:cs typeface="Roboto Condensed" panose="02000000000000000000" pitchFamily="2" charset="0"/>
            </a:endParaRPr>
          </a:p>
        </p:txBody>
      </p:sp>
    </p:spTree>
    <p:custDataLst>
      <p:tags r:id="rId1"/>
    </p:custDataLst>
    <p:extLst>
      <p:ext uri="{BB962C8B-B14F-4D97-AF65-F5344CB8AC3E}">
        <p14:creationId xmlns:p14="http://schemas.microsoft.com/office/powerpoint/2010/main" val="18903900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hank You Slide 4">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id="{C0CDF118-0575-488E-8A1E-03BA6D226CB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b="1575"/>
          <a:stretch/>
        </p:blipFill>
        <p:spPr>
          <a:xfrm>
            <a:off x="0" y="0"/>
            <a:ext cx="12192000" cy="6858000"/>
          </a:xfrm>
          <a:prstGeom prst="rect">
            <a:avLst/>
          </a:prstGeom>
        </p:spPr>
      </p:pic>
      <p:sp>
        <p:nvSpPr>
          <p:cNvPr id="6" name="Rectangle 5">
            <a:extLst>
              <a:ext uri="{FF2B5EF4-FFF2-40B4-BE49-F238E27FC236}">
                <a16:creationId xmlns:a16="http://schemas.microsoft.com/office/drawing/2014/main" id="{387BEFBF-1767-482F-9994-61909F46FB7E}"/>
              </a:ext>
            </a:extLst>
          </p:cNvPr>
          <p:cNvSpPr/>
          <p:nvPr userDrawn="1"/>
        </p:nvSpPr>
        <p:spPr>
          <a:xfrm>
            <a:off x="0" y="0"/>
            <a:ext cx="12192000" cy="6858000"/>
          </a:xfrm>
          <a:prstGeom prst="rect">
            <a:avLst/>
          </a:prstGeom>
          <a:solidFill>
            <a:schemeClr val="accent4">
              <a:alpha val="9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7" name="Oval 7">
            <a:extLst>
              <a:ext uri="{FF2B5EF4-FFF2-40B4-BE49-F238E27FC236}">
                <a16:creationId xmlns:a16="http://schemas.microsoft.com/office/drawing/2014/main" id="{7EF83C9F-9E70-4D7F-898D-0441FF6846A4}"/>
              </a:ext>
            </a:extLst>
          </p:cNvPr>
          <p:cNvSpPr/>
          <p:nvPr userDrawn="1"/>
        </p:nvSpPr>
        <p:spPr>
          <a:xfrm>
            <a:off x="6848475" y="3495675"/>
            <a:ext cx="1933575" cy="1933575"/>
          </a:xfrm>
          <a:custGeom>
            <a:avLst/>
            <a:gdLst>
              <a:gd name="connsiteX0" fmla="*/ 0 w 3867150"/>
              <a:gd name="connsiteY0" fmla="*/ 1933575 h 3867150"/>
              <a:gd name="connsiteX1" fmla="*/ 1933575 w 3867150"/>
              <a:gd name="connsiteY1" fmla="*/ 0 h 3867150"/>
              <a:gd name="connsiteX2" fmla="*/ 3867150 w 3867150"/>
              <a:gd name="connsiteY2" fmla="*/ 1933575 h 3867150"/>
              <a:gd name="connsiteX3" fmla="*/ 1933575 w 3867150"/>
              <a:gd name="connsiteY3" fmla="*/ 3867150 h 3867150"/>
              <a:gd name="connsiteX4" fmla="*/ 0 w 3867150"/>
              <a:gd name="connsiteY4" fmla="*/ 1933575 h 3867150"/>
              <a:gd name="connsiteX0" fmla="*/ 3867150 w 3958590"/>
              <a:gd name="connsiteY0" fmla="*/ 1933575 h 3867150"/>
              <a:gd name="connsiteX1" fmla="*/ 1933575 w 3958590"/>
              <a:gd name="connsiteY1" fmla="*/ 3867150 h 3867150"/>
              <a:gd name="connsiteX2" fmla="*/ 0 w 3958590"/>
              <a:gd name="connsiteY2" fmla="*/ 1933575 h 3867150"/>
              <a:gd name="connsiteX3" fmla="*/ 1933575 w 3958590"/>
              <a:gd name="connsiteY3" fmla="*/ 0 h 3867150"/>
              <a:gd name="connsiteX4" fmla="*/ 3958590 w 3958590"/>
              <a:gd name="connsiteY4" fmla="*/ 2025015 h 3867150"/>
              <a:gd name="connsiteX0" fmla="*/ 3867150 w 3867150"/>
              <a:gd name="connsiteY0" fmla="*/ 1933575 h 3867150"/>
              <a:gd name="connsiteX1" fmla="*/ 1933575 w 3867150"/>
              <a:gd name="connsiteY1" fmla="*/ 3867150 h 3867150"/>
              <a:gd name="connsiteX2" fmla="*/ 0 w 3867150"/>
              <a:gd name="connsiteY2" fmla="*/ 1933575 h 3867150"/>
              <a:gd name="connsiteX3" fmla="*/ 1933575 w 3867150"/>
              <a:gd name="connsiteY3" fmla="*/ 0 h 3867150"/>
              <a:gd name="connsiteX0" fmla="*/ 3867150 w 3867150"/>
              <a:gd name="connsiteY0" fmla="*/ 0 h 1933575"/>
              <a:gd name="connsiteX1" fmla="*/ 1933575 w 3867150"/>
              <a:gd name="connsiteY1" fmla="*/ 1933575 h 1933575"/>
              <a:gd name="connsiteX2" fmla="*/ 0 w 3867150"/>
              <a:gd name="connsiteY2" fmla="*/ 0 h 1933575"/>
              <a:gd name="connsiteX0" fmla="*/ 1933575 w 1933575"/>
              <a:gd name="connsiteY0" fmla="*/ 1933575 h 1933575"/>
              <a:gd name="connsiteX1" fmla="*/ 0 w 1933575"/>
              <a:gd name="connsiteY1" fmla="*/ 0 h 1933575"/>
            </a:gdLst>
            <a:ahLst/>
            <a:cxnLst>
              <a:cxn ang="0">
                <a:pos x="connsiteX0" y="connsiteY0"/>
              </a:cxn>
              <a:cxn ang="0">
                <a:pos x="connsiteX1" y="connsiteY1"/>
              </a:cxn>
            </a:cxnLst>
            <a:rect l="l" t="t" r="r" b="b"/>
            <a:pathLst>
              <a:path w="1933575" h="1933575">
                <a:moveTo>
                  <a:pt x="1933575" y="1933575"/>
                </a:moveTo>
                <a:cubicBezTo>
                  <a:pt x="865691" y="1933575"/>
                  <a:pt x="0" y="1067884"/>
                  <a:pt x="0" y="0"/>
                </a:cubicBezTo>
              </a:path>
            </a:pathLst>
          </a:custGeom>
          <a:noFill/>
          <a:ln w="5111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9" name="Oval 8">
            <a:extLst>
              <a:ext uri="{FF2B5EF4-FFF2-40B4-BE49-F238E27FC236}">
                <a16:creationId xmlns:a16="http://schemas.microsoft.com/office/drawing/2014/main" id="{5B8561CA-6465-4203-AD72-71F9A273DE17}"/>
              </a:ext>
            </a:extLst>
          </p:cNvPr>
          <p:cNvSpPr/>
          <p:nvPr userDrawn="1"/>
        </p:nvSpPr>
        <p:spPr>
          <a:xfrm>
            <a:off x="9791700" y="1000125"/>
            <a:ext cx="723900" cy="723900"/>
          </a:xfrm>
          <a:prstGeom prst="ellipse">
            <a:avLst/>
          </a:prstGeom>
          <a:solidFill>
            <a:schemeClr val="accent6"/>
          </a:solid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cxnSp>
        <p:nvCxnSpPr>
          <p:cNvPr id="10" name="Straight Connector 9">
            <a:extLst>
              <a:ext uri="{FF2B5EF4-FFF2-40B4-BE49-F238E27FC236}">
                <a16:creationId xmlns:a16="http://schemas.microsoft.com/office/drawing/2014/main" id="{7189718B-6F29-4012-BD58-2BCCA1F607C1}"/>
              </a:ext>
            </a:extLst>
          </p:cNvPr>
          <p:cNvCxnSpPr>
            <a:cxnSpLocks/>
          </p:cNvCxnSpPr>
          <p:nvPr userDrawn="1"/>
        </p:nvCxnSpPr>
        <p:spPr>
          <a:xfrm>
            <a:off x="11201400" y="0"/>
            <a:ext cx="0" cy="1196975"/>
          </a:xfrm>
          <a:prstGeom prst="line">
            <a:avLst/>
          </a:prstGeom>
          <a:ln w="254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8784A7A-3FC1-4F4D-8726-09BE8B944A69}"/>
              </a:ext>
            </a:extLst>
          </p:cNvPr>
          <p:cNvCxnSpPr>
            <a:cxnSpLocks/>
          </p:cNvCxnSpPr>
          <p:nvPr userDrawn="1"/>
        </p:nvCxnSpPr>
        <p:spPr>
          <a:xfrm>
            <a:off x="11201400" y="4257675"/>
            <a:ext cx="0" cy="2576497"/>
          </a:xfrm>
          <a:prstGeom prst="line">
            <a:avLst/>
          </a:prstGeom>
          <a:ln w="254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6" name="Picture Placeholder 15">
            <a:extLst>
              <a:ext uri="{FF2B5EF4-FFF2-40B4-BE49-F238E27FC236}">
                <a16:creationId xmlns:a16="http://schemas.microsoft.com/office/drawing/2014/main" id="{09A5336C-F9C7-4FF7-AE13-FA3FC43CA273}"/>
              </a:ext>
            </a:extLst>
          </p:cNvPr>
          <p:cNvSpPr>
            <a:spLocks noGrp="1"/>
          </p:cNvSpPr>
          <p:nvPr>
            <p:ph type="pic" sz="quarter" idx="12" hasCustomPrompt="1"/>
          </p:nvPr>
        </p:nvSpPr>
        <p:spPr>
          <a:xfrm>
            <a:off x="6848475" y="1562100"/>
            <a:ext cx="3867150" cy="3867150"/>
          </a:xfrm>
          <a:prstGeom prst="ellipse">
            <a:avLst/>
          </a:prstGeom>
          <a:noFill/>
        </p:spPr>
        <p:txBody>
          <a:bodyPr lIns="72000" tIns="72000" rIns="72000" bIns="936000" anchor="ctr" anchorCtr="0"/>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solidFill>
                  <a:schemeClr val="bg1"/>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p:txBody>
      </p:sp>
      <p:sp>
        <p:nvSpPr>
          <p:cNvPr id="20" name="Freeform: Shape 19">
            <a:extLst>
              <a:ext uri="{FF2B5EF4-FFF2-40B4-BE49-F238E27FC236}">
                <a16:creationId xmlns:a16="http://schemas.microsoft.com/office/drawing/2014/main" id="{777B9455-E603-46B7-A5B5-730C3600C28C}"/>
              </a:ext>
            </a:extLst>
          </p:cNvPr>
          <p:cNvSpPr/>
          <p:nvPr userDrawn="1"/>
        </p:nvSpPr>
        <p:spPr>
          <a:xfrm>
            <a:off x="0"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3" name="Text Placeholder 7">
            <a:extLst>
              <a:ext uri="{FF2B5EF4-FFF2-40B4-BE49-F238E27FC236}">
                <a16:creationId xmlns:a16="http://schemas.microsoft.com/office/drawing/2014/main" id="{E35B83C8-673F-B143-B113-945E122429F3}"/>
              </a:ext>
            </a:extLst>
          </p:cNvPr>
          <p:cNvSpPr>
            <a:spLocks noGrp="1"/>
          </p:cNvSpPr>
          <p:nvPr>
            <p:ph type="body" sz="quarter" idx="13" hasCustomPrompt="1"/>
          </p:nvPr>
        </p:nvSpPr>
        <p:spPr>
          <a:xfrm>
            <a:off x="669925" y="3587750"/>
            <a:ext cx="5359400" cy="2133600"/>
          </a:xfrm>
        </p:spPr>
        <p:txBody>
          <a:bodyPr>
            <a:normAutofit/>
          </a:bodyPr>
          <a:lstStyle>
            <a:lvl1pPr marL="0" indent="0">
              <a:buNone/>
              <a:defRPr sz="1600" b="0" i="0">
                <a:solidFill>
                  <a:schemeClr val="bg1"/>
                </a:solidFill>
                <a:latin typeface="Roboto" panose="02000000000000000000" pitchFamily="2" charset="0"/>
                <a:ea typeface="Roboto" panose="02000000000000000000" pitchFamily="2" charset="0"/>
                <a:cs typeface="Roboto" panose="02000000000000000000" pitchFamily="2"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Name</a:t>
            </a:r>
          </a:p>
          <a:p>
            <a:pPr lvl="0"/>
            <a:r>
              <a:rPr lang="en-US" dirty="0" err="1"/>
              <a:t>email@gbif.org</a:t>
            </a:r>
            <a:endParaRPr lang="en-US" dirty="0"/>
          </a:p>
          <a:p>
            <a:pPr lvl="0"/>
            <a:endParaRPr lang="en-US" dirty="0"/>
          </a:p>
          <a:p>
            <a:pPr lvl="0"/>
            <a:r>
              <a:rPr lang="en-US" dirty="0"/>
              <a:t>additional message as/if needed</a:t>
            </a:r>
            <a:endParaRPr lang="en-GB" dirty="0"/>
          </a:p>
        </p:txBody>
      </p:sp>
      <p:pic>
        <p:nvPicPr>
          <p:cNvPr id="12" name="Picture 11">
            <a:extLst>
              <a:ext uri="{FF2B5EF4-FFF2-40B4-BE49-F238E27FC236}">
                <a16:creationId xmlns:a16="http://schemas.microsoft.com/office/drawing/2014/main" id="{56FF0BE1-0D2C-8F4F-94E1-9EFE13E3EFD8}"/>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t="9484" b="9484"/>
          <a:stretch/>
        </p:blipFill>
        <p:spPr>
          <a:xfrm>
            <a:off x="10705689" y="6010603"/>
            <a:ext cx="1247090" cy="671464"/>
          </a:xfrm>
          <a:prstGeom prst="rect">
            <a:avLst/>
          </a:prstGeom>
          <a:solidFill>
            <a:schemeClr val="bg1"/>
          </a:solidFill>
        </p:spPr>
      </p:pic>
      <p:sp>
        <p:nvSpPr>
          <p:cNvPr id="14" name="TextBox 13">
            <a:extLst>
              <a:ext uri="{FF2B5EF4-FFF2-40B4-BE49-F238E27FC236}">
                <a16:creationId xmlns:a16="http://schemas.microsoft.com/office/drawing/2014/main" id="{E15AB78D-9F0F-2545-8FFC-72EDD9F7716C}"/>
              </a:ext>
            </a:extLst>
          </p:cNvPr>
          <p:cNvSpPr txBox="1"/>
          <p:nvPr userDrawn="1"/>
        </p:nvSpPr>
        <p:spPr>
          <a:xfrm>
            <a:off x="669925" y="2561646"/>
            <a:ext cx="5359400" cy="810204"/>
          </a:xfrm>
          <a:prstGeom prst="rect">
            <a:avLst/>
          </a:prstGeom>
          <a:noFill/>
        </p:spPr>
        <p:txBody>
          <a:bodyPr wrap="square" lIns="72000" tIns="72000" rIns="72000" bIns="72000" rtlCol="0">
            <a:spAutoFit/>
          </a:bodyPr>
          <a:lstStyle/>
          <a:p>
            <a:pPr marL="0" lvl="0" indent="0" algn="l" defTabSz="914400" rtl="0" eaLnBrk="1" latinLnBrk="0" hangingPunct="1">
              <a:lnSpc>
                <a:spcPct val="90000"/>
              </a:lnSpc>
              <a:spcBef>
                <a:spcPct val="0"/>
              </a:spcBef>
              <a:buClr>
                <a:schemeClr val="accent1"/>
              </a:buClr>
              <a:buFont typeface="Arial" panose="020B0604020202020204" pitchFamily="34" charset="0"/>
              <a:buNone/>
            </a:pPr>
            <a:r>
              <a:rPr lang="en-GB" sz="4800" kern="1200" cap="all" baseline="0" dirty="0">
                <a:solidFill>
                  <a:schemeClr val="bg1"/>
                </a:solidFill>
                <a:latin typeface="+mj-lt"/>
                <a:ea typeface="+mn-ea"/>
                <a:cs typeface="+mn-cs"/>
              </a:rPr>
              <a:t>Thank you</a:t>
            </a:r>
          </a:p>
        </p:txBody>
      </p:sp>
      <p:sp>
        <p:nvSpPr>
          <p:cNvPr id="15" name="TextBox 14">
            <a:extLst>
              <a:ext uri="{FF2B5EF4-FFF2-40B4-BE49-F238E27FC236}">
                <a16:creationId xmlns:a16="http://schemas.microsoft.com/office/drawing/2014/main" id="{90508295-71FA-6D46-85E0-F2B8EDC1E8C5}"/>
              </a:ext>
            </a:extLst>
          </p:cNvPr>
          <p:cNvSpPr txBox="1"/>
          <p:nvPr userDrawn="1"/>
        </p:nvSpPr>
        <p:spPr>
          <a:xfrm>
            <a:off x="9520873" y="6127559"/>
            <a:ext cx="1164345" cy="360850"/>
          </a:xfrm>
          <a:prstGeom prst="rect">
            <a:avLst/>
          </a:prstGeom>
          <a:noFill/>
        </p:spPr>
        <p:txBody>
          <a:bodyPr wrap="square" lIns="72000" tIns="72000" rIns="72000" bIns="72000" rtlCol="0">
            <a:spAutoFit/>
          </a:bodyPr>
          <a:lstStyle/>
          <a:p>
            <a:pPr marL="0" indent="0" algn="ctr">
              <a:buClr>
                <a:schemeClr val="accent1"/>
              </a:buClr>
              <a:buFont typeface="Arial" panose="020B0604020202020204" pitchFamily="34" charset="0"/>
              <a:buNone/>
            </a:pPr>
            <a:r>
              <a:rPr lang="en-GB" sz="1400" b="0" i="0" dirty="0" err="1">
                <a:solidFill>
                  <a:schemeClr val="bg1"/>
                </a:solidFill>
                <a:latin typeface="Roboto Condensed" panose="02000000000000000000" pitchFamily="2" charset="0"/>
                <a:ea typeface="Roboto Condensed" panose="02000000000000000000" pitchFamily="2" charset="0"/>
                <a:cs typeface="Roboto Condensed" panose="02000000000000000000" pitchFamily="2" charset="0"/>
              </a:rPr>
              <a:t>www.gbif.org</a:t>
            </a:r>
            <a:endParaRPr lang="en-GB" sz="1400" b="0" i="0" dirty="0">
              <a:solidFill>
                <a:schemeClr val="bg1"/>
              </a:solidFill>
              <a:latin typeface="Roboto Condensed" panose="02000000000000000000" pitchFamily="2" charset="0"/>
              <a:ea typeface="Roboto Condensed" panose="02000000000000000000" pitchFamily="2" charset="0"/>
              <a:cs typeface="Roboto Condensed" panose="02000000000000000000" pitchFamily="2" charset="0"/>
            </a:endParaRPr>
          </a:p>
        </p:txBody>
      </p:sp>
    </p:spTree>
    <p:custDataLst>
      <p:tags r:id="rId1"/>
    </p:custDataLst>
    <p:extLst>
      <p:ext uri="{BB962C8B-B14F-4D97-AF65-F5344CB8AC3E}">
        <p14:creationId xmlns:p14="http://schemas.microsoft.com/office/powerpoint/2010/main" val="176711513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hank You Slide 5">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id="{586C8FB8-665F-4503-BF3A-6432C721F594}"/>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b="1575"/>
          <a:stretch/>
        </p:blipFill>
        <p:spPr>
          <a:xfrm>
            <a:off x="0" y="0"/>
            <a:ext cx="12192000" cy="6858000"/>
          </a:xfrm>
          <a:prstGeom prst="rect">
            <a:avLst/>
          </a:prstGeom>
        </p:spPr>
      </p:pic>
      <p:sp>
        <p:nvSpPr>
          <p:cNvPr id="6" name="Rectangle 5">
            <a:extLst>
              <a:ext uri="{FF2B5EF4-FFF2-40B4-BE49-F238E27FC236}">
                <a16:creationId xmlns:a16="http://schemas.microsoft.com/office/drawing/2014/main" id="{387BEFBF-1767-482F-9994-61909F46FB7E}"/>
              </a:ext>
            </a:extLst>
          </p:cNvPr>
          <p:cNvSpPr/>
          <p:nvPr userDrawn="1"/>
        </p:nvSpPr>
        <p:spPr>
          <a:xfrm>
            <a:off x="0" y="0"/>
            <a:ext cx="12192000" cy="6858000"/>
          </a:xfrm>
          <a:prstGeom prst="rect">
            <a:avLst/>
          </a:prstGeom>
          <a:solidFill>
            <a:schemeClr val="accent6">
              <a:alpha val="9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7" name="Oval 7">
            <a:extLst>
              <a:ext uri="{FF2B5EF4-FFF2-40B4-BE49-F238E27FC236}">
                <a16:creationId xmlns:a16="http://schemas.microsoft.com/office/drawing/2014/main" id="{7EF83C9F-9E70-4D7F-898D-0441FF6846A4}"/>
              </a:ext>
            </a:extLst>
          </p:cNvPr>
          <p:cNvSpPr/>
          <p:nvPr userDrawn="1"/>
        </p:nvSpPr>
        <p:spPr>
          <a:xfrm>
            <a:off x="6848475" y="3495675"/>
            <a:ext cx="1933575" cy="1933575"/>
          </a:xfrm>
          <a:custGeom>
            <a:avLst/>
            <a:gdLst>
              <a:gd name="connsiteX0" fmla="*/ 0 w 3867150"/>
              <a:gd name="connsiteY0" fmla="*/ 1933575 h 3867150"/>
              <a:gd name="connsiteX1" fmla="*/ 1933575 w 3867150"/>
              <a:gd name="connsiteY1" fmla="*/ 0 h 3867150"/>
              <a:gd name="connsiteX2" fmla="*/ 3867150 w 3867150"/>
              <a:gd name="connsiteY2" fmla="*/ 1933575 h 3867150"/>
              <a:gd name="connsiteX3" fmla="*/ 1933575 w 3867150"/>
              <a:gd name="connsiteY3" fmla="*/ 3867150 h 3867150"/>
              <a:gd name="connsiteX4" fmla="*/ 0 w 3867150"/>
              <a:gd name="connsiteY4" fmla="*/ 1933575 h 3867150"/>
              <a:gd name="connsiteX0" fmla="*/ 3867150 w 3958590"/>
              <a:gd name="connsiteY0" fmla="*/ 1933575 h 3867150"/>
              <a:gd name="connsiteX1" fmla="*/ 1933575 w 3958590"/>
              <a:gd name="connsiteY1" fmla="*/ 3867150 h 3867150"/>
              <a:gd name="connsiteX2" fmla="*/ 0 w 3958590"/>
              <a:gd name="connsiteY2" fmla="*/ 1933575 h 3867150"/>
              <a:gd name="connsiteX3" fmla="*/ 1933575 w 3958590"/>
              <a:gd name="connsiteY3" fmla="*/ 0 h 3867150"/>
              <a:gd name="connsiteX4" fmla="*/ 3958590 w 3958590"/>
              <a:gd name="connsiteY4" fmla="*/ 2025015 h 3867150"/>
              <a:gd name="connsiteX0" fmla="*/ 3867150 w 3867150"/>
              <a:gd name="connsiteY0" fmla="*/ 1933575 h 3867150"/>
              <a:gd name="connsiteX1" fmla="*/ 1933575 w 3867150"/>
              <a:gd name="connsiteY1" fmla="*/ 3867150 h 3867150"/>
              <a:gd name="connsiteX2" fmla="*/ 0 w 3867150"/>
              <a:gd name="connsiteY2" fmla="*/ 1933575 h 3867150"/>
              <a:gd name="connsiteX3" fmla="*/ 1933575 w 3867150"/>
              <a:gd name="connsiteY3" fmla="*/ 0 h 3867150"/>
              <a:gd name="connsiteX0" fmla="*/ 3867150 w 3867150"/>
              <a:gd name="connsiteY0" fmla="*/ 0 h 1933575"/>
              <a:gd name="connsiteX1" fmla="*/ 1933575 w 3867150"/>
              <a:gd name="connsiteY1" fmla="*/ 1933575 h 1933575"/>
              <a:gd name="connsiteX2" fmla="*/ 0 w 3867150"/>
              <a:gd name="connsiteY2" fmla="*/ 0 h 1933575"/>
              <a:gd name="connsiteX0" fmla="*/ 1933575 w 1933575"/>
              <a:gd name="connsiteY0" fmla="*/ 1933575 h 1933575"/>
              <a:gd name="connsiteX1" fmla="*/ 0 w 1933575"/>
              <a:gd name="connsiteY1" fmla="*/ 0 h 1933575"/>
            </a:gdLst>
            <a:ahLst/>
            <a:cxnLst>
              <a:cxn ang="0">
                <a:pos x="connsiteX0" y="connsiteY0"/>
              </a:cxn>
              <a:cxn ang="0">
                <a:pos x="connsiteX1" y="connsiteY1"/>
              </a:cxn>
            </a:cxnLst>
            <a:rect l="l" t="t" r="r" b="b"/>
            <a:pathLst>
              <a:path w="1933575" h="1933575">
                <a:moveTo>
                  <a:pt x="1933575" y="1933575"/>
                </a:moveTo>
                <a:cubicBezTo>
                  <a:pt x="865691" y="1933575"/>
                  <a:pt x="0" y="1067884"/>
                  <a:pt x="0" y="0"/>
                </a:cubicBezTo>
              </a:path>
            </a:pathLst>
          </a:custGeom>
          <a:noFill/>
          <a:ln w="511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9" name="Oval 8">
            <a:extLst>
              <a:ext uri="{FF2B5EF4-FFF2-40B4-BE49-F238E27FC236}">
                <a16:creationId xmlns:a16="http://schemas.microsoft.com/office/drawing/2014/main" id="{5B8561CA-6465-4203-AD72-71F9A273DE17}"/>
              </a:ext>
            </a:extLst>
          </p:cNvPr>
          <p:cNvSpPr/>
          <p:nvPr userDrawn="1"/>
        </p:nvSpPr>
        <p:spPr>
          <a:xfrm>
            <a:off x="9791700" y="1000125"/>
            <a:ext cx="723900" cy="723900"/>
          </a:xfrm>
          <a:prstGeom prst="ellipse">
            <a:avLst/>
          </a:prstGeom>
          <a:solidFill>
            <a:schemeClr val="accent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cxnSp>
        <p:nvCxnSpPr>
          <p:cNvPr id="10" name="Straight Connector 9">
            <a:extLst>
              <a:ext uri="{FF2B5EF4-FFF2-40B4-BE49-F238E27FC236}">
                <a16:creationId xmlns:a16="http://schemas.microsoft.com/office/drawing/2014/main" id="{7189718B-6F29-4012-BD58-2BCCA1F607C1}"/>
              </a:ext>
            </a:extLst>
          </p:cNvPr>
          <p:cNvCxnSpPr>
            <a:cxnSpLocks/>
          </p:cNvCxnSpPr>
          <p:nvPr userDrawn="1"/>
        </p:nvCxnSpPr>
        <p:spPr>
          <a:xfrm>
            <a:off x="11201400" y="0"/>
            <a:ext cx="0" cy="1196975"/>
          </a:xfrm>
          <a:prstGeom prst="line">
            <a:avLst/>
          </a:prstGeom>
          <a:ln w="254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8784A7A-3FC1-4F4D-8726-09BE8B944A69}"/>
              </a:ext>
            </a:extLst>
          </p:cNvPr>
          <p:cNvCxnSpPr>
            <a:cxnSpLocks/>
          </p:cNvCxnSpPr>
          <p:nvPr userDrawn="1"/>
        </p:nvCxnSpPr>
        <p:spPr>
          <a:xfrm>
            <a:off x="11201400" y="4257675"/>
            <a:ext cx="0" cy="2576497"/>
          </a:xfrm>
          <a:prstGeom prst="line">
            <a:avLst/>
          </a:prstGeom>
          <a:ln w="254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6" name="Picture Placeholder 15">
            <a:extLst>
              <a:ext uri="{FF2B5EF4-FFF2-40B4-BE49-F238E27FC236}">
                <a16:creationId xmlns:a16="http://schemas.microsoft.com/office/drawing/2014/main" id="{09A5336C-F9C7-4FF7-AE13-FA3FC43CA273}"/>
              </a:ext>
            </a:extLst>
          </p:cNvPr>
          <p:cNvSpPr>
            <a:spLocks noGrp="1"/>
          </p:cNvSpPr>
          <p:nvPr>
            <p:ph type="pic" sz="quarter" idx="12" hasCustomPrompt="1"/>
          </p:nvPr>
        </p:nvSpPr>
        <p:spPr>
          <a:xfrm>
            <a:off x="6848475" y="1562100"/>
            <a:ext cx="3867150" cy="3867150"/>
          </a:xfrm>
          <a:prstGeom prst="ellipse">
            <a:avLst/>
          </a:prstGeom>
          <a:noFill/>
        </p:spPr>
        <p:txBody>
          <a:bodyPr lIns="72000" tIns="72000" rIns="72000" bIns="936000" anchor="ctr" anchorCtr="0"/>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solidFill>
                  <a:schemeClr val="bg1"/>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p:txBody>
      </p:sp>
      <p:sp>
        <p:nvSpPr>
          <p:cNvPr id="20" name="Freeform: Shape 19">
            <a:extLst>
              <a:ext uri="{FF2B5EF4-FFF2-40B4-BE49-F238E27FC236}">
                <a16:creationId xmlns:a16="http://schemas.microsoft.com/office/drawing/2014/main" id="{777B9455-E603-46B7-A5B5-730C3600C28C}"/>
              </a:ext>
            </a:extLst>
          </p:cNvPr>
          <p:cNvSpPr/>
          <p:nvPr userDrawn="1"/>
        </p:nvSpPr>
        <p:spPr>
          <a:xfrm>
            <a:off x="0"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3" name="Text Placeholder 7">
            <a:extLst>
              <a:ext uri="{FF2B5EF4-FFF2-40B4-BE49-F238E27FC236}">
                <a16:creationId xmlns:a16="http://schemas.microsoft.com/office/drawing/2014/main" id="{F944F8D7-0D41-824A-9BCB-9F74AAB7EF35}"/>
              </a:ext>
            </a:extLst>
          </p:cNvPr>
          <p:cNvSpPr>
            <a:spLocks noGrp="1"/>
          </p:cNvSpPr>
          <p:nvPr>
            <p:ph type="body" sz="quarter" idx="13" hasCustomPrompt="1"/>
          </p:nvPr>
        </p:nvSpPr>
        <p:spPr>
          <a:xfrm>
            <a:off x="669925" y="3587750"/>
            <a:ext cx="5359400" cy="2133600"/>
          </a:xfrm>
        </p:spPr>
        <p:txBody>
          <a:bodyPr>
            <a:normAutofit/>
          </a:bodyPr>
          <a:lstStyle>
            <a:lvl1pPr marL="0" indent="0">
              <a:buNone/>
              <a:defRPr sz="1600" b="0" i="0">
                <a:solidFill>
                  <a:schemeClr val="bg1"/>
                </a:solidFill>
                <a:latin typeface="Roboto" panose="02000000000000000000" pitchFamily="2" charset="0"/>
                <a:ea typeface="Roboto" panose="02000000000000000000" pitchFamily="2" charset="0"/>
                <a:cs typeface="Roboto" panose="02000000000000000000" pitchFamily="2"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Name</a:t>
            </a:r>
          </a:p>
          <a:p>
            <a:pPr lvl="0"/>
            <a:r>
              <a:rPr lang="en-US" dirty="0" err="1"/>
              <a:t>email@gbif.org</a:t>
            </a:r>
            <a:endParaRPr lang="en-US" dirty="0"/>
          </a:p>
          <a:p>
            <a:pPr lvl="0"/>
            <a:endParaRPr lang="en-US" dirty="0"/>
          </a:p>
          <a:p>
            <a:pPr lvl="0"/>
            <a:r>
              <a:rPr lang="en-US" dirty="0"/>
              <a:t>additional message as/if needed</a:t>
            </a:r>
            <a:endParaRPr lang="en-GB" dirty="0"/>
          </a:p>
        </p:txBody>
      </p:sp>
      <p:pic>
        <p:nvPicPr>
          <p:cNvPr id="12" name="Picture 11">
            <a:extLst>
              <a:ext uri="{FF2B5EF4-FFF2-40B4-BE49-F238E27FC236}">
                <a16:creationId xmlns:a16="http://schemas.microsoft.com/office/drawing/2014/main" id="{E9DAF62D-00BD-F94E-9497-5DD330127AF6}"/>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t="9484" b="9484"/>
          <a:stretch/>
        </p:blipFill>
        <p:spPr>
          <a:xfrm>
            <a:off x="10705689" y="6010603"/>
            <a:ext cx="1247090" cy="671464"/>
          </a:xfrm>
          <a:prstGeom prst="rect">
            <a:avLst/>
          </a:prstGeom>
          <a:solidFill>
            <a:schemeClr val="bg1"/>
          </a:solidFill>
        </p:spPr>
      </p:pic>
      <p:sp>
        <p:nvSpPr>
          <p:cNvPr id="14" name="TextBox 13">
            <a:extLst>
              <a:ext uri="{FF2B5EF4-FFF2-40B4-BE49-F238E27FC236}">
                <a16:creationId xmlns:a16="http://schemas.microsoft.com/office/drawing/2014/main" id="{4F8E8775-6DD7-A04F-9425-763C8378B652}"/>
              </a:ext>
            </a:extLst>
          </p:cNvPr>
          <p:cNvSpPr txBox="1"/>
          <p:nvPr userDrawn="1"/>
        </p:nvSpPr>
        <p:spPr>
          <a:xfrm>
            <a:off x="669925" y="2561646"/>
            <a:ext cx="5359400" cy="810204"/>
          </a:xfrm>
          <a:prstGeom prst="rect">
            <a:avLst/>
          </a:prstGeom>
          <a:noFill/>
        </p:spPr>
        <p:txBody>
          <a:bodyPr wrap="square" lIns="72000" tIns="72000" rIns="72000" bIns="72000" rtlCol="0">
            <a:spAutoFit/>
          </a:bodyPr>
          <a:lstStyle/>
          <a:p>
            <a:pPr marL="0" lvl="0" indent="0" algn="l" defTabSz="914400" rtl="0" eaLnBrk="1" latinLnBrk="0" hangingPunct="1">
              <a:lnSpc>
                <a:spcPct val="90000"/>
              </a:lnSpc>
              <a:spcBef>
                <a:spcPct val="0"/>
              </a:spcBef>
              <a:buClr>
                <a:schemeClr val="accent1"/>
              </a:buClr>
              <a:buFont typeface="Arial" panose="020B0604020202020204" pitchFamily="34" charset="0"/>
              <a:buNone/>
            </a:pPr>
            <a:r>
              <a:rPr lang="en-GB" sz="4800" kern="1200" cap="all" baseline="0" dirty="0">
                <a:solidFill>
                  <a:schemeClr val="bg1"/>
                </a:solidFill>
                <a:latin typeface="+mj-lt"/>
                <a:ea typeface="+mn-ea"/>
                <a:cs typeface="+mn-cs"/>
              </a:rPr>
              <a:t>Thank you</a:t>
            </a:r>
          </a:p>
        </p:txBody>
      </p:sp>
      <p:sp>
        <p:nvSpPr>
          <p:cNvPr id="15" name="TextBox 14">
            <a:extLst>
              <a:ext uri="{FF2B5EF4-FFF2-40B4-BE49-F238E27FC236}">
                <a16:creationId xmlns:a16="http://schemas.microsoft.com/office/drawing/2014/main" id="{15CB7957-9D7D-E849-9349-4D9ECD76A0B0}"/>
              </a:ext>
            </a:extLst>
          </p:cNvPr>
          <p:cNvSpPr txBox="1"/>
          <p:nvPr userDrawn="1"/>
        </p:nvSpPr>
        <p:spPr>
          <a:xfrm>
            <a:off x="9520873" y="6127559"/>
            <a:ext cx="1164345" cy="360850"/>
          </a:xfrm>
          <a:prstGeom prst="rect">
            <a:avLst/>
          </a:prstGeom>
          <a:noFill/>
        </p:spPr>
        <p:txBody>
          <a:bodyPr wrap="square" lIns="72000" tIns="72000" rIns="72000" bIns="72000" rtlCol="0">
            <a:spAutoFit/>
          </a:bodyPr>
          <a:lstStyle/>
          <a:p>
            <a:pPr marL="0" indent="0" algn="ctr">
              <a:buClr>
                <a:schemeClr val="accent1"/>
              </a:buClr>
              <a:buFont typeface="Arial" panose="020B0604020202020204" pitchFamily="34" charset="0"/>
              <a:buNone/>
            </a:pPr>
            <a:r>
              <a:rPr lang="en-GB" sz="1400" b="0" i="0" dirty="0" err="1">
                <a:solidFill>
                  <a:schemeClr val="bg1"/>
                </a:solidFill>
                <a:latin typeface="Roboto Condensed" panose="02000000000000000000" pitchFamily="2" charset="0"/>
                <a:ea typeface="Roboto Condensed" panose="02000000000000000000" pitchFamily="2" charset="0"/>
                <a:cs typeface="Roboto Condensed" panose="02000000000000000000" pitchFamily="2" charset="0"/>
              </a:rPr>
              <a:t>www.gbif.org</a:t>
            </a:r>
            <a:endParaRPr lang="en-GB" sz="1400" b="0" i="0" dirty="0">
              <a:solidFill>
                <a:schemeClr val="bg1"/>
              </a:solidFill>
              <a:latin typeface="Roboto Condensed" panose="02000000000000000000" pitchFamily="2" charset="0"/>
              <a:ea typeface="Roboto Condensed" panose="02000000000000000000" pitchFamily="2" charset="0"/>
              <a:cs typeface="Roboto Condensed" panose="02000000000000000000" pitchFamily="2" charset="0"/>
            </a:endParaRPr>
          </a:p>
        </p:txBody>
      </p:sp>
    </p:spTree>
    <p:custDataLst>
      <p:tags r:id="rId1"/>
    </p:custDataLst>
    <p:extLst>
      <p:ext uri="{BB962C8B-B14F-4D97-AF65-F5344CB8AC3E}">
        <p14:creationId xmlns:p14="http://schemas.microsoft.com/office/powerpoint/2010/main" val="421747985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hank You Slide 6">
    <p:spTree>
      <p:nvGrpSpPr>
        <p:cNvPr id="1" name=""/>
        <p:cNvGrpSpPr/>
        <p:nvPr/>
      </p:nvGrpSpPr>
      <p:grpSpPr>
        <a:xfrm>
          <a:off x="0" y="0"/>
          <a:ext cx="0" cy="0"/>
          <a:chOff x="0" y="0"/>
          <a:chExt cx="0" cy="0"/>
        </a:xfrm>
      </p:grpSpPr>
      <p:pic>
        <p:nvPicPr>
          <p:cNvPr id="28" name="Picture 27">
            <a:extLst>
              <a:ext uri="{FF2B5EF4-FFF2-40B4-BE49-F238E27FC236}">
                <a16:creationId xmlns:a16="http://schemas.microsoft.com/office/drawing/2014/main" id="{87FDCE0B-EB6C-4681-9518-F12884F3FC46}"/>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b="1575"/>
          <a:stretch/>
        </p:blipFill>
        <p:spPr>
          <a:xfrm>
            <a:off x="0" y="0"/>
            <a:ext cx="12192000" cy="6858000"/>
          </a:xfrm>
          <a:prstGeom prst="rect">
            <a:avLst/>
          </a:prstGeom>
        </p:spPr>
      </p:pic>
      <p:sp>
        <p:nvSpPr>
          <p:cNvPr id="6" name="Rectangle 5">
            <a:extLst>
              <a:ext uri="{FF2B5EF4-FFF2-40B4-BE49-F238E27FC236}">
                <a16:creationId xmlns:a16="http://schemas.microsoft.com/office/drawing/2014/main" id="{387BEFBF-1767-482F-9994-61909F46FB7E}"/>
              </a:ext>
            </a:extLst>
          </p:cNvPr>
          <p:cNvSpPr/>
          <p:nvPr/>
        </p:nvSpPr>
        <p:spPr>
          <a:xfrm>
            <a:off x="0" y="0"/>
            <a:ext cx="12192000" cy="6858000"/>
          </a:xfrm>
          <a:prstGeom prst="rect">
            <a:avLst/>
          </a:prstGeom>
          <a:solidFill>
            <a:schemeClr val="accent1">
              <a:alpha val="9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7" name="Oval 7">
            <a:extLst>
              <a:ext uri="{FF2B5EF4-FFF2-40B4-BE49-F238E27FC236}">
                <a16:creationId xmlns:a16="http://schemas.microsoft.com/office/drawing/2014/main" id="{7EF83C9F-9E70-4D7F-898D-0441FF6846A4}"/>
              </a:ext>
            </a:extLst>
          </p:cNvPr>
          <p:cNvSpPr/>
          <p:nvPr/>
        </p:nvSpPr>
        <p:spPr>
          <a:xfrm>
            <a:off x="6848475" y="3495675"/>
            <a:ext cx="1933575" cy="1933575"/>
          </a:xfrm>
          <a:custGeom>
            <a:avLst/>
            <a:gdLst>
              <a:gd name="connsiteX0" fmla="*/ 0 w 3867150"/>
              <a:gd name="connsiteY0" fmla="*/ 1933575 h 3867150"/>
              <a:gd name="connsiteX1" fmla="*/ 1933575 w 3867150"/>
              <a:gd name="connsiteY1" fmla="*/ 0 h 3867150"/>
              <a:gd name="connsiteX2" fmla="*/ 3867150 w 3867150"/>
              <a:gd name="connsiteY2" fmla="*/ 1933575 h 3867150"/>
              <a:gd name="connsiteX3" fmla="*/ 1933575 w 3867150"/>
              <a:gd name="connsiteY3" fmla="*/ 3867150 h 3867150"/>
              <a:gd name="connsiteX4" fmla="*/ 0 w 3867150"/>
              <a:gd name="connsiteY4" fmla="*/ 1933575 h 3867150"/>
              <a:gd name="connsiteX0" fmla="*/ 3867150 w 3958590"/>
              <a:gd name="connsiteY0" fmla="*/ 1933575 h 3867150"/>
              <a:gd name="connsiteX1" fmla="*/ 1933575 w 3958590"/>
              <a:gd name="connsiteY1" fmla="*/ 3867150 h 3867150"/>
              <a:gd name="connsiteX2" fmla="*/ 0 w 3958590"/>
              <a:gd name="connsiteY2" fmla="*/ 1933575 h 3867150"/>
              <a:gd name="connsiteX3" fmla="*/ 1933575 w 3958590"/>
              <a:gd name="connsiteY3" fmla="*/ 0 h 3867150"/>
              <a:gd name="connsiteX4" fmla="*/ 3958590 w 3958590"/>
              <a:gd name="connsiteY4" fmla="*/ 2025015 h 3867150"/>
              <a:gd name="connsiteX0" fmla="*/ 3867150 w 3867150"/>
              <a:gd name="connsiteY0" fmla="*/ 1933575 h 3867150"/>
              <a:gd name="connsiteX1" fmla="*/ 1933575 w 3867150"/>
              <a:gd name="connsiteY1" fmla="*/ 3867150 h 3867150"/>
              <a:gd name="connsiteX2" fmla="*/ 0 w 3867150"/>
              <a:gd name="connsiteY2" fmla="*/ 1933575 h 3867150"/>
              <a:gd name="connsiteX3" fmla="*/ 1933575 w 3867150"/>
              <a:gd name="connsiteY3" fmla="*/ 0 h 3867150"/>
              <a:gd name="connsiteX0" fmla="*/ 3867150 w 3867150"/>
              <a:gd name="connsiteY0" fmla="*/ 0 h 1933575"/>
              <a:gd name="connsiteX1" fmla="*/ 1933575 w 3867150"/>
              <a:gd name="connsiteY1" fmla="*/ 1933575 h 1933575"/>
              <a:gd name="connsiteX2" fmla="*/ 0 w 3867150"/>
              <a:gd name="connsiteY2" fmla="*/ 0 h 1933575"/>
              <a:gd name="connsiteX0" fmla="*/ 1933575 w 1933575"/>
              <a:gd name="connsiteY0" fmla="*/ 1933575 h 1933575"/>
              <a:gd name="connsiteX1" fmla="*/ 0 w 1933575"/>
              <a:gd name="connsiteY1" fmla="*/ 0 h 1933575"/>
            </a:gdLst>
            <a:ahLst/>
            <a:cxnLst>
              <a:cxn ang="0">
                <a:pos x="connsiteX0" y="connsiteY0"/>
              </a:cxn>
              <a:cxn ang="0">
                <a:pos x="connsiteX1" y="connsiteY1"/>
              </a:cxn>
            </a:cxnLst>
            <a:rect l="l" t="t" r="r" b="b"/>
            <a:pathLst>
              <a:path w="1933575" h="1933575">
                <a:moveTo>
                  <a:pt x="1933575" y="1933575"/>
                </a:moveTo>
                <a:cubicBezTo>
                  <a:pt x="865691" y="1933575"/>
                  <a:pt x="0" y="1067884"/>
                  <a:pt x="0" y="0"/>
                </a:cubicBezTo>
              </a:path>
            </a:pathLst>
          </a:custGeom>
          <a:noFill/>
          <a:ln w="5111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9" name="Oval 8">
            <a:extLst>
              <a:ext uri="{FF2B5EF4-FFF2-40B4-BE49-F238E27FC236}">
                <a16:creationId xmlns:a16="http://schemas.microsoft.com/office/drawing/2014/main" id="{5B8561CA-6465-4203-AD72-71F9A273DE17}"/>
              </a:ext>
            </a:extLst>
          </p:cNvPr>
          <p:cNvSpPr/>
          <p:nvPr/>
        </p:nvSpPr>
        <p:spPr>
          <a:xfrm>
            <a:off x="9791700" y="1000125"/>
            <a:ext cx="723900" cy="723900"/>
          </a:xfrm>
          <a:prstGeom prst="ellipse">
            <a:avLst/>
          </a:prstGeom>
          <a:solidFill>
            <a:schemeClr val="accent6"/>
          </a:solid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cxnSp>
        <p:nvCxnSpPr>
          <p:cNvPr id="10" name="Straight Connector 9">
            <a:extLst>
              <a:ext uri="{FF2B5EF4-FFF2-40B4-BE49-F238E27FC236}">
                <a16:creationId xmlns:a16="http://schemas.microsoft.com/office/drawing/2014/main" id="{7189718B-6F29-4012-BD58-2BCCA1F607C1}"/>
              </a:ext>
            </a:extLst>
          </p:cNvPr>
          <p:cNvCxnSpPr>
            <a:cxnSpLocks/>
          </p:cNvCxnSpPr>
          <p:nvPr/>
        </p:nvCxnSpPr>
        <p:spPr>
          <a:xfrm>
            <a:off x="11201400" y="0"/>
            <a:ext cx="0" cy="1196975"/>
          </a:xfrm>
          <a:prstGeom prst="line">
            <a:avLst/>
          </a:prstGeom>
          <a:ln w="254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8784A7A-3FC1-4F4D-8726-09BE8B944A69}"/>
              </a:ext>
            </a:extLst>
          </p:cNvPr>
          <p:cNvCxnSpPr>
            <a:cxnSpLocks/>
          </p:cNvCxnSpPr>
          <p:nvPr/>
        </p:nvCxnSpPr>
        <p:spPr>
          <a:xfrm>
            <a:off x="11201400" y="4257675"/>
            <a:ext cx="0" cy="2576497"/>
          </a:xfrm>
          <a:prstGeom prst="line">
            <a:avLst/>
          </a:prstGeom>
          <a:ln w="254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6" name="Picture Placeholder 15">
            <a:extLst>
              <a:ext uri="{FF2B5EF4-FFF2-40B4-BE49-F238E27FC236}">
                <a16:creationId xmlns:a16="http://schemas.microsoft.com/office/drawing/2014/main" id="{09A5336C-F9C7-4FF7-AE13-FA3FC43CA273}"/>
              </a:ext>
            </a:extLst>
          </p:cNvPr>
          <p:cNvSpPr>
            <a:spLocks noGrp="1"/>
          </p:cNvSpPr>
          <p:nvPr>
            <p:ph type="pic" sz="quarter" idx="12" hasCustomPrompt="1"/>
          </p:nvPr>
        </p:nvSpPr>
        <p:spPr>
          <a:xfrm>
            <a:off x="6848475" y="1562100"/>
            <a:ext cx="3867150" cy="3867150"/>
          </a:xfrm>
          <a:prstGeom prst="ellipse">
            <a:avLst/>
          </a:prstGeom>
          <a:noFill/>
        </p:spPr>
        <p:txBody>
          <a:bodyPr lIns="72000" tIns="72000" rIns="72000" bIns="936000" anchor="ctr" anchorCtr="0"/>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solidFill>
                  <a:schemeClr val="bg1"/>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p:txBody>
      </p:sp>
      <p:sp>
        <p:nvSpPr>
          <p:cNvPr id="20" name="Freeform: Shape 19">
            <a:extLst>
              <a:ext uri="{FF2B5EF4-FFF2-40B4-BE49-F238E27FC236}">
                <a16:creationId xmlns:a16="http://schemas.microsoft.com/office/drawing/2014/main" id="{777B9455-E603-46B7-A5B5-730C3600C28C}"/>
              </a:ext>
            </a:extLst>
          </p:cNvPr>
          <p:cNvSpPr/>
          <p:nvPr/>
        </p:nvSpPr>
        <p:spPr>
          <a:xfrm>
            <a:off x="0"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3" name="Text Placeholder 7">
            <a:extLst>
              <a:ext uri="{FF2B5EF4-FFF2-40B4-BE49-F238E27FC236}">
                <a16:creationId xmlns:a16="http://schemas.microsoft.com/office/drawing/2014/main" id="{1B145133-EEC2-144D-A111-FEB093769ACF}"/>
              </a:ext>
            </a:extLst>
          </p:cNvPr>
          <p:cNvSpPr>
            <a:spLocks noGrp="1"/>
          </p:cNvSpPr>
          <p:nvPr>
            <p:ph type="body" sz="quarter" idx="13" hasCustomPrompt="1"/>
          </p:nvPr>
        </p:nvSpPr>
        <p:spPr>
          <a:xfrm>
            <a:off x="669925" y="3587750"/>
            <a:ext cx="5359400" cy="2133600"/>
          </a:xfrm>
        </p:spPr>
        <p:txBody>
          <a:bodyPr>
            <a:normAutofit/>
          </a:bodyPr>
          <a:lstStyle>
            <a:lvl1pPr marL="0" indent="0">
              <a:buNone/>
              <a:defRPr sz="1600" b="0" i="0">
                <a:solidFill>
                  <a:schemeClr val="bg1"/>
                </a:solidFill>
                <a:latin typeface="Roboto" panose="02000000000000000000" pitchFamily="2" charset="0"/>
                <a:ea typeface="Roboto" panose="02000000000000000000" pitchFamily="2" charset="0"/>
                <a:cs typeface="Roboto" panose="02000000000000000000" pitchFamily="2"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Name</a:t>
            </a:r>
          </a:p>
          <a:p>
            <a:pPr lvl="0"/>
            <a:r>
              <a:rPr lang="en-US" dirty="0" err="1"/>
              <a:t>email@gbif.org</a:t>
            </a:r>
            <a:endParaRPr lang="en-US" dirty="0"/>
          </a:p>
          <a:p>
            <a:pPr lvl="0"/>
            <a:endParaRPr lang="en-US" dirty="0"/>
          </a:p>
          <a:p>
            <a:pPr lvl="0"/>
            <a:r>
              <a:rPr lang="en-US" dirty="0"/>
              <a:t>additional message as/if needed</a:t>
            </a:r>
            <a:endParaRPr lang="en-GB" dirty="0"/>
          </a:p>
        </p:txBody>
      </p:sp>
      <p:pic>
        <p:nvPicPr>
          <p:cNvPr id="12" name="Picture 11">
            <a:extLst>
              <a:ext uri="{FF2B5EF4-FFF2-40B4-BE49-F238E27FC236}">
                <a16:creationId xmlns:a16="http://schemas.microsoft.com/office/drawing/2014/main" id="{41685879-D82F-2B40-B798-70B56D1EFBF7}"/>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t="9484" b="9484"/>
          <a:stretch/>
        </p:blipFill>
        <p:spPr>
          <a:xfrm>
            <a:off x="10705689" y="6010603"/>
            <a:ext cx="1247090" cy="671464"/>
          </a:xfrm>
          <a:prstGeom prst="rect">
            <a:avLst/>
          </a:prstGeom>
          <a:solidFill>
            <a:schemeClr val="bg1"/>
          </a:solidFill>
        </p:spPr>
      </p:pic>
      <p:sp>
        <p:nvSpPr>
          <p:cNvPr id="14" name="TextBox 13">
            <a:extLst>
              <a:ext uri="{FF2B5EF4-FFF2-40B4-BE49-F238E27FC236}">
                <a16:creationId xmlns:a16="http://schemas.microsoft.com/office/drawing/2014/main" id="{129D825F-BD09-B744-A62A-6CD08CB8F1A0}"/>
              </a:ext>
            </a:extLst>
          </p:cNvPr>
          <p:cNvSpPr txBox="1"/>
          <p:nvPr userDrawn="1"/>
        </p:nvSpPr>
        <p:spPr>
          <a:xfrm>
            <a:off x="669925" y="2561646"/>
            <a:ext cx="5359400" cy="810204"/>
          </a:xfrm>
          <a:prstGeom prst="rect">
            <a:avLst/>
          </a:prstGeom>
          <a:noFill/>
        </p:spPr>
        <p:txBody>
          <a:bodyPr wrap="square" lIns="72000" tIns="72000" rIns="72000" bIns="72000" rtlCol="0">
            <a:spAutoFit/>
          </a:bodyPr>
          <a:lstStyle/>
          <a:p>
            <a:pPr marL="0" lvl="0" indent="0" algn="l" defTabSz="914400" rtl="0" eaLnBrk="1" latinLnBrk="0" hangingPunct="1">
              <a:lnSpc>
                <a:spcPct val="90000"/>
              </a:lnSpc>
              <a:spcBef>
                <a:spcPct val="0"/>
              </a:spcBef>
              <a:buClr>
                <a:schemeClr val="accent1"/>
              </a:buClr>
              <a:buFont typeface="Arial" panose="020B0604020202020204" pitchFamily="34" charset="0"/>
              <a:buNone/>
            </a:pPr>
            <a:r>
              <a:rPr lang="en-GB" sz="4800" kern="1200" cap="all" baseline="0" dirty="0">
                <a:solidFill>
                  <a:schemeClr val="bg1"/>
                </a:solidFill>
                <a:latin typeface="+mj-lt"/>
                <a:ea typeface="+mn-ea"/>
                <a:cs typeface="+mn-cs"/>
              </a:rPr>
              <a:t>Thank you</a:t>
            </a:r>
          </a:p>
        </p:txBody>
      </p:sp>
      <p:sp>
        <p:nvSpPr>
          <p:cNvPr id="15" name="TextBox 14">
            <a:extLst>
              <a:ext uri="{FF2B5EF4-FFF2-40B4-BE49-F238E27FC236}">
                <a16:creationId xmlns:a16="http://schemas.microsoft.com/office/drawing/2014/main" id="{20015EAB-C22B-6A46-9100-14346EF66AC2}"/>
              </a:ext>
            </a:extLst>
          </p:cNvPr>
          <p:cNvSpPr txBox="1"/>
          <p:nvPr userDrawn="1"/>
        </p:nvSpPr>
        <p:spPr>
          <a:xfrm>
            <a:off x="9520873" y="6127559"/>
            <a:ext cx="1164345" cy="360850"/>
          </a:xfrm>
          <a:prstGeom prst="rect">
            <a:avLst/>
          </a:prstGeom>
          <a:noFill/>
        </p:spPr>
        <p:txBody>
          <a:bodyPr wrap="square" lIns="72000" tIns="72000" rIns="72000" bIns="72000" rtlCol="0">
            <a:spAutoFit/>
          </a:bodyPr>
          <a:lstStyle/>
          <a:p>
            <a:pPr marL="0" indent="0" algn="ctr">
              <a:buClr>
                <a:schemeClr val="accent1"/>
              </a:buClr>
              <a:buFont typeface="Arial" panose="020B0604020202020204" pitchFamily="34" charset="0"/>
              <a:buNone/>
            </a:pPr>
            <a:r>
              <a:rPr lang="en-GB" sz="1400" b="0" i="0" dirty="0" err="1">
                <a:solidFill>
                  <a:schemeClr val="bg1"/>
                </a:solidFill>
                <a:latin typeface="Roboto Condensed" panose="02000000000000000000" pitchFamily="2" charset="0"/>
                <a:ea typeface="Roboto Condensed" panose="02000000000000000000" pitchFamily="2" charset="0"/>
                <a:cs typeface="Roboto Condensed" panose="02000000000000000000" pitchFamily="2" charset="0"/>
              </a:rPr>
              <a:t>www.gbif.org</a:t>
            </a:r>
            <a:endParaRPr lang="en-GB" sz="1400" b="0" i="0" dirty="0">
              <a:solidFill>
                <a:schemeClr val="bg1"/>
              </a:solidFill>
              <a:latin typeface="Roboto Condensed" panose="02000000000000000000" pitchFamily="2" charset="0"/>
              <a:ea typeface="Roboto Condensed" panose="02000000000000000000" pitchFamily="2" charset="0"/>
              <a:cs typeface="Roboto Condensed" panose="02000000000000000000" pitchFamily="2" charset="0"/>
            </a:endParaRPr>
          </a:p>
        </p:txBody>
      </p:sp>
    </p:spTree>
    <p:custDataLst>
      <p:tags r:id="rId1"/>
    </p:custDataLst>
    <p:extLst>
      <p:ext uri="{BB962C8B-B14F-4D97-AF65-F5344CB8AC3E}">
        <p14:creationId xmlns:p14="http://schemas.microsoft.com/office/powerpoint/2010/main" val="416058786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lient Logo ">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1D1D8A6-3E2A-4532-8C94-F5CBB19A9FB8}"/>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7" name="Picture Placeholder 6">
            <a:extLst>
              <a:ext uri="{FF2B5EF4-FFF2-40B4-BE49-F238E27FC236}">
                <a16:creationId xmlns:a16="http://schemas.microsoft.com/office/drawing/2014/main" id="{A536FC0D-FBB4-40E0-82DF-6A47C4AD7952}"/>
              </a:ext>
            </a:extLst>
          </p:cNvPr>
          <p:cNvSpPr>
            <a:spLocks noGrp="1" noChangeAspect="1"/>
          </p:cNvSpPr>
          <p:nvPr>
            <p:ph type="pic" sz="quarter" idx="13" hasCustomPrompt="1"/>
          </p:nvPr>
        </p:nvSpPr>
        <p:spPr>
          <a:xfrm>
            <a:off x="507998" y="1196975"/>
            <a:ext cx="2703511" cy="1536700"/>
          </a:xfrm>
          <a:ln w="19050">
            <a:solidFill>
              <a:schemeClr val="bg1">
                <a:lumMod val="95000"/>
              </a:schemeClr>
            </a:solidFill>
          </a:ln>
        </p:spPr>
        <p:txBody>
          <a:bodyPr tIns="72000" bIns="756000" anchor="ctr" anchorCtr="0"/>
          <a:lstStyle>
            <a:lvl1pPr marL="0" indent="0" algn="ctr">
              <a:buNone/>
              <a:defRPr>
                <a:solidFill>
                  <a:schemeClr val="bg1">
                    <a:lumMod val="75000"/>
                  </a:schemeClr>
                </a:solidFill>
              </a:defRPr>
            </a:lvl1pPr>
          </a:lstStyle>
          <a:p>
            <a:r>
              <a:rPr lang="en-GB"/>
              <a:t>Click here to add client logo</a:t>
            </a:r>
          </a:p>
        </p:txBody>
      </p:sp>
      <p:sp>
        <p:nvSpPr>
          <p:cNvPr id="13" name="Freeform: Shape 12">
            <a:extLst>
              <a:ext uri="{FF2B5EF4-FFF2-40B4-BE49-F238E27FC236}">
                <a16:creationId xmlns:a16="http://schemas.microsoft.com/office/drawing/2014/main" id="{B5881C7C-3BE9-49C9-A677-86AB5A4E46C7}"/>
              </a:ext>
            </a:extLst>
          </p:cNvPr>
          <p:cNvSpPr/>
          <p:nvPr userDrawn="1"/>
        </p:nvSpPr>
        <p:spPr>
          <a:xfrm>
            <a:off x="0"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4" name="Picture Placeholder 6">
            <a:extLst>
              <a:ext uri="{FF2B5EF4-FFF2-40B4-BE49-F238E27FC236}">
                <a16:creationId xmlns:a16="http://schemas.microsoft.com/office/drawing/2014/main" id="{CBBC92C0-DB52-4B61-9AA8-1D5F7F3F8CAA}"/>
              </a:ext>
            </a:extLst>
          </p:cNvPr>
          <p:cNvSpPr>
            <a:spLocks noGrp="1" noChangeAspect="1"/>
          </p:cNvSpPr>
          <p:nvPr>
            <p:ph type="pic" sz="quarter" idx="14" hasCustomPrompt="1"/>
          </p:nvPr>
        </p:nvSpPr>
        <p:spPr>
          <a:xfrm>
            <a:off x="3323752" y="1196975"/>
            <a:ext cx="2703511" cy="1536700"/>
          </a:xfrm>
          <a:ln w="19050">
            <a:solidFill>
              <a:schemeClr val="bg1">
                <a:lumMod val="95000"/>
              </a:schemeClr>
            </a:solidFill>
          </a:ln>
        </p:spPr>
        <p:txBody>
          <a:bodyPr tIns="72000" bIns="756000" anchor="ctr" anchorCtr="0"/>
          <a:lstStyle>
            <a:lvl1pPr marL="0" indent="0" algn="ctr">
              <a:buNone/>
              <a:defRPr>
                <a:solidFill>
                  <a:schemeClr val="bg1">
                    <a:lumMod val="75000"/>
                  </a:schemeClr>
                </a:solidFill>
              </a:defRPr>
            </a:lvl1pPr>
          </a:lstStyle>
          <a:p>
            <a:r>
              <a:rPr lang="en-GB"/>
              <a:t>Click here to add client logo</a:t>
            </a:r>
          </a:p>
        </p:txBody>
      </p:sp>
      <p:sp>
        <p:nvSpPr>
          <p:cNvPr id="15" name="Picture Placeholder 6">
            <a:extLst>
              <a:ext uri="{FF2B5EF4-FFF2-40B4-BE49-F238E27FC236}">
                <a16:creationId xmlns:a16="http://schemas.microsoft.com/office/drawing/2014/main" id="{30F1796C-A283-4A7D-ABFB-072DB9034AE5}"/>
              </a:ext>
            </a:extLst>
          </p:cNvPr>
          <p:cNvSpPr>
            <a:spLocks noGrp="1" noChangeAspect="1"/>
          </p:cNvSpPr>
          <p:nvPr>
            <p:ph type="pic" sz="quarter" idx="15" hasCustomPrompt="1"/>
          </p:nvPr>
        </p:nvSpPr>
        <p:spPr>
          <a:xfrm>
            <a:off x="6139506" y="1196975"/>
            <a:ext cx="2703511" cy="1536700"/>
          </a:xfrm>
          <a:ln w="19050">
            <a:solidFill>
              <a:schemeClr val="bg1">
                <a:lumMod val="95000"/>
              </a:schemeClr>
            </a:solidFill>
          </a:ln>
        </p:spPr>
        <p:txBody>
          <a:bodyPr tIns="72000" bIns="756000" anchor="ctr" anchorCtr="0"/>
          <a:lstStyle>
            <a:lvl1pPr marL="0" indent="0" algn="ctr">
              <a:buNone/>
              <a:defRPr>
                <a:solidFill>
                  <a:schemeClr val="bg1">
                    <a:lumMod val="75000"/>
                  </a:schemeClr>
                </a:solidFill>
              </a:defRPr>
            </a:lvl1pPr>
          </a:lstStyle>
          <a:p>
            <a:r>
              <a:rPr lang="en-GB"/>
              <a:t>Click here to add client logo</a:t>
            </a:r>
          </a:p>
        </p:txBody>
      </p:sp>
      <p:sp>
        <p:nvSpPr>
          <p:cNvPr id="16" name="Picture Placeholder 6">
            <a:extLst>
              <a:ext uri="{FF2B5EF4-FFF2-40B4-BE49-F238E27FC236}">
                <a16:creationId xmlns:a16="http://schemas.microsoft.com/office/drawing/2014/main" id="{1EA7B143-302E-48D2-986B-F40D72CD1A40}"/>
              </a:ext>
            </a:extLst>
          </p:cNvPr>
          <p:cNvSpPr>
            <a:spLocks noGrp="1" noChangeAspect="1"/>
          </p:cNvSpPr>
          <p:nvPr>
            <p:ph type="pic" sz="quarter" idx="16" hasCustomPrompt="1"/>
          </p:nvPr>
        </p:nvSpPr>
        <p:spPr>
          <a:xfrm>
            <a:off x="8955260" y="1196975"/>
            <a:ext cx="2703511" cy="1536700"/>
          </a:xfrm>
          <a:ln w="19050">
            <a:solidFill>
              <a:schemeClr val="bg1">
                <a:lumMod val="95000"/>
              </a:schemeClr>
            </a:solidFill>
          </a:ln>
        </p:spPr>
        <p:txBody>
          <a:bodyPr tIns="72000" bIns="756000" anchor="ctr" anchorCtr="0"/>
          <a:lstStyle>
            <a:lvl1pPr marL="0" indent="0" algn="ctr">
              <a:buNone/>
              <a:defRPr>
                <a:solidFill>
                  <a:schemeClr val="bg1">
                    <a:lumMod val="75000"/>
                  </a:schemeClr>
                </a:solidFill>
              </a:defRPr>
            </a:lvl1pPr>
          </a:lstStyle>
          <a:p>
            <a:r>
              <a:rPr lang="en-GB"/>
              <a:t>Click here to add client logo</a:t>
            </a:r>
          </a:p>
        </p:txBody>
      </p:sp>
      <p:sp>
        <p:nvSpPr>
          <p:cNvPr id="17" name="Picture Placeholder 6">
            <a:extLst>
              <a:ext uri="{FF2B5EF4-FFF2-40B4-BE49-F238E27FC236}">
                <a16:creationId xmlns:a16="http://schemas.microsoft.com/office/drawing/2014/main" id="{B6A96311-AF85-460E-91AA-03D5EDE0A41D}"/>
              </a:ext>
            </a:extLst>
          </p:cNvPr>
          <p:cNvSpPr>
            <a:spLocks noGrp="1" noChangeAspect="1"/>
          </p:cNvSpPr>
          <p:nvPr>
            <p:ph type="pic" sz="quarter" idx="17" hasCustomPrompt="1"/>
          </p:nvPr>
        </p:nvSpPr>
        <p:spPr>
          <a:xfrm>
            <a:off x="507998" y="2822575"/>
            <a:ext cx="2703511" cy="1536700"/>
          </a:xfrm>
          <a:ln w="19050">
            <a:solidFill>
              <a:schemeClr val="bg1">
                <a:lumMod val="95000"/>
              </a:schemeClr>
            </a:solidFill>
          </a:ln>
        </p:spPr>
        <p:txBody>
          <a:bodyPr tIns="72000" bIns="756000" anchor="ctr" anchorCtr="0"/>
          <a:lstStyle>
            <a:lvl1pPr marL="0" indent="0" algn="ctr">
              <a:buNone/>
              <a:defRPr>
                <a:solidFill>
                  <a:schemeClr val="bg1">
                    <a:lumMod val="75000"/>
                  </a:schemeClr>
                </a:solidFill>
              </a:defRPr>
            </a:lvl1pPr>
          </a:lstStyle>
          <a:p>
            <a:r>
              <a:rPr lang="en-GB"/>
              <a:t>Click here to add client logo</a:t>
            </a:r>
          </a:p>
        </p:txBody>
      </p:sp>
      <p:sp>
        <p:nvSpPr>
          <p:cNvPr id="18" name="Picture Placeholder 6">
            <a:extLst>
              <a:ext uri="{FF2B5EF4-FFF2-40B4-BE49-F238E27FC236}">
                <a16:creationId xmlns:a16="http://schemas.microsoft.com/office/drawing/2014/main" id="{EE591DDA-544A-40D4-8278-D51C1412DE0F}"/>
              </a:ext>
            </a:extLst>
          </p:cNvPr>
          <p:cNvSpPr>
            <a:spLocks noGrp="1" noChangeAspect="1"/>
          </p:cNvSpPr>
          <p:nvPr>
            <p:ph type="pic" sz="quarter" idx="18" hasCustomPrompt="1"/>
          </p:nvPr>
        </p:nvSpPr>
        <p:spPr>
          <a:xfrm>
            <a:off x="3323752" y="2822575"/>
            <a:ext cx="2703511" cy="1536700"/>
          </a:xfrm>
          <a:ln w="19050">
            <a:solidFill>
              <a:schemeClr val="bg1">
                <a:lumMod val="95000"/>
              </a:schemeClr>
            </a:solidFill>
          </a:ln>
        </p:spPr>
        <p:txBody>
          <a:bodyPr tIns="72000" bIns="756000" anchor="ctr" anchorCtr="0"/>
          <a:lstStyle>
            <a:lvl1pPr marL="0" indent="0" algn="ctr">
              <a:buNone/>
              <a:defRPr>
                <a:solidFill>
                  <a:schemeClr val="bg1">
                    <a:lumMod val="75000"/>
                  </a:schemeClr>
                </a:solidFill>
              </a:defRPr>
            </a:lvl1pPr>
          </a:lstStyle>
          <a:p>
            <a:r>
              <a:rPr lang="en-GB"/>
              <a:t>Click here to add client logo</a:t>
            </a:r>
          </a:p>
        </p:txBody>
      </p:sp>
      <p:sp>
        <p:nvSpPr>
          <p:cNvPr id="19" name="Picture Placeholder 6">
            <a:extLst>
              <a:ext uri="{FF2B5EF4-FFF2-40B4-BE49-F238E27FC236}">
                <a16:creationId xmlns:a16="http://schemas.microsoft.com/office/drawing/2014/main" id="{7B22EF5C-18F2-4AD6-A573-C49B9A2B8F51}"/>
              </a:ext>
            </a:extLst>
          </p:cNvPr>
          <p:cNvSpPr>
            <a:spLocks noGrp="1" noChangeAspect="1"/>
          </p:cNvSpPr>
          <p:nvPr>
            <p:ph type="pic" sz="quarter" idx="19" hasCustomPrompt="1"/>
          </p:nvPr>
        </p:nvSpPr>
        <p:spPr>
          <a:xfrm>
            <a:off x="6139506" y="2822575"/>
            <a:ext cx="2703511" cy="1536700"/>
          </a:xfrm>
          <a:ln w="19050">
            <a:solidFill>
              <a:schemeClr val="bg1">
                <a:lumMod val="95000"/>
              </a:schemeClr>
            </a:solidFill>
          </a:ln>
        </p:spPr>
        <p:txBody>
          <a:bodyPr tIns="72000" bIns="756000" anchor="ctr" anchorCtr="0"/>
          <a:lstStyle>
            <a:lvl1pPr marL="0" indent="0" algn="ctr">
              <a:buNone/>
              <a:defRPr>
                <a:solidFill>
                  <a:schemeClr val="bg1">
                    <a:lumMod val="75000"/>
                  </a:schemeClr>
                </a:solidFill>
              </a:defRPr>
            </a:lvl1pPr>
          </a:lstStyle>
          <a:p>
            <a:r>
              <a:rPr lang="en-GB"/>
              <a:t>Click here to add client logo</a:t>
            </a:r>
          </a:p>
        </p:txBody>
      </p:sp>
      <p:sp>
        <p:nvSpPr>
          <p:cNvPr id="20" name="Picture Placeholder 6">
            <a:extLst>
              <a:ext uri="{FF2B5EF4-FFF2-40B4-BE49-F238E27FC236}">
                <a16:creationId xmlns:a16="http://schemas.microsoft.com/office/drawing/2014/main" id="{777BF268-B397-4577-84EE-675184E23E60}"/>
              </a:ext>
            </a:extLst>
          </p:cNvPr>
          <p:cNvSpPr>
            <a:spLocks noGrp="1" noChangeAspect="1"/>
          </p:cNvSpPr>
          <p:nvPr>
            <p:ph type="pic" sz="quarter" idx="20" hasCustomPrompt="1"/>
          </p:nvPr>
        </p:nvSpPr>
        <p:spPr>
          <a:xfrm>
            <a:off x="8955260" y="2822575"/>
            <a:ext cx="2703511" cy="1536700"/>
          </a:xfrm>
          <a:ln w="19050">
            <a:solidFill>
              <a:schemeClr val="bg1">
                <a:lumMod val="95000"/>
              </a:schemeClr>
            </a:solidFill>
          </a:ln>
        </p:spPr>
        <p:txBody>
          <a:bodyPr tIns="72000" bIns="756000" anchor="ctr" anchorCtr="0"/>
          <a:lstStyle>
            <a:lvl1pPr marL="0" indent="0" algn="ctr">
              <a:buNone/>
              <a:defRPr>
                <a:solidFill>
                  <a:schemeClr val="bg1">
                    <a:lumMod val="75000"/>
                  </a:schemeClr>
                </a:solidFill>
              </a:defRPr>
            </a:lvl1pPr>
          </a:lstStyle>
          <a:p>
            <a:r>
              <a:rPr lang="en-GB"/>
              <a:t>Click here to add client logo</a:t>
            </a:r>
          </a:p>
        </p:txBody>
      </p:sp>
      <p:sp>
        <p:nvSpPr>
          <p:cNvPr id="21" name="Picture Placeholder 6">
            <a:extLst>
              <a:ext uri="{FF2B5EF4-FFF2-40B4-BE49-F238E27FC236}">
                <a16:creationId xmlns:a16="http://schemas.microsoft.com/office/drawing/2014/main" id="{B11B35A3-BED9-426D-AF85-BBA99DA56231}"/>
              </a:ext>
            </a:extLst>
          </p:cNvPr>
          <p:cNvSpPr>
            <a:spLocks noGrp="1" noChangeAspect="1"/>
          </p:cNvSpPr>
          <p:nvPr>
            <p:ph type="pic" sz="quarter" idx="21" hasCustomPrompt="1"/>
          </p:nvPr>
        </p:nvSpPr>
        <p:spPr>
          <a:xfrm>
            <a:off x="507998" y="4448175"/>
            <a:ext cx="2703511" cy="1536700"/>
          </a:xfrm>
          <a:ln w="19050">
            <a:solidFill>
              <a:schemeClr val="bg1">
                <a:lumMod val="95000"/>
              </a:schemeClr>
            </a:solidFill>
          </a:ln>
        </p:spPr>
        <p:txBody>
          <a:bodyPr tIns="72000" bIns="756000" anchor="ctr" anchorCtr="0"/>
          <a:lstStyle>
            <a:lvl1pPr marL="0" indent="0" algn="ctr">
              <a:buNone/>
              <a:defRPr>
                <a:solidFill>
                  <a:schemeClr val="bg1">
                    <a:lumMod val="75000"/>
                  </a:schemeClr>
                </a:solidFill>
              </a:defRPr>
            </a:lvl1pPr>
          </a:lstStyle>
          <a:p>
            <a:r>
              <a:rPr lang="en-GB"/>
              <a:t>Click here to add client logo</a:t>
            </a:r>
          </a:p>
        </p:txBody>
      </p:sp>
      <p:sp>
        <p:nvSpPr>
          <p:cNvPr id="22" name="Picture Placeholder 6">
            <a:extLst>
              <a:ext uri="{FF2B5EF4-FFF2-40B4-BE49-F238E27FC236}">
                <a16:creationId xmlns:a16="http://schemas.microsoft.com/office/drawing/2014/main" id="{EABED3F8-F263-448A-A3DA-1C672646D144}"/>
              </a:ext>
            </a:extLst>
          </p:cNvPr>
          <p:cNvSpPr>
            <a:spLocks noGrp="1" noChangeAspect="1"/>
          </p:cNvSpPr>
          <p:nvPr>
            <p:ph type="pic" sz="quarter" idx="22" hasCustomPrompt="1"/>
          </p:nvPr>
        </p:nvSpPr>
        <p:spPr>
          <a:xfrm>
            <a:off x="3323752" y="4448175"/>
            <a:ext cx="2703511" cy="1536700"/>
          </a:xfrm>
          <a:ln w="19050">
            <a:solidFill>
              <a:schemeClr val="bg1">
                <a:lumMod val="95000"/>
              </a:schemeClr>
            </a:solidFill>
          </a:ln>
        </p:spPr>
        <p:txBody>
          <a:bodyPr tIns="72000" bIns="756000" anchor="ctr" anchorCtr="0"/>
          <a:lstStyle>
            <a:lvl1pPr marL="0" indent="0" algn="ctr">
              <a:buNone/>
              <a:defRPr>
                <a:solidFill>
                  <a:schemeClr val="bg1">
                    <a:lumMod val="75000"/>
                  </a:schemeClr>
                </a:solidFill>
              </a:defRPr>
            </a:lvl1pPr>
          </a:lstStyle>
          <a:p>
            <a:r>
              <a:rPr lang="en-GB"/>
              <a:t>Click here to add client logo</a:t>
            </a:r>
          </a:p>
        </p:txBody>
      </p:sp>
      <p:sp>
        <p:nvSpPr>
          <p:cNvPr id="23" name="Picture Placeholder 6">
            <a:extLst>
              <a:ext uri="{FF2B5EF4-FFF2-40B4-BE49-F238E27FC236}">
                <a16:creationId xmlns:a16="http://schemas.microsoft.com/office/drawing/2014/main" id="{C309FFED-7768-465E-BF00-A87E31DEC7FF}"/>
              </a:ext>
            </a:extLst>
          </p:cNvPr>
          <p:cNvSpPr>
            <a:spLocks noGrp="1" noChangeAspect="1"/>
          </p:cNvSpPr>
          <p:nvPr>
            <p:ph type="pic" sz="quarter" idx="23" hasCustomPrompt="1"/>
          </p:nvPr>
        </p:nvSpPr>
        <p:spPr>
          <a:xfrm>
            <a:off x="6139506" y="4448175"/>
            <a:ext cx="2703511" cy="1536700"/>
          </a:xfrm>
          <a:ln w="19050">
            <a:solidFill>
              <a:schemeClr val="bg1">
                <a:lumMod val="95000"/>
              </a:schemeClr>
            </a:solidFill>
          </a:ln>
        </p:spPr>
        <p:txBody>
          <a:bodyPr tIns="72000" bIns="756000" anchor="ctr" anchorCtr="0"/>
          <a:lstStyle>
            <a:lvl1pPr marL="0" indent="0" algn="ctr">
              <a:buNone/>
              <a:defRPr>
                <a:solidFill>
                  <a:schemeClr val="bg1">
                    <a:lumMod val="75000"/>
                  </a:schemeClr>
                </a:solidFill>
              </a:defRPr>
            </a:lvl1pPr>
          </a:lstStyle>
          <a:p>
            <a:r>
              <a:rPr lang="en-GB"/>
              <a:t>Click here to add client logo</a:t>
            </a:r>
          </a:p>
        </p:txBody>
      </p:sp>
      <p:sp>
        <p:nvSpPr>
          <p:cNvPr id="24" name="Picture Placeholder 6">
            <a:extLst>
              <a:ext uri="{FF2B5EF4-FFF2-40B4-BE49-F238E27FC236}">
                <a16:creationId xmlns:a16="http://schemas.microsoft.com/office/drawing/2014/main" id="{C63C9354-0EB3-4187-A32B-E26422210D12}"/>
              </a:ext>
            </a:extLst>
          </p:cNvPr>
          <p:cNvSpPr>
            <a:spLocks noGrp="1" noChangeAspect="1"/>
          </p:cNvSpPr>
          <p:nvPr>
            <p:ph type="pic" sz="quarter" idx="24" hasCustomPrompt="1"/>
          </p:nvPr>
        </p:nvSpPr>
        <p:spPr>
          <a:xfrm>
            <a:off x="8955260" y="4448175"/>
            <a:ext cx="2703511" cy="1536700"/>
          </a:xfrm>
          <a:ln w="19050">
            <a:solidFill>
              <a:schemeClr val="bg1">
                <a:lumMod val="95000"/>
              </a:schemeClr>
            </a:solidFill>
          </a:ln>
        </p:spPr>
        <p:txBody>
          <a:bodyPr tIns="72000" bIns="756000" anchor="ctr" anchorCtr="0"/>
          <a:lstStyle>
            <a:lvl1pPr marL="0" indent="0" algn="ctr">
              <a:buNone/>
              <a:defRPr>
                <a:solidFill>
                  <a:schemeClr val="bg1">
                    <a:lumMod val="75000"/>
                  </a:schemeClr>
                </a:solidFill>
              </a:defRPr>
            </a:lvl1pPr>
          </a:lstStyle>
          <a:p>
            <a:r>
              <a:rPr lang="en-GB"/>
              <a:t>Click here to add client logo</a:t>
            </a:r>
          </a:p>
        </p:txBody>
      </p:sp>
      <p:sp>
        <p:nvSpPr>
          <p:cNvPr id="26" name="Title 25">
            <a:extLst>
              <a:ext uri="{FF2B5EF4-FFF2-40B4-BE49-F238E27FC236}">
                <a16:creationId xmlns:a16="http://schemas.microsoft.com/office/drawing/2014/main" id="{CEAF261F-BE16-41E1-9D91-8CBA4D11F89D}"/>
              </a:ext>
            </a:extLst>
          </p:cNvPr>
          <p:cNvSpPr>
            <a:spLocks noGrp="1"/>
          </p:cNvSpPr>
          <p:nvPr>
            <p:ph type="title" hasCustomPrompt="1"/>
          </p:nvPr>
        </p:nvSpPr>
        <p:spPr>
          <a:xfrm>
            <a:off x="507999" y="457201"/>
            <a:ext cx="11123614" cy="571500"/>
          </a:xfrm>
        </p:spPr>
        <p:txBody>
          <a:bodyPr tIns="72000"/>
          <a:lstStyle>
            <a:lvl1pPr algn="ctr">
              <a:defRPr>
                <a:solidFill>
                  <a:schemeClr val="accent6"/>
                </a:solidFill>
              </a:defRPr>
            </a:lvl1pPr>
          </a:lstStyle>
          <a:p>
            <a:r>
              <a:rPr lang="en-US" dirty="0"/>
              <a:t>Enter title</a:t>
            </a:r>
            <a:endParaRPr lang="en-GB" dirty="0"/>
          </a:p>
        </p:txBody>
      </p:sp>
      <p:cxnSp>
        <p:nvCxnSpPr>
          <p:cNvPr id="27" name="Straight Connector 26">
            <a:extLst>
              <a:ext uri="{FF2B5EF4-FFF2-40B4-BE49-F238E27FC236}">
                <a16:creationId xmlns:a16="http://schemas.microsoft.com/office/drawing/2014/main" id="{F4450DD4-1190-468B-9DC6-1FCBB3577F0A}"/>
              </a:ext>
            </a:extLst>
          </p:cNvPr>
          <p:cNvCxnSpPr>
            <a:cxnSpLocks/>
          </p:cNvCxnSpPr>
          <p:nvPr userDrawn="1"/>
        </p:nvCxnSpPr>
        <p:spPr>
          <a:xfrm>
            <a:off x="11642724" y="742951"/>
            <a:ext cx="389331" cy="0"/>
          </a:xfrm>
          <a:prstGeom prst="line">
            <a:avLst/>
          </a:prstGeom>
          <a:ln w="25400" cap="rnd">
            <a:solidFill>
              <a:schemeClr val="accent5"/>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54E5A5A-4494-40A0-A5EC-3135DF84B7E8}"/>
              </a:ext>
            </a:extLst>
          </p:cNvPr>
          <p:cNvCxnSpPr>
            <a:cxnSpLocks/>
          </p:cNvCxnSpPr>
          <p:nvPr userDrawn="1"/>
        </p:nvCxnSpPr>
        <p:spPr>
          <a:xfrm>
            <a:off x="90535" y="742951"/>
            <a:ext cx="417463" cy="0"/>
          </a:xfrm>
          <a:prstGeom prst="line">
            <a:avLst/>
          </a:prstGeom>
          <a:ln w="25400" cap="rnd">
            <a:solidFill>
              <a:schemeClr val="accent5"/>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339766052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Client Logo ">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1D1D8A6-3E2A-4532-8C94-F5CBB19A9FB8}"/>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3" name="Freeform: Shape 12">
            <a:extLst>
              <a:ext uri="{FF2B5EF4-FFF2-40B4-BE49-F238E27FC236}">
                <a16:creationId xmlns:a16="http://schemas.microsoft.com/office/drawing/2014/main" id="{B5881C7C-3BE9-49C9-A677-86AB5A4E46C7}"/>
              </a:ext>
            </a:extLst>
          </p:cNvPr>
          <p:cNvSpPr/>
          <p:nvPr userDrawn="1"/>
        </p:nvSpPr>
        <p:spPr>
          <a:xfrm>
            <a:off x="0"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7" name="Picture Placeholder 6">
            <a:extLst>
              <a:ext uri="{FF2B5EF4-FFF2-40B4-BE49-F238E27FC236}">
                <a16:creationId xmlns:a16="http://schemas.microsoft.com/office/drawing/2014/main" id="{B6A96311-AF85-460E-91AA-03D5EDE0A41D}"/>
              </a:ext>
            </a:extLst>
          </p:cNvPr>
          <p:cNvSpPr>
            <a:spLocks noGrp="1" noChangeAspect="1"/>
          </p:cNvSpPr>
          <p:nvPr>
            <p:ph type="pic" sz="quarter" idx="17" hasCustomPrompt="1"/>
          </p:nvPr>
        </p:nvSpPr>
        <p:spPr>
          <a:xfrm>
            <a:off x="571372" y="1196975"/>
            <a:ext cx="2700000" cy="1863096"/>
          </a:xfrm>
        </p:spPr>
        <p:txBody>
          <a:bodyPr tIns="72000" bIns="756000" anchor="ctr" anchorCtr="0">
            <a:normAutofit/>
          </a:bodyPr>
          <a:lstStyle>
            <a:lvl1pPr marL="0" indent="0" algn="ctr">
              <a:buNone/>
              <a:defRPr sz="1200">
                <a:solidFill>
                  <a:schemeClr val="bg1">
                    <a:lumMod val="75000"/>
                  </a:schemeClr>
                </a:solidFill>
              </a:defRPr>
            </a:lvl1pPr>
          </a:lstStyle>
          <a:p>
            <a:r>
              <a:rPr lang="en-GB"/>
              <a:t>Click here to add profile image</a:t>
            </a:r>
          </a:p>
        </p:txBody>
      </p:sp>
      <p:sp>
        <p:nvSpPr>
          <p:cNvPr id="26" name="Title 25">
            <a:extLst>
              <a:ext uri="{FF2B5EF4-FFF2-40B4-BE49-F238E27FC236}">
                <a16:creationId xmlns:a16="http://schemas.microsoft.com/office/drawing/2014/main" id="{CEAF261F-BE16-41E1-9D91-8CBA4D11F89D}"/>
              </a:ext>
            </a:extLst>
          </p:cNvPr>
          <p:cNvSpPr>
            <a:spLocks noGrp="1"/>
          </p:cNvSpPr>
          <p:nvPr>
            <p:ph type="title" hasCustomPrompt="1"/>
          </p:nvPr>
        </p:nvSpPr>
        <p:spPr>
          <a:xfrm>
            <a:off x="1268489" y="457201"/>
            <a:ext cx="9659857" cy="571500"/>
          </a:xfrm>
        </p:spPr>
        <p:txBody>
          <a:bodyPr tIns="72000"/>
          <a:lstStyle>
            <a:lvl1pPr algn="ctr">
              <a:defRPr>
                <a:solidFill>
                  <a:schemeClr val="accent6"/>
                </a:solidFill>
              </a:defRPr>
            </a:lvl1pPr>
          </a:lstStyle>
          <a:p>
            <a:r>
              <a:rPr lang="en-US" dirty="0"/>
              <a:t>Enter title</a:t>
            </a:r>
            <a:endParaRPr lang="en-GB" dirty="0"/>
          </a:p>
        </p:txBody>
      </p:sp>
      <p:cxnSp>
        <p:nvCxnSpPr>
          <p:cNvPr id="27" name="Straight Connector 26">
            <a:extLst>
              <a:ext uri="{FF2B5EF4-FFF2-40B4-BE49-F238E27FC236}">
                <a16:creationId xmlns:a16="http://schemas.microsoft.com/office/drawing/2014/main" id="{F4450DD4-1190-468B-9DC6-1FCBB3577F0A}"/>
              </a:ext>
            </a:extLst>
          </p:cNvPr>
          <p:cNvCxnSpPr>
            <a:cxnSpLocks/>
          </p:cNvCxnSpPr>
          <p:nvPr userDrawn="1"/>
        </p:nvCxnSpPr>
        <p:spPr>
          <a:xfrm>
            <a:off x="10928346" y="742951"/>
            <a:ext cx="1103709" cy="0"/>
          </a:xfrm>
          <a:prstGeom prst="line">
            <a:avLst/>
          </a:prstGeom>
          <a:ln w="25400" cap="rnd">
            <a:solidFill>
              <a:schemeClr val="accent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54E5A5A-4494-40A0-A5EC-3135DF84B7E8}"/>
              </a:ext>
            </a:extLst>
          </p:cNvPr>
          <p:cNvCxnSpPr>
            <a:cxnSpLocks/>
          </p:cNvCxnSpPr>
          <p:nvPr userDrawn="1"/>
        </p:nvCxnSpPr>
        <p:spPr>
          <a:xfrm>
            <a:off x="90535" y="742951"/>
            <a:ext cx="1177954" cy="0"/>
          </a:xfrm>
          <a:prstGeom prst="line">
            <a:avLst/>
          </a:prstGeom>
          <a:ln w="25400" cap="rnd">
            <a:solidFill>
              <a:schemeClr val="accent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6" name="Text Placeholder 5">
            <a:extLst>
              <a:ext uri="{FF2B5EF4-FFF2-40B4-BE49-F238E27FC236}">
                <a16:creationId xmlns:a16="http://schemas.microsoft.com/office/drawing/2014/main" id="{76F5890D-11C3-4833-898D-9F3725B9943A}"/>
              </a:ext>
            </a:extLst>
          </p:cNvPr>
          <p:cNvSpPr>
            <a:spLocks noGrp="1" noChangeAspect="1"/>
          </p:cNvSpPr>
          <p:nvPr>
            <p:ph type="body" sz="quarter" idx="18" hasCustomPrompt="1"/>
          </p:nvPr>
        </p:nvSpPr>
        <p:spPr>
          <a:xfrm>
            <a:off x="571372" y="3140868"/>
            <a:ext cx="2700000" cy="540000"/>
          </a:xfrm>
          <a:solidFill>
            <a:schemeClr val="accent3"/>
          </a:solidFill>
        </p:spPr>
        <p:txBody>
          <a:bodyPr lIns="72000" tIns="72000" rIns="72000" bIns="72000" anchor="ctr" anchorCtr="0">
            <a:normAutofit/>
          </a:bodyPr>
          <a:lstStyle>
            <a:lvl1pPr marL="0" indent="0" algn="ctr">
              <a:buNone/>
              <a:defRPr sz="1200">
                <a:solidFill>
                  <a:schemeClr val="bg1"/>
                </a:solidFill>
              </a:defRPr>
            </a:lvl1pPr>
          </a:lstStyle>
          <a:p>
            <a:pPr lvl="0"/>
            <a:r>
              <a:rPr lang="en-GB" dirty="0"/>
              <a:t>Click to add name and job title</a:t>
            </a:r>
          </a:p>
        </p:txBody>
      </p:sp>
      <p:sp>
        <p:nvSpPr>
          <p:cNvPr id="71" name="Picture Placeholder 6">
            <a:extLst>
              <a:ext uri="{FF2B5EF4-FFF2-40B4-BE49-F238E27FC236}">
                <a16:creationId xmlns:a16="http://schemas.microsoft.com/office/drawing/2014/main" id="{908A6068-ABBC-45E3-BB6E-C5C055EC3661}"/>
              </a:ext>
            </a:extLst>
          </p:cNvPr>
          <p:cNvSpPr>
            <a:spLocks noGrp="1" noChangeAspect="1"/>
          </p:cNvSpPr>
          <p:nvPr>
            <p:ph type="pic" sz="quarter" idx="19" hasCustomPrompt="1"/>
          </p:nvPr>
        </p:nvSpPr>
        <p:spPr>
          <a:xfrm>
            <a:off x="3354284" y="1196975"/>
            <a:ext cx="2700000" cy="1863096"/>
          </a:xfrm>
        </p:spPr>
        <p:txBody>
          <a:bodyPr tIns="72000" bIns="756000" anchor="ctr" anchorCtr="0">
            <a:normAutofit/>
          </a:bodyPr>
          <a:lstStyle>
            <a:lvl1pPr marL="0" indent="0" algn="ctr">
              <a:buNone/>
              <a:defRPr sz="1200">
                <a:solidFill>
                  <a:schemeClr val="bg1">
                    <a:lumMod val="75000"/>
                  </a:schemeClr>
                </a:solidFill>
              </a:defRPr>
            </a:lvl1pPr>
          </a:lstStyle>
          <a:p>
            <a:r>
              <a:rPr lang="en-GB"/>
              <a:t>Click here to add profile image</a:t>
            </a:r>
          </a:p>
        </p:txBody>
      </p:sp>
      <p:sp>
        <p:nvSpPr>
          <p:cNvPr id="72" name="Text Placeholder 5">
            <a:extLst>
              <a:ext uri="{FF2B5EF4-FFF2-40B4-BE49-F238E27FC236}">
                <a16:creationId xmlns:a16="http://schemas.microsoft.com/office/drawing/2014/main" id="{2DDF4C12-4169-4B59-B570-274183D87D2F}"/>
              </a:ext>
            </a:extLst>
          </p:cNvPr>
          <p:cNvSpPr>
            <a:spLocks noGrp="1" noChangeAspect="1"/>
          </p:cNvSpPr>
          <p:nvPr>
            <p:ph type="body" sz="quarter" idx="20" hasCustomPrompt="1"/>
          </p:nvPr>
        </p:nvSpPr>
        <p:spPr>
          <a:xfrm>
            <a:off x="3354284" y="3140868"/>
            <a:ext cx="2700000" cy="540000"/>
          </a:xfrm>
          <a:solidFill>
            <a:schemeClr val="accent3"/>
          </a:solidFill>
        </p:spPr>
        <p:txBody>
          <a:bodyPr lIns="72000" tIns="72000" rIns="72000" bIns="72000" anchor="ctr" anchorCtr="0">
            <a:normAutofit/>
          </a:bodyPr>
          <a:lstStyle>
            <a:lvl1pPr marL="0" indent="0" algn="ctr">
              <a:buNone/>
              <a:defRPr sz="1200">
                <a:solidFill>
                  <a:schemeClr val="bg1"/>
                </a:solidFill>
              </a:defRPr>
            </a:lvl1pPr>
          </a:lstStyle>
          <a:p>
            <a:pPr lvl="0"/>
            <a:r>
              <a:rPr lang="en-GB" dirty="0"/>
              <a:t>Click to add name and job title</a:t>
            </a:r>
          </a:p>
        </p:txBody>
      </p:sp>
      <p:sp>
        <p:nvSpPr>
          <p:cNvPr id="73" name="Picture Placeholder 6">
            <a:extLst>
              <a:ext uri="{FF2B5EF4-FFF2-40B4-BE49-F238E27FC236}">
                <a16:creationId xmlns:a16="http://schemas.microsoft.com/office/drawing/2014/main" id="{882C2D4F-812A-4D49-8801-81990C549556}"/>
              </a:ext>
            </a:extLst>
          </p:cNvPr>
          <p:cNvSpPr>
            <a:spLocks noGrp="1" noChangeAspect="1"/>
          </p:cNvSpPr>
          <p:nvPr>
            <p:ph type="pic" sz="quarter" idx="21" hasCustomPrompt="1"/>
          </p:nvPr>
        </p:nvSpPr>
        <p:spPr>
          <a:xfrm>
            <a:off x="6137196" y="1196975"/>
            <a:ext cx="2700000" cy="1863096"/>
          </a:xfrm>
        </p:spPr>
        <p:txBody>
          <a:bodyPr tIns="72000" bIns="756000" anchor="ctr" anchorCtr="0">
            <a:normAutofit/>
          </a:bodyPr>
          <a:lstStyle>
            <a:lvl1pPr marL="0" indent="0" algn="ctr">
              <a:buNone/>
              <a:defRPr sz="1200">
                <a:solidFill>
                  <a:schemeClr val="bg1">
                    <a:lumMod val="75000"/>
                  </a:schemeClr>
                </a:solidFill>
              </a:defRPr>
            </a:lvl1pPr>
          </a:lstStyle>
          <a:p>
            <a:r>
              <a:rPr lang="en-GB"/>
              <a:t>Click here to add profile image</a:t>
            </a:r>
          </a:p>
        </p:txBody>
      </p:sp>
      <p:sp>
        <p:nvSpPr>
          <p:cNvPr id="74" name="Text Placeholder 5">
            <a:extLst>
              <a:ext uri="{FF2B5EF4-FFF2-40B4-BE49-F238E27FC236}">
                <a16:creationId xmlns:a16="http://schemas.microsoft.com/office/drawing/2014/main" id="{95B6267F-9B93-46A2-BFED-EB4753109A55}"/>
              </a:ext>
            </a:extLst>
          </p:cNvPr>
          <p:cNvSpPr>
            <a:spLocks noGrp="1" noChangeAspect="1"/>
          </p:cNvSpPr>
          <p:nvPr>
            <p:ph type="body" sz="quarter" idx="22" hasCustomPrompt="1"/>
          </p:nvPr>
        </p:nvSpPr>
        <p:spPr>
          <a:xfrm>
            <a:off x="6137196" y="3140868"/>
            <a:ext cx="2700000" cy="540000"/>
          </a:xfrm>
          <a:solidFill>
            <a:schemeClr val="accent3"/>
          </a:solidFill>
        </p:spPr>
        <p:txBody>
          <a:bodyPr lIns="72000" tIns="72000" rIns="72000" bIns="72000" anchor="ctr" anchorCtr="0">
            <a:normAutofit/>
          </a:bodyPr>
          <a:lstStyle>
            <a:lvl1pPr marL="0" indent="0" algn="ctr">
              <a:buNone/>
              <a:defRPr sz="1200">
                <a:solidFill>
                  <a:schemeClr val="bg1"/>
                </a:solidFill>
              </a:defRPr>
            </a:lvl1pPr>
          </a:lstStyle>
          <a:p>
            <a:pPr lvl="0"/>
            <a:r>
              <a:rPr lang="en-GB"/>
              <a:t>Click to add name and job title</a:t>
            </a:r>
          </a:p>
        </p:txBody>
      </p:sp>
      <p:sp>
        <p:nvSpPr>
          <p:cNvPr id="75" name="Picture Placeholder 6">
            <a:extLst>
              <a:ext uri="{FF2B5EF4-FFF2-40B4-BE49-F238E27FC236}">
                <a16:creationId xmlns:a16="http://schemas.microsoft.com/office/drawing/2014/main" id="{F91B0D7F-3137-4720-A640-2C14BC63725D}"/>
              </a:ext>
            </a:extLst>
          </p:cNvPr>
          <p:cNvSpPr>
            <a:spLocks noGrp="1" noChangeAspect="1"/>
          </p:cNvSpPr>
          <p:nvPr>
            <p:ph type="pic" sz="quarter" idx="23" hasCustomPrompt="1"/>
          </p:nvPr>
        </p:nvSpPr>
        <p:spPr>
          <a:xfrm>
            <a:off x="8920108" y="1196975"/>
            <a:ext cx="2700000" cy="1863096"/>
          </a:xfrm>
        </p:spPr>
        <p:txBody>
          <a:bodyPr tIns="72000" bIns="756000" anchor="ctr" anchorCtr="0">
            <a:normAutofit/>
          </a:bodyPr>
          <a:lstStyle>
            <a:lvl1pPr marL="0" indent="0" algn="ctr">
              <a:buNone/>
              <a:defRPr sz="1200">
                <a:solidFill>
                  <a:schemeClr val="bg1">
                    <a:lumMod val="75000"/>
                  </a:schemeClr>
                </a:solidFill>
              </a:defRPr>
            </a:lvl1pPr>
          </a:lstStyle>
          <a:p>
            <a:r>
              <a:rPr lang="en-GB"/>
              <a:t>Click here to add profile image</a:t>
            </a:r>
          </a:p>
        </p:txBody>
      </p:sp>
      <p:sp>
        <p:nvSpPr>
          <p:cNvPr id="76" name="Text Placeholder 5">
            <a:extLst>
              <a:ext uri="{FF2B5EF4-FFF2-40B4-BE49-F238E27FC236}">
                <a16:creationId xmlns:a16="http://schemas.microsoft.com/office/drawing/2014/main" id="{3F919C86-3A5B-4EB9-B53B-48B35748CE8D}"/>
              </a:ext>
            </a:extLst>
          </p:cNvPr>
          <p:cNvSpPr>
            <a:spLocks noGrp="1" noChangeAspect="1"/>
          </p:cNvSpPr>
          <p:nvPr>
            <p:ph type="body" sz="quarter" idx="24" hasCustomPrompt="1"/>
          </p:nvPr>
        </p:nvSpPr>
        <p:spPr>
          <a:xfrm>
            <a:off x="8920108" y="3140868"/>
            <a:ext cx="2700000" cy="540000"/>
          </a:xfrm>
          <a:solidFill>
            <a:schemeClr val="accent3"/>
          </a:solidFill>
        </p:spPr>
        <p:txBody>
          <a:bodyPr lIns="72000" tIns="72000" rIns="72000" bIns="72000" anchor="ctr" anchorCtr="0">
            <a:normAutofit/>
          </a:bodyPr>
          <a:lstStyle>
            <a:lvl1pPr marL="0" indent="0" algn="ctr">
              <a:buNone/>
              <a:defRPr sz="1200">
                <a:solidFill>
                  <a:schemeClr val="bg1"/>
                </a:solidFill>
              </a:defRPr>
            </a:lvl1pPr>
          </a:lstStyle>
          <a:p>
            <a:pPr lvl="0"/>
            <a:r>
              <a:rPr lang="en-GB"/>
              <a:t>Click to add name and job title</a:t>
            </a:r>
          </a:p>
        </p:txBody>
      </p:sp>
      <p:sp>
        <p:nvSpPr>
          <p:cNvPr id="81" name="Picture Placeholder 6">
            <a:extLst>
              <a:ext uri="{FF2B5EF4-FFF2-40B4-BE49-F238E27FC236}">
                <a16:creationId xmlns:a16="http://schemas.microsoft.com/office/drawing/2014/main" id="{8D82F9ED-C792-44B5-B8FB-F2E689F3ACE4}"/>
              </a:ext>
            </a:extLst>
          </p:cNvPr>
          <p:cNvSpPr>
            <a:spLocks noGrp="1" noChangeAspect="1"/>
          </p:cNvSpPr>
          <p:nvPr>
            <p:ph type="pic" sz="quarter" idx="25" hasCustomPrompt="1"/>
          </p:nvPr>
        </p:nvSpPr>
        <p:spPr>
          <a:xfrm>
            <a:off x="571372" y="3797555"/>
            <a:ext cx="2700000" cy="1863096"/>
          </a:xfrm>
        </p:spPr>
        <p:txBody>
          <a:bodyPr tIns="72000" bIns="756000" anchor="ctr" anchorCtr="0">
            <a:normAutofit/>
          </a:bodyPr>
          <a:lstStyle>
            <a:lvl1pPr marL="0" indent="0" algn="ctr">
              <a:buNone/>
              <a:defRPr sz="1200">
                <a:solidFill>
                  <a:schemeClr val="bg1">
                    <a:lumMod val="75000"/>
                  </a:schemeClr>
                </a:solidFill>
              </a:defRPr>
            </a:lvl1pPr>
          </a:lstStyle>
          <a:p>
            <a:r>
              <a:rPr lang="en-GB"/>
              <a:t>Click here to add profile image</a:t>
            </a:r>
          </a:p>
        </p:txBody>
      </p:sp>
      <p:sp>
        <p:nvSpPr>
          <p:cNvPr id="82" name="Text Placeholder 5">
            <a:extLst>
              <a:ext uri="{FF2B5EF4-FFF2-40B4-BE49-F238E27FC236}">
                <a16:creationId xmlns:a16="http://schemas.microsoft.com/office/drawing/2014/main" id="{35EC3AE4-5DA7-4BB6-A8EE-FF23E7BF484D}"/>
              </a:ext>
            </a:extLst>
          </p:cNvPr>
          <p:cNvSpPr>
            <a:spLocks noGrp="1" noChangeAspect="1"/>
          </p:cNvSpPr>
          <p:nvPr>
            <p:ph type="body" sz="quarter" idx="26" hasCustomPrompt="1"/>
          </p:nvPr>
        </p:nvSpPr>
        <p:spPr>
          <a:xfrm>
            <a:off x="571372" y="5741448"/>
            <a:ext cx="2700000" cy="540000"/>
          </a:xfrm>
          <a:solidFill>
            <a:schemeClr val="accent3"/>
          </a:solidFill>
        </p:spPr>
        <p:txBody>
          <a:bodyPr lIns="72000" tIns="72000" rIns="72000" bIns="72000" anchor="ctr" anchorCtr="0">
            <a:normAutofit/>
          </a:bodyPr>
          <a:lstStyle>
            <a:lvl1pPr marL="0" indent="0" algn="ctr">
              <a:buNone/>
              <a:defRPr sz="1200">
                <a:solidFill>
                  <a:schemeClr val="bg1"/>
                </a:solidFill>
              </a:defRPr>
            </a:lvl1pPr>
          </a:lstStyle>
          <a:p>
            <a:pPr lvl="0"/>
            <a:r>
              <a:rPr lang="en-GB"/>
              <a:t>Click to add name and job title</a:t>
            </a:r>
          </a:p>
        </p:txBody>
      </p:sp>
      <p:sp>
        <p:nvSpPr>
          <p:cNvPr id="83" name="Picture Placeholder 6">
            <a:extLst>
              <a:ext uri="{FF2B5EF4-FFF2-40B4-BE49-F238E27FC236}">
                <a16:creationId xmlns:a16="http://schemas.microsoft.com/office/drawing/2014/main" id="{EDB1C4F4-ECE6-4863-AF66-9B33983BF0F3}"/>
              </a:ext>
            </a:extLst>
          </p:cNvPr>
          <p:cNvSpPr>
            <a:spLocks noGrp="1" noChangeAspect="1"/>
          </p:cNvSpPr>
          <p:nvPr>
            <p:ph type="pic" sz="quarter" idx="27" hasCustomPrompt="1"/>
          </p:nvPr>
        </p:nvSpPr>
        <p:spPr>
          <a:xfrm>
            <a:off x="3354284" y="3797555"/>
            <a:ext cx="2700000" cy="1863096"/>
          </a:xfrm>
        </p:spPr>
        <p:txBody>
          <a:bodyPr tIns="72000" bIns="756000" anchor="ctr" anchorCtr="0">
            <a:normAutofit/>
          </a:bodyPr>
          <a:lstStyle>
            <a:lvl1pPr marL="0" indent="0" algn="ctr">
              <a:buNone/>
              <a:defRPr sz="1200">
                <a:solidFill>
                  <a:schemeClr val="bg1">
                    <a:lumMod val="75000"/>
                  </a:schemeClr>
                </a:solidFill>
              </a:defRPr>
            </a:lvl1pPr>
          </a:lstStyle>
          <a:p>
            <a:r>
              <a:rPr lang="en-GB"/>
              <a:t>Click here to add profile image</a:t>
            </a:r>
          </a:p>
        </p:txBody>
      </p:sp>
      <p:sp>
        <p:nvSpPr>
          <p:cNvPr id="84" name="Text Placeholder 5">
            <a:extLst>
              <a:ext uri="{FF2B5EF4-FFF2-40B4-BE49-F238E27FC236}">
                <a16:creationId xmlns:a16="http://schemas.microsoft.com/office/drawing/2014/main" id="{4695329D-011F-4836-84DE-C7EED3FC037E}"/>
              </a:ext>
            </a:extLst>
          </p:cNvPr>
          <p:cNvSpPr>
            <a:spLocks noGrp="1" noChangeAspect="1"/>
          </p:cNvSpPr>
          <p:nvPr>
            <p:ph type="body" sz="quarter" idx="28" hasCustomPrompt="1"/>
          </p:nvPr>
        </p:nvSpPr>
        <p:spPr>
          <a:xfrm>
            <a:off x="3354284" y="5741448"/>
            <a:ext cx="2700000" cy="540000"/>
          </a:xfrm>
          <a:solidFill>
            <a:schemeClr val="accent3"/>
          </a:solidFill>
        </p:spPr>
        <p:txBody>
          <a:bodyPr lIns="72000" tIns="72000" rIns="72000" bIns="72000" anchor="ctr" anchorCtr="0">
            <a:normAutofit/>
          </a:bodyPr>
          <a:lstStyle>
            <a:lvl1pPr marL="0" indent="0" algn="ctr">
              <a:buNone/>
              <a:defRPr sz="1200">
                <a:solidFill>
                  <a:schemeClr val="bg1"/>
                </a:solidFill>
              </a:defRPr>
            </a:lvl1pPr>
          </a:lstStyle>
          <a:p>
            <a:pPr lvl="0"/>
            <a:r>
              <a:rPr lang="en-GB"/>
              <a:t>Click to add name and job title</a:t>
            </a:r>
          </a:p>
        </p:txBody>
      </p:sp>
      <p:sp>
        <p:nvSpPr>
          <p:cNvPr id="85" name="Picture Placeholder 6">
            <a:extLst>
              <a:ext uri="{FF2B5EF4-FFF2-40B4-BE49-F238E27FC236}">
                <a16:creationId xmlns:a16="http://schemas.microsoft.com/office/drawing/2014/main" id="{37BDA77B-0368-45D9-A77E-53341A5ECEEB}"/>
              </a:ext>
            </a:extLst>
          </p:cNvPr>
          <p:cNvSpPr>
            <a:spLocks noGrp="1" noChangeAspect="1"/>
          </p:cNvSpPr>
          <p:nvPr>
            <p:ph type="pic" sz="quarter" idx="29" hasCustomPrompt="1"/>
          </p:nvPr>
        </p:nvSpPr>
        <p:spPr>
          <a:xfrm>
            <a:off x="6137196" y="3797555"/>
            <a:ext cx="2700000" cy="1863096"/>
          </a:xfrm>
        </p:spPr>
        <p:txBody>
          <a:bodyPr tIns="72000" bIns="756000" anchor="ctr" anchorCtr="0">
            <a:normAutofit/>
          </a:bodyPr>
          <a:lstStyle>
            <a:lvl1pPr marL="0" indent="0" algn="ctr">
              <a:buNone/>
              <a:defRPr sz="1200">
                <a:solidFill>
                  <a:schemeClr val="bg1">
                    <a:lumMod val="75000"/>
                  </a:schemeClr>
                </a:solidFill>
              </a:defRPr>
            </a:lvl1pPr>
          </a:lstStyle>
          <a:p>
            <a:r>
              <a:rPr lang="en-GB"/>
              <a:t>Click here to add profile image</a:t>
            </a:r>
          </a:p>
        </p:txBody>
      </p:sp>
      <p:sp>
        <p:nvSpPr>
          <p:cNvPr id="86" name="Text Placeholder 5">
            <a:extLst>
              <a:ext uri="{FF2B5EF4-FFF2-40B4-BE49-F238E27FC236}">
                <a16:creationId xmlns:a16="http://schemas.microsoft.com/office/drawing/2014/main" id="{F964AB33-A84C-4B6C-B4E9-A5ACBBD44259}"/>
              </a:ext>
            </a:extLst>
          </p:cNvPr>
          <p:cNvSpPr>
            <a:spLocks noGrp="1" noChangeAspect="1"/>
          </p:cNvSpPr>
          <p:nvPr>
            <p:ph type="body" sz="quarter" idx="30" hasCustomPrompt="1"/>
          </p:nvPr>
        </p:nvSpPr>
        <p:spPr>
          <a:xfrm>
            <a:off x="6137196" y="5741448"/>
            <a:ext cx="2700000" cy="540000"/>
          </a:xfrm>
          <a:solidFill>
            <a:schemeClr val="accent3"/>
          </a:solidFill>
        </p:spPr>
        <p:txBody>
          <a:bodyPr lIns="72000" tIns="72000" rIns="72000" bIns="72000" anchor="ctr" anchorCtr="0">
            <a:normAutofit/>
          </a:bodyPr>
          <a:lstStyle>
            <a:lvl1pPr marL="0" indent="0" algn="ctr">
              <a:buNone/>
              <a:defRPr sz="1200">
                <a:solidFill>
                  <a:schemeClr val="bg1"/>
                </a:solidFill>
              </a:defRPr>
            </a:lvl1pPr>
          </a:lstStyle>
          <a:p>
            <a:pPr lvl="0"/>
            <a:r>
              <a:rPr lang="en-GB"/>
              <a:t>Click to add name and job title</a:t>
            </a:r>
          </a:p>
        </p:txBody>
      </p:sp>
      <p:sp>
        <p:nvSpPr>
          <p:cNvPr id="87" name="Picture Placeholder 6">
            <a:extLst>
              <a:ext uri="{FF2B5EF4-FFF2-40B4-BE49-F238E27FC236}">
                <a16:creationId xmlns:a16="http://schemas.microsoft.com/office/drawing/2014/main" id="{F9B1206F-67C7-40AA-B568-D023DC2F049B}"/>
              </a:ext>
            </a:extLst>
          </p:cNvPr>
          <p:cNvSpPr>
            <a:spLocks noGrp="1" noChangeAspect="1"/>
          </p:cNvSpPr>
          <p:nvPr>
            <p:ph type="pic" sz="quarter" idx="31" hasCustomPrompt="1"/>
          </p:nvPr>
        </p:nvSpPr>
        <p:spPr>
          <a:xfrm>
            <a:off x="8920108" y="3797555"/>
            <a:ext cx="2700000" cy="1863096"/>
          </a:xfrm>
        </p:spPr>
        <p:txBody>
          <a:bodyPr tIns="72000" bIns="756000" anchor="ctr" anchorCtr="0">
            <a:normAutofit/>
          </a:bodyPr>
          <a:lstStyle>
            <a:lvl1pPr marL="0" indent="0" algn="ctr">
              <a:buNone/>
              <a:defRPr sz="1200">
                <a:solidFill>
                  <a:schemeClr val="bg1">
                    <a:lumMod val="75000"/>
                  </a:schemeClr>
                </a:solidFill>
              </a:defRPr>
            </a:lvl1pPr>
          </a:lstStyle>
          <a:p>
            <a:r>
              <a:rPr lang="en-GB"/>
              <a:t>Click here to add profile image</a:t>
            </a:r>
          </a:p>
        </p:txBody>
      </p:sp>
      <p:sp>
        <p:nvSpPr>
          <p:cNvPr id="88" name="Text Placeholder 5">
            <a:extLst>
              <a:ext uri="{FF2B5EF4-FFF2-40B4-BE49-F238E27FC236}">
                <a16:creationId xmlns:a16="http://schemas.microsoft.com/office/drawing/2014/main" id="{72F13910-D7EA-4AF8-8D1A-E7A66520BF67}"/>
              </a:ext>
            </a:extLst>
          </p:cNvPr>
          <p:cNvSpPr>
            <a:spLocks noGrp="1" noChangeAspect="1"/>
          </p:cNvSpPr>
          <p:nvPr>
            <p:ph type="body" sz="quarter" idx="32" hasCustomPrompt="1"/>
          </p:nvPr>
        </p:nvSpPr>
        <p:spPr>
          <a:xfrm>
            <a:off x="8920108" y="5741448"/>
            <a:ext cx="2700000" cy="540000"/>
          </a:xfrm>
          <a:solidFill>
            <a:schemeClr val="accent3"/>
          </a:solidFill>
        </p:spPr>
        <p:txBody>
          <a:bodyPr lIns="72000" tIns="72000" rIns="72000" bIns="72000" anchor="ctr" anchorCtr="0">
            <a:normAutofit/>
          </a:bodyPr>
          <a:lstStyle>
            <a:lvl1pPr marL="0" indent="0" algn="ctr">
              <a:buNone/>
              <a:defRPr sz="1200">
                <a:solidFill>
                  <a:schemeClr val="bg1"/>
                </a:solidFill>
              </a:defRPr>
            </a:lvl1pPr>
          </a:lstStyle>
          <a:p>
            <a:pPr lvl="0"/>
            <a:r>
              <a:rPr lang="en-GB"/>
              <a:t>Click to add name and job title</a:t>
            </a:r>
          </a:p>
        </p:txBody>
      </p:sp>
    </p:spTree>
    <p:custDataLst>
      <p:tags r:id="rId1"/>
    </p:custDataLst>
    <p:extLst>
      <p:ext uri="{BB962C8B-B14F-4D97-AF65-F5344CB8AC3E}">
        <p14:creationId xmlns:p14="http://schemas.microsoft.com/office/powerpoint/2010/main" val="120616938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2ACDEB7-CE12-4B6A-BE02-44E988CFBF1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b="1575"/>
          <a:stretch/>
        </p:blipFill>
        <p:spPr>
          <a:xfrm>
            <a:off x="0" y="0"/>
            <a:ext cx="12192000" cy="6858000"/>
          </a:xfrm>
          <a:prstGeom prst="rect">
            <a:avLst/>
          </a:prstGeom>
        </p:spPr>
      </p:pic>
      <p:sp>
        <p:nvSpPr>
          <p:cNvPr id="6" name="Rectangle 5">
            <a:extLst>
              <a:ext uri="{FF2B5EF4-FFF2-40B4-BE49-F238E27FC236}">
                <a16:creationId xmlns:a16="http://schemas.microsoft.com/office/drawing/2014/main" id="{DD52D960-8E40-4617-ADFC-8C03EB9F1137}"/>
              </a:ext>
            </a:extLst>
          </p:cNvPr>
          <p:cNvSpPr/>
          <p:nvPr userDrawn="1"/>
        </p:nvSpPr>
        <p:spPr>
          <a:xfrm>
            <a:off x="0" y="0"/>
            <a:ext cx="12192000" cy="6858000"/>
          </a:xfrm>
          <a:prstGeom prst="rect">
            <a:avLst/>
          </a:prstGeom>
          <a:solidFill>
            <a:schemeClr val="accent1">
              <a:alpha val="7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Parallelogram 9">
            <a:extLst>
              <a:ext uri="{FF2B5EF4-FFF2-40B4-BE49-F238E27FC236}">
                <a16:creationId xmlns:a16="http://schemas.microsoft.com/office/drawing/2014/main" id="{497BCECE-4FCE-422C-AB25-B6AAA5A67F90}"/>
              </a:ext>
            </a:extLst>
          </p:cNvPr>
          <p:cNvSpPr/>
          <p:nvPr userDrawn="1"/>
        </p:nvSpPr>
        <p:spPr>
          <a:xfrm>
            <a:off x="643865" y="0"/>
            <a:ext cx="10904270" cy="6858000"/>
          </a:xfrm>
          <a:prstGeom prst="parallelogram">
            <a:avLst/>
          </a:prstGeom>
          <a:solidFill>
            <a:schemeClr val="accent5">
              <a:alpha val="91000"/>
            </a:schemeClr>
          </a:solidFill>
          <a:ln w="25400">
            <a:noFill/>
          </a:ln>
          <a:effectLst>
            <a:outerShdw blurRad="635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Text Placeholder 27">
            <a:extLst>
              <a:ext uri="{FF2B5EF4-FFF2-40B4-BE49-F238E27FC236}">
                <a16:creationId xmlns:a16="http://schemas.microsoft.com/office/drawing/2014/main" id="{BE96DAD2-6527-49B9-B7F7-607D60231D21}"/>
              </a:ext>
            </a:extLst>
          </p:cNvPr>
          <p:cNvSpPr>
            <a:spLocks noGrp="1" noChangeAspect="1"/>
          </p:cNvSpPr>
          <p:nvPr>
            <p:ph type="body" sz="quarter" idx="10" hasCustomPrompt="1"/>
          </p:nvPr>
        </p:nvSpPr>
        <p:spPr>
          <a:xfrm>
            <a:off x="2362200" y="1485106"/>
            <a:ext cx="7467600" cy="3887787"/>
          </a:xfrm>
          <a:solidFill>
            <a:schemeClr val="bg1"/>
          </a:solidFill>
        </p:spPr>
        <p:txBody>
          <a:bodyPr lIns="72000" tIns="72000" rIns="72000" bIns="72000" anchor="ctr" anchorCtr="0"/>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GB" dirty="0"/>
              <a:t>Click here to add testimonial</a:t>
            </a:r>
          </a:p>
        </p:txBody>
      </p:sp>
    </p:spTree>
    <p:custDataLst>
      <p:tags r:id="rId1"/>
    </p:custDataLst>
    <p:extLst>
      <p:ext uri="{BB962C8B-B14F-4D97-AF65-F5344CB8AC3E}">
        <p14:creationId xmlns:p14="http://schemas.microsoft.com/office/powerpoint/2010/main" val="76507763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9BB3A5-6311-4777-92BD-AC8940BF1DBB}"/>
              </a:ext>
            </a:extLst>
          </p:cNvPr>
          <p:cNvSpPr>
            <a:spLocks noGrp="1"/>
          </p:cNvSpPr>
          <p:nvPr>
            <p:ph type="title" hasCustomPrompt="1"/>
          </p:nvPr>
        </p:nvSpPr>
        <p:spPr>
          <a:xfrm>
            <a:off x="246062" y="438936"/>
            <a:ext cx="11698287" cy="608029"/>
          </a:xfrm>
        </p:spPr>
        <p:txBody>
          <a:bodyPr/>
          <a:lstStyle/>
          <a:p>
            <a:r>
              <a:rPr lang="en-US" dirty="0"/>
              <a:t>Do not use: layout for import</a:t>
            </a:r>
            <a:endParaRPr lang="en-GB" dirty="0"/>
          </a:p>
        </p:txBody>
      </p:sp>
      <p:sp>
        <p:nvSpPr>
          <p:cNvPr id="3" name="Text Placeholder 2">
            <a:extLst>
              <a:ext uri="{FF2B5EF4-FFF2-40B4-BE49-F238E27FC236}">
                <a16:creationId xmlns:a16="http://schemas.microsoft.com/office/drawing/2014/main" id="{5E1AC616-EBE9-4F3B-BF65-2DD223CA643E}"/>
              </a:ext>
            </a:extLst>
          </p:cNvPr>
          <p:cNvSpPr>
            <a:spLocks noGrp="1"/>
          </p:cNvSpPr>
          <p:nvPr>
            <p:ph type="body" idx="1"/>
          </p:nvPr>
        </p:nvSpPr>
        <p:spPr>
          <a:xfrm>
            <a:off x="246064" y="1206500"/>
            <a:ext cx="5792786"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23A8982C-BA0A-4739-B806-65C9BA5EB777}"/>
              </a:ext>
            </a:extLst>
          </p:cNvPr>
          <p:cNvSpPr>
            <a:spLocks noGrp="1"/>
          </p:cNvSpPr>
          <p:nvPr>
            <p:ph sz="half" idx="2"/>
          </p:nvPr>
        </p:nvSpPr>
        <p:spPr>
          <a:xfrm>
            <a:off x="246064" y="2227261"/>
            <a:ext cx="5801840" cy="375761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E9E93469-9A18-44FC-8130-D57BE37C147A}"/>
              </a:ext>
            </a:extLst>
          </p:cNvPr>
          <p:cNvSpPr>
            <a:spLocks noGrp="1"/>
          </p:cNvSpPr>
          <p:nvPr>
            <p:ph type="body" sz="quarter" idx="3"/>
          </p:nvPr>
        </p:nvSpPr>
        <p:spPr>
          <a:xfrm>
            <a:off x="6172200" y="1206500"/>
            <a:ext cx="5772150"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0BF976E7-EE39-424B-8E00-78B1644ACFA2}"/>
              </a:ext>
            </a:extLst>
          </p:cNvPr>
          <p:cNvSpPr>
            <a:spLocks noGrp="1"/>
          </p:cNvSpPr>
          <p:nvPr>
            <p:ph sz="quarter" idx="4"/>
          </p:nvPr>
        </p:nvSpPr>
        <p:spPr>
          <a:xfrm>
            <a:off x="6172200" y="2227261"/>
            <a:ext cx="5772150" cy="375761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cxnSp>
        <p:nvCxnSpPr>
          <p:cNvPr id="18" name="Straight Connector 17">
            <a:extLst>
              <a:ext uri="{FF2B5EF4-FFF2-40B4-BE49-F238E27FC236}">
                <a16:creationId xmlns:a16="http://schemas.microsoft.com/office/drawing/2014/main" id="{9157BD64-C006-46A8-970F-FC5AB17611A1}"/>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9" name="Footer Placeholder 18">
            <a:extLst>
              <a:ext uri="{FF2B5EF4-FFF2-40B4-BE49-F238E27FC236}">
                <a16:creationId xmlns:a16="http://schemas.microsoft.com/office/drawing/2014/main" id="{C4DE2CBC-2CC3-420D-AA40-6DA43A278D39}"/>
              </a:ext>
            </a:extLst>
          </p:cNvPr>
          <p:cNvSpPr>
            <a:spLocks noGrp="1"/>
          </p:cNvSpPr>
          <p:nvPr>
            <p:ph type="ftr" sz="quarter" idx="10"/>
          </p:nvPr>
        </p:nvSpPr>
        <p:spPr/>
        <p:txBody>
          <a:bodyPr/>
          <a:lstStyle/>
          <a:p>
            <a:endParaRPr lang="en-GB"/>
          </a:p>
        </p:txBody>
      </p:sp>
      <p:pic>
        <p:nvPicPr>
          <p:cNvPr id="20" name="Picture 19">
            <a:extLst>
              <a:ext uri="{FF2B5EF4-FFF2-40B4-BE49-F238E27FC236}">
                <a16:creationId xmlns:a16="http://schemas.microsoft.com/office/drawing/2014/main" id="{95B1CE2F-D166-A74A-B061-D6247EE6659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356878388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48887E-B1E7-469D-9541-68A8CD87A798}"/>
              </a:ext>
            </a:extLst>
          </p:cNvPr>
          <p:cNvSpPr>
            <a:spLocks noGrp="1"/>
          </p:cNvSpPr>
          <p:nvPr>
            <p:ph type="title" hasCustomPrompt="1"/>
          </p:nvPr>
        </p:nvSpPr>
        <p:spPr/>
        <p:txBody>
          <a:bodyPr/>
          <a:lstStyle>
            <a:lvl1pPr>
              <a:defRPr/>
            </a:lvl1pPr>
          </a:lstStyle>
          <a:p>
            <a:r>
              <a:rPr lang="en-US" dirty="0"/>
              <a:t>Do not use: layout for import</a:t>
            </a:r>
            <a:endParaRPr lang="en-GB" dirty="0"/>
          </a:p>
        </p:txBody>
      </p:sp>
      <p:sp>
        <p:nvSpPr>
          <p:cNvPr id="3" name="Content Placeholder 2">
            <a:extLst>
              <a:ext uri="{FF2B5EF4-FFF2-40B4-BE49-F238E27FC236}">
                <a16:creationId xmlns:a16="http://schemas.microsoft.com/office/drawing/2014/main" id="{D092C4BC-75C4-4C16-B705-4C1DB9D9A31C}"/>
              </a:ext>
            </a:extLst>
          </p:cNvPr>
          <p:cNvSpPr>
            <a:spLocks noGrp="1"/>
          </p:cNvSpPr>
          <p:nvPr>
            <p:ph sz="half" idx="1"/>
          </p:nvPr>
        </p:nvSpPr>
        <p:spPr>
          <a:xfrm>
            <a:off x="255116" y="1196975"/>
            <a:ext cx="5764684" cy="47879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0A6BA9F1-786C-4D83-B2D0-4ECA704332B3}"/>
              </a:ext>
            </a:extLst>
          </p:cNvPr>
          <p:cNvSpPr>
            <a:spLocks noGrp="1"/>
          </p:cNvSpPr>
          <p:nvPr>
            <p:ph sz="half" idx="2"/>
          </p:nvPr>
        </p:nvSpPr>
        <p:spPr>
          <a:xfrm>
            <a:off x="6172199" y="1196975"/>
            <a:ext cx="5764683" cy="47879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cxnSp>
        <p:nvCxnSpPr>
          <p:cNvPr id="16" name="Straight Connector 15">
            <a:extLst>
              <a:ext uri="{FF2B5EF4-FFF2-40B4-BE49-F238E27FC236}">
                <a16:creationId xmlns:a16="http://schemas.microsoft.com/office/drawing/2014/main" id="{13F5A62D-55A5-4C2A-A5FA-58D73710621C}"/>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7" name="Footer Placeholder 16">
            <a:extLst>
              <a:ext uri="{FF2B5EF4-FFF2-40B4-BE49-F238E27FC236}">
                <a16:creationId xmlns:a16="http://schemas.microsoft.com/office/drawing/2014/main" id="{96D5D8B3-7463-4AFC-B990-724156906FCB}"/>
              </a:ext>
            </a:extLst>
          </p:cNvPr>
          <p:cNvSpPr>
            <a:spLocks noGrp="1"/>
          </p:cNvSpPr>
          <p:nvPr>
            <p:ph type="ftr" sz="quarter" idx="10"/>
          </p:nvPr>
        </p:nvSpPr>
        <p:spPr/>
        <p:txBody>
          <a:bodyPr/>
          <a:lstStyle/>
          <a:p>
            <a:endParaRPr lang="en-GB"/>
          </a:p>
        </p:txBody>
      </p:sp>
      <p:pic>
        <p:nvPicPr>
          <p:cNvPr id="18" name="Picture 17">
            <a:extLst>
              <a:ext uri="{FF2B5EF4-FFF2-40B4-BE49-F238E27FC236}">
                <a16:creationId xmlns:a16="http://schemas.microsoft.com/office/drawing/2014/main" id="{69F65647-BABC-9642-AF67-EDB6BEECF527}"/>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94353791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1488B1-A1AF-4B75-B96A-04232738A23C}"/>
              </a:ext>
            </a:extLst>
          </p:cNvPr>
          <p:cNvSpPr>
            <a:spLocks noGrp="1"/>
          </p:cNvSpPr>
          <p:nvPr>
            <p:ph type="title" hasCustomPrompt="1"/>
          </p:nvPr>
        </p:nvSpPr>
        <p:spPr>
          <a:xfrm>
            <a:off x="255116" y="1196975"/>
            <a:ext cx="11689234" cy="2852737"/>
          </a:xfrm>
        </p:spPr>
        <p:txBody>
          <a:bodyPr anchor="b">
            <a:normAutofit/>
          </a:bodyPr>
          <a:lstStyle>
            <a:lvl1pPr algn="ctr">
              <a:defRPr sz="7200">
                <a:solidFill>
                  <a:schemeClr val="accent1"/>
                </a:solidFill>
              </a:defRPr>
            </a:lvl1pPr>
          </a:lstStyle>
          <a:p>
            <a:r>
              <a:rPr lang="en-US" dirty="0"/>
              <a:t>Do not use: layout for import</a:t>
            </a:r>
            <a:endParaRPr lang="en-GB" dirty="0"/>
          </a:p>
        </p:txBody>
      </p:sp>
      <p:sp>
        <p:nvSpPr>
          <p:cNvPr id="3" name="Text Placeholder 2">
            <a:extLst>
              <a:ext uri="{FF2B5EF4-FFF2-40B4-BE49-F238E27FC236}">
                <a16:creationId xmlns:a16="http://schemas.microsoft.com/office/drawing/2014/main" id="{FE1CED14-4054-4CC8-B680-F8F6BE841C8B}"/>
              </a:ext>
            </a:extLst>
          </p:cNvPr>
          <p:cNvSpPr>
            <a:spLocks noGrp="1"/>
          </p:cNvSpPr>
          <p:nvPr>
            <p:ph type="body" idx="1"/>
          </p:nvPr>
        </p:nvSpPr>
        <p:spPr>
          <a:xfrm>
            <a:off x="255116" y="4268771"/>
            <a:ext cx="11689234" cy="1500187"/>
          </a:xfrm>
        </p:spPr>
        <p:txBody>
          <a:bodyPr/>
          <a:lstStyle>
            <a:lvl1pPr marL="0" indent="0" algn="ctr">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cxnSp>
        <p:nvCxnSpPr>
          <p:cNvPr id="15" name="Straight Connector 14">
            <a:extLst>
              <a:ext uri="{FF2B5EF4-FFF2-40B4-BE49-F238E27FC236}">
                <a16:creationId xmlns:a16="http://schemas.microsoft.com/office/drawing/2014/main" id="{4909A7D2-2013-40CF-9FD9-EC93123931CF}"/>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6" name="Footer Placeholder 15">
            <a:extLst>
              <a:ext uri="{FF2B5EF4-FFF2-40B4-BE49-F238E27FC236}">
                <a16:creationId xmlns:a16="http://schemas.microsoft.com/office/drawing/2014/main" id="{B2033BEB-E621-4FF6-B733-B1BB1AF52699}"/>
              </a:ext>
            </a:extLst>
          </p:cNvPr>
          <p:cNvSpPr>
            <a:spLocks noGrp="1"/>
          </p:cNvSpPr>
          <p:nvPr>
            <p:ph type="ftr" sz="quarter" idx="10"/>
          </p:nvPr>
        </p:nvSpPr>
        <p:spPr/>
        <p:txBody>
          <a:bodyPr/>
          <a:lstStyle/>
          <a:p>
            <a:endParaRPr lang="en-GB"/>
          </a:p>
        </p:txBody>
      </p:sp>
      <p:pic>
        <p:nvPicPr>
          <p:cNvPr id="17" name="Picture 16">
            <a:extLst>
              <a:ext uri="{FF2B5EF4-FFF2-40B4-BE49-F238E27FC236}">
                <a16:creationId xmlns:a16="http://schemas.microsoft.com/office/drawing/2014/main" id="{2439CD5E-C5EA-774E-BA63-B72B7B07B079}"/>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907408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75767D-669F-4985-B98F-DC507BD41F27}"/>
              </a:ext>
            </a:extLst>
          </p:cNvPr>
          <p:cNvSpPr>
            <a:spLocks noGrp="1"/>
          </p:cNvSpPr>
          <p:nvPr>
            <p:ph type="title" hasCustomPrompt="1"/>
          </p:nvPr>
        </p:nvSpPr>
        <p:spPr>
          <a:xfrm>
            <a:off x="255116" y="457200"/>
            <a:ext cx="3932237" cy="1600200"/>
          </a:xfrm>
        </p:spPr>
        <p:txBody>
          <a:bodyPr anchor="b">
            <a:normAutofit/>
          </a:bodyPr>
          <a:lstStyle>
            <a:lvl1pPr>
              <a:defRPr sz="2400"/>
            </a:lvl1pPr>
          </a:lstStyle>
          <a:p>
            <a:r>
              <a:rPr lang="en-US" dirty="0"/>
              <a:t>Do not use: layout for import</a:t>
            </a:r>
            <a:endParaRPr lang="en-GB" dirty="0"/>
          </a:p>
        </p:txBody>
      </p:sp>
      <p:sp>
        <p:nvSpPr>
          <p:cNvPr id="3" name="Content Placeholder 2">
            <a:extLst>
              <a:ext uri="{FF2B5EF4-FFF2-40B4-BE49-F238E27FC236}">
                <a16:creationId xmlns:a16="http://schemas.microsoft.com/office/drawing/2014/main" id="{BBD251DE-221D-4233-A526-8B9F83A0FFD1}"/>
              </a:ext>
            </a:extLst>
          </p:cNvPr>
          <p:cNvSpPr>
            <a:spLocks noGrp="1"/>
          </p:cNvSpPr>
          <p:nvPr>
            <p:ph idx="1"/>
          </p:nvPr>
        </p:nvSpPr>
        <p:spPr>
          <a:xfrm>
            <a:off x="5772150" y="472167"/>
            <a:ext cx="6172200" cy="5512707"/>
          </a:xfrm>
        </p:spPr>
        <p:txBody>
          <a:bodyPr/>
          <a:lstStyle>
            <a:lvl1pPr>
              <a:defRPr sz="2000"/>
            </a:lvl1pPr>
            <a:lvl2pPr>
              <a:defRPr sz="1800"/>
            </a:lvl2pPr>
            <a:lvl3pPr>
              <a:defRPr sz="1600"/>
            </a:lvl3pPr>
            <a:lvl4pPr>
              <a:defRPr sz="1400"/>
            </a:lvl4pPr>
            <a:lvl5pPr>
              <a:defRPr sz="12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54975799-0A1F-4C59-BA8A-6A3DABEC4FE7}"/>
              </a:ext>
            </a:extLst>
          </p:cNvPr>
          <p:cNvSpPr>
            <a:spLocks noGrp="1"/>
          </p:cNvSpPr>
          <p:nvPr>
            <p:ph type="body" sz="half" idx="2"/>
          </p:nvPr>
        </p:nvSpPr>
        <p:spPr>
          <a:xfrm>
            <a:off x="255116" y="2216134"/>
            <a:ext cx="3932237" cy="3768740"/>
          </a:xfrm>
        </p:spPr>
        <p:txBody>
          <a:bodyPr/>
          <a:lstStyle>
            <a:lvl1pPr marL="0" indent="0">
              <a:buNone/>
              <a:defRPr sz="1600">
                <a:solidFill>
                  <a:schemeClr val="accent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cxnSp>
        <p:nvCxnSpPr>
          <p:cNvPr id="16" name="Straight Connector 15">
            <a:extLst>
              <a:ext uri="{FF2B5EF4-FFF2-40B4-BE49-F238E27FC236}">
                <a16:creationId xmlns:a16="http://schemas.microsoft.com/office/drawing/2014/main" id="{6561BF7B-28D8-4A1F-9B8C-0A12090F469C}"/>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7" name="Footer Placeholder 16">
            <a:extLst>
              <a:ext uri="{FF2B5EF4-FFF2-40B4-BE49-F238E27FC236}">
                <a16:creationId xmlns:a16="http://schemas.microsoft.com/office/drawing/2014/main" id="{EBF86D83-6518-4E3A-B8CD-C72CC799BF54}"/>
              </a:ext>
            </a:extLst>
          </p:cNvPr>
          <p:cNvSpPr>
            <a:spLocks noGrp="1"/>
          </p:cNvSpPr>
          <p:nvPr>
            <p:ph type="ftr" sz="quarter" idx="10"/>
          </p:nvPr>
        </p:nvSpPr>
        <p:spPr/>
        <p:txBody>
          <a:bodyPr/>
          <a:lstStyle/>
          <a:p>
            <a:endParaRPr lang="en-GB"/>
          </a:p>
        </p:txBody>
      </p:sp>
      <p:pic>
        <p:nvPicPr>
          <p:cNvPr id="18" name="Picture 17">
            <a:extLst>
              <a:ext uri="{FF2B5EF4-FFF2-40B4-BE49-F238E27FC236}">
                <a16:creationId xmlns:a16="http://schemas.microsoft.com/office/drawing/2014/main" id="{C1325C6C-9D80-804A-95BB-078AA7A837B5}"/>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33907933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B04A5F-C873-4F0E-9E5A-34F86096CE12}"/>
              </a:ext>
            </a:extLst>
          </p:cNvPr>
          <p:cNvSpPr>
            <a:spLocks noGrp="1"/>
          </p:cNvSpPr>
          <p:nvPr>
            <p:ph type="title" hasCustomPrompt="1"/>
          </p:nvPr>
        </p:nvSpPr>
        <p:spPr>
          <a:xfrm>
            <a:off x="255116" y="457200"/>
            <a:ext cx="3932237" cy="1600200"/>
          </a:xfrm>
        </p:spPr>
        <p:txBody>
          <a:bodyPr anchor="b"/>
          <a:lstStyle>
            <a:lvl1pPr>
              <a:defRPr sz="3200">
                <a:solidFill>
                  <a:schemeClr val="tx2"/>
                </a:solidFill>
              </a:defRPr>
            </a:lvl1pPr>
          </a:lstStyle>
          <a:p>
            <a:r>
              <a:rPr lang="en-US" dirty="0"/>
              <a:t>Do not use: layout for import</a:t>
            </a:r>
            <a:endParaRPr lang="en-GB" dirty="0"/>
          </a:p>
        </p:txBody>
      </p:sp>
      <p:sp>
        <p:nvSpPr>
          <p:cNvPr id="3" name="Picture Placeholder 2">
            <a:extLst>
              <a:ext uri="{FF2B5EF4-FFF2-40B4-BE49-F238E27FC236}">
                <a16:creationId xmlns:a16="http://schemas.microsoft.com/office/drawing/2014/main" id="{791F0EBD-89E2-4A9E-9565-654DD7C10E54}"/>
              </a:ext>
            </a:extLst>
          </p:cNvPr>
          <p:cNvSpPr>
            <a:spLocks noGrp="1"/>
          </p:cNvSpPr>
          <p:nvPr>
            <p:ph type="pic" idx="1"/>
          </p:nvPr>
        </p:nvSpPr>
        <p:spPr>
          <a:xfrm>
            <a:off x="5734049" y="457200"/>
            <a:ext cx="6210799" cy="552899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
        <p:nvSpPr>
          <p:cNvPr id="4" name="Text Placeholder 3">
            <a:extLst>
              <a:ext uri="{FF2B5EF4-FFF2-40B4-BE49-F238E27FC236}">
                <a16:creationId xmlns:a16="http://schemas.microsoft.com/office/drawing/2014/main" id="{E9C216C3-064B-42A2-A420-78C79A2E8A2B}"/>
              </a:ext>
            </a:extLst>
          </p:cNvPr>
          <p:cNvSpPr>
            <a:spLocks noGrp="1"/>
          </p:cNvSpPr>
          <p:nvPr>
            <p:ph type="body" sz="half" idx="2"/>
          </p:nvPr>
        </p:nvSpPr>
        <p:spPr>
          <a:xfrm>
            <a:off x="255116" y="2216134"/>
            <a:ext cx="3932237" cy="376874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cxnSp>
        <p:nvCxnSpPr>
          <p:cNvPr id="16" name="Straight Connector 15">
            <a:extLst>
              <a:ext uri="{FF2B5EF4-FFF2-40B4-BE49-F238E27FC236}">
                <a16:creationId xmlns:a16="http://schemas.microsoft.com/office/drawing/2014/main" id="{1495847F-362D-4D61-A38C-6A82B96E853F}"/>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7" name="Footer Placeholder 16">
            <a:extLst>
              <a:ext uri="{FF2B5EF4-FFF2-40B4-BE49-F238E27FC236}">
                <a16:creationId xmlns:a16="http://schemas.microsoft.com/office/drawing/2014/main" id="{823C35D5-1A59-4590-B12B-E560F860AF31}"/>
              </a:ext>
            </a:extLst>
          </p:cNvPr>
          <p:cNvSpPr>
            <a:spLocks noGrp="1"/>
          </p:cNvSpPr>
          <p:nvPr>
            <p:ph type="ftr" sz="quarter" idx="10"/>
          </p:nvPr>
        </p:nvSpPr>
        <p:spPr/>
        <p:txBody>
          <a:bodyPr/>
          <a:lstStyle/>
          <a:p>
            <a:endParaRPr lang="en-GB"/>
          </a:p>
        </p:txBody>
      </p:sp>
      <p:pic>
        <p:nvPicPr>
          <p:cNvPr id="19" name="Picture 18">
            <a:extLst>
              <a:ext uri="{FF2B5EF4-FFF2-40B4-BE49-F238E27FC236}">
                <a16:creationId xmlns:a16="http://schemas.microsoft.com/office/drawing/2014/main" id="{2B738EAB-E660-A942-828A-BE78F23F147F}"/>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157730158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35468C-0714-4D52-8AD3-B0C6BE38D4E8}"/>
              </a:ext>
            </a:extLst>
          </p:cNvPr>
          <p:cNvSpPr>
            <a:spLocks noGrp="1"/>
          </p:cNvSpPr>
          <p:nvPr>
            <p:ph type="title" hasCustomPrompt="1"/>
          </p:nvPr>
        </p:nvSpPr>
        <p:spPr/>
        <p:txBody>
          <a:bodyPr/>
          <a:lstStyle>
            <a:lvl1pPr>
              <a:defRPr/>
            </a:lvl1pPr>
          </a:lstStyle>
          <a:p>
            <a:r>
              <a:rPr lang="en-US" dirty="0"/>
              <a:t>Do not use: layout for import</a:t>
            </a:r>
            <a:endParaRPr lang="en-GB" dirty="0"/>
          </a:p>
        </p:txBody>
      </p:sp>
      <p:sp>
        <p:nvSpPr>
          <p:cNvPr id="3" name="Vertical Text Placeholder 2">
            <a:extLst>
              <a:ext uri="{FF2B5EF4-FFF2-40B4-BE49-F238E27FC236}">
                <a16:creationId xmlns:a16="http://schemas.microsoft.com/office/drawing/2014/main" id="{45965166-0DAE-481F-B34C-6F174BF35573}"/>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cxnSp>
        <p:nvCxnSpPr>
          <p:cNvPr id="15" name="Straight Connector 14">
            <a:extLst>
              <a:ext uri="{FF2B5EF4-FFF2-40B4-BE49-F238E27FC236}">
                <a16:creationId xmlns:a16="http://schemas.microsoft.com/office/drawing/2014/main" id="{2AE8B7EC-3349-4097-AC88-57E06D08EFA3}"/>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6" name="Footer Placeholder 15">
            <a:extLst>
              <a:ext uri="{FF2B5EF4-FFF2-40B4-BE49-F238E27FC236}">
                <a16:creationId xmlns:a16="http://schemas.microsoft.com/office/drawing/2014/main" id="{411D6BD3-B4FD-45AC-AA08-CE4585D60073}"/>
              </a:ext>
            </a:extLst>
          </p:cNvPr>
          <p:cNvSpPr>
            <a:spLocks noGrp="1"/>
          </p:cNvSpPr>
          <p:nvPr>
            <p:ph type="ftr" sz="quarter" idx="10"/>
          </p:nvPr>
        </p:nvSpPr>
        <p:spPr/>
        <p:txBody>
          <a:bodyPr/>
          <a:lstStyle/>
          <a:p>
            <a:endParaRPr lang="en-GB"/>
          </a:p>
        </p:txBody>
      </p:sp>
      <p:pic>
        <p:nvPicPr>
          <p:cNvPr id="17" name="Picture 16">
            <a:extLst>
              <a:ext uri="{FF2B5EF4-FFF2-40B4-BE49-F238E27FC236}">
                <a16:creationId xmlns:a16="http://schemas.microsoft.com/office/drawing/2014/main" id="{5ED7C1A8-772D-4846-9554-3594B1A9C53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196668843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F58B0D2-1361-4912-BBDB-ECD9D09F3B03}"/>
              </a:ext>
            </a:extLst>
          </p:cNvPr>
          <p:cNvSpPr>
            <a:spLocks noGrp="1"/>
          </p:cNvSpPr>
          <p:nvPr>
            <p:ph type="title" orient="vert" hasCustomPrompt="1"/>
          </p:nvPr>
        </p:nvSpPr>
        <p:spPr>
          <a:xfrm>
            <a:off x="9294082" y="457200"/>
            <a:ext cx="2628900" cy="5527675"/>
          </a:xfrm>
        </p:spPr>
        <p:txBody>
          <a:bodyPr vert="eaVert"/>
          <a:lstStyle>
            <a:lvl1pPr>
              <a:defRPr/>
            </a:lvl1pPr>
          </a:lstStyle>
          <a:p>
            <a:r>
              <a:rPr lang="en-US" dirty="0"/>
              <a:t>Do not use: layout for import</a:t>
            </a:r>
            <a:endParaRPr lang="en-GB" dirty="0"/>
          </a:p>
        </p:txBody>
      </p:sp>
      <p:sp>
        <p:nvSpPr>
          <p:cNvPr id="3" name="Vertical Text Placeholder 2">
            <a:extLst>
              <a:ext uri="{FF2B5EF4-FFF2-40B4-BE49-F238E27FC236}">
                <a16:creationId xmlns:a16="http://schemas.microsoft.com/office/drawing/2014/main" id="{F47E7A9A-51FB-431E-B074-D0E2E14A01F9}"/>
              </a:ext>
            </a:extLst>
          </p:cNvPr>
          <p:cNvSpPr>
            <a:spLocks noGrp="1"/>
          </p:cNvSpPr>
          <p:nvPr>
            <p:ph type="body" orient="vert" idx="1"/>
          </p:nvPr>
        </p:nvSpPr>
        <p:spPr>
          <a:xfrm>
            <a:off x="258132" y="457200"/>
            <a:ext cx="8733468" cy="549171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cxnSp>
        <p:nvCxnSpPr>
          <p:cNvPr id="15" name="Straight Connector 14">
            <a:extLst>
              <a:ext uri="{FF2B5EF4-FFF2-40B4-BE49-F238E27FC236}">
                <a16:creationId xmlns:a16="http://schemas.microsoft.com/office/drawing/2014/main" id="{75EF3A77-D752-4C5F-B2CC-9BAB24963278}"/>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6" name="Footer Placeholder 15">
            <a:extLst>
              <a:ext uri="{FF2B5EF4-FFF2-40B4-BE49-F238E27FC236}">
                <a16:creationId xmlns:a16="http://schemas.microsoft.com/office/drawing/2014/main" id="{8CE58F1F-0073-4782-8430-46DA8586EEF7}"/>
              </a:ext>
            </a:extLst>
          </p:cNvPr>
          <p:cNvSpPr>
            <a:spLocks noGrp="1"/>
          </p:cNvSpPr>
          <p:nvPr>
            <p:ph type="ftr" sz="quarter" idx="10"/>
          </p:nvPr>
        </p:nvSpPr>
        <p:spPr/>
        <p:txBody>
          <a:bodyPr/>
          <a:lstStyle/>
          <a:p>
            <a:endParaRPr lang="en-GB"/>
          </a:p>
        </p:txBody>
      </p:sp>
      <p:pic>
        <p:nvPicPr>
          <p:cNvPr id="17" name="Picture 16">
            <a:extLst>
              <a:ext uri="{FF2B5EF4-FFF2-40B4-BE49-F238E27FC236}">
                <a16:creationId xmlns:a16="http://schemas.microsoft.com/office/drawing/2014/main" id="{D0B56DBC-378E-0147-8B32-3AED3A927399}"/>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405747386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Table Slid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CLICK TO EDIT MASTER TITLE STYLE</a:t>
            </a:r>
          </a:p>
        </p:txBody>
      </p:sp>
      <p:sp>
        <p:nvSpPr>
          <p:cNvPr id="7" name="Content Placeholder 6">
            <a:extLst>
              <a:ext uri="{FF2B5EF4-FFF2-40B4-BE49-F238E27FC236}">
                <a16:creationId xmlns:a16="http://schemas.microsoft.com/office/drawing/2014/main" id="{D1E32B5D-E521-4014-97B9-56C88E05536B}"/>
              </a:ext>
            </a:extLst>
          </p:cNvPr>
          <p:cNvSpPr>
            <a:spLocks noGrp="1"/>
          </p:cNvSpPr>
          <p:nvPr>
            <p:ph sz="quarter" idx="11" hasCustomPrompt="1"/>
          </p:nvPr>
        </p:nvSpPr>
        <p:spPr>
          <a:xfrm>
            <a:off x="2880000" y="1355544"/>
            <a:ext cx="8352000" cy="334800"/>
          </a:xfrm>
        </p:spPr>
        <p:txBody>
          <a:bodyPr/>
          <a:lstStyle>
            <a:lvl1pPr>
              <a:lnSpc>
                <a:spcPts val="2600"/>
              </a:lnSpc>
              <a:spcAft>
                <a:spcPts val="0"/>
              </a:spcAft>
              <a:defRPr sz="2900" b="0" cap="all" baseline="0">
                <a:solidFill>
                  <a:schemeClr val="tx2"/>
                </a:solidFill>
              </a:defRPr>
            </a:lvl1pPr>
          </a:lstStyle>
          <a:p>
            <a:pPr lvl="0"/>
            <a:r>
              <a:rPr lang="en-US" dirty="0"/>
              <a:t>EDIT MASTER TEXT STYLES</a:t>
            </a:r>
            <a:endParaRPr lang="en-GB" dirty="0"/>
          </a:p>
        </p:txBody>
      </p:sp>
      <p:sp>
        <p:nvSpPr>
          <p:cNvPr id="5" name="Text Placeholder 4">
            <a:extLst>
              <a:ext uri="{FF2B5EF4-FFF2-40B4-BE49-F238E27FC236}">
                <a16:creationId xmlns:a16="http://schemas.microsoft.com/office/drawing/2014/main" id="{33FC10BB-0206-4814-99A3-B201DF351B8C}"/>
              </a:ext>
            </a:extLst>
          </p:cNvPr>
          <p:cNvSpPr>
            <a:spLocks noGrp="1"/>
          </p:cNvSpPr>
          <p:nvPr>
            <p:ph type="body" sz="quarter" idx="12"/>
          </p:nvPr>
        </p:nvSpPr>
        <p:spPr>
          <a:xfrm>
            <a:off x="2880782" y="2193925"/>
            <a:ext cx="8352000" cy="540000"/>
          </a:xfrm>
        </p:spPr>
        <p:txBody>
          <a:bodyPr/>
          <a:lstStyle>
            <a:lvl1pPr>
              <a:lnSpc>
                <a:spcPts val="1800"/>
              </a:lnSpc>
              <a:spcAft>
                <a:spcPts val="0"/>
              </a:spcAft>
              <a:defRPr sz="1600" b="0">
                <a:solidFill>
                  <a:schemeClr val="tx2"/>
                </a:solidFill>
              </a:defRPr>
            </a:lvl1pPr>
            <a:lvl2pPr>
              <a:lnSpc>
                <a:spcPts val="1800"/>
              </a:lnSpc>
              <a:spcAft>
                <a:spcPts val="0"/>
              </a:spcAft>
              <a:defRPr sz="1600" b="1">
                <a:solidFill>
                  <a:schemeClr val="tx2"/>
                </a:solidFill>
              </a:defRPr>
            </a:lvl2pPr>
            <a:lvl3pPr>
              <a:lnSpc>
                <a:spcPts val="1800"/>
              </a:lnSpc>
              <a:spcAft>
                <a:spcPts val="0"/>
              </a:spcAft>
              <a:defRPr sz="1600">
                <a:solidFill>
                  <a:schemeClr val="tx2"/>
                </a:solidFill>
              </a:defRPr>
            </a:lvl3pPr>
            <a:lvl4pPr>
              <a:lnSpc>
                <a:spcPts val="1800"/>
              </a:lnSpc>
              <a:spcAft>
                <a:spcPts val="0"/>
              </a:spcAft>
              <a:defRPr sz="1600">
                <a:solidFill>
                  <a:schemeClr val="tx2"/>
                </a:solidFill>
              </a:defRPr>
            </a:lvl4pPr>
            <a:lvl5pPr>
              <a:lnSpc>
                <a:spcPts val="1800"/>
              </a:lnSpc>
              <a:spcAft>
                <a:spcPts val="0"/>
              </a:spcAft>
              <a:defRPr sz="1600">
                <a:solidFill>
                  <a:schemeClr val="tx2"/>
                </a:solidFill>
              </a:defRPr>
            </a:lvl5pPr>
          </a:lstStyle>
          <a:p>
            <a:pPr lvl="0"/>
            <a:r>
              <a:rPr lang="en-US" dirty="0"/>
              <a:t>Edit Master text styles</a:t>
            </a:r>
          </a:p>
          <a:p>
            <a:pPr lvl="1"/>
            <a:r>
              <a:rPr lang="en-US" dirty="0"/>
              <a:t>Second level</a:t>
            </a:r>
            <a:endParaRPr lang="en-GB" dirty="0"/>
          </a:p>
        </p:txBody>
      </p:sp>
      <p:sp>
        <p:nvSpPr>
          <p:cNvPr id="8" name="Table Placeholder 7">
            <a:extLst>
              <a:ext uri="{FF2B5EF4-FFF2-40B4-BE49-F238E27FC236}">
                <a16:creationId xmlns:a16="http://schemas.microsoft.com/office/drawing/2014/main" id="{173EF2D0-8A77-4574-A3BE-BD34E0D48A2C}"/>
              </a:ext>
            </a:extLst>
          </p:cNvPr>
          <p:cNvSpPr>
            <a:spLocks noGrp="1"/>
          </p:cNvSpPr>
          <p:nvPr>
            <p:ph type="tbl" sz="quarter" idx="13"/>
          </p:nvPr>
        </p:nvSpPr>
        <p:spPr>
          <a:xfrm>
            <a:off x="2880000" y="2916000"/>
            <a:ext cx="8352000" cy="2736000"/>
          </a:xfrm>
        </p:spPr>
        <p:txBody>
          <a:bodyPr/>
          <a:lstStyle/>
          <a:p>
            <a:endParaRPr lang="en-GB" dirty="0"/>
          </a:p>
        </p:txBody>
      </p:sp>
    </p:spTree>
    <p:extLst>
      <p:ext uri="{BB962C8B-B14F-4D97-AF65-F5344CB8AC3E}">
        <p14:creationId xmlns:p14="http://schemas.microsoft.com/office/powerpoint/2010/main" val="107501422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33048C1-0731-4851-A0E2-A0B17A9A5936}" type="datetimeFigureOut">
              <a:rPr lang="en-GB" smtClean="0"/>
              <a:t>18/05/2021</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17D633C5-2996-4E39-8608-70E7BD691438}" type="slidenum">
              <a:rPr lang="en-GB" smtClean="0"/>
              <a:t>‹#›</a:t>
            </a:fld>
            <a:endParaRPr lang="en-GB" dirty="0"/>
          </a:p>
        </p:txBody>
      </p:sp>
    </p:spTree>
    <p:extLst>
      <p:ext uri="{BB962C8B-B14F-4D97-AF65-F5344CB8AC3E}">
        <p14:creationId xmlns:p14="http://schemas.microsoft.com/office/powerpoint/2010/main" val="227245546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1" y="593369"/>
            <a:ext cx="11360800" cy="763599"/>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1" y="1536633"/>
            <a:ext cx="11360800" cy="4555200"/>
          </a:xfrm>
          <a:prstGeom prst="rect">
            <a:avLst/>
          </a:prstGeom>
        </p:spPr>
        <p:txBody>
          <a:bodyPr spcFirstLastPara="1" wrap="square" lIns="91425" tIns="91425" rIns="91425" bIns="91425" anchor="t" anchorCtr="0"/>
          <a:lstStyle>
            <a:lvl1pPr marL="456854" lvl="0" indent="-342641">
              <a:spcBef>
                <a:spcPts val="0"/>
              </a:spcBef>
              <a:spcAft>
                <a:spcPts val="0"/>
              </a:spcAft>
              <a:buSzPts val="1800"/>
              <a:buChar char="●"/>
              <a:defRPr/>
            </a:lvl1pPr>
            <a:lvl2pPr marL="913708" lvl="1" indent="-317260">
              <a:spcBef>
                <a:spcPts val="1598"/>
              </a:spcBef>
              <a:spcAft>
                <a:spcPts val="0"/>
              </a:spcAft>
              <a:buSzPts val="1400"/>
              <a:buChar char="○"/>
              <a:defRPr/>
            </a:lvl2pPr>
            <a:lvl3pPr marL="1370562" lvl="2" indent="-317260">
              <a:spcBef>
                <a:spcPts val="1598"/>
              </a:spcBef>
              <a:spcAft>
                <a:spcPts val="0"/>
              </a:spcAft>
              <a:buSzPts val="1400"/>
              <a:buChar char="■"/>
              <a:defRPr/>
            </a:lvl3pPr>
            <a:lvl4pPr marL="1827416" lvl="3" indent="-317260">
              <a:spcBef>
                <a:spcPts val="1598"/>
              </a:spcBef>
              <a:spcAft>
                <a:spcPts val="0"/>
              </a:spcAft>
              <a:buSzPts val="1400"/>
              <a:buChar char="●"/>
              <a:defRPr/>
            </a:lvl4pPr>
            <a:lvl5pPr marL="2284270" lvl="4" indent="-317260">
              <a:spcBef>
                <a:spcPts val="1598"/>
              </a:spcBef>
              <a:spcAft>
                <a:spcPts val="0"/>
              </a:spcAft>
              <a:buSzPts val="1400"/>
              <a:buChar char="○"/>
              <a:defRPr/>
            </a:lvl5pPr>
            <a:lvl6pPr marL="2741124" lvl="5" indent="-317260">
              <a:spcBef>
                <a:spcPts val="1598"/>
              </a:spcBef>
              <a:spcAft>
                <a:spcPts val="0"/>
              </a:spcAft>
              <a:buSzPts val="1400"/>
              <a:buChar char="■"/>
              <a:defRPr/>
            </a:lvl6pPr>
            <a:lvl7pPr marL="3197979" lvl="6" indent="-317260">
              <a:spcBef>
                <a:spcPts val="1598"/>
              </a:spcBef>
              <a:spcAft>
                <a:spcPts val="0"/>
              </a:spcAft>
              <a:buSzPts val="1400"/>
              <a:buChar char="●"/>
              <a:defRPr/>
            </a:lvl7pPr>
            <a:lvl8pPr marL="3654833" lvl="7" indent="-317260">
              <a:spcBef>
                <a:spcPts val="1598"/>
              </a:spcBef>
              <a:spcAft>
                <a:spcPts val="0"/>
              </a:spcAft>
              <a:buSzPts val="1400"/>
              <a:buChar char="○"/>
              <a:defRPr/>
            </a:lvl8pPr>
            <a:lvl9pPr marL="4111687" lvl="8" indent="-317260">
              <a:spcBef>
                <a:spcPts val="1598"/>
              </a:spcBef>
              <a:spcAft>
                <a:spcPts val="1598"/>
              </a:spcAft>
              <a:buSzPts val="1400"/>
              <a:buChar char="■"/>
              <a:defRPr/>
            </a:lvl9pPr>
          </a:lstStyle>
          <a:p>
            <a:endParaRPr/>
          </a:p>
        </p:txBody>
      </p:sp>
      <p:sp>
        <p:nvSpPr>
          <p:cNvPr id="19" name="Google Shape;19;p4"/>
          <p:cNvSpPr txBox="1">
            <a:spLocks noGrp="1"/>
          </p:cNvSpPr>
          <p:nvPr>
            <p:ph type="sldNum" idx="12"/>
          </p:nvPr>
        </p:nvSpPr>
        <p:spPr>
          <a:xfrm>
            <a:off x="11296612"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276099107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1" y="2130459"/>
            <a:ext cx="10363200" cy="1470025"/>
          </a:xfrm>
        </p:spPr>
        <p:txBody>
          <a:bodyPr/>
          <a:lstStyle/>
          <a:p>
            <a:r>
              <a:rPr lang="nb-NO"/>
              <a:t>Click to edit Master title style</a:t>
            </a:r>
            <a:endParaRPr lang="en-US"/>
          </a:p>
        </p:txBody>
      </p:sp>
      <p:sp>
        <p:nvSpPr>
          <p:cNvPr id="3" name="Subtitle 2"/>
          <p:cNvSpPr>
            <a:spLocks noGrp="1"/>
          </p:cNvSpPr>
          <p:nvPr>
            <p:ph type="subTitle" idx="1"/>
          </p:nvPr>
        </p:nvSpPr>
        <p:spPr>
          <a:xfrm>
            <a:off x="1828813" y="3886201"/>
            <a:ext cx="8534400" cy="1752600"/>
          </a:xfrm>
        </p:spPr>
        <p:txBody>
          <a:bodyPr/>
          <a:lstStyle>
            <a:lvl1pPr marL="0" indent="0" algn="ctr">
              <a:buNone/>
              <a:defRPr>
                <a:solidFill>
                  <a:schemeClr val="tx1">
                    <a:tint val="75000"/>
                  </a:schemeClr>
                </a:solidFill>
              </a:defRPr>
            </a:lvl1pPr>
            <a:lvl2pPr marL="471520" indent="0" algn="ctr">
              <a:buNone/>
              <a:defRPr>
                <a:solidFill>
                  <a:schemeClr val="tx1">
                    <a:tint val="75000"/>
                  </a:schemeClr>
                </a:solidFill>
              </a:defRPr>
            </a:lvl2pPr>
            <a:lvl3pPr marL="943056" indent="0" algn="ctr">
              <a:buNone/>
              <a:defRPr>
                <a:solidFill>
                  <a:schemeClr val="tx1">
                    <a:tint val="75000"/>
                  </a:schemeClr>
                </a:solidFill>
              </a:defRPr>
            </a:lvl3pPr>
            <a:lvl4pPr marL="1414587" indent="0" algn="ctr">
              <a:buNone/>
              <a:defRPr>
                <a:solidFill>
                  <a:schemeClr val="tx1">
                    <a:tint val="75000"/>
                  </a:schemeClr>
                </a:solidFill>
              </a:defRPr>
            </a:lvl4pPr>
            <a:lvl5pPr marL="1886115" indent="0" algn="ctr">
              <a:buNone/>
              <a:defRPr>
                <a:solidFill>
                  <a:schemeClr val="tx1">
                    <a:tint val="75000"/>
                  </a:schemeClr>
                </a:solidFill>
              </a:defRPr>
            </a:lvl5pPr>
            <a:lvl6pPr marL="2357643" indent="0" algn="ctr">
              <a:buNone/>
              <a:defRPr>
                <a:solidFill>
                  <a:schemeClr val="tx1">
                    <a:tint val="75000"/>
                  </a:schemeClr>
                </a:solidFill>
              </a:defRPr>
            </a:lvl6pPr>
            <a:lvl7pPr marL="2829175" indent="0" algn="ctr">
              <a:buNone/>
              <a:defRPr>
                <a:solidFill>
                  <a:schemeClr val="tx1">
                    <a:tint val="75000"/>
                  </a:schemeClr>
                </a:solidFill>
              </a:defRPr>
            </a:lvl7pPr>
            <a:lvl8pPr marL="3300703" indent="0" algn="ctr">
              <a:buNone/>
              <a:defRPr>
                <a:solidFill>
                  <a:schemeClr val="tx1">
                    <a:tint val="75000"/>
                  </a:schemeClr>
                </a:solidFill>
              </a:defRPr>
            </a:lvl8pPr>
            <a:lvl9pPr marL="3772231" indent="0" algn="ctr">
              <a:buNone/>
              <a:defRPr>
                <a:solidFill>
                  <a:schemeClr val="tx1">
                    <a:tint val="75000"/>
                  </a:schemeClr>
                </a:solidFill>
              </a:defRPr>
            </a:lvl9pPr>
          </a:lstStyle>
          <a:p>
            <a:r>
              <a:rPr lang="nb-NO"/>
              <a:t>Click to edit Master subtitle style</a:t>
            </a:r>
            <a:endParaRPr lang="en-US"/>
          </a:p>
        </p:txBody>
      </p:sp>
      <p:sp>
        <p:nvSpPr>
          <p:cNvPr id="4" name="Date Placeholder 3"/>
          <p:cNvSpPr>
            <a:spLocks noGrp="1"/>
          </p:cNvSpPr>
          <p:nvPr>
            <p:ph type="dt" sz="half" idx="10"/>
          </p:nvPr>
        </p:nvSpPr>
        <p:spPr>
          <a:xfrm>
            <a:off x="609600" y="6356352"/>
            <a:ext cx="2844800" cy="365125"/>
          </a:xfrm>
          <a:prstGeom prst="rect">
            <a:avLst/>
          </a:prstGeom>
        </p:spPr>
        <p:txBody>
          <a:bodyPr lIns="91292" tIns="45646" rIns="91292" bIns="45646"/>
          <a:lstStyle/>
          <a:p>
            <a:fld id="{968C2AC7-14B7-1546-A1EC-D9F5A5847096}" type="datetimeFigureOut">
              <a:rPr lang="en-US" smtClean="0"/>
              <a:t>5/18/21</a:t>
            </a:fld>
            <a:endParaRPr lang="en-US"/>
          </a:p>
        </p:txBody>
      </p:sp>
      <p:sp>
        <p:nvSpPr>
          <p:cNvPr id="5" name="Footer Placeholder 4"/>
          <p:cNvSpPr>
            <a:spLocks noGrp="1"/>
          </p:cNvSpPr>
          <p:nvPr>
            <p:ph type="ftr" sz="quarter" idx="11"/>
          </p:nvPr>
        </p:nvSpPr>
        <p:spPr>
          <a:xfrm>
            <a:off x="4165613" y="6356352"/>
            <a:ext cx="3860800" cy="365125"/>
          </a:xfrm>
          <a:prstGeom prst="rect">
            <a:avLst/>
          </a:prstGeom>
        </p:spPr>
        <p:txBody>
          <a:bodyPr lIns="91292" tIns="45646" rIns="91292" bIns="45646"/>
          <a:lstStyle/>
          <a:p>
            <a:endParaRPr lang="en-US"/>
          </a:p>
        </p:txBody>
      </p:sp>
      <p:sp>
        <p:nvSpPr>
          <p:cNvPr id="6" name="Slide Number Placeholder 5"/>
          <p:cNvSpPr>
            <a:spLocks noGrp="1"/>
          </p:cNvSpPr>
          <p:nvPr>
            <p:ph type="sldNum" sz="quarter" idx="12"/>
          </p:nvPr>
        </p:nvSpPr>
        <p:spPr>
          <a:xfrm>
            <a:off x="8737603" y="6356352"/>
            <a:ext cx="2844800" cy="365125"/>
          </a:xfrm>
          <a:prstGeom prst="rect">
            <a:avLst/>
          </a:prstGeom>
        </p:spPr>
        <p:txBody>
          <a:bodyPr lIns="91292" tIns="45646" rIns="91292" bIns="45646"/>
          <a:lstStyle/>
          <a:p>
            <a:fld id="{BA5FC41D-C8C7-614E-A692-64D6A2BE9D16}" type="slidenum">
              <a:rPr lang="en-US" smtClean="0"/>
              <a:t>‹#›</a:t>
            </a:fld>
            <a:endParaRPr lang="en-US"/>
          </a:p>
        </p:txBody>
      </p:sp>
    </p:spTree>
    <p:extLst>
      <p:ext uri="{BB962C8B-B14F-4D97-AF65-F5344CB8AC3E}">
        <p14:creationId xmlns:p14="http://schemas.microsoft.com/office/powerpoint/2010/main" val="387018899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Title and Free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274650"/>
            <a:ext cx="11582400" cy="563563"/>
          </a:xfrm>
          <a:noFill/>
        </p:spPr>
        <p:txBody>
          <a:bodyPr lIns="520661" anchor="t">
            <a:normAutofit/>
          </a:bodyPr>
          <a:lstStyle>
            <a:lvl1pPr algn="l">
              <a:defRPr sz="2903" b="1">
                <a:solidFill>
                  <a:srgbClr val="6EB33E"/>
                </a:solidFill>
                <a:latin typeface="Arial"/>
                <a:cs typeface="Arial"/>
              </a:defRPr>
            </a:lvl1pPr>
          </a:lstStyle>
          <a:p>
            <a:r>
              <a:rPr lang="en-US" dirty="0"/>
              <a:t>CLICK TO EDIT MASTER TITLE STYLE</a:t>
            </a:r>
          </a:p>
        </p:txBody>
      </p:sp>
      <p:cxnSp>
        <p:nvCxnSpPr>
          <p:cNvPr id="7" name="Straight Connector 6"/>
          <p:cNvCxnSpPr/>
          <p:nvPr userDrawn="1"/>
        </p:nvCxnSpPr>
        <p:spPr>
          <a:xfrm>
            <a:off x="587463" y="6324600"/>
            <a:ext cx="9083853" cy="0"/>
          </a:xfrm>
          <a:prstGeom prst="line">
            <a:avLst/>
          </a:prstGeom>
          <a:ln w="3175" cmpd="sng">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userDrawn="1"/>
        </p:nvCxnSpPr>
        <p:spPr>
          <a:xfrm>
            <a:off x="587465" y="6349719"/>
            <a:ext cx="9542734" cy="0"/>
          </a:xfrm>
          <a:prstGeom prst="line">
            <a:avLst/>
          </a:prstGeom>
          <a:ln w="3175" cmpd="sng">
            <a:solidFill>
              <a:srgbClr val="339837"/>
            </a:solidFill>
          </a:ln>
          <a:effectLst/>
        </p:spPr>
        <p:style>
          <a:lnRef idx="2">
            <a:schemeClr val="accent1"/>
          </a:lnRef>
          <a:fillRef idx="0">
            <a:schemeClr val="accent1"/>
          </a:fillRef>
          <a:effectRef idx="1">
            <a:schemeClr val="accent1"/>
          </a:effectRef>
          <a:fontRef idx="minor">
            <a:schemeClr val="tx1"/>
          </a:fontRef>
        </p:style>
      </p:cxnSp>
      <p:sp>
        <p:nvSpPr>
          <p:cNvPr id="9" name="Text Placeholder 4"/>
          <p:cNvSpPr>
            <a:spLocks noGrp="1"/>
          </p:cNvSpPr>
          <p:nvPr>
            <p:ph type="body" sz="quarter" idx="10" hasCustomPrompt="1"/>
          </p:nvPr>
        </p:nvSpPr>
        <p:spPr>
          <a:xfrm>
            <a:off x="588433" y="6407162"/>
            <a:ext cx="9541765" cy="383119"/>
          </a:xfrm>
        </p:spPr>
        <p:txBody>
          <a:bodyPr lIns="0" anchor="ctr" anchorCtr="0">
            <a:noAutofit/>
          </a:bodyPr>
          <a:lstStyle>
            <a:lvl1pPr marL="0" indent="0" algn="r">
              <a:buNone/>
              <a:defRPr sz="907" b="0" cap="none" baseline="0"/>
            </a:lvl1pPr>
            <a:lvl2pPr marL="472344" indent="0">
              <a:buNone/>
              <a:defRPr/>
            </a:lvl2pPr>
            <a:lvl3pPr marL="944692" indent="0">
              <a:buNone/>
              <a:defRPr/>
            </a:lvl3pPr>
            <a:lvl4pPr marL="1417037" indent="0">
              <a:buNone/>
              <a:defRPr/>
            </a:lvl4pPr>
            <a:lvl5pPr marL="1889383" indent="0">
              <a:buNone/>
              <a:defRPr/>
            </a:lvl5pPr>
          </a:lstStyle>
          <a:p>
            <a:pPr lvl="0"/>
            <a:r>
              <a:rPr lang="en-US" dirty="0"/>
              <a:t>NOTES / CAPTIONS / SOURCES</a:t>
            </a:r>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445195" y="6214910"/>
            <a:ext cx="1283367" cy="638475"/>
          </a:xfrm>
          <a:prstGeom prst="rect">
            <a:avLst/>
          </a:prstGeom>
        </p:spPr>
      </p:pic>
    </p:spTree>
    <p:extLst>
      <p:ext uri="{BB962C8B-B14F-4D97-AF65-F5344CB8AC3E}">
        <p14:creationId xmlns:p14="http://schemas.microsoft.com/office/powerpoint/2010/main" val="290470912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p>
        </p:txBody>
      </p:sp>
      <p:sp>
        <p:nvSpPr>
          <p:cNvPr id="4" name="Date Placeholder 3"/>
          <p:cNvSpPr>
            <a:spLocks noGrp="1"/>
          </p:cNvSpPr>
          <p:nvPr>
            <p:ph type="dt" sz="half" idx="10"/>
          </p:nvPr>
        </p:nvSpPr>
        <p:spPr/>
        <p:txBody>
          <a:bodyPr/>
          <a:lstStyle/>
          <a:p>
            <a:fld id="{3BC06601-DB55-477B-A033-DD0F0984B7BD}" type="datetimeFigureOut">
              <a:rPr lang="en-GB" smtClean="0"/>
              <a:t>18/05/2021</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805DEB0E-DE99-4291-8032-CCD7CCBCD6D5}" type="slidenum">
              <a:rPr lang="en-GB" smtClean="0"/>
              <a:t>‹#›</a:t>
            </a:fld>
            <a:endParaRPr lang="en-GB" dirty="0"/>
          </a:p>
        </p:txBody>
      </p:sp>
    </p:spTree>
    <p:extLst>
      <p:ext uri="{BB962C8B-B14F-4D97-AF65-F5344CB8AC3E}">
        <p14:creationId xmlns:p14="http://schemas.microsoft.com/office/powerpoint/2010/main" val="48358245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Click to edit Master title style</a:t>
            </a:r>
          </a:p>
        </p:txBody>
      </p:sp>
      <p:sp>
        <p:nvSpPr>
          <p:cNvPr id="3" name="Content Placeholder 2"/>
          <p:cNvSpPr>
            <a:spLocks noGrp="1"/>
          </p:cNvSpPr>
          <p:nvPr>
            <p:ph idx="1"/>
          </p:nvPr>
        </p:nvSpPr>
        <p:spPr/>
        <p:txBody>
          <a:bodyPr/>
          <a:lstStyle/>
          <a:p>
            <a:pPr lvl="0"/>
            <a:r>
              <a:rPr lang="en-GB" dirty="0"/>
              <a:t>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4" name="Date Placeholder 3"/>
          <p:cNvSpPr>
            <a:spLocks noGrp="1"/>
          </p:cNvSpPr>
          <p:nvPr>
            <p:ph type="dt" sz="half" idx="10"/>
          </p:nvPr>
        </p:nvSpPr>
        <p:spPr/>
        <p:txBody>
          <a:bodyPr/>
          <a:lstStyle/>
          <a:p>
            <a:fld id="{3BC06601-DB55-477B-A033-DD0F0984B7BD}" type="datetimeFigureOut">
              <a:rPr lang="en-GB" smtClean="0"/>
              <a:t>18/05/2021</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805DEB0E-DE99-4291-8032-CCD7CCBCD6D5}" type="slidenum">
              <a:rPr lang="en-GB" smtClean="0"/>
              <a:t>‹#›</a:t>
            </a:fld>
            <a:endParaRPr lang="en-GB" dirty="0"/>
          </a:p>
        </p:txBody>
      </p:sp>
    </p:spTree>
    <p:extLst>
      <p:ext uri="{BB962C8B-B14F-4D97-AF65-F5344CB8AC3E}">
        <p14:creationId xmlns:p14="http://schemas.microsoft.com/office/powerpoint/2010/main" val="293115412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GB" dirty="0"/>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dirty="0"/>
              <a:t>Edit Master text styles</a:t>
            </a:r>
          </a:p>
        </p:txBody>
      </p:sp>
      <p:sp>
        <p:nvSpPr>
          <p:cNvPr id="4" name="Date Placeholder 3"/>
          <p:cNvSpPr>
            <a:spLocks noGrp="1"/>
          </p:cNvSpPr>
          <p:nvPr>
            <p:ph type="dt" sz="half" idx="10"/>
          </p:nvPr>
        </p:nvSpPr>
        <p:spPr/>
        <p:txBody>
          <a:bodyPr/>
          <a:lstStyle/>
          <a:p>
            <a:fld id="{3BC06601-DB55-477B-A033-DD0F0984B7BD}" type="datetimeFigureOut">
              <a:rPr lang="en-GB" smtClean="0"/>
              <a:t>18/05/2021</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805DEB0E-DE99-4291-8032-CCD7CCBCD6D5}" type="slidenum">
              <a:rPr lang="en-GB" smtClean="0"/>
              <a:t>‹#›</a:t>
            </a:fld>
            <a:endParaRPr lang="en-GB" dirty="0"/>
          </a:p>
        </p:txBody>
      </p:sp>
    </p:spTree>
    <p:extLst>
      <p:ext uri="{BB962C8B-B14F-4D97-AF65-F5344CB8AC3E}">
        <p14:creationId xmlns:p14="http://schemas.microsoft.com/office/powerpoint/2010/main" val="375931094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GB" dirty="0"/>
              <a:t>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4" name="Content Placeholder 3"/>
          <p:cNvSpPr>
            <a:spLocks noGrp="1"/>
          </p:cNvSpPr>
          <p:nvPr>
            <p:ph sz="half" idx="2"/>
          </p:nvPr>
        </p:nvSpPr>
        <p:spPr>
          <a:xfrm>
            <a:off x="6172200" y="1825625"/>
            <a:ext cx="5181600" cy="4351338"/>
          </a:xfrm>
        </p:spPr>
        <p:txBody>
          <a:bodyPr/>
          <a:lstStyle/>
          <a:p>
            <a:pPr lvl="0"/>
            <a:r>
              <a:rPr lang="en-GB" dirty="0"/>
              <a:t>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5" name="Date Placeholder 4"/>
          <p:cNvSpPr>
            <a:spLocks noGrp="1"/>
          </p:cNvSpPr>
          <p:nvPr>
            <p:ph type="dt" sz="half" idx="10"/>
          </p:nvPr>
        </p:nvSpPr>
        <p:spPr/>
        <p:txBody>
          <a:bodyPr/>
          <a:lstStyle/>
          <a:p>
            <a:fld id="{3BC06601-DB55-477B-A033-DD0F0984B7BD}" type="datetimeFigureOut">
              <a:rPr lang="en-GB" smtClean="0"/>
              <a:t>18/05/2021</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805DEB0E-DE99-4291-8032-CCD7CCBCD6D5}" type="slidenum">
              <a:rPr lang="en-GB" smtClean="0"/>
              <a:t>‹#›</a:t>
            </a:fld>
            <a:endParaRPr lang="en-GB" dirty="0"/>
          </a:p>
        </p:txBody>
      </p:sp>
    </p:spTree>
    <p:extLst>
      <p:ext uri="{BB962C8B-B14F-4D97-AF65-F5344CB8AC3E}">
        <p14:creationId xmlns:p14="http://schemas.microsoft.com/office/powerpoint/2010/main" val="122438803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GB" dirty="0"/>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GB" dirty="0"/>
              <a:t>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GB" dirty="0"/>
              <a:t>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7" name="Date Placeholder 6"/>
          <p:cNvSpPr>
            <a:spLocks noGrp="1"/>
          </p:cNvSpPr>
          <p:nvPr>
            <p:ph type="dt" sz="half" idx="10"/>
          </p:nvPr>
        </p:nvSpPr>
        <p:spPr/>
        <p:txBody>
          <a:bodyPr/>
          <a:lstStyle/>
          <a:p>
            <a:fld id="{3BC06601-DB55-477B-A033-DD0F0984B7BD}" type="datetimeFigureOut">
              <a:rPr lang="en-GB" smtClean="0"/>
              <a:t>18/05/2021</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805DEB0E-DE99-4291-8032-CCD7CCBCD6D5}" type="slidenum">
              <a:rPr lang="en-GB" smtClean="0"/>
              <a:t>‹#›</a:t>
            </a:fld>
            <a:endParaRPr lang="en-GB" dirty="0"/>
          </a:p>
        </p:txBody>
      </p:sp>
    </p:spTree>
    <p:extLst>
      <p:ext uri="{BB962C8B-B14F-4D97-AF65-F5344CB8AC3E}">
        <p14:creationId xmlns:p14="http://schemas.microsoft.com/office/powerpoint/2010/main" val="410374868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Click to edit Master title style</a:t>
            </a:r>
          </a:p>
        </p:txBody>
      </p:sp>
      <p:sp>
        <p:nvSpPr>
          <p:cNvPr id="3" name="Date Placeholder 2"/>
          <p:cNvSpPr>
            <a:spLocks noGrp="1"/>
          </p:cNvSpPr>
          <p:nvPr>
            <p:ph type="dt" sz="half" idx="10"/>
          </p:nvPr>
        </p:nvSpPr>
        <p:spPr/>
        <p:txBody>
          <a:bodyPr/>
          <a:lstStyle/>
          <a:p>
            <a:fld id="{3BC06601-DB55-477B-A033-DD0F0984B7BD}" type="datetimeFigureOut">
              <a:rPr lang="en-GB" smtClean="0"/>
              <a:t>18/05/2021</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805DEB0E-DE99-4291-8032-CCD7CCBCD6D5}" type="slidenum">
              <a:rPr lang="en-GB" smtClean="0"/>
              <a:t>‹#›</a:t>
            </a:fld>
            <a:endParaRPr lang="en-GB" dirty="0"/>
          </a:p>
        </p:txBody>
      </p:sp>
    </p:spTree>
    <p:extLst>
      <p:ext uri="{BB962C8B-B14F-4D97-AF65-F5344CB8AC3E}">
        <p14:creationId xmlns:p14="http://schemas.microsoft.com/office/powerpoint/2010/main" val="128648444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C06601-DB55-477B-A033-DD0F0984B7BD}" type="datetimeFigureOut">
              <a:rPr lang="en-GB" smtClean="0"/>
              <a:t>18/05/2021</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805DEB0E-DE99-4291-8032-CCD7CCBCD6D5}" type="slidenum">
              <a:rPr lang="en-GB" smtClean="0"/>
              <a:t>‹#›</a:t>
            </a:fld>
            <a:endParaRPr lang="en-GB" dirty="0"/>
          </a:p>
        </p:txBody>
      </p:sp>
    </p:spTree>
    <p:extLst>
      <p:ext uri="{BB962C8B-B14F-4D97-AF65-F5344CB8AC3E}">
        <p14:creationId xmlns:p14="http://schemas.microsoft.com/office/powerpoint/2010/main" val="156110597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dirty="0"/>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dirty="0"/>
              <a:t>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Edit Master text styles</a:t>
            </a:r>
          </a:p>
        </p:txBody>
      </p:sp>
      <p:sp>
        <p:nvSpPr>
          <p:cNvPr id="5" name="Date Placeholder 4"/>
          <p:cNvSpPr>
            <a:spLocks noGrp="1"/>
          </p:cNvSpPr>
          <p:nvPr>
            <p:ph type="dt" sz="half" idx="10"/>
          </p:nvPr>
        </p:nvSpPr>
        <p:spPr/>
        <p:txBody>
          <a:bodyPr/>
          <a:lstStyle/>
          <a:p>
            <a:fld id="{3BC06601-DB55-477B-A033-DD0F0984B7BD}" type="datetimeFigureOut">
              <a:rPr lang="en-GB" smtClean="0"/>
              <a:t>18/05/2021</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805DEB0E-DE99-4291-8032-CCD7CCBCD6D5}" type="slidenum">
              <a:rPr lang="en-GB" smtClean="0"/>
              <a:t>‹#›</a:t>
            </a:fld>
            <a:endParaRPr lang="en-GB" dirty="0"/>
          </a:p>
        </p:txBody>
      </p:sp>
    </p:spTree>
    <p:extLst>
      <p:ext uri="{BB962C8B-B14F-4D97-AF65-F5344CB8AC3E}">
        <p14:creationId xmlns:p14="http://schemas.microsoft.com/office/powerpoint/2010/main" val="192659071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dirty="0"/>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Edit Master text styles</a:t>
            </a:r>
          </a:p>
        </p:txBody>
      </p:sp>
      <p:sp>
        <p:nvSpPr>
          <p:cNvPr id="5" name="Date Placeholder 4"/>
          <p:cNvSpPr>
            <a:spLocks noGrp="1"/>
          </p:cNvSpPr>
          <p:nvPr>
            <p:ph type="dt" sz="half" idx="10"/>
          </p:nvPr>
        </p:nvSpPr>
        <p:spPr/>
        <p:txBody>
          <a:bodyPr/>
          <a:lstStyle/>
          <a:p>
            <a:fld id="{3BC06601-DB55-477B-A033-DD0F0984B7BD}" type="datetimeFigureOut">
              <a:rPr lang="en-GB" smtClean="0"/>
              <a:t>18/05/2021</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805DEB0E-DE99-4291-8032-CCD7CCBCD6D5}" type="slidenum">
              <a:rPr lang="en-GB" smtClean="0"/>
              <a:t>‹#›</a:t>
            </a:fld>
            <a:endParaRPr lang="en-GB" dirty="0"/>
          </a:p>
        </p:txBody>
      </p:sp>
    </p:spTree>
    <p:extLst>
      <p:ext uri="{BB962C8B-B14F-4D97-AF65-F5344CB8AC3E}">
        <p14:creationId xmlns:p14="http://schemas.microsoft.com/office/powerpoint/2010/main" val="381403296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Click to edit Master title style</a:t>
            </a:r>
          </a:p>
        </p:txBody>
      </p:sp>
      <p:sp>
        <p:nvSpPr>
          <p:cNvPr id="3" name="Vertical Text Placeholder 2"/>
          <p:cNvSpPr>
            <a:spLocks noGrp="1"/>
          </p:cNvSpPr>
          <p:nvPr>
            <p:ph type="body" orient="vert" idx="1"/>
          </p:nvPr>
        </p:nvSpPr>
        <p:spPr/>
        <p:txBody>
          <a:bodyPr vert="eaVert"/>
          <a:lstStyle/>
          <a:p>
            <a:pPr lvl="0"/>
            <a:r>
              <a:rPr lang="en-GB" dirty="0"/>
              <a:t>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4" name="Date Placeholder 3"/>
          <p:cNvSpPr>
            <a:spLocks noGrp="1"/>
          </p:cNvSpPr>
          <p:nvPr>
            <p:ph type="dt" sz="half" idx="10"/>
          </p:nvPr>
        </p:nvSpPr>
        <p:spPr/>
        <p:txBody>
          <a:bodyPr/>
          <a:lstStyle/>
          <a:p>
            <a:fld id="{3BC06601-DB55-477B-A033-DD0F0984B7BD}" type="datetimeFigureOut">
              <a:rPr lang="en-GB" smtClean="0"/>
              <a:t>18/05/2021</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805DEB0E-DE99-4291-8032-CCD7CCBCD6D5}" type="slidenum">
              <a:rPr lang="en-GB" smtClean="0"/>
              <a:t>‹#›</a:t>
            </a:fld>
            <a:endParaRPr lang="en-GB" dirty="0"/>
          </a:p>
        </p:txBody>
      </p:sp>
    </p:spTree>
    <p:extLst>
      <p:ext uri="{BB962C8B-B14F-4D97-AF65-F5344CB8AC3E}">
        <p14:creationId xmlns:p14="http://schemas.microsoft.com/office/powerpoint/2010/main" val="185138455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GB" dirty="0"/>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GB" dirty="0"/>
              <a:t>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4" name="Date Placeholder 3"/>
          <p:cNvSpPr>
            <a:spLocks noGrp="1"/>
          </p:cNvSpPr>
          <p:nvPr>
            <p:ph type="dt" sz="half" idx="10"/>
          </p:nvPr>
        </p:nvSpPr>
        <p:spPr/>
        <p:txBody>
          <a:bodyPr/>
          <a:lstStyle/>
          <a:p>
            <a:fld id="{3BC06601-DB55-477B-A033-DD0F0984B7BD}" type="datetimeFigureOut">
              <a:rPr lang="en-GB" smtClean="0"/>
              <a:t>18/05/2021</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805DEB0E-DE99-4291-8032-CCD7CCBCD6D5}" type="slidenum">
              <a:rPr lang="en-GB" smtClean="0"/>
              <a:t>‹#›</a:t>
            </a:fld>
            <a:endParaRPr lang="en-GB" dirty="0"/>
          </a:p>
        </p:txBody>
      </p:sp>
    </p:spTree>
    <p:extLst>
      <p:ext uri="{BB962C8B-B14F-4D97-AF65-F5344CB8AC3E}">
        <p14:creationId xmlns:p14="http://schemas.microsoft.com/office/powerpoint/2010/main" val="106602246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instructions">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3C52BBC5-169E-4214-99CF-56ADEEFC3C49}"/>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6467C9EF-E4ED-49C9-9B07-5FC1BAEFAEE6}"/>
              </a:ext>
            </a:extLst>
          </p:cNvPr>
          <p:cNvSpPr>
            <a:spLocks noGrp="1"/>
          </p:cNvSpPr>
          <p:nvPr>
            <p:ph type="title" hasCustomPrompt="1"/>
          </p:nvPr>
        </p:nvSpPr>
        <p:spPr/>
        <p:txBody>
          <a:bodyPr/>
          <a:lstStyle/>
          <a:p>
            <a:r>
              <a:rPr lang="en-GB" dirty="0"/>
              <a:t>Instructions: Delete before presenting</a:t>
            </a:r>
          </a:p>
        </p:txBody>
      </p:sp>
      <p:pic>
        <p:nvPicPr>
          <p:cNvPr id="19" name="Picture 18">
            <a:extLst>
              <a:ext uri="{FF2B5EF4-FFF2-40B4-BE49-F238E27FC236}">
                <a16:creationId xmlns:a16="http://schemas.microsoft.com/office/drawing/2014/main" id="{EF352300-3E9B-CC4E-9134-D3B7F9FA3A7D}"/>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
        <p:nvSpPr>
          <p:cNvPr id="4" name="TextBox 3">
            <a:extLst>
              <a:ext uri="{FF2B5EF4-FFF2-40B4-BE49-F238E27FC236}">
                <a16:creationId xmlns:a16="http://schemas.microsoft.com/office/drawing/2014/main" id="{0E1B3963-E43D-1645-A420-FE7FEAB74CB7}"/>
              </a:ext>
            </a:extLst>
          </p:cNvPr>
          <p:cNvSpPr txBox="1"/>
          <p:nvPr userDrawn="1"/>
        </p:nvSpPr>
        <p:spPr>
          <a:xfrm>
            <a:off x="8023860" y="1206013"/>
            <a:ext cx="3904615" cy="4885165"/>
          </a:xfrm>
          <a:prstGeom prst="rect">
            <a:avLst/>
          </a:prstGeom>
          <a:noFill/>
        </p:spPr>
        <p:txBody>
          <a:bodyPr wrap="square" lIns="72000" tIns="72000" rIns="72000" bIns="72000" rtlCol="0">
            <a:spAutoFit/>
          </a:bodyPr>
          <a:lstStyle/>
          <a:p>
            <a:pPr marL="0" indent="0">
              <a:buNone/>
            </a:pPr>
            <a:r>
              <a:rPr lang="en-GB" sz="1400" b="1" dirty="0">
                <a:latin typeface="Roboto" panose="02000000000000000000" pitchFamily="2" charset="0"/>
                <a:ea typeface="Roboto" panose="02000000000000000000" pitchFamily="2" charset="0"/>
                <a:cs typeface="Roboto" panose="02000000000000000000" pitchFamily="2" charset="0"/>
              </a:rPr>
              <a:t>This template includes the following layouts:</a:t>
            </a:r>
          </a:p>
          <a:p>
            <a:pPr marL="0" indent="0">
              <a:buNone/>
            </a:pPr>
            <a:endParaRPr lang="en-GB" sz="1400" dirty="0">
              <a:latin typeface="Roboto" panose="02000000000000000000" pitchFamily="2" charset="0"/>
              <a:ea typeface="Roboto" panose="02000000000000000000" pitchFamily="2" charset="0"/>
              <a:cs typeface="Roboto" panose="02000000000000000000" pitchFamily="2" charset="0"/>
            </a:endParaRPr>
          </a:p>
          <a:p>
            <a:pPr marL="285750" indent="-285750">
              <a:buFont typeface="Arial" panose="020B0604020202020204" pitchFamily="34" charset="0"/>
              <a:buChar char="•"/>
            </a:pPr>
            <a:r>
              <a:rPr lang="en-GB" sz="1400" dirty="0">
                <a:latin typeface="Roboto" panose="02000000000000000000" pitchFamily="2" charset="0"/>
                <a:ea typeface="Roboto" panose="02000000000000000000" pitchFamily="2" charset="0"/>
                <a:cs typeface="Roboto" panose="02000000000000000000" pitchFamily="2" charset="0"/>
              </a:rPr>
              <a:t>Cover slide (three options)</a:t>
            </a:r>
          </a:p>
          <a:p>
            <a:pPr marL="285750" indent="-285750">
              <a:buFont typeface="Arial" panose="020B0604020202020204" pitchFamily="34" charset="0"/>
              <a:buChar char="•"/>
            </a:pPr>
            <a:r>
              <a:rPr lang="en-GB" sz="1400" dirty="0">
                <a:latin typeface="Roboto" panose="02000000000000000000" pitchFamily="2" charset="0"/>
                <a:ea typeface="Roboto" panose="02000000000000000000" pitchFamily="2" charset="0"/>
                <a:cs typeface="Roboto" panose="02000000000000000000" pitchFamily="2" charset="0"/>
              </a:rPr>
              <a:t>Title and content</a:t>
            </a:r>
          </a:p>
          <a:p>
            <a:pPr marL="285750" indent="-285750">
              <a:buFont typeface="Arial" panose="020B0604020202020204" pitchFamily="34" charset="0"/>
              <a:buChar char="•"/>
            </a:pPr>
            <a:r>
              <a:rPr lang="en-GB" sz="1400" dirty="0">
                <a:latin typeface="Roboto" panose="02000000000000000000" pitchFamily="2" charset="0"/>
                <a:ea typeface="Roboto" panose="02000000000000000000" pitchFamily="2" charset="0"/>
                <a:cs typeface="Roboto" panose="02000000000000000000" pitchFamily="2" charset="0"/>
              </a:rPr>
              <a:t>Title only</a:t>
            </a:r>
          </a:p>
          <a:p>
            <a:pPr marL="285750" indent="-285750">
              <a:buFont typeface="Arial" panose="020B0604020202020204" pitchFamily="34" charset="0"/>
              <a:buChar char="•"/>
            </a:pPr>
            <a:r>
              <a:rPr lang="en-GB" sz="1400" dirty="0">
                <a:latin typeface="Roboto" panose="02000000000000000000" pitchFamily="2" charset="0"/>
                <a:ea typeface="Roboto" panose="02000000000000000000" pitchFamily="2" charset="0"/>
                <a:cs typeface="Roboto" panose="02000000000000000000" pitchFamily="2" charset="0"/>
              </a:rPr>
              <a:t>Blank</a:t>
            </a:r>
          </a:p>
          <a:p>
            <a:pPr marL="285750" indent="-285750">
              <a:buFont typeface="Arial" panose="020B0604020202020204" pitchFamily="34" charset="0"/>
              <a:buChar char="•"/>
            </a:pPr>
            <a:r>
              <a:rPr lang="en-GB" sz="1400" dirty="0">
                <a:latin typeface="Roboto" panose="02000000000000000000" pitchFamily="2" charset="0"/>
                <a:ea typeface="Roboto" panose="02000000000000000000" pitchFamily="2" charset="0"/>
                <a:cs typeface="Roboto" panose="02000000000000000000" pitchFamily="2" charset="0"/>
              </a:rPr>
              <a:t>Full-size image</a:t>
            </a:r>
          </a:p>
          <a:p>
            <a:pPr marL="285750" indent="-285750">
              <a:buFont typeface="Arial" panose="020B0604020202020204" pitchFamily="34" charset="0"/>
              <a:buChar char="•"/>
            </a:pPr>
            <a:r>
              <a:rPr lang="en-GB" sz="1400" dirty="0">
                <a:latin typeface="Roboto" panose="02000000000000000000" pitchFamily="2" charset="0"/>
                <a:ea typeface="Roboto" panose="02000000000000000000" pitchFamily="2" charset="0"/>
                <a:cs typeface="Roboto" panose="02000000000000000000" pitchFamily="2" charset="0"/>
              </a:rPr>
              <a:t>Colour background dividers/accents (five options)</a:t>
            </a:r>
          </a:p>
          <a:p>
            <a:pPr marL="285750" indent="-285750">
              <a:buFont typeface="Arial" panose="020B0604020202020204" pitchFamily="34" charset="0"/>
              <a:buChar char="•"/>
            </a:pPr>
            <a:r>
              <a:rPr lang="en-GB" sz="1400" dirty="0">
                <a:latin typeface="Roboto" panose="02000000000000000000" pitchFamily="2" charset="0"/>
                <a:ea typeface="Roboto" panose="02000000000000000000" pitchFamily="2" charset="0"/>
                <a:cs typeface="Roboto" panose="02000000000000000000" pitchFamily="2" charset="0"/>
              </a:rPr>
              <a:t>Colour background for the editable map</a:t>
            </a:r>
          </a:p>
          <a:p>
            <a:pPr marL="285750" indent="-285750">
              <a:buFont typeface="Arial" panose="020B0604020202020204" pitchFamily="34" charset="0"/>
              <a:buChar char="•"/>
            </a:pPr>
            <a:r>
              <a:rPr lang="en-GB" sz="1400" dirty="0">
                <a:latin typeface="Roboto" panose="02000000000000000000" pitchFamily="2" charset="0"/>
                <a:ea typeface="Roboto" panose="02000000000000000000" pitchFamily="2" charset="0"/>
                <a:cs typeface="Roboto" panose="02000000000000000000" pitchFamily="2" charset="0"/>
              </a:rPr>
              <a:t>Title only with background art</a:t>
            </a:r>
          </a:p>
          <a:p>
            <a:pPr marL="285750" indent="-285750">
              <a:buFont typeface="Arial" panose="020B0604020202020204" pitchFamily="34" charset="0"/>
              <a:buChar char="•"/>
            </a:pPr>
            <a:r>
              <a:rPr lang="en-GB" sz="1400" dirty="0">
                <a:latin typeface="Roboto" panose="02000000000000000000" pitchFamily="2" charset="0"/>
                <a:ea typeface="Roboto" panose="02000000000000000000" pitchFamily="2" charset="0"/>
                <a:cs typeface="Roboto" panose="02000000000000000000" pitchFamily="2" charset="0"/>
              </a:rPr>
              <a:t>Four-column image and text</a:t>
            </a:r>
          </a:p>
          <a:p>
            <a:pPr marL="285750" indent="-285750">
              <a:buFont typeface="Arial" panose="020B0604020202020204" pitchFamily="34" charset="0"/>
              <a:buChar char="•"/>
            </a:pPr>
            <a:r>
              <a:rPr lang="en-GB" sz="1400" dirty="0">
                <a:latin typeface="Roboto" panose="02000000000000000000" pitchFamily="2" charset="0"/>
                <a:ea typeface="Roboto" panose="02000000000000000000" pitchFamily="2" charset="0"/>
                <a:cs typeface="Roboto" panose="02000000000000000000" pitchFamily="2" charset="0"/>
              </a:rPr>
              <a:t>Two column image and text above full-width image and text</a:t>
            </a:r>
          </a:p>
          <a:p>
            <a:pPr marL="285750" indent="-285750">
              <a:buFont typeface="Arial" panose="020B0604020202020204" pitchFamily="34" charset="0"/>
              <a:buChar char="•"/>
            </a:pPr>
            <a:r>
              <a:rPr lang="en-GB" sz="1400" dirty="0">
                <a:latin typeface="Roboto" panose="02000000000000000000" pitchFamily="2" charset="0"/>
                <a:ea typeface="Roboto" panose="02000000000000000000" pitchFamily="2" charset="0"/>
                <a:cs typeface="Roboto" panose="02000000000000000000" pitchFamily="2" charset="0"/>
              </a:rPr>
              <a:t>Section break/accent (three options)</a:t>
            </a:r>
          </a:p>
          <a:p>
            <a:pPr marL="285750" indent="-285750">
              <a:buFont typeface="Arial" panose="020B0604020202020204" pitchFamily="34" charset="0"/>
              <a:buChar char="•"/>
            </a:pPr>
            <a:r>
              <a:rPr lang="en-GB" sz="1400" dirty="0">
                <a:latin typeface="Roboto" panose="02000000000000000000" pitchFamily="2" charset="0"/>
                <a:ea typeface="Roboto" panose="02000000000000000000" pitchFamily="2" charset="0"/>
                <a:cs typeface="Roboto" panose="02000000000000000000" pitchFamily="2" charset="0"/>
              </a:rPr>
              <a:t>Screenshot (two options)</a:t>
            </a:r>
          </a:p>
          <a:p>
            <a:pPr marL="285750" indent="-285750">
              <a:buFont typeface="Arial" panose="020B0604020202020204" pitchFamily="34" charset="0"/>
              <a:buChar char="•"/>
            </a:pPr>
            <a:r>
              <a:rPr lang="en-GB" sz="1400" dirty="0">
                <a:latin typeface="Roboto" panose="02000000000000000000" pitchFamily="2" charset="0"/>
                <a:ea typeface="Roboto" panose="02000000000000000000" pitchFamily="2" charset="0"/>
                <a:cs typeface="Roboto" panose="02000000000000000000" pitchFamily="2" charset="0"/>
              </a:rPr>
              <a:t>Divider with background art and image (five options)</a:t>
            </a:r>
          </a:p>
          <a:p>
            <a:pPr marL="285750" indent="-285750">
              <a:buFont typeface="Arial" panose="020B0604020202020204" pitchFamily="34" charset="0"/>
              <a:buChar char="•"/>
            </a:pPr>
            <a:r>
              <a:rPr lang="en-GB" sz="1400" dirty="0">
                <a:latin typeface="Roboto" panose="02000000000000000000" pitchFamily="2" charset="0"/>
                <a:ea typeface="Roboto" panose="02000000000000000000" pitchFamily="2" charset="0"/>
                <a:cs typeface="Roboto" panose="02000000000000000000" pitchFamily="2" charset="0"/>
              </a:rPr>
              <a:t>Thank you slide (five options)</a:t>
            </a:r>
          </a:p>
          <a:p>
            <a:pPr marL="285750" indent="-285750">
              <a:buFont typeface="Arial" panose="020B0604020202020204" pitchFamily="34" charset="0"/>
              <a:buChar char="•"/>
            </a:pPr>
            <a:r>
              <a:rPr lang="en-GB" sz="1400" dirty="0">
                <a:latin typeface="Roboto" panose="02000000000000000000" pitchFamily="2" charset="0"/>
                <a:ea typeface="Roboto" panose="02000000000000000000" pitchFamily="2" charset="0"/>
                <a:cs typeface="Roboto" panose="02000000000000000000" pitchFamily="2" charset="0"/>
              </a:rPr>
              <a:t>Partner logo slides (two options)</a:t>
            </a:r>
          </a:p>
          <a:p>
            <a:pPr marL="285750" indent="-285750">
              <a:buFont typeface="Arial" panose="020B0604020202020204" pitchFamily="34" charset="0"/>
              <a:buChar char="•"/>
            </a:pPr>
            <a:r>
              <a:rPr lang="en-GB" sz="1400" dirty="0">
                <a:latin typeface="Roboto" panose="02000000000000000000" pitchFamily="2" charset="0"/>
                <a:ea typeface="Roboto" panose="02000000000000000000" pitchFamily="2" charset="0"/>
                <a:cs typeface="Roboto" panose="02000000000000000000" pitchFamily="2" charset="0"/>
              </a:rPr>
              <a:t>Testimonial</a:t>
            </a:r>
          </a:p>
          <a:p>
            <a:pPr marL="180975" indent="-180975" algn="l">
              <a:buClr>
                <a:schemeClr val="accent1"/>
              </a:buClr>
              <a:buFont typeface="Arial" panose="020B0604020202020204" pitchFamily="34" charset="0"/>
              <a:buChar char="•"/>
            </a:pPr>
            <a:endParaRPr lang="en-GB" sz="1400" dirty="0"/>
          </a:p>
        </p:txBody>
      </p:sp>
      <p:sp>
        <p:nvSpPr>
          <p:cNvPr id="5" name="TextBox 4">
            <a:extLst>
              <a:ext uri="{FF2B5EF4-FFF2-40B4-BE49-F238E27FC236}">
                <a16:creationId xmlns:a16="http://schemas.microsoft.com/office/drawing/2014/main" id="{601C9C07-41DD-2E42-A15F-161C8D1F1C9D}"/>
              </a:ext>
            </a:extLst>
          </p:cNvPr>
          <p:cNvSpPr txBox="1"/>
          <p:nvPr userDrawn="1"/>
        </p:nvSpPr>
        <p:spPr>
          <a:xfrm>
            <a:off x="227013" y="1196977"/>
            <a:ext cx="7465377" cy="5100609"/>
          </a:xfrm>
          <a:prstGeom prst="rect">
            <a:avLst/>
          </a:prstGeom>
          <a:noFill/>
        </p:spPr>
        <p:txBody>
          <a:bodyPr wrap="square" lIns="72000" tIns="72000" rIns="72000" bIns="72000" rtlCol="0">
            <a:spAutoFit/>
          </a:bodyPr>
          <a:lstStyle/>
          <a:p>
            <a:pPr marL="0" indent="0">
              <a:buNone/>
            </a:pPr>
            <a:r>
              <a:rPr lang="en-GB" sz="1400" dirty="0">
                <a:latin typeface="Roboto" panose="02000000000000000000" pitchFamily="2" charset="0"/>
                <a:ea typeface="Roboto" panose="02000000000000000000" pitchFamily="2" charset="0"/>
                <a:cs typeface="Roboto" panose="02000000000000000000" pitchFamily="2" charset="0"/>
              </a:rPr>
              <a:t>This PowerPoint template is intended for use in creating new slide decks from scratch: all slide layouts can be accessed and applied in the </a:t>
            </a:r>
            <a:r>
              <a:rPr lang="en-GB" sz="1400" b="0" dirty="0">
                <a:solidFill>
                  <a:schemeClr val="accent2"/>
                </a:solidFill>
                <a:latin typeface="Roboto" panose="02000000000000000000" pitchFamily="2" charset="0"/>
                <a:ea typeface="Roboto" panose="02000000000000000000" pitchFamily="2" charset="0"/>
                <a:cs typeface="Roboto" panose="02000000000000000000" pitchFamily="2" charset="0"/>
              </a:rPr>
              <a:t>Home &gt; Layout </a:t>
            </a:r>
            <a:r>
              <a:rPr lang="en-GB" sz="1400" dirty="0">
                <a:latin typeface="Roboto" panose="02000000000000000000" pitchFamily="2" charset="0"/>
                <a:ea typeface="Roboto" panose="02000000000000000000" pitchFamily="2" charset="0"/>
                <a:cs typeface="Roboto" panose="02000000000000000000" pitchFamily="2" charset="0"/>
              </a:rPr>
              <a:t>toolbar. It also serves as the vehicle for importing old slides into the new format. </a:t>
            </a:r>
          </a:p>
          <a:p>
            <a:pPr marL="0" indent="0">
              <a:buNone/>
            </a:pPr>
            <a:endParaRPr lang="en-GB" sz="1400" dirty="0">
              <a:latin typeface="Roboto" panose="02000000000000000000" pitchFamily="2" charset="0"/>
              <a:ea typeface="Roboto" panose="02000000000000000000" pitchFamily="2" charset="0"/>
              <a:cs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dirty="0">
                <a:latin typeface="Roboto" panose="02000000000000000000" pitchFamily="2" charset="0"/>
                <a:ea typeface="Roboto" panose="02000000000000000000" pitchFamily="2" charset="0"/>
                <a:cs typeface="Roboto" panose="02000000000000000000" pitchFamily="2" charset="0"/>
              </a:rPr>
              <a:t>To get started, please download and review the GBIF </a:t>
            </a:r>
            <a:r>
              <a:rPr lang="en-GB" sz="1400" b="1" dirty="0" err="1">
                <a:latin typeface="Roboto" panose="02000000000000000000" pitchFamily="2" charset="0"/>
                <a:ea typeface="Roboto" panose="02000000000000000000" pitchFamily="2" charset="0"/>
                <a:cs typeface="Roboto" panose="02000000000000000000" pitchFamily="2" charset="0"/>
              </a:rPr>
              <a:t>Powerpoint</a:t>
            </a:r>
            <a:r>
              <a:rPr lang="en-GB" sz="1400" b="1" dirty="0">
                <a:latin typeface="Roboto" panose="02000000000000000000" pitchFamily="2" charset="0"/>
                <a:ea typeface="Roboto" panose="02000000000000000000" pitchFamily="2" charset="0"/>
                <a:cs typeface="Roboto" panose="02000000000000000000" pitchFamily="2" charset="0"/>
              </a:rPr>
              <a:t> Toolkit</a:t>
            </a:r>
            <a:r>
              <a:rPr lang="en-GB" sz="1400" b="0" dirty="0">
                <a:latin typeface="Roboto" panose="02000000000000000000" pitchFamily="2" charset="0"/>
                <a:ea typeface="Roboto" panose="02000000000000000000" pitchFamily="2" charset="0"/>
                <a:cs typeface="Roboto" panose="02000000000000000000" pitchFamily="2" charset="0"/>
              </a:rPr>
              <a:t>, which is </a:t>
            </a:r>
            <a:r>
              <a:rPr lang="en-GB" sz="1400" dirty="0">
                <a:latin typeface="Roboto" panose="02000000000000000000" pitchFamily="2" charset="0"/>
                <a:ea typeface="Roboto" panose="02000000000000000000" pitchFamily="2" charset="0"/>
                <a:cs typeface="Roboto" panose="02000000000000000000" pitchFamily="2" charset="0"/>
              </a:rPr>
              <a:t>located in </a:t>
            </a:r>
            <a:r>
              <a:rPr lang="en-GB" sz="1400" b="0" dirty="0">
                <a:solidFill>
                  <a:schemeClr val="accent2"/>
                </a:solidFill>
                <a:latin typeface="Roboto" panose="02000000000000000000" pitchFamily="2" charset="0"/>
                <a:ea typeface="Roboto" panose="02000000000000000000" pitchFamily="2" charset="0"/>
                <a:cs typeface="Roboto" panose="02000000000000000000" pitchFamily="2" charset="0"/>
              </a:rPr>
              <a:t>Box &gt; Communications &gt; PPT </a:t>
            </a:r>
            <a:r>
              <a:rPr lang="en-GB" sz="1400" dirty="0">
                <a:latin typeface="Roboto" panose="02000000000000000000" pitchFamily="2" charset="0"/>
                <a:ea typeface="Roboto" panose="02000000000000000000" pitchFamily="2" charset="0"/>
                <a:cs typeface="Roboto" panose="02000000000000000000" pitchFamily="2" charset="0"/>
              </a:rPr>
              <a:t>(GBIF-Toolkit_v1.pptx). This presentation provides instructions on how to use and customize the various design elements consistently in this template and across your presentations, e.g. changing the map on a title slide, etc. The file also provides access to additional graphic elements—such as tables, charts, icons, editable maps, quote boxes, photo grids and timelines.</a:t>
            </a:r>
          </a:p>
          <a:p>
            <a:pPr marL="0" indent="0">
              <a:buNone/>
            </a:pPr>
            <a:endParaRPr lang="en-GB" sz="1400" b="1" dirty="0">
              <a:latin typeface="Roboto" panose="02000000000000000000" pitchFamily="2" charset="0"/>
              <a:ea typeface="Roboto" panose="02000000000000000000" pitchFamily="2" charset="0"/>
              <a:cs typeface="Roboto" panose="02000000000000000000" pitchFamily="2" charset="0"/>
            </a:endParaRPr>
          </a:p>
          <a:p>
            <a:pPr marL="0" indent="0">
              <a:buNone/>
            </a:pPr>
            <a:r>
              <a:rPr lang="en-GB" sz="1400" b="1" dirty="0">
                <a:latin typeface="Roboto" panose="02000000000000000000" pitchFamily="2" charset="0"/>
                <a:ea typeface="Roboto" panose="02000000000000000000" pitchFamily="2" charset="0"/>
                <a:cs typeface="Roboto" panose="02000000000000000000" pitchFamily="2" charset="0"/>
              </a:rPr>
              <a:t>Please install Roboto</a:t>
            </a:r>
            <a:r>
              <a:rPr lang="en-GB" sz="1400" dirty="0">
                <a:latin typeface="Roboto" panose="02000000000000000000" pitchFamily="2" charset="0"/>
                <a:ea typeface="Roboto" panose="02000000000000000000" pitchFamily="2" charset="0"/>
                <a:cs typeface="Roboto" panose="02000000000000000000" pitchFamily="2" charset="0"/>
              </a:rPr>
              <a:t>, a free Google Font family, on your local machine to ensure consistent display (it’s the same font  we use on </a:t>
            </a:r>
            <a:r>
              <a:rPr lang="en-GB" sz="1400" dirty="0" err="1">
                <a:latin typeface="Roboto" panose="02000000000000000000" pitchFamily="2" charset="0"/>
                <a:ea typeface="Roboto" panose="02000000000000000000" pitchFamily="2" charset="0"/>
                <a:cs typeface="Roboto" panose="02000000000000000000" pitchFamily="2" charset="0"/>
              </a:rPr>
              <a:t>GBIF.org</a:t>
            </a:r>
            <a:r>
              <a:rPr lang="en-GB" sz="1400" dirty="0">
                <a:latin typeface="Roboto" panose="02000000000000000000" pitchFamily="2" charset="0"/>
                <a:ea typeface="Roboto" panose="02000000000000000000" pitchFamily="2" charset="0"/>
                <a:cs typeface="Roboto" panose="02000000000000000000" pitchFamily="2" charset="0"/>
              </a:rPr>
              <a:t>). Download the Zip archive from </a:t>
            </a:r>
            <a:r>
              <a:rPr lang="en-GB" sz="1400" b="0" dirty="0">
                <a:solidFill>
                  <a:schemeClr val="accent2"/>
                </a:solidFill>
                <a:latin typeface="Roboto" panose="02000000000000000000" pitchFamily="2" charset="0"/>
                <a:ea typeface="Roboto" panose="02000000000000000000" pitchFamily="2" charset="0"/>
                <a:cs typeface="Roboto" panose="02000000000000000000" pitchFamily="2" charset="0"/>
              </a:rPr>
              <a:t>Box &gt; Communications &gt; PPT </a:t>
            </a:r>
            <a:r>
              <a:rPr lang="en-GB" sz="1400" dirty="0">
                <a:latin typeface="Roboto" panose="02000000000000000000" pitchFamily="2" charset="0"/>
                <a:ea typeface="Roboto" panose="02000000000000000000" pitchFamily="2" charset="0"/>
                <a:cs typeface="Roboto" panose="02000000000000000000" pitchFamily="2" charset="0"/>
              </a:rPr>
              <a:t>or </a:t>
            </a:r>
            <a:r>
              <a:rPr lang="en-GB" sz="1400" dirty="0">
                <a:latin typeface="Roboto" panose="02000000000000000000" pitchFamily="2" charset="0"/>
                <a:ea typeface="Roboto" panose="02000000000000000000" pitchFamily="2" charset="0"/>
                <a:cs typeface="Roboto" panose="02000000000000000000" pitchFamily="2" charset="0"/>
                <a:hlinkClick r:id="rId4"/>
              </a:rPr>
              <a:t>https://fonts.google.com/specimen/Roboto</a:t>
            </a:r>
            <a:r>
              <a:rPr lang="en-GB" sz="1400" dirty="0">
                <a:latin typeface="Roboto" panose="02000000000000000000" pitchFamily="2" charset="0"/>
                <a:ea typeface="Roboto" panose="02000000000000000000" pitchFamily="2" charset="0"/>
                <a:cs typeface="Roboto" panose="02000000000000000000" pitchFamily="2" charset="0"/>
              </a:rPr>
              <a:t>. To install,</a:t>
            </a:r>
          </a:p>
          <a:p>
            <a:pPr marL="285750" indent="-285750">
              <a:buFont typeface="Arial" panose="020B0604020202020204" pitchFamily="34" charset="0"/>
              <a:buChar char="•"/>
            </a:pPr>
            <a:r>
              <a:rPr lang="en-GB" sz="1400" dirty="0">
                <a:latin typeface="Roboto" panose="02000000000000000000" pitchFamily="2" charset="0"/>
                <a:ea typeface="Roboto" panose="02000000000000000000" pitchFamily="2" charset="0"/>
                <a:cs typeface="Roboto" panose="02000000000000000000" pitchFamily="2" charset="0"/>
              </a:rPr>
              <a:t>Windows users: select the font files, right-click and select </a:t>
            </a:r>
            <a:r>
              <a:rPr lang="en-GB" sz="1400" dirty="0">
                <a:solidFill>
                  <a:schemeClr val="accent2"/>
                </a:solidFill>
                <a:latin typeface="Roboto" panose="02000000000000000000" pitchFamily="2" charset="0"/>
                <a:ea typeface="Roboto" panose="02000000000000000000" pitchFamily="2" charset="0"/>
                <a:cs typeface="Roboto" panose="02000000000000000000" pitchFamily="2" charset="0"/>
              </a:rPr>
              <a:t>Install</a:t>
            </a:r>
            <a:endParaRPr lang="en-GB" sz="1400" dirty="0">
              <a:latin typeface="Roboto" panose="02000000000000000000" pitchFamily="2" charset="0"/>
              <a:ea typeface="Roboto" panose="02000000000000000000" pitchFamily="2" charset="0"/>
              <a:cs typeface="Roboto" panose="02000000000000000000" pitchFamily="2" charset="0"/>
            </a:endParaRPr>
          </a:p>
          <a:p>
            <a:pPr marL="285750" indent="-285750">
              <a:buFont typeface="Arial" panose="020B0604020202020204" pitchFamily="34" charset="0"/>
              <a:buChar char="•"/>
            </a:pPr>
            <a:r>
              <a:rPr lang="en-GB" sz="1400" dirty="0">
                <a:latin typeface="Roboto" panose="02000000000000000000" pitchFamily="2" charset="0"/>
                <a:ea typeface="Roboto" panose="02000000000000000000" pitchFamily="2" charset="0"/>
                <a:cs typeface="Roboto" panose="02000000000000000000" pitchFamily="2" charset="0"/>
              </a:rPr>
              <a:t>Mac users: select the font files, control-click and select </a:t>
            </a:r>
            <a:r>
              <a:rPr lang="en-GB" sz="1400" dirty="0">
                <a:solidFill>
                  <a:schemeClr val="accent2"/>
                </a:solidFill>
                <a:latin typeface="Roboto" panose="02000000000000000000" pitchFamily="2" charset="0"/>
                <a:ea typeface="Roboto" panose="02000000000000000000" pitchFamily="2" charset="0"/>
                <a:cs typeface="Roboto" panose="02000000000000000000" pitchFamily="2" charset="0"/>
              </a:rPr>
              <a:t>Open with…Font Book</a:t>
            </a:r>
          </a:p>
          <a:p>
            <a:pPr marL="0" indent="0">
              <a:buNone/>
            </a:pPr>
            <a:endParaRPr lang="en-GB" sz="1400" dirty="0">
              <a:latin typeface="Roboto" panose="02000000000000000000" pitchFamily="2" charset="0"/>
              <a:ea typeface="Roboto" panose="02000000000000000000" pitchFamily="2" charset="0"/>
              <a:cs typeface="Roboto" panose="02000000000000000000" pitchFamily="2" charset="0"/>
            </a:endParaRPr>
          </a:p>
          <a:p>
            <a:pPr marL="0" indent="0">
              <a:buNone/>
            </a:pPr>
            <a:r>
              <a:rPr lang="en-GB" sz="1400" dirty="0">
                <a:latin typeface="Roboto" panose="02000000000000000000" pitchFamily="2" charset="0"/>
                <a:ea typeface="Roboto" panose="02000000000000000000" pitchFamily="2" charset="0"/>
                <a:cs typeface="Roboto" panose="02000000000000000000" pitchFamily="2" charset="0"/>
              </a:rPr>
              <a:t>Several of the ’standard’ GBIF slides that receive regular updates (e.g. ‘By the numbers’, literature tracking, and other charts) are best copied from from the update deck, which is here: </a:t>
            </a:r>
            <a:r>
              <a:rPr lang="en-GB" sz="1400" dirty="0">
                <a:latin typeface="Roboto" panose="02000000000000000000" pitchFamily="2" charset="0"/>
                <a:ea typeface="Roboto" panose="02000000000000000000" pitchFamily="2" charset="0"/>
                <a:cs typeface="Roboto" panose="02000000000000000000" pitchFamily="2" charset="0"/>
                <a:hlinkClick r:id="rId5"/>
              </a:rPr>
              <a:t>https://www.gbif.org/document/81771</a:t>
            </a:r>
            <a:r>
              <a:rPr lang="en-GB" sz="1400" dirty="0">
                <a:latin typeface="Roboto" panose="02000000000000000000" pitchFamily="2" charset="0"/>
                <a:ea typeface="Roboto" panose="02000000000000000000" pitchFamily="2" charset="0"/>
                <a:cs typeface="Roboto" panose="02000000000000000000" pitchFamily="2" charset="0"/>
              </a:rPr>
              <a:t>    </a:t>
            </a:r>
          </a:p>
          <a:p>
            <a:pPr marL="0" indent="0">
              <a:buNone/>
            </a:pPr>
            <a:endParaRPr lang="en-GB" sz="1400" dirty="0">
              <a:latin typeface="Roboto" panose="02000000000000000000" pitchFamily="2" charset="0"/>
              <a:ea typeface="Roboto" panose="02000000000000000000" pitchFamily="2" charset="0"/>
              <a:cs typeface="Roboto" panose="02000000000000000000" pitchFamily="2" charset="0"/>
            </a:endParaRPr>
          </a:p>
          <a:p>
            <a:pPr marL="0" indent="0">
              <a:buNone/>
            </a:pPr>
            <a:r>
              <a:rPr lang="en-GB" sz="1400" dirty="0">
                <a:latin typeface="Roboto" panose="02000000000000000000" pitchFamily="2" charset="0"/>
                <a:ea typeface="Roboto" panose="02000000000000000000" pitchFamily="2" charset="0"/>
                <a:cs typeface="Roboto" panose="02000000000000000000" pitchFamily="2" charset="0"/>
              </a:rPr>
              <a:t>Finally, the last seven slide layouts are not intended for use; instead, they are there to ease the pain importing and reformatting old slides as much as possible.</a:t>
            </a:r>
          </a:p>
        </p:txBody>
      </p:sp>
    </p:spTree>
    <p:custDataLst>
      <p:tags r:id="rId1"/>
    </p:custDataLst>
    <p:extLst>
      <p:ext uri="{BB962C8B-B14F-4D97-AF65-F5344CB8AC3E}">
        <p14:creationId xmlns:p14="http://schemas.microsoft.com/office/powerpoint/2010/main" val="356448993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_Full Bleed Title Slide">
    <p:spTree>
      <p:nvGrpSpPr>
        <p:cNvPr id="1" name=""/>
        <p:cNvGrpSpPr/>
        <p:nvPr/>
      </p:nvGrpSpPr>
      <p:grpSpPr>
        <a:xfrm>
          <a:off x="0" y="0"/>
          <a:ext cx="0" cy="0"/>
          <a:chOff x="0" y="0"/>
          <a:chExt cx="0" cy="0"/>
        </a:xfrm>
      </p:grpSpPr>
      <p:sp>
        <p:nvSpPr>
          <p:cNvPr id="67" name="Freeform: Shape 66">
            <a:extLst>
              <a:ext uri="{FF2B5EF4-FFF2-40B4-BE49-F238E27FC236}">
                <a16:creationId xmlns:a16="http://schemas.microsoft.com/office/drawing/2014/main" id="{32D2F0F8-1B30-4F0C-B578-CE37EAE8304F}"/>
              </a:ext>
            </a:extLst>
          </p:cNvPr>
          <p:cNvSpPr/>
          <p:nvPr userDrawn="1"/>
        </p:nvSpPr>
        <p:spPr>
          <a:xfrm>
            <a:off x="0"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accent5">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pic>
        <p:nvPicPr>
          <p:cNvPr id="8" name="Graphic 7">
            <a:extLst>
              <a:ext uri="{FF2B5EF4-FFF2-40B4-BE49-F238E27FC236}">
                <a16:creationId xmlns:a16="http://schemas.microsoft.com/office/drawing/2014/main" id="{E3D06208-5374-479B-86A2-0A1BA411FB76}"/>
              </a:ext>
            </a:extLst>
          </p:cNvPr>
          <p:cNvPicPr>
            <a:picLocks noChangeAspect="1"/>
          </p:cNvPicPr>
          <p:nvPr userDrawn="1"/>
        </p:nvPicPr>
        <p:blipFill rotWithShape="1">
          <a:blip/>
          <a:srcRect l="15832" t="25651" r="68419" b="26791"/>
          <a:stretch/>
        </p:blipFill>
        <p:spPr>
          <a:xfrm rot="5400000">
            <a:off x="2507759" y="1248665"/>
            <a:ext cx="2201995" cy="6723554"/>
          </a:xfrm>
          <a:custGeom>
            <a:avLst/>
            <a:gdLst>
              <a:gd name="connsiteX0" fmla="*/ 0 w 1893988"/>
              <a:gd name="connsiteY0" fmla="*/ 5791199 h 5791199"/>
              <a:gd name="connsiteX1" fmla="*/ 0 w 1893988"/>
              <a:gd name="connsiteY1" fmla="*/ 0 h 5791199"/>
              <a:gd name="connsiteX2" fmla="*/ 1893988 w 1893988"/>
              <a:gd name="connsiteY2" fmla="*/ 0 h 5791199"/>
              <a:gd name="connsiteX3" fmla="*/ 1893988 w 1893988"/>
              <a:gd name="connsiteY3" fmla="*/ 5791199 h 5791199"/>
            </a:gdLst>
            <a:ahLst/>
            <a:cxnLst>
              <a:cxn ang="0">
                <a:pos x="connsiteX0" y="connsiteY0"/>
              </a:cxn>
              <a:cxn ang="0">
                <a:pos x="connsiteX1" y="connsiteY1"/>
              </a:cxn>
              <a:cxn ang="0">
                <a:pos x="connsiteX2" y="connsiteY2"/>
              </a:cxn>
              <a:cxn ang="0">
                <a:pos x="connsiteX3" y="connsiteY3"/>
              </a:cxn>
            </a:cxnLst>
            <a:rect l="l" t="t" r="r" b="b"/>
            <a:pathLst>
              <a:path w="1893988" h="5791199">
                <a:moveTo>
                  <a:pt x="0" y="5791199"/>
                </a:moveTo>
                <a:lnTo>
                  <a:pt x="0" y="0"/>
                </a:lnTo>
                <a:lnTo>
                  <a:pt x="1893988" y="0"/>
                </a:lnTo>
                <a:lnTo>
                  <a:pt x="1893988" y="5791199"/>
                </a:lnTo>
                <a:close/>
              </a:path>
            </a:pathLst>
          </a:custGeom>
          <a:effectLst/>
        </p:spPr>
      </p:pic>
      <p:sp>
        <p:nvSpPr>
          <p:cNvPr id="9" name="Rectangle 8">
            <a:extLst>
              <a:ext uri="{FF2B5EF4-FFF2-40B4-BE49-F238E27FC236}">
                <a16:creationId xmlns:a16="http://schemas.microsoft.com/office/drawing/2014/main" id="{D4CDAD04-F15A-4F02-8214-2D3BDF65042D}"/>
              </a:ext>
            </a:extLst>
          </p:cNvPr>
          <p:cNvSpPr>
            <a:spLocks/>
          </p:cNvSpPr>
          <p:nvPr userDrawn="1"/>
        </p:nvSpPr>
        <p:spPr>
          <a:xfrm>
            <a:off x="248024" y="3509444"/>
            <a:ext cx="10545333" cy="2201995"/>
          </a:xfrm>
          <a:prstGeom prst="rect">
            <a:avLst/>
          </a:prstGeom>
          <a:solidFill>
            <a:schemeClr val="accent6">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Rectangle 10">
            <a:extLst>
              <a:ext uri="{FF2B5EF4-FFF2-40B4-BE49-F238E27FC236}">
                <a16:creationId xmlns:a16="http://schemas.microsoft.com/office/drawing/2014/main" id="{6F294B06-8BB5-4686-85F5-7375651565B8}"/>
              </a:ext>
            </a:extLst>
          </p:cNvPr>
          <p:cNvSpPr>
            <a:spLocks/>
          </p:cNvSpPr>
          <p:nvPr userDrawn="1"/>
        </p:nvSpPr>
        <p:spPr>
          <a:xfrm>
            <a:off x="6970535" y="3509444"/>
            <a:ext cx="3817266" cy="2201995"/>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p>
          <a:p>
            <a:pPr algn="ctr"/>
            <a:endParaRPr lang="en-GB" dirty="0"/>
          </a:p>
          <a:p>
            <a:pPr algn="ctr"/>
            <a:endParaRPr lang="en-GB" dirty="0"/>
          </a:p>
          <a:p>
            <a:pPr algn="ctr"/>
            <a:endParaRPr lang="en-GB" dirty="0"/>
          </a:p>
        </p:txBody>
      </p:sp>
      <p:sp>
        <p:nvSpPr>
          <p:cNvPr id="2" name="Title 1">
            <a:extLst>
              <a:ext uri="{FF2B5EF4-FFF2-40B4-BE49-F238E27FC236}">
                <a16:creationId xmlns:a16="http://schemas.microsoft.com/office/drawing/2014/main" id="{577E383F-57D4-46F6-A43A-1664B80BC982}"/>
              </a:ext>
            </a:extLst>
          </p:cNvPr>
          <p:cNvSpPr>
            <a:spLocks noGrp="1"/>
          </p:cNvSpPr>
          <p:nvPr>
            <p:ph type="title" hasCustomPrompt="1"/>
          </p:nvPr>
        </p:nvSpPr>
        <p:spPr>
          <a:xfrm>
            <a:off x="640856" y="3803788"/>
            <a:ext cx="5902154" cy="1168267"/>
          </a:xfrm>
        </p:spPr>
        <p:txBody>
          <a:bodyPr wrap="square" lIns="72000" tIns="72000" rIns="72000" bIns="72000">
            <a:normAutofit/>
          </a:bodyPr>
          <a:lstStyle>
            <a:lvl1pPr>
              <a:defRPr lang="en-GB" sz="2400" cap="none" dirty="0">
                <a:latin typeface="Roboto Bold" panose="02000000000000000000" pitchFamily="2" charset="0"/>
                <a:ea typeface="Roboto Bold" panose="02000000000000000000" pitchFamily="2" charset="0"/>
                <a:cs typeface="+mn-cs"/>
              </a:defRPr>
            </a:lvl1pPr>
          </a:lstStyle>
          <a:p>
            <a:pPr marL="0" lvl="0"/>
            <a:r>
              <a:rPr lang="en-GB" dirty="0"/>
              <a:t>Enter presentation title</a:t>
            </a:r>
          </a:p>
        </p:txBody>
      </p:sp>
      <p:sp>
        <p:nvSpPr>
          <p:cNvPr id="66" name="Text Placeholder 65">
            <a:extLst>
              <a:ext uri="{FF2B5EF4-FFF2-40B4-BE49-F238E27FC236}">
                <a16:creationId xmlns:a16="http://schemas.microsoft.com/office/drawing/2014/main" id="{017B4F6E-45BB-45A8-8DDB-A90D94D56016}"/>
              </a:ext>
            </a:extLst>
          </p:cNvPr>
          <p:cNvSpPr>
            <a:spLocks noGrp="1"/>
          </p:cNvSpPr>
          <p:nvPr>
            <p:ph type="body" sz="quarter" idx="13" hasCustomPrompt="1"/>
          </p:nvPr>
        </p:nvSpPr>
        <p:spPr>
          <a:xfrm>
            <a:off x="640856" y="5083771"/>
            <a:ext cx="5902154" cy="341632"/>
          </a:xfrm>
        </p:spPr>
        <p:txBody>
          <a:bodyPr wrap="square">
            <a:spAutoFit/>
          </a:bodyPr>
          <a:lstStyle>
            <a:lvl1pPr marL="0" indent="0">
              <a:buNone/>
              <a:defRPr lang="en-US" sz="1800" b="0" i="0" dirty="0" smtClean="0">
                <a:solidFill>
                  <a:schemeClr val="bg1"/>
                </a:solidFill>
                <a:latin typeface="Roboto" panose="02000000000000000000" pitchFamily="2" charset="0"/>
                <a:ea typeface="Roboto" panose="02000000000000000000" pitchFamily="2" charset="0"/>
                <a:cs typeface="Roboto" panose="02000000000000000000" pitchFamily="2" charset="0"/>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marL="0" lvl="0"/>
            <a:r>
              <a:rPr lang="en-GB" dirty="0"/>
              <a:t>Enter presenter’s name | Job title</a:t>
            </a:r>
          </a:p>
        </p:txBody>
      </p:sp>
      <p:sp>
        <p:nvSpPr>
          <p:cNvPr id="68" name="Rectangle 67">
            <a:extLst>
              <a:ext uri="{FF2B5EF4-FFF2-40B4-BE49-F238E27FC236}">
                <a16:creationId xmlns:a16="http://schemas.microsoft.com/office/drawing/2014/main" id="{70C3AE03-5897-4026-8D48-249E121EFC38}"/>
              </a:ext>
            </a:extLst>
          </p:cNvPr>
          <p:cNvSpPr/>
          <p:nvPr userDrawn="1"/>
        </p:nvSpPr>
        <p:spPr>
          <a:xfrm rot="5400000">
            <a:off x="496259" y="1412461"/>
            <a:ext cx="264693" cy="1257212"/>
          </a:xfrm>
          <a:prstGeom prst="rect">
            <a:avLst/>
          </a:prstGeom>
          <a:solidFill>
            <a:schemeClr val="accent6">
              <a:alpha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p>
        </p:txBody>
      </p:sp>
      <p:sp>
        <p:nvSpPr>
          <p:cNvPr id="69" name="Rectangle 68">
            <a:extLst>
              <a:ext uri="{FF2B5EF4-FFF2-40B4-BE49-F238E27FC236}">
                <a16:creationId xmlns:a16="http://schemas.microsoft.com/office/drawing/2014/main" id="{7036310C-B8B2-41C2-AB15-D6A4CE0C5CB1}"/>
              </a:ext>
            </a:extLst>
          </p:cNvPr>
          <p:cNvSpPr/>
          <p:nvPr userDrawn="1"/>
        </p:nvSpPr>
        <p:spPr>
          <a:xfrm rot="5400000">
            <a:off x="11431047" y="5488617"/>
            <a:ext cx="264693" cy="1257212"/>
          </a:xfrm>
          <a:prstGeom prst="rect">
            <a:avLst/>
          </a:prstGeom>
          <a:solidFill>
            <a:schemeClr val="accent6">
              <a:alpha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p>
        </p:txBody>
      </p:sp>
      <p:pic>
        <p:nvPicPr>
          <p:cNvPr id="64" name="Picture 63">
            <a:extLst>
              <a:ext uri="{FF2B5EF4-FFF2-40B4-BE49-F238E27FC236}">
                <a16:creationId xmlns:a16="http://schemas.microsoft.com/office/drawing/2014/main" id="{394B9E9F-4C89-CA4B-8ABB-14BDE5A4FE0C}"/>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193243" y="4096091"/>
            <a:ext cx="3371850" cy="1028700"/>
          </a:xfrm>
          <a:prstGeom prst="rect">
            <a:avLst/>
          </a:prstGeom>
        </p:spPr>
      </p:pic>
      <p:sp>
        <p:nvSpPr>
          <p:cNvPr id="4" name="Text Placeholder 3">
            <a:extLst>
              <a:ext uri="{FF2B5EF4-FFF2-40B4-BE49-F238E27FC236}">
                <a16:creationId xmlns:a16="http://schemas.microsoft.com/office/drawing/2014/main" id="{423AC7DB-F00C-2347-B1C4-98E274724BB8}"/>
              </a:ext>
            </a:extLst>
          </p:cNvPr>
          <p:cNvSpPr>
            <a:spLocks noGrp="1"/>
          </p:cNvSpPr>
          <p:nvPr>
            <p:ph type="body" sz="quarter" idx="14" hasCustomPrompt="1"/>
          </p:nvPr>
        </p:nvSpPr>
        <p:spPr>
          <a:xfrm>
            <a:off x="6153150" y="6249570"/>
            <a:ext cx="4634651" cy="304800"/>
          </a:xfrm>
        </p:spPr>
        <p:txBody>
          <a:bodyPr anchor="ctr" anchorCtr="0">
            <a:normAutofit/>
          </a:bodyPr>
          <a:lstStyle>
            <a:lvl1pPr marL="0" indent="0" algn="r">
              <a:buNone/>
              <a:defRPr sz="1100" b="0" i="0">
                <a:solidFill>
                  <a:schemeClr val="bg2"/>
                </a:solidFill>
                <a:latin typeface="Roboto Condensed" panose="02000000000000000000" pitchFamily="2" charset="0"/>
                <a:ea typeface="Roboto Condensed" panose="02000000000000000000" pitchFamily="2" charset="0"/>
                <a:cs typeface="Roboto Condensed" panose="02000000000000000000" pitchFamily="2" charset="0"/>
              </a:defRPr>
            </a:lvl1pPr>
          </a:lstStyle>
          <a:p>
            <a:pPr lvl="0"/>
            <a:r>
              <a:rPr lang="en-GB" dirty="0"/>
              <a:t>Location | Date</a:t>
            </a:r>
          </a:p>
        </p:txBody>
      </p:sp>
    </p:spTree>
    <p:custDataLst>
      <p:tags r:id="rId1"/>
    </p:custDataLst>
    <p:extLst>
      <p:ext uri="{BB962C8B-B14F-4D97-AF65-F5344CB8AC3E}">
        <p14:creationId xmlns:p14="http://schemas.microsoft.com/office/powerpoint/2010/main" val="14426924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ext Heavy Title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D3727E3-5FE4-4627-B723-6E9A53DADC5E}"/>
              </a:ext>
            </a:extLst>
          </p:cNvPr>
          <p:cNvSpPr/>
          <p:nvPr userDrawn="1"/>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Rectangle 6">
            <a:extLst>
              <a:ext uri="{FF2B5EF4-FFF2-40B4-BE49-F238E27FC236}">
                <a16:creationId xmlns:a16="http://schemas.microsoft.com/office/drawing/2014/main" id="{3A8ACB9C-A60F-4F13-9EC5-3E1898E3EBB9}"/>
              </a:ext>
            </a:extLst>
          </p:cNvPr>
          <p:cNvSpPr/>
          <p:nvPr userDrawn="1"/>
        </p:nvSpPr>
        <p:spPr>
          <a:xfrm>
            <a:off x="246063" y="282534"/>
            <a:ext cx="11703326" cy="62929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2" name="Picture 61">
            <a:extLst>
              <a:ext uri="{FF2B5EF4-FFF2-40B4-BE49-F238E27FC236}">
                <a16:creationId xmlns:a16="http://schemas.microsoft.com/office/drawing/2014/main" id="{9E4D631C-F528-4017-A823-9E589D63CF5E}"/>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3733" r="1939"/>
          <a:stretch/>
        </p:blipFill>
        <p:spPr>
          <a:xfrm>
            <a:off x="240806" y="299846"/>
            <a:ext cx="11710390" cy="6275619"/>
          </a:xfrm>
          <a:prstGeom prst="rect">
            <a:avLst/>
          </a:prstGeom>
        </p:spPr>
      </p:pic>
      <p:pic>
        <p:nvPicPr>
          <p:cNvPr id="9" name="Graphic 8">
            <a:extLst>
              <a:ext uri="{FF2B5EF4-FFF2-40B4-BE49-F238E27FC236}">
                <a16:creationId xmlns:a16="http://schemas.microsoft.com/office/drawing/2014/main" id="{C1FF3B1B-7337-4800-A7DE-22FB8EB5B9E3}"/>
              </a:ext>
            </a:extLst>
          </p:cNvPr>
          <p:cNvPicPr>
            <a:picLocks noChangeAspect="1"/>
          </p:cNvPicPr>
          <p:nvPr userDrawn="1"/>
        </p:nvPicPr>
        <p:blipFill rotWithShape="1">
          <a:blip/>
          <a:srcRect l="15832" t="23515" r="67863" b="35511"/>
          <a:stretch/>
        </p:blipFill>
        <p:spPr>
          <a:xfrm rot="5400000">
            <a:off x="7913520" y="695280"/>
            <a:ext cx="2279727" cy="5792790"/>
          </a:xfrm>
          <a:custGeom>
            <a:avLst/>
            <a:gdLst>
              <a:gd name="connsiteX0" fmla="*/ 0 w 1893988"/>
              <a:gd name="connsiteY0" fmla="*/ 5791199 h 5791199"/>
              <a:gd name="connsiteX1" fmla="*/ 0 w 1893988"/>
              <a:gd name="connsiteY1" fmla="*/ 0 h 5791199"/>
              <a:gd name="connsiteX2" fmla="*/ 1893988 w 1893988"/>
              <a:gd name="connsiteY2" fmla="*/ 0 h 5791199"/>
              <a:gd name="connsiteX3" fmla="*/ 1893988 w 1893988"/>
              <a:gd name="connsiteY3" fmla="*/ 5791199 h 5791199"/>
            </a:gdLst>
            <a:ahLst/>
            <a:cxnLst>
              <a:cxn ang="0">
                <a:pos x="connsiteX0" y="connsiteY0"/>
              </a:cxn>
              <a:cxn ang="0">
                <a:pos x="connsiteX1" y="connsiteY1"/>
              </a:cxn>
              <a:cxn ang="0">
                <a:pos x="connsiteX2" y="connsiteY2"/>
              </a:cxn>
              <a:cxn ang="0">
                <a:pos x="connsiteX3" y="connsiteY3"/>
              </a:cxn>
            </a:cxnLst>
            <a:rect l="l" t="t" r="r" b="b"/>
            <a:pathLst>
              <a:path w="1893988" h="5791199">
                <a:moveTo>
                  <a:pt x="0" y="5791199"/>
                </a:moveTo>
                <a:lnTo>
                  <a:pt x="0" y="0"/>
                </a:lnTo>
                <a:lnTo>
                  <a:pt x="1893988" y="0"/>
                </a:lnTo>
                <a:lnTo>
                  <a:pt x="1893988" y="5791199"/>
                </a:lnTo>
                <a:close/>
              </a:path>
            </a:pathLst>
          </a:custGeom>
          <a:effectLst>
            <a:outerShdw blurRad="88900" dist="38100" dir="10800000" algn="r" rotWithShape="0">
              <a:prstClr val="black">
                <a:alpha val="22000"/>
              </a:prstClr>
            </a:outerShdw>
          </a:effectLst>
        </p:spPr>
      </p:pic>
      <p:sp>
        <p:nvSpPr>
          <p:cNvPr id="11" name="Rectangle 10">
            <a:extLst>
              <a:ext uri="{FF2B5EF4-FFF2-40B4-BE49-F238E27FC236}">
                <a16:creationId xmlns:a16="http://schemas.microsoft.com/office/drawing/2014/main" id="{66406FCF-E2CF-4466-A3B6-A4E7281EC983}"/>
              </a:ext>
            </a:extLst>
          </p:cNvPr>
          <p:cNvSpPr/>
          <p:nvPr userDrawn="1"/>
        </p:nvSpPr>
        <p:spPr>
          <a:xfrm>
            <a:off x="6158406" y="2451811"/>
            <a:ext cx="5792789" cy="2279727"/>
          </a:xfrm>
          <a:prstGeom prst="rect">
            <a:avLst/>
          </a:prstGeom>
          <a:solidFill>
            <a:schemeClr val="accent6">
              <a:alpha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p>
        </p:txBody>
      </p:sp>
      <p:sp>
        <p:nvSpPr>
          <p:cNvPr id="2" name="Title 1">
            <a:extLst>
              <a:ext uri="{FF2B5EF4-FFF2-40B4-BE49-F238E27FC236}">
                <a16:creationId xmlns:a16="http://schemas.microsoft.com/office/drawing/2014/main" id="{89D95EB8-8670-42B0-B793-AA964729EFA1}"/>
              </a:ext>
            </a:extLst>
          </p:cNvPr>
          <p:cNvSpPr>
            <a:spLocks noGrp="1"/>
          </p:cNvSpPr>
          <p:nvPr userDrawn="1">
            <p:ph type="title" hasCustomPrompt="1"/>
          </p:nvPr>
        </p:nvSpPr>
        <p:spPr>
          <a:xfrm>
            <a:off x="6416928" y="2576401"/>
            <a:ext cx="5269237" cy="1569159"/>
          </a:xfrm>
        </p:spPr>
        <p:txBody>
          <a:bodyPr wrap="square">
            <a:normAutofit/>
          </a:bodyPr>
          <a:lstStyle>
            <a:lvl1pPr>
              <a:defRPr lang="en-GB" cap="none">
                <a:latin typeface="Roboto Bold" panose="02000000000000000000" pitchFamily="2" charset="0"/>
                <a:ea typeface="Roboto Bold" panose="02000000000000000000" pitchFamily="2" charset="0"/>
                <a:cs typeface="+mn-cs"/>
              </a:defRPr>
            </a:lvl1pPr>
          </a:lstStyle>
          <a:p>
            <a:pPr marL="0" lvl="0"/>
            <a:r>
              <a:rPr lang="en-GB" dirty="0"/>
              <a:t>Enter presentation title</a:t>
            </a:r>
          </a:p>
        </p:txBody>
      </p:sp>
      <p:sp>
        <p:nvSpPr>
          <p:cNvPr id="65" name="Text Placeholder 64">
            <a:extLst>
              <a:ext uri="{FF2B5EF4-FFF2-40B4-BE49-F238E27FC236}">
                <a16:creationId xmlns:a16="http://schemas.microsoft.com/office/drawing/2014/main" id="{EFE5FD6B-F392-4A63-A58F-5952EC6AE71B}"/>
              </a:ext>
            </a:extLst>
          </p:cNvPr>
          <p:cNvSpPr>
            <a:spLocks noGrp="1"/>
          </p:cNvSpPr>
          <p:nvPr>
            <p:ph type="body" sz="quarter" idx="14" hasCustomPrompt="1"/>
          </p:nvPr>
        </p:nvSpPr>
        <p:spPr>
          <a:xfrm>
            <a:off x="6416599" y="4268209"/>
            <a:ext cx="5269236" cy="341632"/>
          </a:xfrm>
        </p:spPr>
        <p:txBody>
          <a:bodyPr vert="horz" wrap="square" lIns="91440" tIns="45720" rIns="91440" bIns="45720" rtlCol="0">
            <a:spAutoFit/>
          </a:bodyPr>
          <a:lstStyle>
            <a:lvl1pPr marL="0" indent="0">
              <a:buNone/>
              <a:defRPr lang="en-US" sz="1800" b="0" i="0" smtClean="0">
                <a:solidFill>
                  <a:schemeClr val="bg1"/>
                </a:solidFill>
                <a:latin typeface="Roboto" panose="02000000000000000000" pitchFamily="2" charset="0"/>
                <a:ea typeface="Roboto" panose="02000000000000000000" pitchFamily="2" charset="0"/>
                <a:cs typeface="Roboto" panose="02000000000000000000" pitchFamily="2" charset="0"/>
              </a:defRPr>
            </a:lvl1pPr>
            <a:lvl2pPr>
              <a:defRPr lang="en-US" sz="1800" smtClean="0">
                <a:solidFill>
                  <a:schemeClr val="tx1"/>
                </a:solidFill>
              </a:defRPr>
            </a:lvl2pPr>
            <a:lvl3pPr>
              <a:defRPr lang="en-US" sz="1800" smtClean="0">
                <a:solidFill>
                  <a:schemeClr val="tx1"/>
                </a:solidFill>
              </a:defRPr>
            </a:lvl3pPr>
            <a:lvl4pPr>
              <a:defRPr lang="en-US" sz="1800" smtClean="0">
                <a:solidFill>
                  <a:schemeClr val="tx1"/>
                </a:solidFill>
              </a:defRPr>
            </a:lvl4pPr>
            <a:lvl5pPr>
              <a:defRPr lang="en-GB" sz="1800">
                <a:solidFill>
                  <a:schemeClr val="tx1"/>
                </a:solidFill>
              </a:defRPr>
            </a:lvl5pPr>
          </a:lstStyle>
          <a:p>
            <a:pPr marL="0" lvl="0"/>
            <a:r>
              <a:rPr lang="en-GB" dirty="0"/>
              <a:t>Enter presenter’s name | Job title</a:t>
            </a:r>
          </a:p>
        </p:txBody>
      </p:sp>
      <p:sp>
        <p:nvSpPr>
          <p:cNvPr id="68" name="Picture Placeholder 67">
            <a:extLst>
              <a:ext uri="{FF2B5EF4-FFF2-40B4-BE49-F238E27FC236}">
                <a16:creationId xmlns:a16="http://schemas.microsoft.com/office/drawing/2014/main" id="{9DF9BE3C-CF79-406E-9DDB-390A497B4556}"/>
              </a:ext>
            </a:extLst>
          </p:cNvPr>
          <p:cNvSpPr>
            <a:spLocks noGrp="1"/>
          </p:cNvSpPr>
          <p:nvPr>
            <p:ph type="pic" sz="quarter" idx="15" hasCustomPrompt="1"/>
          </p:nvPr>
        </p:nvSpPr>
        <p:spPr>
          <a:xfrm>
            <a:off x="655638" y="873125"/>
            <a:ext cx="4762500" cy="4638675"/>
          </a:xfrm>
          <a:solidFill>
            <a:schemeClr val="accent5"/>
          </a:solidFill>
        </p:spPr>
        <p:txBody>
          <a:bodyPr lIns="72000" tIns="72000" rIns="72000" bIns="1188000" anchor="ctr" anchorCtr="0">
            <a:normAutofit/>
          </a:bodyPr>
          <a:lstStyle>
            <a:lvl1pPr marL="0" indent="0" algn="ctr">
              <a:buNone/>
              <a:defRPr sz="1800">
                <a:solidFill>
                  <a:schemeClr val="bg1"/>
                </a:solidFill>
              </a:defRPr>
            </a:lvl1pPr>
          </a:lstStyle>
          <a:p>
            <a:r>
              <a:rPr lang="en-GB" dirty="0"/>
              <a:t>Click on the icon to add an image in this place-holder</a:t>
            </a:r>
          </a:p>
        </p:txBody>
      </p:sp>
      <p:sp>
        <p:nvSpPr>
          <p:cNvPr id="70" name="Content Placeholder 69">
            <a:extLst>
              <a:ext uri="{FF2B5EF4-FFF2-40B4-BE49-F238E27FC236}">
                <a16:creationId xmlns:a16="http://schemas.microsoft.com/office/drawing/2014/main" id="{5FC0525E-1A23-41A6-BFCA-B43A5EEC6597}"/>
              </a:ext>
            </a:extLst>
          </p:cNvPr>
          <p:cNvSpPr>
            <a:spLocks noGrp="1"/>
          </p:cNvSpPr>
          <p:nvPr>
            <p:ph sz="quarter" idx="16" hasCustomPrompt="1"/>
          </p:nvPr>
        </p:nvSpPr>
        <p:spPr>
          <a:xfrm>
            <a:off x="1395193" y="457200"/>
            <a:ext cx="265112" cy="1196975"/>
          </a:xfrm>
          <a:solidFill>
            <a:srgbClr val="509F37">
              <a:alpha val="75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en-GB" sz="1800" dirty="0">
                <a:solidFill>
                  <a:schemeClr val="lt1"/>
                </a:solidFill>
              </a:defRPr>
            </a:lvl1pPr>
          </a:lstStyle>
          <a:p>
            <a:pPr marL="0" lvl="0" algn="ctr"/>
            <a:r>
              <a:rPr lang="en-GB" dirty="0"/>
              <a:t> </a:t>
            </a:r>
          </a:p>
        </p:txBody>
      </p:sp>
      <p:pic>
        <p:nvPicPr>
          <p:cNvPr id="63" name="Picture 62">
            <a:extLst>
              <a:ext uri="{FF2B5EF4-FFF2-40B4-BE49-F238E27FC236}">
                <a16:creationId xmlns:a16="http://schemas.microsoft.com/office/drawing/2014/main" id="{1A8C21B7-E564-EE45-B783-27DEF01DCEE7}"/>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6226429" y="1426819"/>
            <a:ext cx="3371850" cy="1028700"/>
          </a:xfrm>
          <a:prstGeom prst="rect">
            <a:avLst/>
          </a:prstGeom>
          <a:solidFill>
            <a:schemeClr val="bg1"/>
          </a:solidFill>
        </p:spPr>
      </p:pic>
      <p:sp>
        <p:nvSpPr>
          <p:cNvPr id="13" name="Text Placeholder 3">
            <a:extLst>
              <a:ext uri="{FF2B5EF4-FFF2-40B4-BE49-F238E27FC236}">
                <a16:creationId xmlns:a16="http://schemas.microsoft.com/office/drawing/2014/main" id="{7F4590FE-688C-7142-BFA1-5FC7A7AF9689}"/>
              </a:ext>
            </a:extLst>
          </p:cNvPr>
          <p:cNvSpPr>
            <a:spLocks noGrp="1"/>
          </p:cNvSpPr>
          <p:nvPr>
            <p:ph type="body" sz="quarter" idx="17" hasCustomPrompt="1"/>
          </p:nvPr>
        </p:nvSpPr>
        <p:spPr>
          <a:xfrm>
            <a:off x="6416599" y="5984875"/>
            <a:ext cx="5269236" cy="304800"/>
          </a:xfrm>
        </p:spPr>
        <p:txBody>
          <a:bodyPr anchor="ctr" anchorCtr="0">
            <a:normAutofit/>
          </a:bodyPr>
          <a:lstStyle>
            <a:lvl1pPr marL="0" indent="0" algn="r">
              <a:buNone/>
              <a:defRPr sz="1100" b="0" i="0">
                <a:solidFill>
                  <a:schemeClr val="tx1">
                    <a:lumMod val="65000"/>
                    <a:lumOff val="35000"/>
                  </a:schemeClr>
                </a:solidFill>
                <a:latin typeface="Roboto Condensed" panose="02000000000000000000" pitchFamily="2" charset="0"/>
                <a:ea typeface="Roboto Condensed" panose="02000000000000000000" pitchFamily="2" charset="0"/>
                <a:cs typeface="Roboto Condensed" panose="02000000000000000000" pitchFamily="2" charset="0"/>
              </a:defRPr>
            </a:lvl1pPr>
          </a:lstStyle>
          <a:p>
            <a:pPr lvl="0"/>
            <a:r>
              <a:rPr lang="en-GB" dirty="0"/>
              <a:t>Location | Date</a:t>
            </a:r>
          </a:p>
        </p:txBody>
      </p:sp>
    </p:spTree>
    <p:custDataLst>
      <p:tags r:id="rId1"/>
    </p:custDataLst>
    <p:extLst>
      <p:ext uri="{BB962C8B-B14F-4D97-AF65-F5344CB8AC3E}">
        <p14:creationId xmlns:p14="http://schemas.microsoft.com/office/powerpoint/2010/main" val="30563748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wo Image Title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D3727E3-5FE4-4627-B723-6E9A53DADC5E}"/>
              </a:ext>
            </a:extLst>
          </p:cNvPr>
          <p:cNvSpPr/>
          <p:nvPr userDrawn="1"/>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Rectangle 6">
            <a:extLst>
              <a:ext uri="{FF2B5EF4-FFF2-40B4-BE49-F238E27FC236}">
                <a16:creationId xmlns:a16="http://schemas.microsoft.com/office/drawing/2014/main" id="{3A8ACB9C-A60F-4F13-9EC5-3E1898E3EBB9}"/>
              </a:ext>
            </a:extLst>
          </p:cNvPr>
          <p:cNvSpPr/>
          <p:nvPr userDrawn="1"/>
        </p:nvSpPr>
        <p:spPr>
          <a:xfrm>
            <a:off x="246063" y="282534"/>
            <a:ext cx="11703326" cy="62929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2" name="Picture 61">
            <a:extLst>
              <a:ext uri="{FF2B5EF4-FFF2-40B4-BE49-F238E27FC236}">
                <a16:creationId xmlns:a16="http://schemas.microsoft.com/office/drawing/2014/main" id="{9358256E-4E56-498D-A749-D36F1AC8B6A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3733" r="1939"/>
          <a:stretch/>
        </p:blipFill>
        <p:spPr>
          <a:xfrm>
            <a:off x="240806" y="299846"/>
            <a:ext cx="11710390" cy="6275619"/>
          </a:xfrm>
          <a:prstGeom prst="rect">
            <a:avLst/>
          </a:prstGeom>
        </p:spPr>
      </p:pic>
      <p:pic>
        <p:nvPicPr>
          <p:cNvPr id="9" name="Graphic 8">
            <a:extLst>
              <a:ext uri="{FF2B5EF4-FFF2-40B4-BE49-F238E27FC236}">
                <a16:creationId xmlns:a16="http://schemas.microsoft.com/office/drawing/2014/main" id="{C1FF3B1B-7337-4800-A7DE-22FB8EB5B9E3}"/>
              </a:ext>
            </a:extLst>
          </p:cNvPr>
          <p:cNvPicPr>
            <a:picLocks noChangeAspect="1"/>
          </p:cNvPicPr>
          <p:nvPr userDrawn="1"/>
        </p:nvPicPr>
        <p:blipFill rotWithShape="1">
          <a:blip/>
          <a:srcRect l="15832" t="23515" r="67863" b="35511"/>
          <a:stretch/>
        </p:blipFill>
        <p:spPr>
          <a:xfrm rot="5400000">
            <a:off x="7913520" y="695280"/>
            <a:ext cx="2279727" cy="5792790"/>
          </a:xfrm>
          <a:custGeom>
            <a:avLst/>
            <a:gdLst>
              <a:gd name="connsiteX0" fmla="*/ 0 w 1893988"/>
              <a:gd name="connsiteY0" fmla="*/ 5791199 h 5791199"/>
              <a:gd name="connsiteX1" fmla="*/ 0 w 1893988"/>
              <a:gd name="connsiteY1" fmla="*/ 0 h 5791199"/>
              <a:gd name="connsiteX2" fmla="*/ 1893988 w 1893988"/>
              <a:gd name="connsiteY2" fmla="*/ 0 h 5791199"/>
              <a:gd name="connsiteX3" fmla="*/ 1893988 w 1893988"/>
              <a:gd name="connsiteY3" fmla="*/ 5791199 h 5791199"/>
            </a:gdLst>
            <a:ahLst/>
            <a:cxnLst>
              <a:cxn ang="0">
                <a:pos x="connsiteX0" y="connsiteY0"/>
              </a:cxn>
              <a:cxn ang="0">
                <a:pos x="connsiteX1" y="connsiteY1"/>
              </a:cxn>
              <a:cxn ang="0">
                <a:pos x="connsiteX2" y="connsiteY2"/>
              </a:cxn>
              <a:cxn ang="0">
                <a:pos x="connsiteX3" y="connsiteY3"/>
              </a:cxn>
            </a:cxnLst>
            <a:rect l="l" t="t" r="r" b="b"/>
            <a:pathLst>
              <a:path w="1893988" h="5791199">
                <a:moveTo>
                  <a:pt x="0" y="5791199"/>
                </a:moveTo>
                <a:lnTo>
                  <a:pt x="0" y="0"/>
                </a:lnTo>
                <a:lnTo>
                  <a:pt x="1893988" y="0"/>
                </a:lnTo>
                <a:lnTo>
                  <a:pt x="1893988" y="5791199"/>
                </a:lnTo>
                <a:close/>
              </a:path>
            </a:pathLst>
          </a:custGeom>
          <a:effectLst>
            <a:outerShdw blurRad="88900" dist="38100" dir="10800000" algn="r" rotWithShape="0">
              <a:prstClr val="black">
                <a:alpha val="22000"/>
              </a:prstClr>
            </a:outerShdw>
          </a:effectLst>
        </p:spPr>
      </p:pic>
      <p:sp>
        <p:nvSpPr>
          <p:cNvPr id="11" name="Rectangle 10">
            <a:extLst>
              <a:ext uri="{FF2B5EF4-FFF2-40B4-BE49-F238E27FC236}">
                <a16:creationId xmlns:a16="http://schemas.microsoft.com/office/drawing/2014/main" id="{66406FCF-E2CF-4466-A3B6-A4E7281EC983}"/>
              </a:ext>
            </a:extLst>
          </p:cNvPr>
          <p:cNvSpPr/>
          <p:nvPr userDrawn="1"/>
        </p:nvSpPr>
        <p:spPr>
          <a:xfrm>
            <a:off x="6158406" y="2451811"/>
            <a:ext cx="5792789" cy="2279727"/>
          </a:xfrm>
          <a:prstGeom prst="rect">
            <a:avLst/>
          </a:prstGeom>
          <a:solidFill>
            <a:schemeClr val="accent6">
              <a:alpha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p>
        </p:txBody>
      </p:sp>
      <p:sp>
        <p:nvSpPr>
          <p:cNvPr id="2" name="Title 1">
            <a:extLst>
              <a:ext uri="{FF2B5EF4-FFF2-40B4-BE49-F238E27FC236}">
                <a16:creationId xmlns:a16="http://schemas.microsoft.com/office/drawing/2014/main" id="{89D95EB8-8670-42B0-B793-AA964729EFA1}"/>
              </a:ext>
            </a:extLst>
          </p:cNvPr>
          <p:cNvSpPr>
            <a:spLocks noGrp="1"/>
          </p:cNvSpPr>
          <p:nvPr userDrawn="1">
            <p:ph type="title" hasCustomPrompt="1"/>
          </p:nvPr>
        </p:nvSpPr>
        <p:spPr>
          <a:xfrm>
            <a:off x="6416928" y="2576401"/>
            <a:ext cx="5269237" cy="1569159"/>
          </a:xfrm>
        </p:spPr>
        <p:txBody>
          <a:bodyPr wrap="square">
            <a:normAutofit/>
          </a:bodyPr>
          <a:lstStyle>
            <a:lvl1pPr>
              <a:defRPr lang="en-GB" cap="none">
                <a:latin typeface="Roboto Bold" panose="02000000000000000000" pitchFamily="2" charset="0"/>
                <a:ea typeface="Roboto Bold" panose="02000000000000000000" pitchFamily="2" charset="0"/>
                <a:cs typeface="+mn-cs"/>
              </a:defRPr>
            </a:lvl1pPr>
          </a:lstStyle>
          <a:p>
            <a:pPr marL="0" lvl="0"/>
            <a:r>
              <a:rPr lang="en-GB" dirty="0"/>
              <a:t>Enter presentation title</a:t>
            </a:r>
          </a:p>
        </p:txBody>
      </p:sp>
      <p:sp>
        <p:nvSpPr>
          <p:cNvPr id="65" name="Text Placeholder 64">
            <a:extLst>
              <a:ext uri="{FF2B5EF4-FFF2-40B4-BE49-F238E27FC236}">
                <a16:creationId xmlns:a16="http://schemas.microsoft.com/office/drawing/2014/main" id="{EFE5FD6B-F392-4A63-A58F-5952EC6AE71B}"/>
              </a:ext>
            </a:extLst>
          </p:cNvPr>
          <p:cNvSpPr>
            <a:spLocks noGrp="1"/>
          </p:cNvSpPr>
          <p:nvPr>
            <p:ph type="body" sz="quarter" idx="14" hasCustomPrompt="1"/>
          </p:nvPr>
        </p:nvSpPr>
        <p:spPr>
          <a:xfrm>
            <a:off x="6416599" y="4268209"/>
            <a:ext cx="5269236" cy="341632"/>
          </a:xfrm>
        </p:spPr>
        <p:txBody>
          <a:bodyPr vert="horz" wrap="square" lIns="91440" tIns="45720" rIns="91440" bIns="45720" rtlCol="0">
            <a:spAutoFit/>
          </a:bodyPr>
          <a:lstStyle>
            <a:lvl1pPr marL="0" indent="0">
              <a:buNone/>
              <a:defRPr lang="en-US" sz="1800" b="0" i="0" smtClean="0">
                <a:solidFill>
                  <a:schemeClr val="bg1"/>
                </a:solidFill>
                <a:latin typeface="Roboto" panose="02000000000000000000" pitchFamily="2" charset="0"/>
                <a:ea typeface="Roboto" panose="02000000000000000000" pitchFamily="2" charset="0"/>
                <a:cs typeface="Roboto" panose="02000000000000000000" pitchFamily="2" charset="0"/>
              </a:defRPr>
            </a:lvl1pPr>
            <a:lvl2pPr>
              <a:defRPr lang="en-US" sz="1800" smtClean="0">
                <a:solidFill>
                  <a:schemeClr val="tx1"/>
                </a:solidFill>
              </a:defRPr>
            </a:lvl2pPr>
            <a:lvl3pPr>
              <a:defRPr lang="en-US" sz="1800" smtClean="0">
                <a:solidFill>
                  <a:schemeClr val="tx1"/>
                </a:solidFill>
              </a:defRPr>
            </a:lvl3pPr>
            <a:lvl4pPr>
              <a:defRPr lang="en-US" sz="1800" smtClean="0">
                <a:solidFill>
                  <a:schemeClr val="tx1"/>
                </a:solidFill>
              </a:defRPr>
            </a:lvl4pPr>
            <a:lvl5pPr>
              <a:defRPr lang="en-GB" sz="1800">
                <a:solidFill>
                  <a:schemeClr val="tx1"/>
                </a:solidFill>
              </a:defRPr>
            </a:lvl5pPr>
          </a:lstStyle>
          <a:p>
            <a:pPr marL="0" lvl="0"/>
            <a:r>
              <a:rPr lang="en-GB" dirty="0"/>
              <a:t>Enter presenter’s name | Job title</a:t>
            </a:r>
          </a:p>
        </p:txBody>
      </p:sp>
      <p:sp>
        <p:nvSpPr>
          <p:cNvPr id="68" name="Picture Placeholder 67">
            <a:extLst>
              <a:ext uri="{FF2B5EF4-FFF2-40B4-BE49-F238E27FC236}">
                <a16:creationId xmlns:a16="http://schemas.microsoft.com/office/drawing/2014/main" id="{9DF9BE3C-CF79-406E-9DDB-390A497B4556}"/>
              </a:ext>
            </a:extLst>
          </p:cNvPr>
          <p:cNvSpPr>
            <a:spLocks noGrp="1"/>
          </p:cNvSpPr>
          <p:nvPr>
            <p:ph type="pic" sz="quarter" idx="15" hasCustomPrompt="1"/>
          </p:nvPr>
        </p:nvSpPr>
        <p:spPr>
          <a:xfrm>
            <a:off x="655638" y="873125"/>
            <a:ext cx="4762500" cy="2384425"/>
          </a:xfrm>
          <a:solidFill>
            <a:schemeClr val="accent5"/>
          </a:solidFill>
        </p:spPr>
        <p:txBody>
          <a:bodyPr lIns="72000" tIns="72000" rIns="72000" bIns="0" anchor="ctr" anchorCtr="0">
            <a:normAutofit/>
          </a:bodyPr>
          <a:lstStyle>
            <a:lvl1pPr marL="0" indent="0" algn="ctr">
              <a:buNone/>
              <a:defRPr sz="1800">
                <a:solidFill>
                  <a:schemeClr val="bg1"/>
                </a:solidFill>
              </a:defRPr>
            </a:lvl1pPr>
          </a:lstStyle>
          <a:p>
            <a:r>
              <a:rPr lang="en-GB" dirty="0"/>
              <a:t>Click on the icon to add an image in this place-holder</a:t>
            </a:r>
          </a:p>
        </p:txBody>
      </p:sp>
      <p:sp>
        <p:nvSpPr>
          <p:cNvPr id="70" name="Content Placeholder 69">
            <a:extLst>
              <a:ext uri="{FF2B5EF4-FFF2-40B4-BE49-F238E27FC236}">
                <a16:creationId xmlns:a16="http://schemas.microsoft.com/office/drawing/2014/main" id="{5FC0525E-1A23-41A6-BFCA-B43A5EEC6597}"/>
              </a:ext>
            </a:extLst>
          </p:cNvPr>
          <p:cNvSpPr>
            <a:spLocks noGrp="1"/>
          </p:cNvSpPr>
          <p:nvPr>
            <p:ph sz="quarter" idx="16" hasCustomPrompt="1"/>
          </p:nvPr>
        </p:nvSpPr>
        <p:spPr>
          <a:xfrm>
            <a:off x="1395193" y="457200"/>
            <a:ext cx="265112" cy="1196975"/>
          </a:xfrm>
          <a:solidFill>
            <a:srgbClr val="509F37">
              <a:alpha val="75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en-GB" sz="1800" dirty="0">
                <a:solidFill>
                  <a:schemeClr val="lt1"/>
                </a:solidFill>
              </a:defRPr>
            </a:lvl1pPr>
          </a:lstStyle>
          <a:p>
            <a:pPr marL="0" lvl="0" algn="ctr"/>
            <a:r>
              <a:rPr lang="en-GB" dirty="0"/>
              <a:t> </a:t>
            </a:r>
          </a:p>
        </p:txBody>
      </p:sp>
      <p:sp>
        <p:nvSpPr>
          <p:cNvPr id="5" name="Picture Placeholder 4">
            <a:extLst>
              <a:ext uri="{FF2B5EF4-FFF2-40B4-BE49-F238E27FC236}">
                <a16:creationId xmlns:a16="http://schemas.microsoft.com/office/drawing/2014/main" id="{224A1EBB-4EB3-4ADE-90F7-FEA1D5434E39}"/>
              </a:ext>
            </a:extLst>
          </p:cNvPr>
          <p:cNvSpPr>
            <a:spLocks noGrp="1"/>
          </p:cNvSpPr>
          <p:nvPr>
            <p:ph type="pic" sz="quarter" idx="17" hasCustomPrompt="1"/>
          </p:nvPr>
        </p:nvSpPr>
        <p:spPr>
          <a:xfrm>
            <a:off x="655082" y="3371850"/>
            <a:ext cx="4763057" cy="2495550"/>
          </a:xfrm>
          <a:solidFill>
            <a:schemeClr val="accent5"/>
          </a:solidFill>
        </p:spPr>
        <p:txBody>
          <a:bodyPr vert="horz" lIns="72000" tIns="72000" rIns="72000" bIns="0" rtlCol="0" anchor="ctr" anchorCtr="0">
            <a:normAutofit/>
          </a:bodyPr>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lang="en-GB" sz="1800">
                <a:solidFill>
                  <a:schemeClr val="bg1"/>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GB" dirty="0"/>
              <a:t>Click on the icon to add an image in this place-holder</a:t>
            </a:r>
          </a:p>
        </p:txBody>
      </p:sp>
      <p:pic>
        <p:nvPicPr>
          <p:cNvPr id="63" name="Picture 62">
            <a:extLst>
              <a:ext uri="{FF2B5EF4-FFF2-40B4-BE49-F238E27FC236}">
                <a16:creationId xmlns:a16="http://schemas.microsoft.com/office/drawing/2014/main" id="{AAE4F25D-EF02-2C4E-A2F4-16117D8576AC}"/>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6226429" y="1426819"/>
            <a:ext cx="3371850" cy="1028700"/>
          </a:xfrm>
          <a:prstGeom prst="rect">
            <a:avLst/>
          </a:prstGeom>
          <a:solidFill>
            <a:schemeClr val="bg1"/>
          </a:solidFill>
        </p:spPr>
      </p:pic>
      <p:sp>
        <p:nvSpPr>
          <p:cNvPr id="14" name="Text Placeholder 3">
            <a:extLst>
              <a:ext uri="{FF2B5EF4-FFF2-40B4-BE49-F238E27FC236}">
                <a16:creationId xmlns:a16="http://schemas.microsoft.com/office/drawing/2014/main" id="{629EED9D-905A-B04E-961A-976FE66E4604}"/>
              </a:ext>
            </a:extLst>
          </p:cNvPr>
          <p:cNvSpPr>
            <a:spLocks noGrp="1"/>
          </p:cNvSpPr>
          <p:nvPr>
            <p:ph type="body" sz="quarter" idx="18" hasCustomPrompt="1"/>
          </p:nvPr>
        </p:nvSpPr>
        <p:spPr>
          <a:xfrm>
            <a:off x="6416599" y="5984875"/>
            <a:ext cx="5269236" cy="304800"/>
          </a:xfrm>
        </p:spPr>
        <p:txBody>
          <a:bodyPr anchor="ctr" anchorCtr="0">
            <a:normAutofit/>
          </a:bodyPr>
          <a:lstStyle>
            <a:lvl1pPr marL="0" indent="0" algn="r">
              <a:buNone/>
              <a:defRPr sz="1100" b="0" i="0">
                <a:solidFill>
                  <a:schemeClr val="tx1">
                    <a:lumMod val="65000"/>
                    <a:lumOff val="35000"/>
                  </a:schemeClr>
                </a:solidFill>
                <a:latin typeface="Roboto Condensed" panose="02000000000000000000" pitchFamily="2" charset="0"/>
                <a:ea typeface="Roboto Condensed" panose="02000000000000000000" pitchFamily="2" charset="0"/>
                <a:cs typeface="Roboto Condensed" panose="02000000000000000000" pitchFamily="2" charset="0"/>
              </a:defRPr>
            </a:lvl1pPr>
          </a:lstStyle>
          <a:p>
            <a:pPr lvl="0"/>
            <a:r>
              <a:rPr lang="en-GB" dirty="0"/>
              <a:t>Location | Date</a:t>
            </a:r>
          </a:p>
        </p:txBody>
      </p:sp>
    </p:spTree>
    <p:custDataLst>
      <p:tags r:id="rId1"/>
    </p:custDataLst>
    <p:extLst>
      <p:ext uri="{BB962C8B-B14F-4D97-AF65-F5344CB8AC3E}">
        <p14:creationId xmlns:p14="http://schemas.microsoft.com/office/powerpoint/2010/main" val="269270129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3C52BBC5-169E-4214-99CF-56ADEEFC3C49}"/>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6467C9EF-E4ED-49C9-9B07-5FC1BAEFAEE6}"/>
              </a:ext>
            </a:extLst>
          </p:cNvPr>
          <p:cNvSpPr>
            <a:spLocks noGrp="1"/>
          </p:cNvSpPr>
          <p:nvPr>
            <p:ph type="title" hasCustomPrompt="1"/>
          </p:nvPr>
        </p:nvSpPr>
        <p:spPr/>
        <p:txBody>
          <a:bodyPr/>
          <a:lstStyle/>
          <a:p>
            <a:r>
              <a:rPr lang="en-GB" dirty="0"/>
              <a:t>Enter title</a:t>
            </a:r>
          </a:p>
        </p:txBody>
      </p:sp>
      <p:sp>
        <p:nvSpPr>
          <p:cNvPr id="3" name="Content Placeholder 2">
            <a:extLst>
              <a:ext uri="{FF2B5EF4-FFF2-40B4-BE49-F238E27FC236}">
                <a16:creationId xmlns:a16="http://schemas.microsoft.com/office/drawing/2014/main" id="{DA2837FC-8055-4F1D-9CE3-E2DC332BFD57}"/>
              </a:ext>
            </a:extLst>
          </p:cNvPr>
          <p:cNvSpPr>
            <a:spLocks noGrp="1"/>
          </p:cNvSpPr>
          <p:nvPr>
            <p:ph idx="1"/>
          </p:nvPr>
        </p:nvSpPr>
        <p:spPr/>
        <p:txBody>
          <a:bodyPr/>
          <a:lstStyle/>
          <a:p>
            <a:pPr lvl="0"/>
            <a:r>
              <a:rPr lang="en-GB" dirty="0"/>
              <a:t>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6" name="Footer Placeholder 15">
            <a:extLst>
              <a:ext uri="{FF2B5EF4-FFF2-40B4-BE49-F238E27FC236}">
                <a16:creationId xmlns:a16="http://schemas.microsoft.com/office/drawing/2014/main" id="{B8B3A27A-FCF7-451B-B768-EA3905646701}"/>
              </a:ext>
            </a:extLst>
          </p:cNvPr>
          <p:cNvSpPr>
            <a:spLocks noGrp="1"/>
          </p:cNvSpPr>
          <p:nvPr>
            <p:ph type="ftr" sz="quarter" idx="10"/>
          </p:nvPr>
        </p:nvSpPr>
        <p:spPr/>
        <p:txBody>
          <a:bodyPr/>
          <a:lstStyle/>
          <a:p>
            <a:endParaRPr lang="en-GB" dirty="0"/>
          </a:p>
        </p:txBody>
      </p:sp>
      <p:pic>
        <p:nvPicPr>
          <p:cNvPr id="19" name="Picture 18">
            <a:extLst>
              <a:ext uri="{FF2B5EF4-FFF2-40B4-BE49-F238E27FC236}">
                <a16:creationId xmlns:a16="http://schemas.microsoft.com/office/drawing/2014/main" id="{EF352300-3E9B-CC4E-9134-D3B7F9FA3A7D}"/>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164038805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B2C10-2ED5-40F0-AB45-05EDF38233E8}"/>
              </a:ext>
            </a:extLst>
          </p:cNvPr>
          <p:cNvSpPr>
            <a:spLocks noGrp="1"/>
          </p:cNvSpPr>
          <p:nvPr>
            <p:ph type="title" hasCustomPrompt="1"/>
          </p:nvPr>
        </p:nvSpPr>
        <p:spPr/>
        <p:txBody>
          <a:bodyPr/>
          <a:lstStyle/>
          <a:p>
            <a:r>
              <a:rPr lang="en-GB" dirty="0"/>
              <a:t>Enter Title</a:t>
            </a:r>
          </a:p>
        </p:txBody>
      </p:sp>
      <p:cxnSp>
        <p:nvCxnSpPr>
          <p:cNvPr id="14" name="Straight Connector 13">
            <a:extLst>
              <a:ext uri="{FF2B5EF4-FFF2-40B4-BE49-F238E27FC236}">
                <a16:creationId xmlns:a16="http://schemas.microsoft.com/office/drawing/2014/main" id="{EB4E3D81-A006-4094-82AD-F97EACB8FF08}"/>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5" name="Footer Placeholder 14">
            <a:extLst>
              <a:ext uri="{FF2B5EF4-FFF2-40B4-BE49-F238E27FC236}">
                <a16:creationId xmlns:a16="http://schemas.microsoft.com/office/drawing/2014/main" id="{35A6C26A-D9FA-4497-85CF-8D5EBF757215}"/>
              </a:ext>
            </a:extLst>
          </p:cNvPr>
          <p:cNvSpPr>
            <a:spLocks noGrp="1"/>
          </p:cNvSpPr>
          <p:nvPr>
            <p:ph type="ftr" sz="quarter" idx="10"/>
          </p:nvPr>
        </p:nvSpPr>
        <p:spPr/>
        <p:txBody>
          <a:bodyPr/>
          <a:lstStyle/>
          <a:p>
            <a:endParaRPr lang="en-GB" dirty="0"/>
          </a:p>
        </p:txBody>
      </p:sp>
      <p:pic>
        <p:nvPicPr>
          <p:cNvPr id="17" name="Picture 16">
            <a:extLst>
              <a:ext uri="{FF2B5EF4-FFF2-40B4-BE49-F238E27FC236}">
                <a16:creationId xmlns:a16="http://schemas.microsoft.com/office/drawing/2014/main" id="{BEC636BE-A3B9-4548-9A69-D280FD79AA96}"/>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124325861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1D1D8A6-3E2A-4532-8C94-F5CBB19A9FB8}"/>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p>
        </p:txBody>
      </p:sp>
      <p:sp>
        <p:nvSpPr>
          <p:cNvPr id="6" name="Footer Placeholder 5">
            <a:extLst>
              <a:ext uri="{FF2B5EF4-FFF2-40B4-BE49-F238E27FC236}">
                <a16:creationId xmlns:a16="http://schemas.microsoft.com/office/drawing/2014/main" id="{26799A17-2164-4288-8485-0D10B88BCC35}"/>
              </a:ext>
            </a:extLst>
          </p:cNvPr>
          <p:cNvSpPr>
            <a:spLocks noGrp="1"/>
          </p:cNvSpPr>
          <p:nvPr>
            <p:ph type="ftr" sz="quarter" idx="10"/>
          </p:nvPr>
        </p:nvSpPr>
        <p:spPr/>
        <p:txBody>
          <a:bodyPr/>
          <a:lstStyle/>
          <a:p>
            <a:endParaRPr lang="en-GB" dirty="0"/>
          </a:p>
        </p:txBody>
      </p:sp>
    </p:spTree>
    <p:custDataLst>
      <p:tags r:id="rId1"/>
    </p:custDataLst>
    <p:extLst>
      <p:ext uri="{BB962C8B-B14F-4D97-AF65-F5344CB8AC3E}">
        <p14:creationId xmlns:p14="http://schemas.microsoft.com/office/powerpoint/2010/main" val="44243357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Image and titl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1D1D8A6-3E2A-4532-8C94-F5CBB19A9FB8}"/>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p>
        </p:txBody>
      </p:sp>
      <p:sp>
        <p:nvSpPr>
          <p:cNvPr id="7" name="Picture Placeholder 6">
            <a:extLst>
              <a:ext uri="{FF2B5EF4-FFF2-40B4-BE49-F238E27FC236}">
                <a16:creationId xmlns:a16="http://schemas.microsoft.com/office/drawing/2014/main" id="{99FD7E1B-960B-458C-9508-276EFBF69345}"/>
              </a:ext>
            </a:extLst>
          </p:cNvPr>
          <p:cNvSpPr>
            <a:spLocks noGrp="1"/>
          </p:cNvSpPr>
          <p:nvPr>
            <p:ph type="pic" sz="quarter" idx="13" hasCustomPrompt="1"/>
          </p:nvPr>
        </p:nvSpPr>
        <p:spPr>
          <a:xfrm>
            <a:off x="0" y="1196979"/>
            <a:ext cx="12192000" cy="4956478"/>
          </a:xfrm>
        </p:spPr>
        <p:txBody>
          <a:bodyPr bIns="684000" anchor="ctr" anchorCtr="0"/>
          <a:lstStyle>
            <a:lvl1pPr marL="0" indent="0" algn="ctr">
              <a:buNone/>
              <a:defRPr>
                <a:solidFill>
                  <a:schemeClr val="accent5"/>
                </a:solidFill>
              </a:defRPr>
            </a:lvl1pPr>
          </a:lstStyle>
          <a:p>
            <a:r>
              <a:rPr lang="en-GB" dirty="0"/>
              <a:t>Click on the icon to add a full-bleed image</a:t>
            </a:r>
          </a:p>
        </p:txBody>
      </p:sp>
      <p:sp>
        <p:nvSpPr>
          <p:cNvPr id="6" name="Title 5">
            <a:extLst>
              <a:ext uri="{FF2B5EF4-FFF2-40B4-BE49-F238E27FC236}">
                <a16:creationId xmlns:a16="http://schemas.microsoft.com/office/drawing/2014/main" id="{37A704BF-5712-444E-9E37-B36ED59A8F3C}"/>
              </a:ext>
            </a:extLst>
          </p:cNvPr>
          <p:cNvSpPr>
            <a:spLocks noGrp="1"/>
          </p:cNvSpPr>
          <p:nvPr>
            <p:ph type="title" hasCustomPrompt="1"/>
          </p:nvPr>
        </p:nvSpPr>
        <p:spPr/>
        <p:txBody>
          <a:bodyPr/>
          <a:lstStyle>
            <a:lvl1pPr>
              <a:defRPr/>
            </a:lvl1pPr>
          </a:lstStyle>
          <a:p>
            <a:r>
              <a:rPr lang="en-GB" dirty="0"/>
              <a:t>Enter Title</a:t>
            </a:r>
          </a:p>
        </p:txBody>
      </p:sp>
      <p:cxnSp>
        <p:nvCxnSpPr>
          <p:cNvPr id="16" name="Straight Connector 15">
            <a:extLst>
              <a:ext uri="{FF2B5EF4-FFF2-40B4-BE49-F238E27FC236}">
                <a16:creationId xmlns:a16="http://schemas.microsoft.com/office/drawing/2014/main" id="{7721706C-032B-4751-A724-3E0D09465A2B}"/>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 name="Footer Placeholder 1">
            <a:extLst>
              <a:ext uri="{FF2B5EF4-FFF2-40B4-BE49-F238E27FC236}">
                <a16:creationId xmlns:a16="http://schemas.microsoft.com/office/drawing/2014/main" id="{1042A0F8-ECBE-4B95-BE20-E1D67660C9BC}"/>
              </a:ext>
            </a:extLst>
          </p:cNvPr>
          <p:cNvSpPr>
            <a:spLocks noGrp="1"/>
          </p:cNvSpPr>
          <p:nvPr>
            <p:ph type="ftr" sz="quarter" idx="14"/>
          </p:nvPr>
        </p:nvSpPr>
        <p:spPr/>
        <p:txBody>
          <a:bodyPr/>
          <a:lstStyle/>
          <a:p>
            <a:endParaRPr lang="en-GB" dirty="0"/>
          </a:p>
        </p:txBody>
      </p:sp>
      <p:pic>
        <p:nvPicPr>
          <p:cNvPr id="18" name="Picture 17">
            <a:extLst>
              <a:ext uri="{FF2B5EF4-FFF2-40B4-BE49-F238E27FC236}">
                <a16:creationId xmlns:a16="http://schemas.microsoft.com/office/drawing/2014/main" id="{F40D7CAC-A703-E846-A4AA-C55AFA0CC5D5}"/>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66315987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Background blank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B2C10-2ED5-40F0-AB45-05EDF38233E8}"/>
              </a:ext>
            </a:extLst>
          </p:cNvPr>
          <p:cNvSpPr>
            <a:spLocks noGrp="1"/>
          </p:cNvSpPr>
          <p:nvPr>
            <p:ph type="title" hasCustomPrompt="1"/>
          </p:nvPr>
        </p:nvSpPr>
        <p:spPr/>
        <p:txBody>
          <a:bodyPr/>
          <a:lstStyle>
            <a:lvl1pPr>
              <a:defRPr/>
            </a:lvl1pPr>
          </a:lstStyle>
          <a:p>
            <a:r>
              <a:rPr lang="en-GB" dirty="0"/>
              <a:t>Enter Title</a:t>
            </a:r>
          </a:p>
        </p:txBody>
      </p:sp>
      <p:cxnSp>
        <p:nvCxnSpPr>
          <p:cNvPr id="14" name="Straight Connector 13">
            <a:extLst>
              <a:ext uri="{FF2B5EF4-FFF2-40B4-BE49-F238E27FC236}">
                <a16:creationId xmlns:a16="http://schemas.microsoft.com/office/drawing/2014/main" id="{EB4E3D81-A006-4094-82AD-F97EACB8FF08}"/>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5454BC01-3BF4-4ED9-9EAE-D2BB50B36D88}"/>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18828" b="10445"/>
          <a:stretch/>
        </p:blipFill>
        <p:spPr>
          <a:xfrm>
            <a:off x="0" y="1206190"/>
            <a:ext cx="12192000" cy="4918839"/>
          </a:xfrm>
          <a:prstGeom prst="rect">
            <a:avLst/>
          </a:prstGeom>
        </p:spPr>
      </p:pic>
      <p:sp>
        <p:nvSpPr>
          <p:cNvPr id="16" name="Rectangle 15">
            <a:extLst>
              <a:ext uri="{FF2B5EF4-FFF2-40B4-BE49-F238E27FC236}">
                <a16:creationId xmlns:a16="http://schemas.microsoft.com/office/drawing/2014/main" id="{49EB5F2E-7DF9-40E0-B6D3-04D74DD4920A}"/>
              </a:ext>
            </a:extLst>
          </p:cNvPr>
          <p:cNvSpPr/>
          <p:nvPr userDrawn="1"/>
        </p:nvSpPr>
        <p:spPr>
          <a:xfrm>
            <a:off x="0" y="1196974"/>
            <a:ext cx="12192000" cy="4956175"/>
          </a:xfrm>
          <a:prstGeom prst="rect">
            <a:avLst/>
          </a:prstGeom>
          <a:solidFill>
            <a:schemeClr val="accent2">
              <a:alpha val="93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 name="Footer Placeholder 16">
            <a:extLst>
              <a:ext uri="{FF2B5EF4-FFF2-40B4-BE49-F238E27FC236}">
                <a16:creationId xmlns:a16="http://schemas.microsoft.com/office/drawing/2014/main" id="{090D2786-22D9-45E9-B091-F760CF8F3388}"/>
              </a:ext>
            </a:extLst>
          </p:cNvPr>
          <p:cNvSpPr>
            <a:spLocks noGrp="1"/>
          </p:cNvSpPr>
          <p:nvPr>
            <p:ph type="ftr" sz="quarter" idx="10"/>
          </p:nvPr>
        </p:nvSpPr>
        <p:spPr/>
        <p:txBody>
          <a:bodyPr/>
          <a:lstStyle/>
          <a:p>
            <a:endParaRPr lang="en-GB" dirty="0"/>
          </a:p>
        </p:txBody>
      </p:sp>
      <p:pic>
        <p:nvPicPr>
          <p:cNvPr id="18" name="Picture 17">
            <a:extLst>
              <a:ext uri="{FF2B5EF4-FFF2-40B4-BE49-F238E27FC236}">
                <a16:creationId xmlns:a16="http://schemas.microsoft.com/office/drawing/2014/main" id="{EF3824D8-BB6B-294D-87FA-8CD9C0992314}"/>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
        <p:nvSpPr>
          <p:cNvPr id="4" name="Content Placeholder 3">
            <a:extLst>
              <a:ext uri="{FF2B5EF4-FFF2-40B4-BE49-F238E27FC236}">
                <a16:creationId xmlns:a16="http://schemas.microsoft.com/office/drawing/2014/main" id="{EC6B7194-4690-AB42-BF2B-CCC4DAC9F915}"/>
              </a:ext>
            </a:extLst>
          </p:cNvPr>
          <p:cNvSpPr>
            <a:spLocks noGrp="1"/>
          </p:cNvSpPr>
          <p:nvPr>
            <p:ph sz="quarter" idx="11" hasCustomPrompt="1"/>
          </p:nvPr>
        </p:nvSpPr>
        <p:spPr>
          <a:xfrm>
            <a:off x="227013" y="1336431"/>
            <a:ext cx="11701462" cy="4648444"/>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GB" dirty="0"/>
              <a:t>Enter text or click button to add image, chart, etc.</a:t>
            </a:r>
          </a:p>
        </p:txBody>
      </p:sp>
    </p:spTree>
    <p:custDataLst>
      <p:tags r:id="rId1"/>
    </p:custDataLst>
    <p:extLst>
      <p:ext uri="{BB962C8B-B14F-4D97-AF65-F5344CB8AC3E}">
        <p14:creationId xmlns:p14="http://schemas.microsoft.com/office/powerpoint/2010/main" val="312753537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Background blank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B2C10-2ED5-40F0-AB45-05EDF38233E8}"/>
              </a:ext>
            </a:extLst>
          </p:cNvPr>
          <p:cNvSpPr>
            <a:spLocks noGrp="1"/>
          </p:cNvSpPr>
          <p:nvPr>
            <p:ph type="title" hasCustomPrompt="1"/>
          </p:nvPr>
        </p:nvSpPr>
        <p:spPr/>
        <p:txBody>
          <a:bodyPr/>
          <a:lstStyle>
            <a:lvl1pPr>
              <a:defRPr/>
            </a:lvl1pPr>
          </a:lstStyle>
          <a:p>
            <a:r>
              <a:rPr lang="en-GB" dirty="0"/>
              <a:t>Enter Title</a:t>
            </a:r>
          </a:p>
        </p:txBody>
      </p:sp>
      <p:cxnSp>
        <p:nvCxnSpPr>
          <p:cNvPr id="14" name="Straight Connector 13">
            <a:extLst>
              <a:ext uri="{FF2B5EF4-FFF2-40B4-BE49-F238E27FC236}">
                <a16:creationId xmlns:a16="http://schemas.microsoft.com/office/drawing/2014/main" id="{EB4E3D81-A006-4094-82AD-F97EACB8FF08}"/>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5454BC01-3BF4-4ED9-9EAE-D2BB50B36D88}"/>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18828" b="10445"/>
          <a:stretch/>
        </p:blipFill>
        <p:spPr>
          <a:xfrm>
            <a:off x="0" y="1206190"/>
            <a:ext cx="12192000" cy="4918839"/>
          </a:xfrm>
          <a:prstGeom prst="rect">
            <a:avLst/>
          </a:prstGeom>
        </p:spPr>
      </p:pic>
      <p:sp>
        <p:nvSpPr>
          <p:cNvPr id="16" name="Rectangle 15">
            <a:extLst>
              <a:ext uri="{FF2B5EF4-FFF2-40B4-BE49-F238E27FC236}">
                <a16:creationId xmlns:a16="http://schemas.microsoft.com/office/drawing/2014/main" id="{49EB5F2E-7DF9-40E0-B6D3-04D74DD4920A}"/>
              </a:ext>
            </a:extLst>
          </p:cNvPr>
          <p:cNvSpPr/>
          <p:nvPr userDrawn="1"/>
        </p:nvSpPr>
        <p:spPr>
          <a:xfrm>
            <a:off x="0" y="1196974"/>
            <a:ext cx="12192000" cy="4956175"/>
          </a:xfrm>
          <a:prstGeom prst="rect">
            <a:avLst/>
          </a:prstGeom>
          <a:solidFill>
            <a:schemeClr val="accent6">
              <a:alpha val="93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 name="Footer Placeholder 16">
            <a:extLst>
              <a:ext uri="{FF2B5EF4-FFF2-40B4-BE49-F238E27FC236}">
                <a16:creationId xmlns:a16="http://schemas.microsoft.com/office/drawing/2014/main" id="{B0C8F501-708C-4890-BEE6-6054BB493FAF}"/>
              </a:ext>
            </a:extLst>
          </p:cNvPr>
          <p:cNvSpPr>
            <a:spLocks noGrp="1"/>
          </p:cNvSpPr>
          <p:nvPr>
            <p:ph type="ftr" sz="quarter" idx="10"/>
          </p:nvPr>
        </p:nvSpPr>
        <p:spPr/>
        <p:txBody>
          <a:bodyPr/>
          <a:lstStyle/>
          <a:p>
            <a:endParaRPr lang="en-GB" dirty="0"/>
          </a:p>
        </p:txBody>
      </p:sp>
      <p:pic>
        <p:nvPicPr>
          <p:cNvPr id="18" name="Picture 17">
            <a:extLst>
              <a:ext uri="{FF2B5EF4-FFF2-40B4-BE49-F238E27FC236}">
                <a16:creationId xmlns:a16="http://schemas.microsoft.com/office/drawing/2014/main" id="{44C660AD-23E9-CA43-8B79-AD592EE9956F}"/>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
        <p:nvSpPr>
          <p:cNvPr id="8" name="Content Placeholder 3">
            <a:extLst>
              <a:ext uri="{FF2B5EF4-FFF2-40B4-BE49-F238E27FC236}">
                <a16:creationId xmlns:a16="http://schemas.microsoft.com/office/drawing/2014/main" id="{8E3A5709-3018-5B49-9F8D-9FB2D03C8611}"/>
              </a:ext>
            </a:extLst>
          </p:cNvPr>
          <p:cNvSpPr>
            <a:spLocks noGrp="1"/>
          </p:cNvSpPr>
          <p:nvPr>
            <p:ph sz="quarter" idx="11" hasCustomPrompt="1"/>
          </p:nvPr>
        </p:nvSpPr>
        <p:spPr>
          <a:xfrm>
            <a:off x="227013" y="1336431"/>
            <a:ext cx="11701462" cy="4648444"/>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GB" dirty="0"/>
              <a:t>Enter text or click button to add image, chart, etc.</a:t>
            </a:r>
          </a:p>
        </p:txBody>
      </p:sp>
    </p:spTree>
    <p:custDataLst>
      <p:tags r:id="rId1"/>
    </p:custDataLst>
    <p:extLst>
      <p:ext uri="{BB962C8B-B14F-4D97-AF65-F5344CB8AC3E}">
        <p14:creationId xmlns:p14="http://schemas.microsoft.com/office/powerpoint/2010/main" val="428421727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Background blank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B2C10-2ED5-40F0-AB45-05EDF38233E8}"/>
              </a:ext>
            </a:extLst>
          </p:cNvPr>
          <p:cNvSpPr>
            <a:spLocks noGrp="1"/>
          </p:cNvSpPr>
          <p:nvPr>
            <p:ph type="title" hasCustomPrompt="1"/>
          </p:nvPr>
        </p:nvSpPr>
        <p:spPr/>
        <p:txBody>
          <a:bodyPr/>
          <a:lstStyle>
            <a:lvl1pPr>
              <a:defRPr/>
            </a:lvl1pPr>
          </a:lstStyle>
          <a:p>
            <a:r>
              <a:rPr lang="en-GB" dirty="0"/>
              <a:t>Enter Title</a:t>
            </a:r>
          </a:p>
        </p:txBody>
      </p:sp>
      <p:cxnSp>
        <p:nvCxnSpPr>
          <p:cNvPr id="14" name="Straight Connector 13">
            <a:extLst>
              <a:ext uri="{FF2B5EF4-FFF2-40B4-BE49-F238E27FC236}">
                <a16:creationId xmlns:a16="http://schemas.microsoft.com/office/drawing/2014/main" id="{EB4E3D81-A006-4094-82AD-F97EACB8FF08}"/>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5454BC01-3BF4-4ED9-9EAE-D2BB50B36D88}"/>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18828" b="10445"/>
          <a:stretch/>
        </p:blipFill>
        <p:spPr>
          <a:xfrm>
            <a:off x="0" y="1206190"/>
            <a:ext cx="12192000" cy="4918839"/>
          </a:xfrm>
          <a:prstGeom prst="rect">
            <a:avLst/>
          </a:prstGeom>
        </p:spPr>
      </p:pic>
      <p:sp>
        <p:nvSpPr>
          <p:cNvPr id="16" name="Rectangle 15">
            <a:extLst>
              <a:ext uri="{FF2B5EF4-FFF2-40B4-BE49-F238E27FC236}">
                <a16:creationId xmlns:a16="http://schemas.microsoft.com/office/drawing/2014/main" id="{49EB5F2E-7DF9-40E0-B6D3-04D74DD4920A}"/>
              </a:ext>
            </a:extLst>
          </p:cNvPr>
          <p:cNvSpPr/>
          <p:nvPr userDrawn="1"/>
        </p:nvSpPr>
        <p:spPr>
          <a:xfrm>
            <a:off x="0" y="1196974"/>
            <a:ext cx="12192000" cy="4956175"/>
          </a:xfrm>
          <a:prstGeom prst="rect">
            <a:avLst/>
          </a:prstGeom>
          <a:solidFill>
            <a:schemeClr val="accent5">
              <a:alpha val="93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 name="Footer Placeholder 16">
            <a:extLst>
              <a:ext uri="{FF2B5EF4-FFF2-40B4-BE49-F238E27FC236}">
                <a16:creationId xmlns:a16="http://schemas.microsoft.com/office/drawing/2014/main" id="{07631108-919C-4247-AF2F-AE1E76F427BD}"/>
              </a:ext>
            </a:extLst>
          </p:cNvPr>
          <p:cNvSpPr>
            <a:spLocks noGrp="1"/>
          </p:cNvSpPr>
          <p:nvPr>
            <p:ph type="ftr" sz="quarter" idx="10"/>
          </p:nvPr>
        </p:nvSpPr>
        <p:spPr/>
        <p:txBody>
          <a:bodyPr/>
          <a:lstStyle/>
          <a:p>
            <a:endParaRPr lang="en-GB" dirty="0"/>
          </a:p>
        </p:txBody>
      </p:sp>
      <p:pic>
        <p:nvPicPr>
          <p:cNvPr id="18" name="Picture 17">
            <a:extLst>
              <a:ext uri="{FF2B5EF4-FFF2-40B4-BE49-F238E27FC236}">
                <a16:creationId xmlns:a16="http://schemas.microsoft.com/office/drawing/2014/main" id="{EC749DBC-A649-A647-8B5F-94C10F89FA7D}"/>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
        <p:nvSpPr>
          <p:cNvPr id="8" name="Content Placeholder 3">
            <a:extLst>
              <a:ext uri="{FF2B5EF4-FFF2-40B4-BE49-F238E27FC236}">
                <a16:creationId xmlns:a16="http://schemas.microsoft.com/office/drawing/2014/main" id="{70FCC175-F746-FF46-BFB1-53770E219BFE}"/>
              </a:ext>
            </a:extLst>
          </p:cNvPr>
          <p:cNvSpPr>
            <a:spLocks noGrp="1"/>
          </p:cNvSpPr>
          <p:nvPr>
            <p:ph sz="quarter" idx="11" hasCustomPrompt="1"/>
          </p:nvPr>
        </p:nvSpPr>
        <p:spPr>
          <a:xfrm>
            <a:off x="227013" y="1336431"/>
            <a:ext cx="11701462" cy="4648444"/>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GB" dirty="0"/>
              <a:t>Enter text or click button to add image, chart, etc.</a:t>
            </a:r>
          </a:p>
        </p:txBody>
      </p:sp>
    </p:spTree>
    <p:custDataLst>
      <p:tags r:id="rId1"/>
    </p:custDataLst>
    <p:extLst>
      <p:ext uri="{BB962C8B-B14F-4D97-AF65-F5344CB8AC3E}">
        <p14:creationId xmlns:p14="http://schemas.microsoft.com/office/powerpoint/2010/main" val="184540170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Background blank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B2C10-2ED5-40F0-AB45-05EDF38233E8}"/>
              </a:ext>
            </a:extLst>
          </p:cNvPr>
          <p:cNvSpPr>
            <a:spLocks noGrp="1"/>
          </p:cNvSpPr>
          <p:nvPr>
            <p:ph type="title" hasCustomPrompt="1"/>
          </p:nvPr>
        </p:nvSpPr>
        <p:spPr/>
        <p:txBody>
          <a:bodyPr/>
          <a:lstStyle>
            <a:lvl1pPr>
              <a:defRPr/>
            </a:lvl1pPr>
          </a:lstStyle>
          <a:p>
            <a:r>
              <a:rPr lang="en-GB" dirty="0"/>
              <a:t>Enter Title</a:t>
            </a:r>
          </a:p>
        </p:txBody>
      </p:sp>
      <p:cxnSp>
        <p:nvCxnSpPr>
          <p:cNvPr id="14" name="Straight Connector 13">
            <a:extLst>
              <a:ext uri="{FF2B5EF4-FFF2-40B4-BE49-F238E27FC236}">
                <a16:creationId xmlns:a16="http://schemas.microsoft.com/office/drawing/2014/main" id="{EB4E3D81-A006-4094-82AD-F97EACB8FF08}"/>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5454BC01-3BF4-4ED9-9EAE-D2BB50B36D88}"/>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18828" b="10445"/>
          <a:stretch/>
        </p:blipFill>
        <p:spPr>
          <a:xfrm>
            <a:off x="0" y="1206190"/>
            <a:ext cx="12192000" cy="4918839"/>
          </a:xfrm>
          <a:prstGeom prst="rect">
            <a:avLst/>
          </a:prstGeom>
        </p:spPr>
      </p:pic>
      <p:sp>
        <p:nvSpPr>
          <p:cNvPr id="16" name="Rectangle 15">
            <a:extLst>
              <a:ext uri="{FF2B5EF4-FFF2-40B4-BE49-F238E27FC236}">
                <a16:creationId xmlns:a16="http://schemas.microsoft.com/office/drawing/2014/main" id="{49EB5F2E-7DF9-40E0-B6D3-04D74DD4920A}"/>
              </a:ext>
            </a:extLst>
          </p:cNvPr>
          <p:cNvSpPr/>
          <p:nvPr userDrawn="1"/>
        </p:nvSpPr>
        <p:spPr>
          <a:xfrm>
            <a:off x="0" y="1196974"/>
            <a:ext cx="12192000" cy="4956175"/>
          </a:xfrm>
          <a:prstGeom prst="rect">
            <a:avLst/>
          </a:prstGeom>
          <a:solidFill>
            <a:schemeClr val="accent4">
              <a:alpha val="93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 name="Footer Placeholder 16">
            <a:extLst>
              <a:ext uri="{FF2B5EF4-FFF2-40B4-BE49-F238E27FC236}">
                <a16:creationId xmlns:a16="http://schemas.microsoft.com/office/drawing/2014/main" id="{14293BC4-5535-41C1-AC3A-1196BD4A8B31}"/>
              </a:ext>
            </a:extLst>
          </p:cNvPr>
          <p:cNvSpPr>
            <a:spLocks noGrp="1"/>
          </p:cNvSpPr>
          <p:nvPr>
            <p:ph type="ftr" sz="quarter" idx="10"/>
          </p:nvPr>
        </p:nvSpPr>
        <p:spPr/>
        <p:txBody>
          <a:bodyPr/>
          <a:lstStyle/>
          <a:p>
            <a:endParaRPr lang="en-GB" dirty="0"/>
          </a:p>
        </p:txBody>
      </p:sp>
      <p:pic>
        <p:nvPicPr>
          <p:cNvPr id="18" name="Picture 17">
            <a:extLst>
              <a:ext uri="{FF2B5EF4-FFF2-40B4-BE49-F238E27FC236}">
                <a16:creationId xmlns:a16="http://schemas.microsoft.com/office/drawing/2014/main" id="{547C0880-3B14-264D-BBE1-9EAB9018E8CF}"/>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
        <p:nvSpPr>
          <p:cNvPr id="8" name="Content Placeholder 3">
            <a:extLst>
              <a:ext uri="{FF2B5EF4-FFF2-40B4-BE49-F238E27FC236}">
                <a16:creationId xmlns:a16="http://schemas.microsoft.com/office/drawing/2014/main" id="{DA0F133C-5E17-4646-B074-4AA751179143}"/>
              </a:ext>
            </a:extLst>
          </p:cNvPr>
          <p:cNvSpPr>
            <a:spLocks noGrp="1"/>
          </p:cNvSpPr>
          <p:nvPr>
            <p:ph sz="quarter" idx="11" hasCustomPrompt="1"/>
          </p:nvPr>
        </p:nvSpPr>
        <p:spPr>
          <a:xfrm>
            <a:off x="227013" y="1336431"/>
            <a:ext cx="11701462" cy="4648444"/>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GB" dirty="0"/>
              <a:t>Enter text or click button to add image, chart, etc.</a:t>
            </a:r>
          </a:p>
        </p:txBody>
      </p:sp>
    </p:spTree>
    <p:custDataLst>
      <p:tags r:id="rId1"/>
    </p:custDataLst>
    <p:extLst>
      <p:ext uri="{BB962C8B-B14F-4D97-AF65-F5344CB8AC3E}">
        <p14:creationId xmlns:p14="http://schemas.microsoft.com/office/powerpoint/2010/main" val="33260806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Background blank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B2C10-2ED5-40F0-AB45-05EDF38233E8}"/>
              </a:ext>
            </a:extLst>
          </p:cNvPr>
          <p:cNvSpPr>
            <a:spLocks noGrp="1"/>
          </p:cNvSpPr>
          <p:nvPr>
            <p:ph type="title" hasCustomPrompt="1"/>
          </p:nvPr>
        </p:nvSpPr>
        <p:spPr/>
        <p:txBody>
          <a:bodyPr/>
          <a:lstStyle>
            <a:lvl1pPr>
              <a:defRPr/>
            </a:lvl1pPr>
          </a:lstStyle>
          <a:p>
            <a:r>
              <a:rPr lang="en-GB" dirty="0"/>
              <a:t>Enter Title</a:t>
            </a:r>
          </a:p>
        </p:txBody>
      </p:sp>
      <p:cxnSp>
        <p:nvCxnSpPr>
          <p:cNvPr id="14" name="Straight Connector 13">
            <a:extLst>
              <a:ext uri="{FF2B5EF4-FFF2-40B4-BE49-F238E27FC236}">
                <a16:creationId xmlns:a16="http://schemas.microsoft.com/office/drawing/2014/main" id="{EB4E3D81-A006-4094-82AD-F97EACB8FF08}"/>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5454BC01-3BF4-4ED9-9EAE-D2BB50B36D88}"/>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18828" b="10445"/>
          <a:stretch/>
        </p:blipFill>
        <p:spPr>
          <a:xfrm>
            <a:off x="0" y="1206190"/>
            <a:ext cx="12192000" cy="4918839"/>
          </a:xfrm>
          <a:prstGeom prst="rect">
            <a:avLst/>
          </a:prstGeom>
        </p:spPr>
      </p:pic>
      <p:sp>
        <p:nvSpPr>
          <p:cNvPr id="16" name="Rectangle 15">
            <a:extLst>
              <a:ext uri="{FF2B5EF4-FFF2-40B4-BE49-F238E27FC236}">
                <a16:creationId xmlns:a16="http://schemas.microsoft.com/office/drawing/2014/main" id="{49EB5F2E-7DF9-40E0-B6D3-04D74DD4920A}"/>
              </a:ext>
            </a:extLst>
          </p:cNvPr>
          <p:cNvSpPr/>
          <p:nvPr userDrawn="1"/>
        </p:nvSpPr>
        <p:spPr>
          <a:xfrm>
            <a:off x="0" y="1196974"/>
            <a:ext cx="12192000" cy="4956175"/>
          </a:xfrm>
          <a:prstGeom prst="rect">
            <a:avLst/>
          </a:prstGeom>
          <a:solidFill>
            <a:schemeClr val="accent3">
              <a:alpha val="93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 name="Footer Placeholder 16">
            <a:extLst>
              <a:ext uri="{FF2B5EF4-FFF2-40B4-BE49-F238E27FC236}">
                <a16:creationId xmlns:a16="http://schemas.microsoft.com/office/drawing/2014/main" id="{F949F25F-3FDF-4745-8AE1-E0EDC60A45CE}"/>
              </a:ext>
            </a:extLst>
          </p:cNvPr>
          <p:cNvSpPr>
            <a:spLocks noGrp="1"/>
          </p:cNvSpPr>
          <p:nvPr>
            <p:ph type="ftr" sz="quarter" idx="10"/>
          </p:nvPr>
        </p:nvSpPr>
        <p:spPr/>
        <p:txBody>
          <a:bodyPr/>
          <a:lstStyle/>
          <a:p>
            <a:endParaRPr lang="en-GB" dirty="0"/>
          </a:p>
        </p:txBody>
      </p:sp>
      <p:pic>
        <p:nvPicPr>
          <p:cNvPr id="18" name="Picture 17">
            <a:extLst>
              <a:ext uri="{FF2B5EF4-FFF2-40B4-BE49-F238E27FC236}">
                <a16:creationId xmlns:a16="http://schemas.microsoft.com/office/drawing/2014/main" id="{F0CD27DC-BF83-F04E-8E7F-EA5404B90BE9}"/>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
        <p:nvSpPr>
          <p:cNvPr id="8" name="Content Placeholder 3">
            <a:extLst>
              <a:ext uri="{FF2B5EF4-FFF2-40B4-BE49-F238E27FC236}">
                <a16:creationId xmlns:a16="http://schemas.microsoft.com/office/drawing/2014/main" id="{B52B7111-31F7-9248-9141-CCB1ABDFCDB6}"/>
              </a:ext>
            </a:extLst>
          </p:cNvPr>
          <p:cNvSpPr>
            <a:spLocks noGrp="1"/>
          </p:cNvSpPr>
          <p:nvPr>
            <p:ph sz="quarter" idx="11" hasCustomPrompt="1"/>
          </p:nvPr>
        </p:nvSpPr>
        <p:spPr>
          <a:xfrm>
            <a:off x="227013" y="1336431"/>
            <a:ext cx="11701462" cy="4648444"/>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GB" dirty="0"/>
              <a:t>Enter text or click button to add image, chart, etc.</a:t>
            </a:r>
          </a:p>
        </p:txBody>
      </p:sp>
    </p:spTree>
    <p:custDataLst>
      <p:tags r:id="rId1"/>
    </p:custDataLst>
    <p:extLst>
      <p:ext uri="{BB962C8B-B14F-4D97-AF65-F5344CB8AC3E}">
        <p14:creationId xmlns:p14="http://schemas.microsoft.com/office/powerpoint/2010/main" val="378471227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map-backgroun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B2C10-2ED5-40F0-AB45-05EDF38233E8}"/>
              </a:ext>
            </a:extLst>
          </p:cNvPr>
          <p:cNvSpPr>
            <a:spLocks noGrp="1"/>
          </p:cNvSpPr>
          <p:nvPr>
            <p:ph type="title" hasCustomPrompt="1"/>
          </p:nvPr>
        </p:nvSpPr>
        <p:spPr/>
        <p:txBody>
          <a:bodyPr/>
          <a:lstStyle>
            <a:lvl1pPr>
              <a:defRPr/>
            </a:lvl1pPr>
          </a:lstStyle>
          <a:p>
            <a:r>
              <a:rPr lang="en-GB" dirty="0"/>
              <a:t>Enter Title</a:t>
            </a:r>
          </a:p>
        </p:txBody>
      </p:sp>
      <p:cxnSp>
        <p:nvCxnSpPr>
          <p:cNvPr id="14" name="Straight Connector 13">
            <a:extLst>
              <a:ext uri="{FF2B5EF4-FFF2-40B4-BE49-F238E27FC236}">
                <a16:creationId xmlns:a16="http://schemas.microsoft.com/office/drawing/2014/main" id="{EB4E3D81-A006-4094-82AD-F97EACB8FF08}"/>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7" name="Footer Placeholder 16">
            <a:extLst>
              <a:ext uri="{FF2B5EF4-FFF2-40B4-BE49-F238E27FC236}">
                <a16:creationId xmlns:a16="http://schemas.microsoft.com/office/drawing/2014/main" id="{F949F25F-3FDF-4745-8AE1-E0EDC60A45CE}"/>
              </a:ext>
            </a:extLst>
          </p:cNvPr>
          <p:cNvSpPr>
            <a:spLocks noGrp="1"/>
          </p:cNvSpPr>
          <p:nvPr>
            <p:ph type="ftr" sz="quarter" idx="10"/>
          </p:nvPr>
        </p:nvSpPr>
        <p:spPr/>
        <p:txBody>
          <a:bodyPr/>
          <a:lstStyle/>
          <a:p>
            <a:endParaRPr lang="en-GB" dirty="0"/>
          </a:p>
        </p:txBody>
      </p:sp>
      <p:pic>
        <p:nvPicPr>
          <p:cNvPr id="18" name="Picture 17">
            <a:extLst>
              <a:ext uri="{FF2B5EF4-FFF2-40B4-BE49-F238E27FC236}">
                <a16:creationId xmlns:a16="http://schemas.microsoft.com/office/drawing/2014/main" id="{F0CD27DC-BF83-F04E-8E7F-EA5404B90BE9}"/>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
        <p:nvSpPr>
          <p:cNvPr id="9" name="Rectangle 8">
            <a:extLst>
              <a:ext uri="{FF2B5EF4-FFF2-40B4-BE49-F238E27FC236}">
                <a16:creationId xmlns:a16="http://schemas.microsoft.com/office/drawing/2014/main" id="{93225D9E-8F9E-F640-831E-8FA10D9768B7}"/>
              </a:ext>
            </a:extLst>
          </p:cNvPr>
          <p:cNvSpPr/>
          <p:nvPr userDrawn="1"/>
        </p:nvSpPr>
        <p:spPr>
          <a:xfrm>
            <a:off x="0" y="1196974"/>
            <a:ext cx="12192000" cy="4956175"/>
          </a:xfrm>
          <a:prstGeom prst="rect">
            <a:avLst/>
          </a:prstGeom>
          <a:solidFill>
            <a:schemeClr val="accent3">
              <a:lumMod val="20000"/>
              <a:lumOff val="80000"/>
              <a:alpha val="93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custDataLst>
      <p:tags r:id="rId1"/>
    </p:custDataLst>
    <p:extLst>
      <p:ext uri="{BB962C8B-B14F-4D97-AF65-F5344CB8AC3E}">
        <p14:creationId xmlns:p14="http://schemas.microsoft.com/office/powerpoint/2010/main" val="266967223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1_Background blank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B2C10-2ED5-40F0-AB45-05EDF38233E8}"/>
              </a:ext>
            </a:extLst>
          </p:cNvPr>
          <p:cNvSpPr>
            <a:spLocks noGrp="1"/>
          </p:cNvSpPr>
          <p:nvPr>
            <p:ph type="title" hasCustomPrompt="1"/>
          </p:nvPr>
        </p:nvSpPr>
        <p:spPr/>
        <p:txBody>
          <a:bodyPr/>
          <a:lstStyle>
            <a:lvl1pPr>
              <a:defRPr/>
            </a:lvl1pPr>
          </a:lstStyle>
          <a:p>
            <a:r>
              <a:rPr lang="en-GB" dirty="0"/>
              <a:t>Enter title</a:t>
            </a:r>
          </a:p>
        </p:txBody>
      </p:sp>
      <p:cxnSp>
        <p:nvCxnSpPr>
          <p:cNvPr id="14" name="Straight Connector 13">
            <a:extLst>
              <a:ext uri="{FF2B5EF4-FFF2-40B4-BE49-F238E27FC236}">
                <a16:creationId xmlns:a16="http://schemas.microsoft.com/office/drawing/2014/main" id="{EB4E3D81-A006-4094-82AD-F97EACB8FF08}"/>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pic>
        <p:nvPicPr>
          <p:cNvPr id="17" name="Picture 16">
            <a:extLst>
              <a:ext uri="{FF2B5EF4-FFF2-40B4-BE49-F238E27FC236}">
                <a16:creationId xmlns:a16="http://schemas.microsoft.com/office/drawing/2014/main" id="{2D7249C0-DDFD-4642-8A57-7A35FF042302}"/>
              </a:ext>
            </a:extLst>
          </p:cNvPr>
          <p:cNvPicPr>
            <a:picLocks noChangeAspect="1"/>
          </p:cNvPicPr>
          <p:nvPr userDrawn="1"/>
        </p:nvPicPr>
        <p:blipFill rotWithShape="1">
          <a:blip r:embed="rId3" cstate="screen">
            <a:alphaModFix amt="50000"/>
            <a:extLst>
              <a:ext uri="{28A0092B-C50C-407E-A947-70E740481C1C}">
                <a14:useLocalDpi xmlns:a14="http://schemas.microsoft.com/office/drawing/2010/main"/>
              </a:ext>
            </a:extLst>
          </a:blip>
          <a:srcRect l="1794" t="14433" r="-1" b="6722"/>
          <a:stretch/>
        </p:blipFill>
        <p:spPr>
          <a:xfrm>
            <a:off x="-1" y="1196975"/>
            <a:ext cx="12191999" cy="4947941"/>
          </a:xfrm>
          <a:prstGeom prst="rect">
            <a:avLst/>
          </a:prstGeom>
        </p:spPr>
      </p:pic>
      <p:sp>
        <p:nvSpPr>
          <p:cNvPr id="15" name="Footer Placeholder 14">
            <a:extLst>
              <a:ext uri="{FF2B5EF4-FFF2-40B4-BE49-F238E27FC236}">
                <a16:creationId xmlns:a16="http://schemas.microsoft.com/office/drawing/2014/main" id="{D92DBF88-2368-4A3B-82DF-CF8A01385295}"/>
              </a:ext>
            </a:extLst>
          </p:cNvPr>
          <p:cNvSpPr>
            <a:spLocks noGrp="1"/>
          </p:cNvSpPr>
          <p:nvPr>
            <p:ph type="ftr" sz="quarter" idx="10"/>
          </p:nvPr>
        </p:nvSpPr>
        <p:spPr/>
        <p:txBody>
          <a:bodyPr/>
          <a:lstStyle/>
          <a:p>
            <a:endParaRPr lang="en-GB" dirty="0"/>
          </a:p>
        </p:txBody>
      </p:sp>
      <p:pic>
        <p:nvPicPr>
          <p:cNvPr id="16" name="Picture 15">
            <a:extLst>
              <a:ext uri="{FF2B5EF4-FFF2-40B4-BE49-F238E27FC236}">
                <a16:creationId xmlns:a16="http://schemas.microsoft.com/office/drawing/2014/main" id="{7DA1B332-4319-7947-B61E-1898FCBEC053}"/>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56139413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Layout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BD6A9-5051-4C55-A319-6AACE0AEF28A}"/>
              </a:ext>
            </a:extLst>
          </p:cNvPr>
          <p:cNvSpPr>
            <a:spLocks noGrp="1"/>
          </p:cNvSpPr>
          <p:nvPr>
            <p:ph type="title" hasCustomPrompt="1"/>
          </p:nvPr>
        </p:nvSpPr>
        <p:spPr/>
        <p:txBody>
          <a:bodyPr/>
          <a:lstStyle>
            <a:lvl1pPr>
              <a:defRPr/>
            </a:lvl1pPr>
          </a:lstStyle>
          <a:p>
            <a:r>
              <a:rPr lang="en-GB" dirty="0"/>
              <a:t>Enter title</a:t>
            </a:r>
          </a:p>
        </p:txBody>
      </p:sp>
      <p:sp>
        <p:nvSpPr>
          <p:cNvPr id="7" name="Picture Placeholder 6">
            <a:extLst>
              <a:ext uri="{FF2B5EF4-FFF2-40B4-BE49-F238E27FC236}">
                <a16:creationId xmlns:a16="http://schemas.microsoft.com/office/drawing/2014/main" id="{9DE1CA3E-8E07-43D1-8EFE-5A36C3D085BD}"/>
              </a:ext>
            </a:extLst>
          </p:cNvPr>
          <p:cNvSpPr>
            <a:spLocks noGrp="1"/>
          </p:cNvSpPr>
          <p:nvPr>
            <p:ph type="pic" sz="quarter" idx="13" hasCustomPrompt="1"/>
          </p:nvPr>
        </p:nvSpPr>
        <p:spPr>
          <a:xfrm>
            <a:off x="255588" y="1196975"/>
            <a:ext cx="2828925" cy="2060575"/>
          </a:xfrm>
        </p:spPr>
        <p:txBody>
          <a:bodyPr lIns="72000" tIns="36000" rIns="72000" bIns="540000" anchor="ctr" anchorCtr="0">
            <a:normAutofit/>
          </a:bodyPr>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lang="en-GB" sz="2000" kern="1200">
                <a:solidFill>
                  <a:schemeClr val="accent5"/>
                </a:solidFill>
                <a:latin typeface="+mn-lt"/>
                <a:ea typeface="+mn-ea"/>
                <a:cs typeface="+mn-cs"/>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GB" dirty="0"/>
              <a:t>Click on the icon to add an image in this place-holder</a:t>
            </a:r>
          </a:p>
        </p:txBody>
      </p:sp>
      <p:sp>
        <p:nvSpPr>
          <p:cNvPr id="8" name="Picture Placeholder 6">
            <a:extLst>
              <a:ext uri="{FF2B5EF4-FFF2-40B4-BE49-F238E27FC236}">
                <a16:creationId xmlns:a16="http://schemas.microsoft.com/office/drawing/2014/main" id="{61D27F4A-37F9-4E2F-BF81-BF014B1B0138}"/>
              </a:ext>
            </a:extLst>
          </p:cNvPr>
          <p:cNvSpPr>
            <a:spLocks noGrp="1"/>
          </p:cNvSpPr>
          <p:nvPr>
            <p:ph type="pic" sz="quarter" idx="14" hasCustomPrompt="1"/>
          </p:nvPr>
        </p:nvSpPr>
        <p:spPr>
          <a:xfrm>
            <a:off x="3208867" y="1196975"/>
            <a:ext cx="2828925" cy="2060575"/>
          </a:xfrm>
        </p:spPr>
        <p:txBody>
          <a:bodyPr lIns="72000" tIns="36000" rIns="72000" bIns="540000" anchor="ctr" anchorCtr="0"/>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solidFill>
                  <a:schemeClr val="accent5"/>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GB" dirty="0"/>
              <a:t>Click on the icon to add an image in this place-holder</a:t>
            </a:r>
          </a:p>
          <a:p>
            <a:endParaRPr lang="en-GB" dirty="0"/>
          </a:p>
        </p:txBody>
      </p:sp>
      <p:sp>
        <p:nvSpPr>
          <p:cNvPr id="9" name="Picture Placeholder 6">
            <a:extLst>
              <a:ext uri="{FF2B5EF4-FFF2-40B4-BE49-F238E27FC236}">
                <a16:creationId xmlns:a16="http://schemas.microsoft.com/office/drawing/2014/main" id="{45E619A7-232C-48C7-9183-7D00B13B30D1}"/>
              </a:ext>
            </a:extLst>
          </p:cNvPr>
          <p:cNvSpPr>
            <a:spLocks noGrp="1"/>
          </p:cNvSpPr>
          <p:nvPr>
            <p:ph type="pic" sz="quarter" idx="15" hasCustomPrompt="1"/>
          </p:nvPr>
        </p:nvSpPr>
        <p:spPr>
          <a:xfrm>
            <a:off x="6162146" y="1196975"/>
            <a:ext cx="2828925" cy="2060575"/>
          </a:xfrm>
        </p:spPr>
        <p:txBody>
          <a:bodyPr lIns="72000" tIns="36000" rIns="72000" bIns="540000" anchor="ctr" anchorCtr="0"/>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solidFill>
                  <a:schemeClr val="accent5"/>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GB" dirty="0"/>
              <a:t>Click on the icon to add an image in this place-holder</a:t>
            </a:r>
          </a:p>
          <a:p>
            <a:endParaRPr lang="en-GB" dirty="0"/>
          </a:p>
        </p:txBody>
      </p:sp>
      <p:sp>
        <p:nvSpPr>
          <p:cNvPr id="10" name="Picture Placeholder 6">
            <a:extLst>
              <a:ext uri="{FF2B5EF4-FFF2-40B4-BE49-F238E27FC236}">
                <a16:creationId xmlns:a16="http://schemas.microsoft.com/office/drawing/2014/main" id="{88C0C4C2-577C-4D93-915B-CE1FF65A4647}"/>
              </a:ext>
            </a:extLst>
          </p:cNvPr>
          <p:cNvSpPr>
            <a:spLocks noGrp="1"/>
          </p:cNvSpPr>
          <p:nvPr>
            <p:ph type="pic" sz="quarter" idx="16" hasCustomPrompt="1"/>
          </p:nvPr>
        </p:nvSpPr>
        <p:spPr>
          <a:xfrm>
            <a:off x="9115425" y="1196975"/>
            <a:ext cx="2828925" cy="2060575"/>
          </a:xfrm>
        </p:spPr>
        <p:txBody>
          <a:bodyPr lIns="72000" tIns="36000" rIns="72000" bIns="540000" anchor="ctr" anchorCtr="0"/>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solidFill>
                  <a:schemeClr val="accent5"/>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GB" dirty="0"/>
              <a:t>Click on the icon to add an image in this place-holder</a:t>
            </a:r>
          </a:p>
          <a:p>
            <a:endParaRPr lang="en-GB" dirty="0"/>
          </a:p>
        </p:txBody>
      </p:sp>
      <p:cxnSp>
        <p:nvCxnSpPr>
          <p:cNvPr id="12" name="Straight Connector 11">
            <a:extLst>
              <a:ext uri="{FF2B5EF4-FFF2-40B4-BE49-F238E27FC236}">
                <a16:creationId xmlns:a16="http://schemas.microsoft.com/office/drawing/2014/main" id="{039558FF-EE5B-4B3D-B05F-C9F6432A95BB}"/>
              </a:ext>
            </a:extLst>
          </p:cNvPr>
          <p:cNvCxnSpPr/>
          <p:nvPr userDrawn="1"/>
        </p:nvCxnSpPr>
        <p:spPr>
          <a:xfrm>
            <a:off x="255588" y="3371850"/>
            <a:ext cx="2829397" cy="0"/>
          </a:xfrm>
          <a:prstGeom prst="line">
            <a:avLst/>
          </a:prstGeom>
          <a:ln w="25400" cap="rnd">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1637EA6B-831F-4484-92A3-0D29740A32AF}"/>
              </a:ext>
            </a:extLst>
          </p:cNvPr>
          <p:cNvCxnSpPr/>
          <p:nvPr userDrawn="1"/>
        </p:nvCxnSpPr>
        <p:spPr>
          <a:xfrm>
            <a:off x="3208631" y="3371850"/>
            <a:ext cx="2829397" cy="0"/>
          </a:xfrm>
          <a:prstGeom prst="line">
            <a:avLst/>
          </a:prstGeom>
          <a:ln w="25400" cap="rnd">
            <a:solidFill>
              <a:schemeClr val="accent6"/>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130414B2-200E-479C-ABF5-75C5FAC43285}"/>
              </a:ext>
            </a:extLst>
          </p:cNvPr>
          <p:cNvCxnSpPr/>
          <p:nvPr userDrawn="1"/>
        </p:nvCxnSpPr>
        <p:spPr>
          <a:xfrm>
            <a:off x="6161910" y="3371850"/>
            <a:ext cx="2829397" cy="0"/>
          </a:xfrm>
          <a:prstGeom prst="line">
            <a:avLst/>
          </a:prstGeom>
          <a:ln w="25400" cap="rnd">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1BD00751-7B59-4ACD-AA9B-12AC2B23653C}"/>
              </a:ext>
            </a:extLst>
          </p:cNvPr>
          <p:cNvCxnSpPr/>
          <p:nvPr userDrawn="1"/>
        </p:nvCxnSpPr>
        <p:spPr>
          <a:xfrm>
            <a:off x="9115189" y="3371850"/>
            <a:ext cx="2829397" cy="0"/>
          </a:xfrm>
          <a:prstGeom prst="line">
            <a:avLst/>
          </a:prstGeom>
          <a:ln w="25400" cap="rnd">
            <a:solidFill>
              <a:schemeClr val="accent6"/>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7" name="Text Placeholder 16">
            <a:extLst>
              <a:ext uri="{FF2B5EF4-FFF2-40B4-BE49-F238E27FC236}">
                <a16:creationId xmlns:a16="http://schemas.microsoft.com/office/drawing/2014/main" id="{9AD650B5-7491-4266-ACFD-47B4BA59EEC8}"/>
              </a:ext>
            </a:extLst>
          </p:cNvPr>
          <p:cNvSpPr>
            <a:spLocks noGrp="1"/>
          </p:cNvSpPr>
          <p:nvPr>
            <p:ph type="body" sz="quarter" idx="17" hasCustomPrompt="1"/>
          </p:nvPr>
        </p:nvSpPr>
        <p:spPr>
          <a:xfrm>
            <a:off x="255588" y="3543301"/>
            <a:ext cx="2838450" cy="2441574"/>
          </a:xfrm>
        </p:spPr>
        <p:txBody>
          <a:bodyPr/>
          <a:lstStyle>
            <a:lvl1pPr marL="0" indent="0">
              <a:buNone/>
              <a:defRPr/>
            </a:lvl1pPr>
            <a:lvl2pPr marL="360363" indent="-185738">
              <a:buFont typeface="Arial" panose="020B0604020202020204" pitchFamily="34" charset="0"/>
              <a:buChar char="•"/>
              <a:tabLst/>
              <a:defRPr/>
            </a:lvl2pPr>
            <a:lvl3pPr marL="914400" indent="0">
              <a:buNone/>
              <a:defRPr/>
            </a:lvl3pPr>
            <a:lvl4pPr marL="1371600" indent="0">
              <a:buNone/>
              <a:defRPr/>
            </a:lvl4pPr>
            <a:lvl5pPr marL="1828800" indent="0">
              <a:buNone/>
              <a:defRPr/>
            </a:lvl5pPr>
          </a:lstStyle>
          <a:p>
            <a:pPr lvl="0"/>
            <a:r>
              <a:rPr lang="en-GB" dirty="0"/>
              <a:t>Add subhead text</a:t>
            </a:r>
          </a:p>
          <a:p>
            <a:pPr lvl="1"/>
            <a:r>
              <a:rPr lang="en-GB" dirty="0"/>
              <a:t>No more than one level of bullets here</a:t>
            </a:r>
          </a:p>
        </p:txBody>
      </p:sp>
      <p:sp>
        <p:nvSpPr>
          <p:cNvPr id="18" name="Text Placeholder 16">
            <a:extLst>
              <a:ext uri="{FF2B5EF4-FFF2-40B4-BE49-F238E27FC236}">
                <a16:creationId xmlns:a16="http://schemas.microsoft.com/office/drawing/2014/main" id="{6664D0D7-33C0-4B88-8F9F-A5D5FE9D0D20}"/>
              </a:ext>
            </a:extLst>
          </p:cNvPr>
          <p:cNvSpPr>
            <a:spLocks noGrp="1"/>
          </p:cNvSpPr>
          <p:nvPr>
            <p:ph type="body" sz="quarter" idx="18" hasCustomPrompt="1"/>
          </p:nvPr>
        </p:nvSpPr>
        <p:spPr>
          <a:xfrm>
            <a:off x="3204104" y="3543301"/>
            <a:ext cx="2838450" cy="2441574"/>
          </a:xfrm>
        </p:spPr>
        <p:txBody>
          <a:bodyPr/>
          <a:lstStyle>
            <a:lvl1pPr marL="0" indent="0">
              <a:buNone/>
              <a:defRPr/>
            </a:lvl1pPr>
            <a:lvl2pPr marL="460375" indent="-285750">
              <a:buNone/>
              <a:defRPr lang="en-US" sz="1800" kern="1200" dirty="0">
                <a:solidFill>
                  <a:schemeClr val="tx2"/>
                </a:solidFill>
                <a:latin typeface="+mn-lt"/>
                <a:ea typeface="+mn-ea"/>
                <a:cs typeface="+mn-cs"/>
              </a:defRPr>
            </a:lvl2pPr>
            <a:lvl3pPr marL="914400" indent="0">
              <a:buNone/>
              <a:defRPr/>
            </a:lvl3pPr>
            <a:lvl4pPr marL="1371600" indent="0">
              <a:buNone/>
              <a:defRPr/>
            </a:lvl4pPr>
            <a:lvl5pPr marL="1828800" indent="0">
              <a:buNone/>
              <a:defRPr/>
            </a:lvl5pPr>
          </a:lstStyle>
          <a:p>
            <a:pPr lvl="0"/>
            <a:r>
              <a:rPr lang="en-GB" dirty="0"/>
              <a:t>Add subhead text</a:t>
            </a:r>
          </a:p>
          <a:p>
            <a:pPr marL="360363" lvl="1" indent="-185738" algn="l" defTabSz="914400" rtl="0" eaLnBrk="1" latinLnBrk="0" hangingPunct="1">
              <a:lnSpc>
                <a:spcPct val="90000"/>
              </a:lnSpc>
              <a:spcBef>
                <a:spcPts val="500"/>
              </a:spcBef>
              <a:buClr>
                <a:schemeClr val="accent1"/>
              </a:buClr>
              <a:buFont typeface="Arial" panose="020B0604020202020204" pitchFamily="34" charset="0"/>
              <a:buChar char="•"/>
              <a:tabLst/>
            </a:pPr>
            <a:r>
              <a:rPr lang="en-GB" dirty="0"/>
              <a:t>No more than one level of bullets here</a:t>
            </a:r>
          </a:p>
        </p:txBody>
      </p:sp>
      <p:sp>
        <p:nvSpPr>
          <p:cNvPr id="19" name="Text Placeholder 16">
            <a:extLst>
              <a:ext uri="{FF2B5EF4-FFF2-40B4-BE49-F238E27FC236}">
                <a16:creationId xmlns:a16="http://schemas.microsoft.com/office/drawing/2014/main" id="{EA3F3FD0-EF89-4528-ACF3-A63E5401BDF6}"/>
              </a:ext>
            </a:extLst>
          </p:cNvPr>
          <p:cNvSpPr>
            <a:spLocks noGrp="1"/>
          </p:cNvSpPr>
          <p:nvPr>
            <p:ph type="body" sz="quarter" idx="19" hasCustomPrompt="1"/>
          </p:nvPr>
        </p:nvSpPr>
        <p:spPr>
          <a:xfrm>
            <a:off x="6157384" y="3543301"/>
            <a:ext cx="2838450" cy="2441574"/>
          </a:xfrm>
        </p:spPr>
        <p:txBody>
          <a:bodyPr/>
          <a:lstStyle>
            <a:lvl1pPr marL="0" indent="0">
              <a:buNone/>
              <a:defRPr/>
            </a:lvl1pPr>
            <a:lvl2pPr marL="460375" indent="-285750">
              <a:buNone/>
              <a:defRPr lang="en-US" sz="1800" kern="1200" dirty="0">
                <a:solidFill>
                  <a:schemeClr val="tx2"/>
                </a:solidFill>
                <a:latin typeface="+mn-lt"/>
                <a:ea typeface="+mn-ea"/>
                <a:cs typeface="+mn-cs"/>
              </a:defRPr>
            </a:lvl2pPr>
            <a:lvl3pPr marL="914400" indent="0">
              <a:buNone/>
              <a:defRPr/>
            </a:lvl3pPr>
            <a:lvl4pPr marL="1371600" indent="0">
              <a:buNone/>
              <a:defRPr/>
            </a:lvl4pPr>
            <a:lvl5pPr marL="1828800" indent="0">
              <a:buNone/>
              <a:defRPr/>
            </a:lvl5pPr>
          </a:lstStyle>
          <a:p>
            <a:pPr lvl="0"/>
            <a:r>
              <a:rPr lang="en-GB" dirty="0"/>
              <a:t>Add subhead text</a:t>
            </a:r>
          </a:p>
          <a:p>
            <a:pPr marL="360363" lvl="1" indent="-185738" algn="l" defTabSz="914400" rtl="0" eaLnBrk="1" latinLnBrk="0" hangingPunct="1">
              <a:lnSpc>
                <a:spcPct val="90000"/>
              </a:lnSpc>
              <a:spcBef>
                <a:spcPts val="500"/>
              </a:spcBef>
              <a:buClr>
                <a:schemeClr val="accent1"/>
              </a:buClr>
              <a:buFont typeface="Arial" panose="020B0604020202020204" pitchFamily="34" charset="0"/>
              <a:buChar char="•"/>
              <a:tabLst/>
            </a:pPr>
            <a:r>
              <a:rPr lang="en-GB" dirty="0"/>
              <a:t>No more than one level of bullets here</a:t>
            </a:r>
          </a:p>
        </p:txBody>
      </p:sp>
      <p:sp>
        <p:nvSpPr>
          <p:cNvPr id="20" name="Text Placeholder 16">
            <a:extLst>
              <a:ext uri="{FF2B5EF4-FFF2-40B4-BE49-F238E27FC236}">
                <a16:creationId xmlns:a16="http://schemas.microsoft.com/office/drawing/2014/main" id="{498D0F0B-7E6C-4F63-8798-3D5CBC5E8ADD}"/>
              </a:ext>
            </a:extLst>
          </p:cNvPr>
          <p:cNvSpPr>
            <a:spLocks noGrp="1"/>
          </p:cNvSpPr>
          <p:nvPr>
            <p:ph type="body" sz="quarter" idx="20" hasCustomPrompt="1"/>
          </p:nvPr>
        </p:nvSpPr>
        <p:spPr>
          <a:xfrm>
            <a:off x="9110663" y="3543301"/>
            <a:ext cx="2838450" cy="2441574"/>
          </a:xfrm>
        </p:spPr>
        <p:txBody>
          <a:bodyPr/>
          <a:lstStyle>
            <a:lvl1pPr marL="0" indent="0">
              <a:buNone/>
              <a:defRPr/>
            </a:lvl1pPr>
            <a:lvl2pPr marL="460375" indent="-285750">
              <a:buFont typeface="Arial" panose="020B0604020202020204" pitchFamily="34" charset="0"/>
              <a:buChar char="•"/>
              <a:defRPr lang="en-US" sz="1800" kern="1200" dirty="0">
                <a:solidFill>
                  <a:schemeClr val="tx2"/>
                </a:solidFill>
                <a:latin typeface="+mn-lt"/>
                <a:ea typeface="+mn-ea"/>
                <a:cs typeface="+mn-cs"/>
              </a:defRPr>
            </a:lvl2pPr>
            <a:lvl3pPr marL="914400" indent="0">
              <a:buNone/>
              <a:defRPr/>
            </a:lvl3pPr>
            <a:lvl4pPr marL="1371600" indent="0">
              <a:buNone/>
              <a:defRPr/>
            </a:lvl4pPr>
            <a:lvl5pPr marL="1828800" indent="0">
              <a:buNone/>
              <a:defRPr/>
            </a:lvl5pPr>
          </a:lstStyle>
          <a:p>
            <a:pPr lvl="0"/>
            <a:r>
              <a:rPr lang="en-GB" dirty="0"/>
              <a:t>Add subhead text</a:t>
            </a:r>
          </a:p>
          <a:p>
            <a:pPr marL="360363" lvl="1" indent="-185738" algn="l" defTabSz="914400" rtl="0" eaLnBrk="1" latinLnBrk="0" hangingPunct="1">
              <a:lnSpc>
                <a:spcPct val="90000"/>
              </a:lnSpc>
              <a:spcBef>
                <a:spcPts val="500"/>
              </a:spcBef>
              <a:buClr>
                <a:schemeClr val="accent1"/>
              </a:buClr>
              <a:buFont typeface="Arial" panose="020B0604020202020204" pitchFamily="34" charset="0"/>
              <a:buChar char="•"/>
              <a:tabLst/>
            </a:pPr>
            <a:r>
              <a:rPr lang="en-GB" dirty="0"/>
              <a:t>No more than one level of bullets here</a:t>
            </a:r>
          </a:p>
        </p:txBody>
      </p:sp>
      <p:cxnSp>
        <p:nvCxnSpPr>
          <p:cNvPr id="29" name="Straight Connector 28">
            <a:extLst>
              <a:ext uri="{FF2B5EF4-FFF2-40B4-BE49-F238E27FC236}">
                <a16:creationId xmlns:a16="http://schemas.microsoft.com/office/drawing/2014/main" id="{ABD4F982-E7B5-4E40-ACD4-EC15C667EF3F}"/>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6" name="Footer Placeholder 5">
            <a:extLst>
              <a:ext uri="{FF2B5EF4-FFF2-40B4-BE49-F238E27FC236}">
                <a16:creationId xmlns:a16="http://schemas.microsoft.com/office/drawing/2014/main" id="{E4803F57-0C53-4BA3-BF63-B29945985223}"/>
              </a:ext>
            </a:extLst>
          </p:cNvPr>
          <p:cNvSpPr>
            <a:spLocks noGrp="1"/>
          </p:cNvSpPr>
          <p:nvPr>
            <p:ph type="ftr" sz="quarter" idx="21"/>
          </p:nvPr>
        </p:nvSpPr>
        <p:spPr/>
        <p:txBody>
          <a:bodyPr/>
          <a:lstStyle/>
          <a:p>
            <a:endParaRPr lang="en-GB" dirty="0"/>
          </a:p>
        </p:txBody>
      </p:sp>
      <p:pic>
        <p:nvPicPr>
          <p:cNvPr id="30" name="Picture 29">
            <a:extLst>
              <a:ext uri="{FF2B5EF4-FFF2-40B4-BE49-F238E27FC236}">
                <a16:creationId xmlns:a16="http://schemas.microsoft.com/office/drawing/2014/main" id="{690684C8-547B-9740-AE0C-88E3740753B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179839193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Layout 7">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F50D20C7-121D-4310-81B9-FB5410C64F02}"/>
              </a:ext>
            </a:extLst>
          </p:cNvPr>
          <p:cNvSpPr>
            <a:spLocks noGrp="1"/>
          </p:cNvSpPr>
          <p:nvPr>
            <p:ph type="body" sz="quarter" idx="21" hasCustomPrompt="1"/>
          </p:nvPr>
        </p:nvSpPr>
        <p:spPr>
          <a:xfrm>
            <a:off x="255588" y="1196975"/>
            <a:ext cx="2828925" cy="2060575"/>
          </a:xfrm>
        </p:spPr>
        <p:txBody>
          <a:bodyPr vert="horz" lIns="91440" tIns="45720" rIns="91440" bIns="45720" rtlCol="0">
            <a:normAutofit/>
          </a:bodyPr>
          <a:lstStyle>
            <a:lvl1pPr marL="0" indent="0">
              <a:buNone/>
              <a:defRPr lang="en-US" smtClean="0"/>
            </a:lvl1pPr>
            <a:lvl2pPr marL="360363" indent="-185738" algn="l" defTabSz="914400" rtl="0" eaLnBrk="1" latinLnBrk="0" hangingPunct="1">
              <a:lnSpc>
                <a:spcPct val="90000"/>
              </a:lnSpc>
              <a:spcBef>
                <a:spcPts val="500"/>
              </a:spcBef>
              <a:buClr>
                <a:schemeClr val="accent1"/>
              </a:buClr>
              <a:buFont typeface="Arial" panose="020B0604020202020204" pitchFamily="34" charset="0"/>
              <a:buChar char="•"/>
              <a:tabLst/>
              <a:defRPr lang="en-US" smtClean="0"/>
            </a:lvl2pPr>
            <a:lvl3pPr marL="914400" indent="0">
              <a:buNone/>
              <a:defRPr lang="en-US" smtClean="0"/>
            </a:lvl3pPr>
            <a:lvl4pPr marL="1371600" indent="0">
              <a:buNone/>
              <a:defRPr lang="en-US" smtClean="0"/>
            </a:lvl4pPr>
            <a:lvl5pPr marL="1828800" indent="0">
              <a:buNone/>
              <a:defRPr lang="en-GB"/>
            </a:lvl5pPr>
          </a:lstStyle>
          <a:p>
            <a:pPr marL="228600" lvl="0" indent="-228600"/>
            <a:r>
              <a:rPr lang="en-GB" dirty="0"/>
              <a:t>Add subhead text</a:t>
            </a:r>
          </a:p>
          <a:p>
            <a:pPr marL="360363" lvl="1" indent="-185738" algn="l" defTabSz="914400" rtl="0" eaLnBrk="1" latinLnBrk="0" hangingPunct="1">
              <a:lnSpc>
                <a:spcPct val="90000"/>
              </a:lnSpc>
              <a:spcBef>
                <a:spcPts val="500"/>
              </a:spcBef>
              <a:buClr>
                <a:schemeClr val="accent1"/>
              </a:buClr>
              <a:buFont typeface="Arial" panose="020B0604020202020204" pitchFamily="34" charset="0"/>
              <a:buChar char="•"/>
              <a:tabLst/>
            </a:pPr>
            <a:r>
              <a:rPr lang="en-GB" dirty="0"/>
              <a:t>No more than one level of bullets here</a:t>
            </a:r>
          </a:p>
        </p:txBody>
      </p:sp>
      <p:sp>
        <p:nvSpPr>
          <p:cNvPr id="2" name="Title 1">
            <a:extLst>
              <a:ext uri="{FF2B5EF4-FFF2-40B4-BE49-F238E27FC236}">
                <a16:creationId xmlns:a16="http://schemas.microsoft.com/office/drawing/2014/main" id="{81BBD6A9-5051-4C55-A319-6AACE0AEF28A}"/>
              </a:ext>
            </a:extLst>
          </p:cNvPr>
          <p:cNvSpPr>
            <a:spLocks noGrp="1"/>
          </p:cNvSpPr>
          <p:nvPr>
            <p:ph type="title" hasCustomPrompt="1"/>
          </p:nvPr>
        </p:nvSpPr>
        <p:spPr/>
        <p:txBody>
          <a:bodyPr/>
          <a:lstStyle/>
          <a:p>
            <a:r>
              <a:rPr lang="en-GB" dirty="0"/>
              <a:t>Enter title</a:t>
            </a:r>
          </a:p>
        </p:txBody>
      </p:sp>
      <p:sp>
        <p:nvSpPr>
          <p:cNvPr id="10" name="Picture Placeholder 6">
            <a:extLst>
              <a:ext uri="{FF2B5EF4-FFF2-40B4-BE49-F238E27FC236}">
                <a16:creationId xmlns:a16="http://schemas.microsoft.com/office/drawing/2014/main" id="{88C0C4C2-577C-4D93-915B-CE1FF65A4647}"/>
              </a:ext>
            </a:extLst>
          </p:cNvPr>
          <p:cNvSpPr>
            <a:spLocks noGrp="1"/>
          </p:cNvSpPr>
          <p:nvPr>
            <p:ph type="pic" sz="quarter" idx="16" hasCustomPrompt="1"/>
          </p:nvPr>
        </p:nvSpPr>
        <p:spPr>
          <a:xfrm>
            <a:off x="6161910" y="3543301"/>
            <a:ext cx="5773155" cy="2434751"/>
          </a:xfrm>
        </p:spPr>
        <p:txBody>
          <a:bodyPr lIns="72000" tIns="36000" rIns="72000" bIns="540000" anchor="ctr" anchorCtr="0"/>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solidFill>
                  <a:schemeClr val="accent5"/>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GB" dirty="0"/>
              <a:t>Click on the icon to add an image in this place-holder</a:t>
            </a:r>
          </a:p>
          <a:p>
            <a:endParaRPr lang="en-GB" dirty="0"/>
          </a:p>
        </p:txBody>
      </p:sp>
      <p:cxnSp>
        <p:nvCxnSpPr>
          <p:cNvPr id="13" name="Straight Connector 12">
            <a:extLst>
              <a:ext uri="{FF2B5EF4-FFF2-40B4-BE49-F238E27FC236}">
                <a16:creationId xmlns:a16="http://schemas.microsoft.com/office/drawing/2014/main" id="{1637EA6B-831F-4484-92A3-0D29740A32AF}"/>
              </a:ext>
            </a:extLst>
          </p:cNvPr>
          <p:cNvCxnSpPr>
            <a:cxnSpLocks/>
          </p:cNvCxnSpPr>
          <p:nvPr userDrawn="1"/>
        </p:nvCxnSpPr>
        <p:spPr>
          <a:xfrm>
            <a:off x="255116" y="3371850"/>
            <a:ext cx="5782912" cy="0"/>
          </a:xfrm>
          <a:prstGeom prst="line">
            <a:avLst/>
          </a:prstGeom>
          <a:ln w="25400" cap="rnd">
            <a:solidFill>
              <a:schemeClr val="accent6"/>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130414B2-200E-479C-ABF5-75C5FAC43285}"/>
              </a:ext>
            </a:extLst>
          </p:cNvPr>
          <p:cNvCxnSpPr/>
          <p:nvPr userDrawn="1"/>
        </p:nvCxnSpPr>
        <p:spPr>
          <a:xfrm>
            <a:off x="6161910" y="3371850"/>
            <a:ext cx="2829397" cy="0"/>
          </a:xfrm>
          <a:prstGeom prst="line">
            <a:avLst/>
          </a:prstGeom>
          <a:ln w="25400" cap="rnd">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1BD00751-7B59-4ACD-AA9B-12AC2B23653C}"/>
              </a:ext>
            </a:extLst>
          </p:cNvPr>
          <p:cNvCxnSpPr/>
          <p:nvPr userDrawn="1"/>
        </p:nvCxnSpPr>
        <p:spPr>
          <a:xfrm>
            <a:off x="9115189" y="3371850"/>
            <a:ext cx="2829397" cy="0"/>
          </a:xfrm>
          <a:prstGeom prst="line">
            <a:avLst/>
          </a:prstGeom>
          <a:ln w="25400" cap="rnd">
            <a:solidFill>
              <a:schemeClr val="accent6"/>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7" name="Text Placeholder 16">
            <a:extLst>
              <a:ext uri="{FF2B5EF4-FFF2-40B4-BE49-F238E27FC236}">
                <a16:creationId xmlns:a16="http://schemas.microsoft.com/office/drawing/2014/main" id="{9AD650B5-7491-4266-ACFD-47B4BA59EEC8}"/>
              </a:ext>
            </a:extLst>
          </p:cNvPr>
          <p:cNvSpPr>
            <a:spLocks noGrp="1"/>
          </p:cNvSpPr>
          <p:nvPr>
            <p:ph type="body" sz="quarter" idx="17" hasCustomPrompt="1"/>
          </p:nvPr>
        </p:nvSpPr>
        <p:spPr>
          <a:xfrm>
            <a:off x="255588" y="3543301"/>
            <a:ext cx="5783262" cy="2441574"/>
          </a:xfrm>
        </p:spPr>
        <p:txBody>
          <a:bodyPr/>
          <a:lstStyle>
            <a:lvl1pPr marL="0" indent="0">
              <a:buNone/>
              <a:defRPr/>
            </a:lvl1pPr>
            <a:lvl2pPr marL="360363" indent="-185738" algn="l" defTabSz="914400" rtl="0" eaLnBrk="1" latinLnBrk="0" hangingPunct="1">
              <a:lnSpc>
                <a:spcPct val="90000"/>
              </a:lnSpc>
              <a:spcBef>
                <a:spcPts val="500"/>
              </a:spcBef>
              <a:buClr>
                <a:schemeClr val="accent1"/>
              </a:buClr>
              <a:buFont typeface="Arial" panose="020B0604020202020204" pitchFamily="34" charset="0"/>
              <a:buChar char="•"/>
              <a:tabLst/>
              <a:defRPr/>
            </a:lvl2pPr>
            <a:lvl3pPr marL="914400" indent="0">
              <a:buNone/>
              <a:defRPr/>
            </a:lvl3pPr>
            <a:lvl4pPr marL="1371600" indent="0">
              <a:buNone/>
              <a:defRPr/>
            </a:lvl4pPr>
            <a:lvl5pPr marL="1828800" indent="0">
              <a:buNone/>
              <a:defRPr/>
            </a:lvl5pPr>
          </a:lstStyle>
          <a:p>
            <a:pPr lvl="0"/>
            <a:r>
              <a:rPr lang="en-GB" dirty="0"/>
              <a:t>Add subhead text</a:t>
            </a:r>
          </a:p>
          <a:p>
            <a:pPr marL="360363" lvl="1" indent="-185738" algn="l" defTabSz="914400" rtl="0" eaLnBrk="1" latinLnBrk="0" hangingPunct="1">
              <a:lnSpc>
                <a:spcPct val="90000"/>
              </a:lnSpc>
              <a:spcBef>
                <a:spcPts val="500"/>
              </a:spcBef>
              <a:buClr>
                <a:schemeClr val="accent1"/>
              </a:buClr>
              <a:buFont typeface="Arial" panose="020B0604020202020204" pitchFamily="34" charset="0"/>
              <a:buChar char="•"/>
              <a:tabLst/>
            </a:pPr>
            <a:r>
              <a:rPr lang="en-GB" dirty="0"/>
              <a:t>No more than one level of bullets here</a:t>
            </a:r>
          </a:p>
        </p:txBody>
      </p:sp>
      <p:cxnSp>
        <p:nvCxnSpPr>
          <p:cNvPr id="29" name="Straight Connector 28">
            <a:extLst>
              <a:ext uri="{FF2B5EF4-FFF2-40B4-BE49-F238E27FC236}">
                <a16:creationId xmlns:a16="http://schemas.microsoft.com/office/drawing/2014/main" id="{ABD4F982-E7B5-4E40-ACD4-EC15C667EF3F}"/>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30" name="Picture Placeholder 6">
            <a:extLst>
              <a:ext uri="{FF2B5EF4-FFF2-40B4-BE49-F238E27FC236}">
                <a16:creationId xmlns:a16="http://schemas.microsoft.com/office/drawing/2014/main" id="{5E342A90-2B0C-4D2D-9B9C-009582D023D5}"/>
              </a:ext>
            </a:extLst>
          </p:cNvPr>
          <p:cNvSpPr>
            <a:spLocks noGrp="1"/>
          </p:cNvSpPr>
          <p:nvPr>
            <p:ph type="pic" sz="quarter" idx="18" hasCustomPrompt="1"/>
          </p:nvPr>
        </p:nvSpPr>
        <p:spPr>
          <a:xfrm>
            <a:off x="3207866" y="1196975"/>
            <a:ext cx="2828925" cy="2060575"/>
          </a:xfrm>
        </p:spPr>
        <p:txBody>
          <a:bodyPr lIns="72000" tIns="36000" rIns="72000" bIns="540000" anchor="ctr" anchorCtr="0"/>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solidFill>
                  <a:schemeClr val="accent5"/>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GB" dirty="0"/>
              <a:t>Click on the icon to add an image in this place-holder</a:t>
            </a:r>
          </a:p>
          <a:p>
            <a:endParaRPr lang="en-GB" dirty="0"/>
          </a:p>
        </p:txBody>
      </p:sp>
      <p:sp>
        <p:nvSpPr>
          <p:cNvPr id="31" name="Text Placeholder 16">
            <a:extLst>
              <a:ext uri="{FF2B5EF4-FFF2-40B4-BE49-F238E27FC236}">
                <a16:creationId xmlns:a16="http://schemas.microsoft.com/office/drawing/2014/main" id="{73DCAF20-12EC-4E48-A318-966FD4F4405D}"/>
              </a:ext>
            </a:extLst>
          </p:cNvPr>
          <p:cNvSpPr>
            <a:spLocks noGrp="1"/>
          </p:cNvSpPr>
          <p:nvPr>
            <p:ph type="body" sz="quarter" idx="19" hasCustomPrompt="1"/>
          </p:nvPr>
        </p:nvSpPr>
        <p:spPr>
          <a:xfrm>
            <a:off x="6170141" y="1196975"/>
            <a:ext cx="2821166" cy="2060575"/>
          </a:xfrm>
        </p:spPr>
        <p:txBody>
          <a:bodyPr/>
          <a:lstStyle>
            <a:lvl1pPr marL="0" indent="0">
              <a:buNone/>
              <a:defRPr/>
            </a:lvl1pPr>
            <a:lvl2pPr marL="360363" indent="-185738" algn="l" defTabSz="914400" rtl="0" eaLnBrk="1" latinLnBrk="0" hangingPunct="1">
              <a:lnSpc>
                <a:spcPct val="90000"/>
              </a:lnSpc>
              <a:spcBef>
                <a:spcPts val="500"/>
              </a:spcBef>
              <a:buClr>
                <a:schemeClr val="accent1"/>
              </a:buClr>
              <a:buFont typeface="Arial" panose="020B0604020202020204" pitchFamily="34" charset="0"/>
              <a:buChar char="•"/>
              <a:tabLst/>
              <a:defRPr/>
            </a:lvl2pPr>
            <a:lvl3pPr marL="914400" indent="0">
              <a:buNone/>
              <a:defRPr/>
            </a:lvl3pPr>
            <a:lvl4pPr marL="1371600" indent="0">
              <a:buNone/>
              <a:defRPr/>
            </a:lvl4pPr>
            <a:lvl5pPr marL="1828800" indent="0">
              <a:buNone/>
              <a:defRPr/>
            </a:lvl5pPr>
          </a:lstStyle>
          <a:p>
            <a:pPr lvl="0"/>
            <a:r>
              <a:rPr lang="en-GB" dirty="0"/>
              <a:t>Add subhead text</a:t>
            </a:r>
          </a:p>
          <a:p>
            <a:pPr marL="360363" lvl="1" indent="-185738" algn="l" defTabSz="914400" rtl="0" eaLnBrk="1" latinLnBrk="0" hangingPunct="1">
              <a:lnSpc>
                <a:spcPct val="90000"/>
              </a:lnSpc>
              <a:spcBef>
                <a:spcPts val="500"/>
              </a:spcBef>
              <a:buClr>
                <a:schemeClr val="accent1"/>
              </a:buClr>
              <a:buFont typeface="Arial" panose="020B0604020202020204" pitchFamily="34" charset="0"/>
              <a:buChar char="•"/>
              <a:tabLst/>
            </a:pPr>
            <a:r>
              <a:rPr lang="en-GB" dirty="0"/>
              <a:t>No more than one level of bullets here</a:t>
            </a:r>
          </a:p>
        </p:txBody>
      </p:sp>
      <p:sp>
        <p:nvSpPr>
          <p:cNvPr id="32" name="Picture Placeholder 6">
            <a:extLst>
              <a:ext uri="{FF2B5EF4-FFF2-40B4-BE49-F238E27FC236}">
                <a16:creationId xmlns:a16="http://schemas.microsoft.com/office/drawing/2014/main" id="{81568C63-A0DB-4C5A-A0E0-E6D10894D65A}"/>
              </a:ext>
            </a:extLst>
          </p:cNvPr>
          <p:cNvSpPr>
            <a:spLocks noGrp="1"/>
          </p:cNvSpPr>
          <p:nvPr>
            <p:ph type="pic" sz="quarter" idx="20" hasCustomPrompt="1"/>
          </p:nvPr>
        </p:nvSpPr>
        <p:spPr>
          <a:xfrm>
            <a:off x="9115661" y="1196975"/>
            <a:ext cx="2828925" cy="2060575"/>
          </a:xfrm>
        </p:spPr>
        <p:txBody>
          <a:bodyPr lIns="72000" tIns="36000" rIns="72000" bIns="540000" anchor="ctr" anchorCtr="0"/>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solidFill>
                  <a:schemeClr val="accent5"/>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GB" dirty="0"/>
              <a:t>Click on the icon to add an image in this place-holder</a:t>
            </a:r>
          </a:p>
          <a:p>
            <a:endParaRPr lang="en-GB" dirty="0"/>
          </a:p>
        </p:txBody>
      </p:sp>
      <p:sp>
        <p:nvSpPr>
          <p:cNvPr id="8" name="Footer Placeholder 7">
            <a:extLst>
              <a:ext uri="{FF2B5EF4-FFF2-40B4-BE49-F238E27FC236}">
                <a16:creationId xmlns:a16="http://schemas.microsoft.com/office/drawing/2014/main" id="{C71E8464-B86E-4C9D-B421-A0484BF6F4B5}"/>
              </a:ext>
            </a:extLst>
          </p:cNvPr>
          <p:cNvSpPr>
            <a:spLocks noGrp="1"/>
          </p:cNvSpPr>
          <p:nvPr>
            <p:ph type="ftr" sz="quarter" idx="22"/>
          </p:nvPr>
        </p:nvSpPr>
        <p:spPr/>
        <p:txBody>
          <a:bodyPr/>
          <a:lstStyle/>
          <a:p>
            <a:endParaRPr lang="en-GB" dirty="0"/>
          </a:p>
        </p:txBody>
      </p:sp>
      <p:pic>
        <p:nvPicPr>
          <p:cNvPr id="33" name="Picture 32">
            <a:extLst>
              <a:ext uri="{FF2B5EF4-FFF2-40B4-BE49-F238E27FC236}">
                <a16:creationId xmlns:a16="http://schemas.microsoft.com/office/drawing/2014/main" id="{57DBDE1F-803C-DC49-957D-FDCD61C417FE}"/>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282301874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Layout 3">
    <p:spTree>
      <p:nvGrpSpPr>
        <p:cNvPr id="1" name=""/>
        <p:cNvGrpSpPr/>
        <p:nvPr/>
      </p:nvGrpSpPr>
      <p:grpSpPr>
        <a:xfrm>
          <a:off x="0" y="0"/>
          <a:ext cx="0" cy="0"/>
          <a:chOff x="0" y="0"/>
          <a:chExt cx="0" cy="0"/>
        </a:xfrm>
      </p:grpSpPr>
      <p:pic>
        <p:nvPicPr>
          <p:cNvPr id="20" name="Graphic 19">
            <a:extLst>
              <a:ext uri="{FF2B5EF4-FFF2-40B4-BE49-F238E27FC236}">
                <a16:creationId xmlns:a16="http://schemas.microsoft.com/office/drawing/2014/main" id="{5AFE449E-4CA6-4C84-B3E6-911EEBC612DF}"/>
              </a:ext>
            </a:extLst>
          </p:cNvPr>
          <p:cNvPicPr>
            <a:picLocks noChangeAspect="1"/>
          </p:cNvPicPr>
          <p:nvPr userDrawn="1"/>
        </p:nvPicPr>
        <p:blipFill rotWithShape="1">
          <a:blip/>
          <a:srcRect l="39723" t="49808" r="55140" b="26791"/>
          <a:stretch/>
        </p:blipFill>
        <p:spPr>
          <a:xfrm>
            <a:off x="-1089" y="3242989"/>
            <a:ext cx="671046" cy="2938251"/>
          </a:xfrm>
          <a:custGeom>
            <a:avLst/>
            <a:gdLst>
              <a:gd name="connsiteX0" fmla="*/ 0 w 3200939"/>
              <a:gd name="connsiteY0" fmla="*/ 0 h 6189599"/>
              <a:gd name="connsiteX1" fmla="*/ 3200939 w 3200939"/>
              <a:gd name="connsiteY1" fmla="*/ 0 h 6189599"/>
              <a:gd name="connsiteX2" fmla="*/ 3200939 w 3200939"/>
              <a:gd name="connsiteY2" fmla="*/ 6189599 h 6189599"/>
              <a:gd name="connsiteX3" fmla="*/ 0 w 3200939"/>
              <a:gd name="connsiteY3" fmla="*/ 6189599 h 6189599"/>
            </a:gdLst>
            <a:ahLst/>
            <a:cxnLst>
              <a:cxn ang="0">
                <a:pos x="connsiteX0" y="connsiteY0"/>
              </a:cxn>
              <a:cxn ang="0">
                <a:pos x="connsiteX1" y="connsiteY1"/>
              </a:cxn>
              <a:cxn ang="0">
                <a:pos x="connsiteX2" y="connsiteY2"/>
              </a:cxn>
              <a:cxn ang="0">
                <a:pos x="connsiteX3" y="connsiteY3"/>
              </a:cxn>
            </a:cxnLst>
            <a:rect l="l" t="t" r="r" b="b"/>
            <a:pathLst>
              <a:path w="3200939" h="6189599">
                <a:moveTo>
                  <a:pt x="0" y="0"/>
                </a:moveTo>
                <a:lnTo>
                  <a:pt x="3200939" y="0"/>
                </a:lnTo>
                <a:lnTo>
                  <a:pt x="3200939" y="6189599"/>
                </a:lnTo>
                <a:lnTo>
                  <a:pt x="0" y="6189599"/>
                </a:lnTo>
                <a:close/>
              </a:path>
            </a:pathLst>
          </a:custGeom>
        </p:spPr>
      </p:pic>
      <p:sp>
        <p:nvSpPr>
          <p:cNvPr id="8" name="Rectangle 7">
            <a:extLst>
              <a:ext uri="{FF2B5EF4-FFF2-40B4-BE49-F238E27FC236}">
                <a16:creationId xmlns:a16="http://schemas.microsoft.com/office/drawing/2014/main" id="{2B7BBAC8-B41E-4852-A76C-8393CCE606D6}"/>
              </a:ext>
            </a:extLst>
          </p:cNvPr>
          <p:cNvSpPr/>
          <p:nvPr userDrawn="1"/>
        </p:nvSpPr>
        <p:spPr>
          <a:xfrm>
            <a:off x="1" y="3242989"/>
            <a:ext cx="669956" cy="2938251"/>
          </a:xfrm>
          <a:prstGeom prst="rect">
            <a:avLst/>
          </a:prstGeom>
          <a:solidFill>
            <a:schemeClr val="accent3">
              <a:alpha val="9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5" name="Rectangle 24">
            <a:extLst>
              <a:ext uri="{FF2B5EF4-FFF2-40B4-BE49-F238E27FC236}">
                <a16:creationId xmlns:a16="http://schemas.microsoft.com/office/drawing/2014/main" id="{447823FF-C76F-426C-B219-0D5A62ED4409}"/>
              </a:ext>
            </a:extLst>
          </p:cNvPr>
          <p:cNvSpPr/>
          <p:nvPr userDrawn="1"/>
        </p:nvSpPr>
        <p:spPr>
          <a:xfrm>
            <a:off x="-1089" y="0"/>
            <a:ext cx="12192000" cy="3380888"/>
          </a:xfrm>
          <a:prstGeom prst="rect">
            <a:avLst/>
          </a:prstGeom>
          <a:solidFill>
            <a:schemeClr val="accent6"/>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a:extLst>
              <a:ext uri="{FF2B5EF4-FFF2-40B4-BE49-F238E27FC236}">
                <a16:creationId xmlns:a16="http://schemas.microsoft.com/office/drawing/2014/main" id="{FECAB465-F32F-4A1E-9FF1-38C701C3EC20}"/>
              </a:ext>
            </a:extLst>
          </p:cNvPr>
          <p:cNvSpPr>
            <a:spLocks noGrp="1"/>
          </p:cNvSpPr>
          <p:nvPr>
            <p:ph type="title" hasCustomPrompt="1"/>
          </p:nvPr>
        </p:nvSpPr>
        <p:spPr>
          <a:xfrm>
            <a:off x="1119910" y="3966126"/>
            <a:ext cx="3314607" cy="1497485"/>
          </a:xfrm>
        </p:spPr>
        <p:txBody>
          <a:bodyPr/>
          <a:lstStyle>
            <a:lvl1pPr>
              <a:defRPr>
                <a:solidFill>
                  <a:schemeClr val="accent6"/>
                </a:solidFill>
              </a:defRPr>
            </a:lvl1pPr>
          </a:lstStyle>
          <a:p>
            <a:r>
              <a:rPr lang="en-GB" dirty="0"/>
              <a:t>Enter title</a:t>
            </a:r>
          </a:p>
        </p:txBody>
      </p:sp>
      <p:sp>
        <p:nvSpPr>
          <p:cNvPr id="7" name="Picture Placeholder 6">
            <a:extLst>
              <a:ext uri="{FF2B5EF4-FFF2-40B4-BE49-F238E27FC236}">
                <a16:creationId xmlns:a16="http://schemas.microsoft.com/office/drawing/2014/main" id="{612C48D1-169F-4171-9F3B-117E71D96BE3}"/>
              </a:ext>
            </a:extLst>
          </p:cNvPr>
          <p:cNvSpPr>
            <a:spLocks noGrp="1"/>
          </p:cNvSpPr>
          <p:nvPr>
            <p:ph type="pic" sz="quarter" idx="13" hasCustomPrompt="1"/>
          </p:nvPr>
        </p:nvSpPr>
        <p:spPr>
          <a:xfrm>
            <a:off x="0" y="1"/>
            <a:ext cx="12192000" cy="3242988"/>
          </a:xfrm>
          <a:solidFill>
            <a:schemeClr val="bg1"/>
          </a:solidFill>
          <a:effectLst>
            <a:outerShdw blurRad="88900" dist="38100" dir="5400000" algn="t" rotWithShape="0">
              <a:prstClr val="black">
                <a:alpha val="20000"/>
              </a:prstClr>
            </a:outerShdw>
          </a:effectLst>
        </p:spPr>
        <p:txBody>
          <a:bodyPr vert="horz" lIns="72000" tIns="72000" rIns="72000" bIns="1044000" rtlCol="0" anchor="ctr" anchorCtr="0">
            <a:normAutofit/>
          </a:bodyPr>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lang="en-GB" sz="1800">
                <a:solidFill>
                  <a:schemeClr val="accent5"/>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GB" dirty="0"/>
              <a:t>Click on the icon to add an image in this place-holder</a:t>
            </a:r>
          </a:p>
        </p:txBody>
      </p:sp>
      <p:sp>
        <p:nvSpPr>
          <p:cNvPr id="19" name="Text Placeholder 18">
            <a:extLst>
              <a:ext uri="{FF2B5EF4-FFF2-40B4-BE49-F238E27FC236}">
                <a16:creationId xmlns:a16="http://schemas.microsoft.com/office/drawing/2014/main" id="{5210B970-E066-44AB-A67C-39DA5EF063D5}"/>
              </a:ext>
            </a:extLst>
          </p:cNvPr>
          <p:cNvSpPr>
            <a:spLocks noGrp="1"/>
          </p:cNvSpPr>
          <p:nvPr>
            <p:ph type="body" sz="quarter" idx="14" hasCustomPrompt="1"/>
          </p:nvPr>
        </p:nvSpPr>
        <p:spPr>
          <a:xfrm>
            <a:off x="4852657" y="3601054"/>
            <a:ext cx="7091693" cy="2374468"/>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GB" dirty="0"/>
              <a:t>Add text</a:t>
            </a:r>
          </a:p>
          <a:p>
            <a:pPr lvl="1"/>
            <a:r>
              <a:rPr lang="en-GB" dirty="0"/>
              <a:t>Second level</a:t>
            </a:r>
          </a:p>
          <a:p>
            <a:pPr lvl="2"/>
            <a:r>
              <a:rPr lang="en-GB" dirty="0"/>
              <a:t>Third level</a:t>
            </a:r>
          </a:p>
        </p:txBody>
      </p:sp>
      <p:cxnSp>
        <p:nvCxnSpPr>
          <p:cNvPr id="17" name="Straight Connector 16">
            <a:extLst>
              <a:ext uri="{FF2B5EF4-FFF2-40B4-BE49-F238E27FC236}">
                <a16:creationId xmlns:a16="http://schemas.microsoft.com/office/drawing/2014/main" id="{93C97990-E2EB-4972-AF10-931AA8229B85}"/>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6" name="Footer Placeholder 5">
            <a:extLst>
              <a:ext uri="{FF2B5EF4-FFF2-40B4-BE49-F238E27FC236}">
                <a16:creationId xmlns:a16="http://schemas.microsoft.com/office/drawing/2014/main" id="{212D4F98-7BC8-479A-987A-7A53E35D3FE7}"/>
              </a:ext>
            </a:extLst>
          </p:cNvPr>
          <p:cNvSpPr>
            <a:spLocks noGrp="1"/>
          </p:cNvSpPr>
          <p:nvPr>
            <p:ph type="ftr" sz="quarter" idx="15"/>
          </p:nvPr>
        </p:nvSpPr>
        <p:spPr/>
        <p:txBody>
          <a:bodyPr/>
          <a:lstStyle/>
          <a:p>
            <a:endParaRPr lang="en-GB" dirty="0"/>
          </a:p>
        </p:txBody>
      </p:sp>
      <p:pic>
        <p:nvPicPr>
          <p:cNvPr id="18" name="Picture 17">
            <a:extLst>
              <a:ext uri="{FF2B5EF4-FFF2-40B4-BE49-F238E27FC236}">
                <a16:creationId xmlns:a16="http://schemas.microsoft.com/office/drawing/2014/main" id="{2AAE4987-2832-7B40-AA74-356CAA8F5CD1}"/>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267414529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Layout 4">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178A53C-1623-41B1-A78C-2E884C0EA52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6153149" cy="2077234"/>
          </a:xfrm>
          <a:prstGeom prst="rect">
            <a:avLst/>
          </a:prstGeom>
        </p:spPr>
      </p:pic>
      <p:pic>
        <p:nvPicPr>
          <p:cNvPr id="31" name="Graphic 30">
            <a:extLst>
              <a:ext uri="{FF2B5EF4-FFF2-40B4-BE49-F238E27FC236}">
                <a16:creationId xmlns:a16="http://schemas.microsoft.com/office/drawing/2014/main" id="{C405875D-D49D-4AD7-8174-3D34B708DBFC}"/>
              </a:ext>
            </a:extLst>
          </p:cNvPr>
          <p:cNvPicPr>
            <a:picLocks noChangeAspect="1"/>
          </p:cNvPicPr>
          <p:nvPr userDrawn="1"/>
        </p:nvPicPr>
        <p:blipFill rotWithShape="1">
          <a:blip/>
          <a:srcRect l="39722" t="23515" r="58386" b="26791"/>
          <a:stretch/>
        </p:blipFill>
        <p:spPr>
          <a:xfrm>
            <a:off x="11944848" y="-9905"/>
            <a:ext cx="247152" cy="6189599"/>
          </a:xfrm>
          <a:custGeom>
            <a:avLst/>
            <a:gdLst>
              <a:gd name="connsiteX0" fmla="*/ 0 w 3200939"/>
              <a:gd name="connsiteY0" fmla="*/ 0 h 6189599"/>
              <a:gd name="connsiteX1" fmla="*/ 3200939 w 3200939"/>
              <a:gd name="connsiteY1" fmla="*/ 0 h 6189599"/>
              <a:gd name="connsiteX2" fmla="*/ 3200939 w 3200939"/>
              <a:gd name="connsiteY2" fmla="*/ 6189599 h 6189599"/>
              <a:gd name="connsiteX3" fmla="*/ 0 w 3200939"/>
              <a:gd name="connsiteY3" fmla="*/ 6189599 h 6189599"/>
            </a:gdLst>
            <a:ahLst/>
            <a:cxnLst>
              <a:cxn ang="0">
                <a:pos x="connsiteX0" y="connsiteY0"/>
              </a:cxn>
              <a:cxn ang="0">
                <a:pos x="connsiteX1" y="connsiteY1"/>
              </a:cxn>
              <a:cxn ang="0">
                <a:pos x="connsiteX2" y="connsiteY2"/>
              </a:cxn>
              <a:cxn ang="0">
                <a:pos x="connsiteX3" y="connsiteY3"/>
              </a:cxn>
            </a:cxnLst>
            <a:rect l="l" t="t" r="r" b="b"/>
            <a:pathLst>
              <a:path w="3200939" h="6189599">
                <a:moveTo>
                  <a:pt x="0" y="0"/>
                </a:moveTo>
                <a:lnTo>
                  <a:pt x="3200939" y="0"/>
                </a:lnTo>
                <a:lnTo>
                  <a:pt x="3200939" y="6189599"/>
                </a:lnTo>
                <a:lnTo>
                  <a:pt x="0" y="6189599"/>
                </a:lnTo>
                <a:close/>
              </a:path>
            </a:pathLst>
          </a:custGeom>
        </p:spPr>
      </p:pic>
      <p:sp>
        <p:nvSpPr>
          <p:cNvPr id="10" name="Picture Placeholder 9">
            <a:extLst>
              <a:ext uri="{FF2B5EF4-FFF2-40B4-BE49-F238E27FC236}">
                <a16:creationId xmlns:a16="http://schemas.microsoft.com/office/drawing/2014/main" id="{F96DA249-6B49-4AFB-88FC-DF2A8E6FCCBE}"/>
              </a:ext>
            </a:extLst>
          </p:cNvPr>
          <p:cNvSpPr>
            <a:spLocks noGrp="1"/>
          </p:cNvSpPr>
          <p:nvPr>
            <p:ph type="pic" sz="quarter" idx="13" hasCustomPrompt="1"/>
          </p:nvPr>
        </p:nvSpPr>
        <p:spPr>
          <a:xfrm>
            <a:off x="6153150" y="-23"/>
            <a:ext cx="5791699" cy="6157911"/>
          </a:xfrm>
          <a:noFill/>
        </p:spPr>
        <p:txBody>
          <a:bodyPr vert="horz" lIns="72000" tIns="72000" rIns="72000" bIns="1188000" rtlCol="0" anchor="ctr" anchorCtr="0">
            <a:normAutofit/>
          </a:bodyPr>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lang="en-GB" sz="1800">
                <a:solidFill>
                  <a:schemeClr val="accent5"/>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GB" dirty="0"/>
              <a:t>Click on the icon to add an image in this place-holder</a:t>
            </a:r>
          </a:p>
        </p:txBody>
      </p:sp>
      <p:sp>
        <p:nvSpPr>
          <p:cNvPr id="11" name="Title 10">
            <a:extLst>
              <a:ext uri="{FF2B5EF4-FFF2-40B4-BE49-F238E27FC236}">
                <a16:creationId xmlns:a16="http://schemas.microsoft.com/office/drawing/2014/main" id="{A6BA76B2-A261-4CFB-B331-B236677917F3}"/>
              </a:ext>
            </a:extLst>
          </p:cNvPr>
          <p:cNvSpPr>
            <a:spLocks noGrp="1"/>
          </p:cNvSpPr>
          <p:nvPr>
            <p:ph type="title" hasCustomPrompt="1"/>
          </p:nvPr>
        </p:nvSpPr>
        <p:spPr>
          <a:xfrm>
            <a:off x="0" y="0"/>
            <a:ext cx="6153149" cy="2077234"/>
          </a:xfrm>
          <a:solidFill>
            <a:schemeClr val="accent6">
              <a:alpha val="90000"/>
            </a:schemeClr>
          </a:solidFill>
        </p:spPr>
        <p:txBody>
          <a:bodyPr lIns="252000" tIns="180000" rIns="180000" bIns="180000"/>
          <a:lstStyle>
            <a:lvl1pPr>
              <a:defRPr>
                <a:solidFill>
                  <a:schemeClr val="bg1"/>
                </a:solidFill>
              </a:defRPr>
            </a:lvl1pPr>
          </a:lstStyle>
          <a:p>
            <a:r>
              <a:rPr lang="en-GB" dirty="0"/>
              <a:t>Enter title</a:t>
            </a:r>
          </a:p>
        </p:txBody>
      </p:sp>
      <p:sp>
        <p:nvSpPr>
          <p:cNvPr id="27" name="Text Placeholder 26">
            <a:extLst>
              <a:ext uri="{FF2B5EF4-FFF2-40B4-BE49-F238E27FC236}">
                <a16:creationId xmlns:a16="http://schemas.microsoft.com/office/drawing/2014/main" id="{6FDF242F-295C-4FF5-9972-CDB685E9DFA6}"/>
              </a:ext>
            </a:extLst>
          </p:cNvPr>
          <p:cNvSpPr>
            <a:spLocks noGrp="1"/>
          </p:cNvSpPr>
          <p:nvPr>
            <p:ph type="body" sz="quarter" idx="14" hasCustomPrompt="1"/>
          </p:nvPr>
        </p:nvSpPr>
        <p:spPr>
          <a:xfrm>
            <a:off x="246063" y="2459251"/>
            <a:ext cx="5791699" cy="3525623"/>
          </a:xfrm>
        </p:spPr>
        <p:txBody>
          <a:bodyPr/>
          <a:lstStyle>
            <a:lvl1pPr marL="0" indent="0">
              <a:buNone/>
              <a:defRPr/>
            </a:lvl1pPr>
          </a:lstStyle>
          <a:p>
            <a:pPr lvl="0"/>
            <a:r>
              <a:rPr lang="en-GB" dirty="0"/>
              <a:t>Add text</a:t>
            </a:r>
          </a:p>
          <a:p>
            <a:pPr lvl="1"/>
            <a:r>
              <a:rPr lang="en-GB" dirty="0"/>
              <a:t>Second level</a:t>
            </a:r>
          </a:p>
          <a:p>
            <a:pPr lvl="2"/>
            <a:r>
              <a:rPr lang="en-GB" dirty="0"/>
              <a:t>Third level</a:t>
            </a:r>
          </a:p>
        </p:txBody>
      </p:sp>
      <p:sp>
        <p:nvSpPr>
          <p:cNvPr id="29" name="Rectangle 28">
            <a:extLst>
              <a:ext uri="{FF2B5EF4-FFF2-40B4-BE49-F238E27FC236}">
                <a16:creationId xmlns:a16="http://schemas.microsoft.com/office/drawing/2014/main" id="{119DD3C3-8D84-4DD3-AFE3-61EFAC4BA2BC}"/>
              </a:ext>
            </a:extLst>
          </p:cNvPr>
          <p:cNvSpPr/>
          <p:nvPr userDrawn="1"/>
        </p:nvSpPr>
        <p:spPr>
          <a:xfrm>
            <a:off x="11944849" y="0"/>
            <a:ext cx="247151" cy="6172177"/>
          </a:xfrm>
          <a:prstGeom prst="rect">
            <a:avLst/>
          </a:prstGeom>
          <a:solidFill>
            <a:schemeClr val="accent2">
              <a:alpha val="8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25" name="Straight Connector 24">
            <a:extLst>
              <a:ext uri="{FF2B5EF4-FFF2-40B4-BE49-F238E27FC236}">
                <a16:creationId xmlns:a16="http://schemas.microsoft.com/office/drawing/2014/main" id="{3C11F9C1-FF36-4D57-816E-51C14F2A17DF}"/>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72D3A7FC-7004-4EDF-B945-941D9B897FEC}"/>
              </a:ext>
            </a:extLst>
          </p:cNvPr>
          <p:cNvCxnSpPr>
            <a:cxnSpLocks/>
          </p:cNvCxnSpPr>
          <p:nvPr userDrawn="1"/>
        </p:nvCxnSpPr>
        <p:spPr>
          <a:xfrm>
            <a:off x="255116" y="2282410"/>
            <a:ext cx="540000" cy="0"/>
          </a:xfrm>
          <a:prstGeom prst="line">
            <a:avLst/>
          </a:prstGeom>
          <a:ln w="25400" cap="rnd">
            <a:solidFill>
              <a:schemeClr val="accent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6" name="Footer Placeholder 5">
            <a:extLst>
              <a:ext uri="{FF2B5EF4-FFF2-40B4-BE49-F238E27FC236}">
                <a16:creationId xmlns:a16="http://schemas.microsoft.com/office/drawing/2014/main" id="{141DBBC9-1DB9-416F-9CE8-14E3BD2E2F37}"/>
              </a:ext>
            </a:extLst>
          </p:cNvPr>
          <p:cNvSpPr>
            <a:spLocks noGrp="1"/>
          </p:cNvSpPr>
          <p:nvPr>
            <p:ph type="ftr" sz="quarter" idx="15"/>
          </p:nvPr>
        </p:nvSpPr>
        <p:spPr/>
        <p:txBody>
          <a:bodyPr/>
          <a:lstStyle/>
          <a:p>
            <a:endParaRPr lang="en-GB" dirty="0"/>
          </a:p>
        </p:txBody>
      </p:sp>
      <p:pic>
        <p:nvPicPr>
          <p:cNvPr id="26" name="Picture 25">
            <a:extLst>
              <a:ext uri="{FF2B5EF4-FFF2-40B4-BE49-F238E27FC236}">
                <a16:creationId xmlns:a16="http://schemas.microsoft.com/office/drawing/2014/main" id="{633B1C7E-E3CF-E549-B99E-07D0B30D73B4}"/>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244001099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_Layout 2">
    <p:spTree>
      <p:nvGrpSpPr>
        <p:cNvPr id="1" name=""/>
        <p:cNvGrpSpPr/>
        <p:nvPr/>
      </p:nvGrpSpPr>
      <p:grpSpPr>
        <a:xfrm>
          <a:off x="0" y="0"/>
          <a:ext cx="0" cy="0"/>
          <a:chOff x="0" y="0"/>
          <a:chExt cx="0" cy="0"/>
        </a:xfrm>
      </p:grpSpPr>
      <p:pic>
        <p:nvPicPr>
          <p:cNvPr id="48" name="Picture 47">
            <a:extLst>
              <a:ext uri="{FF2B5EF4-FFF2-40B4-BE49-F238E27FC236}">
                <a16:creationId xmlns:a16="http://schemas.microsoft.com/office/drawing/2014/main" id="{DCDBE537-51F7-4EC9-9101-387FDCD79461}"/>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594" t="2168" b="10242"/>
          <a:stretch/>
        </p:blipFill>
        <p:spPr>
          <a:xfrm>
            <a:off x="0" y="0"/>
            <a:ext cx="12192000" cy="6144926"/>
          </a:xfrm>
          <a:prstGeom prst="rect">
            <a:avLst/>
          </a:prstGeom>
        </p:spPr>
      </p:pic>
      <p:sp>
        <p:nvSpPr>
          <p:cNvPr id="31" name="Rectangle 30">
            <a:extLst>
              <a:ext uri="{FF2B5EF4-FFF2-40B4-BE49-F238E27FC236}">
                <a16:creationId xmlns:a16="http://schemas.microsoft.com/office/drawing/2014/main" id="{8E0B1DF2-6B2F-44E9-8DDE-3377012C0598}"/>
              </a:ext>
            </a:extLst>
          </p:cNvPr>
          <p:cNvSpPr/>
          <p:nvPr userDrawn="1"/>
        </p:nvSpPr>
        <p:spPr>
          <a:xfrm>
            <a:off x="0" y="1"/>
            <a:ext cx="12192000" cy="6170764"/>
          </a:xfrm>
          <a:prstGeom prst="rect">
            <a:avLst/>
          </a:prstGeom>
          <a:solidFill>
            <a:schemeClr val="accent2">
              <a:alpha val="9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 name="Picture Placeholder 11">
            <a:extLst>
              <a:ext uri="{FF2B5EF4-FFF2-40B4-BE49-F238E27FC236}">
                <a16:creationId xmlns:a16="http://schemas.microsoft.com/office/drawing/2014/main" id="{576ADF31-0F0D-4FB7-B0B5-8F9F65D48910}"/>
              </a:ext>
            </a:extLst>
          </p:cNvPr>
          <p:cNvSpPr>
            <a:spLocks noGrp="1"/>
          </p:cNvSpPr>
          <p:nvPr>
            <p:ph type="pic" sz="quarter" idx="13" hasCustomPrompt="1"/>
          </p:nvPr>
        </p:nvSpPr>
        <p:spPr>
          <a:xfrm>
            <a:off x="0" y="1196975"/>
            <a:ext cx="5954069" cy="2891204"/>
          </a:xfrm>
          <a:solidFill>
            <a:schemeClr val="bg1"/>
          </a:solidFill>
          <a:ln w="50800" cap="rnd">
            <a:noFill/>
            <a:round/>
          </a:ln>
          <a:effectLst>
            <a:outerShdw blurRad="88900" dist="38100" dir="5400000" algn="t" rotWithShape="0">
              <a:prstClr val="black">
                <a:alpha val="20000"/>
              </a:prstClr>
            </a:outerShdw>
          </a:effectLst>
        </p:spPr>
        <p:txBody>
          <a:bodyPr vert="horz" lIns="72000" tIns="72000" rIns="72000" bIns="1188000" rtlCol="0" anchor="ctr" anchorCtr="0">
            <a:normAutofit/>
          </a:bodyPr>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lang="en-GB" sz="1800">
                <a:solidFill>
                  <a:schemeClr val="accent3"/>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GB" dirty="0"/>
              <a:t>Click on the icon to add an image in this place-holder</a:t>
            </a:r>
          </a:p>
        </p:txBody>
      </p:sp>
      <p:sp>
        <p:nvSpPr>
          <p:cNvPr id="14" name="Picture Placeholder 13">
            <a:extLst>
              <a:ext uri="{FF2B5EF4-FFF2-40B4-BE49-F238E27FC236}">
                <a16:creationId xmlns:a16="http://schemas.microsoft.com/office/drawing/2014/main" id="{96D9AE41-C612-42EC-BB6B-5748264397E0}"/>
              </a:ext>
            </a:extLst>
          </p:cNvPr>
          <p:cNvSpPr>
            <a:spLocks noGrp="1"/>
          </p:cNvSpPr>
          <p:nvPr>
            <p:ph type="pic" sz="quarter" idx="14" hasCustomPrompt="1"/>
          </p:nvPr>
        </p:nvSpPr>
        <p:spPr>
          <a:xfrm>
            <a:off x="8051830" y="1196974"/>
            <a:ext cx="4140169" cy="4959501"/>
          </a:xfrm>
          <a:solidFill>
            <a:schemeClr val="bg1"/>
          </a:solidFill>
          <a:ln w="50800" cap="rnd">
            <a:noFill/>
            <a:round/>
          </a:ln>
          <a:effectLst>
            <a:outerShdw blurRad="88900" dist="38100" dir="5400000" algn="t" rotWithShape="0">
              <a:prstClr val="black">
                <a:alpha val="20000"/>
              </a:prstClr>
            </a:outerShdw>
          </a:effectLst>
        </p:spPr>
        <p:txBody>
          <a:bodyPr vert="horz" lIns="72000" tIns="72000" rIns="72000" bIns="1188000" rtlCol="0" anchor="ctr" anchorCtr="0">
            <a:normAutofit/>
          </a:bodyPr>
          <a:lstStyle>
            <a:lvl1pPr>
              <a:defRPr lang="en-GB" sz="1800" dirty="0" smtClean="0">
                <a:solidFill>
                  <a:schemeClr val="accent3"/>
                </a:solidFill>
              </a:defRPr>
            </a:lvl1pPr>
          </a:lstStyle>
          <a:p>
            <a:pPr marL="0" marR="0" lvl="0" indent="0" algn="ctr" fontAlgn="auto">
              <a:spcAft>
                <a:spcPts val="0"/>
              </a:spcAft>
              <a:buSzTx/>
              <a:buNone/>
              <a:tabLst/>
            </a:pPr>
            <a:r>
              <a:rPr lang="en-GB" dirty="0"/>
              <a:t>Click on the icon to add an image in this place-holder</a:t>
            </a:r>
          </a:p>
        </p:txBody>
      </p:sp>
      <p:sp>
        <p:nvSpPr>
          <p:cNvPr id="27" name="Text Placeholder 26">
            <a:extLst>
              <a:ext uri="{FF2B5EF4-FFF2-40B4-BE49-F238E27FC236}">
                <a16:creationId xmlns:a16="http://schemas.microsoft.com/office/drawing/2014/main" id="{F6894B16-CA31-47EB-9725-FBE926B2EF76}"/>
              </a:ext>
            </a:extLst>
          </p:cNvPr>
          <p:cNvSpPr>
            <a:spLocks noGrp="1"/>
          </p:cNvSpPr>
          <p:nvPr>
            <p:ph type="body" sz="quarter" idx="15" hasCustomPrompt="1"/>
          </p:nvPr>
        </p:nvSpPr>
        <p:spPr>
          <a:xfrm>
            <a:off x="246063" y="4270858"/>
            <a:ext cx="7567078" cy="1714017"/>
          </a:xfrm>
        </p:spPr>
        <p:txBody>
          <a:bodyPr/>
          <a:lstStyle>
            <a:lvl1pPr marL="0" indent="0">
              <a:buNone/>
              <a:defRPr>
                <a:solidFill>
                  <a:schemeClr val="bg1"/>
                </a:solidFill>
              </a:defRPr>
            </a:lvl1pPr>
            <a:lvl2pPr marL="534988" indent="-220663">
              <a:tabLst/>
              <a:defRPr>
                <a:solidFill>
                  <a:schemeClr val="bg1"/>
                </a:solidFill>
              </a:defRPr>
            </a:lvl2pPr>
            <a:lvl3pPr marL="896938" indent="-233363">
              <a:tabLst/>
              <a:defRPr>
                <a:solidFill>
                  <a:schemeClr val="bg1"/>
                </a:solidFill>
              </a:defRPr>
            </a:lvl3pPr>
            <a:lvl4pPr>
              <a:defRPr>
                <a:solidFill>
                  <a:schemeClr val="bg1"/>
                </a:solidFill>
              </a:defRPr>
            </a:lvl4pPr>
            <a:lvl5pPr>
              <a:defRPr>
                <a:solidFill>
                  <a:schemeClr val="bg1"/>
                </a:solidFill>
              </a:defRPr>
            </a:lvl5pPr>
          </a:lstStyle>
          <a:p>
            <a:pPr lvl="0"/>
            <a:r>
              <a:rPr lang="en-GB" dirty="0"/>
              <a:t>Add text</a:t>
            </a:r>
          </a:p>
          <a:p>
            <a:pPr lvl="1"/>
            <a:r>
              <a:rPr lang="en-GB" dirty="0"/>
              <a:t>Second level</a:t>
            </a:r>
          </a:p>
          <a:p>
            <a:pPr lvl="2"/>
            <a:r>
              <a:rPr lang="en-GB" dirty="0"/>
              <a:t>Third level</a:t>
            </a:r>
          </a:p>
        </p:txBody>
      </p:sp>
      <p:cxnSp>
        <p:nvCxnSpPr>
          <p:cNvPr id="30" name="Straight Connector 29">
            <a:extLst>
              <a:ext uri="{FF2B5EF4-FFF2-40B4-BE49-F238E27FC236}">
                <a16:creationId xmlns:a16="http://schemas.microsoft.com/office/drawing/2014/main" id="{2609315D-DD79-4C71-B820-DDC4FB173F13}"/>
              </a:ext>
            </a:extLst>
          </p:cNvPr>
          <p:cNvCxnSpPr>
            <a:cxnSpLocks/>
          </p:cNvCxnSpPr>
          <p:nvPr userDrawn="1"/>
        </p:nvCxnSpPr>
        <p:spPr>
          <a:xfrm flipV="1">
            <a:off x="5954069" y="2657574"/>
            <a:ext cx="2097762" cy="0"/>
          </a:xfrm>
          <a:prstGeom prst="line">
            <a:avLst/>
          </a:prstGeom>
          <a:ln w="50800" cap="rnd">
            <a:no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792C8B4B-CCA6-4005-BD62-D6F3A543A7D2}"/>
              </a:ext>
            </a:extLst>
          </p:cNvPr>
          <p:cNvSpPr/>
          <p:nvPr userDrawn="1"/>
        </p:nvSpPr>
        <p:spPr>
          <a:xfrm>
            <a:off x="0" y="0"/>
            <a:ext cx="12192000" cy="1196975"/>
          </a:xfrm>
          <a:prstGeom prst="rect">
            <a:avLst/>
          </a:prstGeom>
          <a:solidFill>
            <a:schemeClr val="bg1"/>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a:extLst>
              <a:ext uri="{FF2B5EF4-FFF2-40B4-BE49-F238E27FC236}">
                <a16:creationId xmlns:a16="http://schemas.microsoft.com/office/drawing/2014/main" id="{E163176F-79D3-4D19-BA43-24BDC581DAED}"/>
              </a:ext>
            </a:extLst>
          </p:cNvPr>
          <p:cNvSpPr>
            <a:spLocks noGrp="1"/>
          </p:cNvSpPr>
          <p:nvPr>
            <p:ph type="title" hasCustomPrompt="1"/>
          </p:nvPr>
        </p:nvSpPr>
        <p:spPr/>
        <p:txBody>
          <a:bodyPr/>
          <a:lstStyle>
            <a:lvl1pPr>
              <a:defRPr>
                <a:solidFill>
                  <a:schemeClr val="tx2"/>
                </a:solidFill>
              </a:defRPr>
            </a:lvl1pPr>
          </a:lstStyle>
          <a:p>
            <a:r>
              <a:rPr lang="en-GB" dirty="0"/>
              <a:t>Enter title</a:t>
            </a:r>
          </a:p>
        </p:txBody>
      </p:sp>
      <p:cxnSp>
        <p:nvCxnSpPr>
          <p:cNvPr id="23" name="Straight Connector 22">
            <a:extLst>
              <a:ext uri="{FF2B5EF4-FFF2-40B4-BE49-F238E27FC236}">
                <a16:creationId xmlns:a16="http://schemas.microsoft.com/office/drawing/2014/main" id="{FA0E6FA7-120E-46D9-BD74-557674CA7DF6}"/>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BBC9B4C1-1C8A-4B36-B634-0AC0F7B1B3C6}"/>
              </a:ext>
            </a:extLst>
          </p:cNvPr>
          <p:cNvSpPr/>
          <p:nvPr userDrawn="1"/>
        </p:nvSpPr>
        <p:spPr>
          <a:xfrm>
            <a:off x="5954069" y="1200150"/>
            <a:ext cx="2097761" cy="2886512"/>
          </a:xfrm>
          <a:prstGeom prst="rect">
            <a:avLst/>
          </a:prstGeom>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7" name="Group 6">
            <a:extLst>
              <a:ext uri="{FF2B5EF4-FFF2-40B4-BE49-F238E27FC236}">
                <a16:creationId xmlns:a16="http://schemas.microsoft.com/office/drawing/2014/main" id="{F12EA53C-E0E8-492D-B0E5-297095B3D97F}"/>
              </a:ext>
            </a:extLst>
          </p:cNvPr>
          <p:cNvGrpSpPr/>
          <p:nvPr userDrawn="1"/>
        </p:nvGrpSpPr>
        <p:grpSpPr>
          <a:xfrm>
            <a:off x="6588979" y="2232611"/>
            <a:ext cx="827940" cy="827940"/>
            <a:chOff x="5581650" y="2971800"/>
            <a:chExt cx="914400" cy="914400"/>
          </a:xfrm>
        </p:grpSpPr>
        <p:sp>
          <p:nvSpPr>
            <p:cNvPr id="8" name="Oval 7">
              <a:extLst>
                <a:ext uri="{FF2B5EF4-FFF2-40B4-BE49-F238E27FC236}">
                  <a16:creationId xmlns:a16="http://schemas.microsoft.com/office/drawing/2014/main" id="{9DE61BF8-915F-412E-9F29-0E9519A5F0A6}"/>
                </a:ext>
              </a:extLst>
            </p:cNvPr>
            <p:cNvSpPr/>
            <p:nvPr/>
          </p:nvSpPr>
          <p:spPr>
            <a:xfrm>
              <a:off x="5581650" y="2971800"/>
              <a:ext cx="914400" cy="914400"/>
            </a:xfrm>
            <a:prstGeom prst="ellipse">
              <a:avLst/>
            </a:prstGeom>
            <a:solidFill>
              <a:schemeClr val="bg1"/>
            </a:solidFill>
            <a:ln w="1270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 name="Arrow: Chevron 8">
              <a:extLst>
                <a:ext uri="{FF2B5EF4-FFF2-40B4-BE49-F238E27FC236}">
                  <a16:creationId xmlns:a16="http://schemas.microsoft.com/office/drawing/2014/main" id="{91E40EF2-0035-4453-A843-2640E4BA36C2}"/>
                </a:ext>
              </a:extLst>
            </p:cNvPr>
            <p:cNvSpPr/>
            <p:nvPr/>
          </p:nvSpPr>
          <p:spPr>
            <a:xfrm>
              <a:off x="5887234" y="3237710"/>
              <a:ext cx="366712" cy="366712"/>
            </a:xfrm>
            <a:prstGeom prst="chevron">
              <a:avLst/>
            </a:prstGeom>
            <a:solidFill>
              <a:schemeClr val="accent6"/>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grpSp>
      <p:sp>
        <p:nvSpPr>
          <p:cNvPr id="6" name="Footer Placeholder 5">
            <a:extLst>
              <a:ext uri="{FF2B5EF4-FFF2-40B4-BE49-F238E27FC236}">
                <a16:creationId xmlns:a16="http://schemas.microsoft.com/office/drawing/2014/main" id="{D4214E4C-144A-4D32-B7F0-FFC2D43135E6}"/>
              </a:ext>
            </a:extLst>
          </p:cNvPr>
          <p:cNvSpPr>
            <a:spLocks noGrp="1"/>
          </p:cNvSpPr>
          <p:nvPr>
            <p:ph type="ftr" sz="quarter" idx="16"/>
          </p:nvPr>
        </p:nvSpPr>
        <p:spPr/>
        <p:txBody>
          <a:bodyPr/>
          <a:lstStyle/>
          <a:p>
            <a:endParaRPr lang="en-GB" dirty="0"/>
          </a:p>
        </p:txBody>
      </p:sp>
      <p:pic>
        <p:nvPicPr>
          <p:cNvPr id="25" name="Picture 24">
            <a:extLst>
              <a:ext uri="{FF2B5EF4-FFF2-40B4-BE49-F238E27FC236}">
                <a16:creationId xmlns:a16="http://schemas.microsoft.com/office/drawing/2014/main" id="{BF0E1854-FBA5-274E-A1CD-C6635A85C111}"/>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587816761"/>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Layout 1">
    <p:spTree>
      <p:nvGrpSpPr>
        <p:cNvPr id="1" name=""/>
        <p:cNvGrpSpPr/>
        <p:nvPr/>
      </p:nvGrpSpPr>
      <p:grpSpPr>
        <a:xfrm>
          <a:off x="0" y="0"/>
          <a:ext cx="0" cy="0"/>
          <a:chOff x="0" y="0"/>
          <a:chExt cx="0" cy="0"/>
        </a:xfrm>
      </p:grpSpPr>
      <p:pic>
        <p:nvPicPr>
          <p:cNvPr id="6" name="Picture 5" descr="A screen shot of an open computer sitting on top of a table&#10;&#10;Description automatically generated">
            <a:extLst>
              <a:ext uri="{FF2B5EF4-FFF2-40B4-BE49-F238E27FC236}">
                <a16:creationId xmlns:a16="http://schemas.microsoft.com/office/drawing/2014/main" id="{430D2387-F954-4A2C-88B8-507D1839180A}"/>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2689444" y="0"/>
            <a:ext cx="9502556" cy="6171439"/>
          </a:xfrm>
          <a:prstGeom prst="rect">
            <a:avLst/>
          </a:prstGeom>
        </p:spPr>
      </p:pic>
      <p:pic>
        <p:nvPicPr>
          <p:cNvPr id="7" name="Graphic 6">
            <a:extLst>
              <a:ext uri="{FF2B5EF4-FFF2-40B4-BE49-F238E27FC236}">
                <a16:creationId xmlns:a16="http://schemas.microsoft.com/office/drawing/2014/main" id="{F4FC5FA6-FB14-41F8-8E84-91BD865C1283}"/>
              </a:ext>
            </a:extLst>
          </p:cNvPr>
          <p:cNvPicPr>
            <a:picLocks noChangeAspect="1"/>
          </p:cNvPicPr>
          <p:nvPr userDrawn="1"/>
        </p:nvPicPr>
        <p:blipFill>
          <a:blip/>
          <a:srcRect l="15832" t="23515" r="58386" b="26791"/>
          <a:stretch>
            <a:fillRect/>
          </a:stretch>
        </p:blipFill>
        <p:spPr>
          <a:xfrm>
            <a:off x="-9000" y="-9905"/>
            <a:ext cx="3367222" cy="6189599"/>
          </a:xfrm>
          <a:custGeom>
            <a:avLst/>
            <a:gdLst>
              <a:gd name="connsiteX0" fmla="*/ 0 w 3200939"/>
              <a:gd name="connsiteY0" fmla="*/ 0 h 6189599"/>
              <a:gd name="connsiteX1" fmla="*/ 3200939 w 3200939"/>
              <a:gd name="connsiteY1" fmla="*/ 0 h 6189599"/>
              <a:gd name="connsiteX2" fmla="*/ 3200939 w 3200939"/>
              <a:gd name="connsiteY2" fmla="*/ 6189599 h 6189599"/>
              <a:gd name="connsiteX3" fmla="*/ 0 w 3200939"/>
              <a:gd name="connsiteY3" fmla="*/ 6189599 h 6189599"/>
            </a:gdLst>
            <a:ahLst/>
            <a:cxnLst>
              <a:cxn ang="0">
                <a:pos x="connsiteX0" y="connsiteY0"/>
              </a:cxn>
              <a:cxn ang="0">
                <a:pos x="connsiteX1" y="connsiteY1"/>
              </a:cxn>
              <a:cxn ang="0">
                <a:pos x="connsiteX2" y="connsiteY2"/>
              </a:cxn>
              <a:cxn ang="0">
                <a:pos x="connsiteX3" y="connsiteY3"/>
              </a:cxn>
            </a:cxnLst>
            <a:rect l="l" t="t" r="r" b="b"/>
            <a:pathLst>
              <a:path w="3200939" h="6189599">
                <a:moveTo>
                  <a:pt x="0" y="0"/>
                </a:moveTo>
                <a:lnTo>
                  <a:pt x="3200939" y="0"/>
                </a:lnTo>
                <a:lnTo>
                  <a:pt x="3200939" y="6189599"/>
                </a:lnTo>
                <a:lnTo>
                  <a:pt x="0" y="6189599"/>
                </a:lnTo>
                <a:close/>
              </a:path>
            </a:pathLst>
          </a:custGeom>
        </p:spPr>
      </p:pic>
      <p:sp>
        <p:nvSpPr>
          <p:cNvPr id="8" name="Rectangle 7">
            <a:extLst>
              <a:ext uri="{FF2B5EF4-FFF2-40B4-BE49-F238E27FC236}">
                <a16:creationId xmlns:a16="http://schemas.microsoft.com/office/drawing/2014/main" id="{16746368-131B-48BE-9A12-9B68EDC7FB60}"/>
              </a:ext>
            </a:extLst>
          </p:cNvPr>
          <p:cNvSpPr>
            <a:spLocks/>
          </p:cNvSpPr>
          <p:nvPr userDrawn="1"/>
        </p:nvSpPr>
        <p:spPr>
          <a:xfrm>
            <a:off x="-9000" y="-9905"/>
            <a:ext cx="3367222" cy="6189599"/>
          </a:xfrm>
          <a:prstGeom prst="rect">
            <a:avLst/>
          </a:prstGeom>
          <a:solidFill>
            <a:schemeClr val="accent5">
              <a:alpha val="86000"/>
            </a:schemeClr>
          </a:solidFill>
          <a:ln>
            <a:noFill/>
          </a:ln>
          <a:effectLst>
            <a:outerShdw blurRad="63500" dist="38100" algn="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a:ea typeface="+mn-ea"/>
              <a:cs typeface="+mn-cs"/>
            </a:endParaRPr>
          </a:p>
        </p:txBody>
      </p:sp>
      <p:cxnSp>
        <p:nvCxnSpPr>
          <p:cNvPr id="12" name="Straight Connector 11">
            <a:extLst>
              <a:ext uri="{FF2B5EF4-FFF2-40B4-BE49-F238E27FC236}">
                <a16:creationId xmlns:a16="http://schemas.microsoft.com/office/drawing/2014/main" id="{7068418E-7E2D-4E92-BBA4-F18DEB98FA2C}"/>
              </a:ext>
            </a:extLst>
          </p:cNvPr>
          <p:cNvCxnSpPr>
            <a:cxnSpLocks/>
          </p:cNvCxnSpPr>
          <p:nvPr userDrawn="1"/>
        </p:nvCxnSpPr>
        <p:spPr>
          <a:xfrm>
            <a:off x="1599406" y="4800600"/>
            <a:ext cx="0" cy="1390650"/>
          </a:xfrm>
          <a:prstGeom prst="line">
            <a:avLst/>
          </a:prstGeom>
          <a:ln w="508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E7532066-BE40-4CD2-A9E7-CD765E8CC3C7}"/>
              </a:ext>
            </a:extLst>
          </p:cNvPr>
          <p:cNvCxnSpPr/>
          <p:nvPr userDrawn="1"/>
        </p:nvCxnSpPr>
        <p:spPr>
          <a:xfrm>
            <a:off x="0" y="6172200"/>
            <a:ext cx="12192000" cy="0"/>
          </a:xfrm>
          <a:prstGeom prst="line">
            <a:avLst/>
          </a:prstGeom>
          <a:ln w="25400" cap="rnd">
            <a:solidFill>
              <a:schemeClr val="bg1">
                <a:lumMod val="95000"/>
              </a:schemeClr>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E38B5170-A24A-4849-B001-DF69C8235B22}"/>
              </a:ext>
            </a:extLst>
          </p:cNvPr>
          <p:cNvCxnSpPr>
            <a:cxnSpLocks/>
          </p:cNvCxnSpPr>
          <p:nvPr userDrawn="1"/>
        </p:nvCxnSpPr>
        <p:spPr>
          <a:xfrm>
            <a:off x="1675606" y="0"/>
            <a:ext cx="0" cy="1390650"/>
          </a:xfrm>
          <a:prstGeom prst="line">
            <a:avLst/>
          </a:prstGeom>
          <a:ln w="508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6A4D443-2F68-4815-9D10-563F6EDAC4C4}"/>
              </a:ext>
            </a:extLst>
          </p:cNvPr>
          <p:cNvSpPr>
            <a:spLocks noGrp="1"/>
          </p:cNvSpPr>
          <p:nvPr>
            <p:ph type="title" hasCustomPrompt="1"/>
          </p:nvPr>
        </p:nvSpPr>
        <p:spPr>
          <a:xfrm>
            <a:off x="256381" y="1561031"/>
            <a:ext cx="2838450" cy="984265"/>
          </a:xfrm>
        </p:spPr>
        <p:txBody>
          <a:bodyPr vert="horz" lIns="91440" tIns="45720" rIns="91440" bIns="45720" rtlCol="0" anchor="ctr">
            <a:normAutofit/>
          </a:bodyPr>
          <a:lstStyle>
            <a:lvl1pPr>
              <a:defRPr lang="en-GB">
                <a:solidFill>
                  <a:schemeClr val="accent6"/>
                </a:solidFill>
              </a:defRPr>
            </a:lvl1pPr>
          </a:lstStyle>
          <a:p>
            <a:pPr marL="0" lvl="0" algn="ctr"/>
            <a:r>
              <a:rPr lang="en-GB" dirty="0"/>
              <a:t>Enter title</a:t>
            </a:r>
          </a:p>
        </p:txBody>
      </p:sp>
      <p:sp>
        <p:nvSpPr>
          <p:cNvPr id="16" name="Picture Placeholder 15">
            <a:extLst>
              <a:ext uri="{FF2B5EF4-FFF2-40B4-BE49-F238E27FC236}">
                <a16:creationId xmlns:a16="http://schemas.microsoft.com/office/drawing/2014/main" id="{06527CD1-F001-4A83-8843-963B6EB7C1AF}"/>
              </a:ext>
            </a:extLst>
          </p:cNvPr>
          <p:cNvSpPr>
            <a:spLocks noGrp="1"/>
          </p:cNvSpPr>
          <p:nvPr>
            <p:ph type="pic" sz="quarter" idx="13" hasCustomPrompt="1"/>
          </p:nvPr>
        </p:nvSpPr>
        <p:spPr>
          <a:xfrm>
            <a:off x="4325063" y="647700"/>
            <a:ext cx="5968728" cy="3746499"/>
          </a:xfrm>
          <a:solidFill>
            <a:schemeClr val="accent5"/>
          </a:solidFill>
        </p:spPr>
        <p:txBody>
          <a:bodyPr vert="horz" lIns="72000" tIns="72000" rIns="72000" bIns="1188000" rtlCol="0" anchor="ctr" anchorCtr="0">
            <a:normAutofit/>
          </a:bodyPr>
          <a:lstStyle>
            <a:lvl1pPr marL="0" indent="0" algn="ctr">
              <a:buNone/>
              <a:defRPr lang="en-GB" sz="1800" dirty="0">
                <a:solidFill>
                  <a:schemeClr val="bg1"/>
                </a:solidFill>
              </a:defRPr>
            </a:lvl1pPr>
          </a:lstStyle>
          <a:p>
            <a:r>
              <a:rPr lang="en-GB" dirty="0"/>
              <a:t>Click on the icon to add an image in this place-holder</a:t>
            </a:r>
          </a:p>
        </p:txBody>
      </p:sp>
      <p:sp>
        <p:nvSpPr>
          <p:cNvPr id="18" name="Text Placeholder 17">
            <a:extLst>
              <a:ext uri="{FF2B5EF4-FFF2-40B4-BE49-F238E27FC236}">
                <a16:creationId xmlns:a16="http://schemas.microsoft.com/office/drawing/2014/main" id="{F4EB3395-28CD-4E27-92F2-1A06D2CB5F29}"/>
              </a:ext>
            </a:extLst>
          </p:cNvPr>
          <p:cNvSpPr>
            <a:spLocks noGrp="1"/>
          </p:cNvSpPr>
          <p:nvPr>
            <p:ph type="body" sz="quarter" idx="14" hasCustomPrompt="1"/>
          </p:nvPr>
        </p:nvSpPr>
        <p:spPr>
          <a:xfrm>
            <a:off x="257175" y="2715677"/>
            <a:ext cx="2836862" cy="1914541"/>
          </a:xfrm>
        </p:spPr>
        <p:txBody>
          <a:bodyPr/>
          <a:lstStyle>
            <a:lvl1pPr marL="0" indent="0" algn="ctr">
              <a:buNone/>
              <a:defRPr>
                <a:solidFill>
                  <a:schemeClr val="bg1"/>
                </a:solidFill>
              </a:defRPr>
            </a:lvl1pPr>
            <a:lvl2pPr marL="457200" indent="0" algn="ctr">
              <a:buNone/>
              <a:defRPr>
                <a:solidFill>
                  <a:schemeClr val="bg1"/>
                </a:solidFill>
              </a:defRPr>
            </a:lvl2pPr>
            <a:lvl3pPr marL="914400" indent="0" algn="ctr">
              <a:buNone/>
              <a:defRPr>
                <a:solidFill>
                  <a:schemeClr val="bg1"/>
                </a:solidFill>
              </a:defRPr>
            </a:lvl3pPr>
            <a:lvl4pPr marL="1371600" indent="0" algn="ctr">
              <a:buNone/>
              <a:defRPr>
                <a:solidFill>
                  <a:schemeClr val="bg1"/>
                </a:solidFill>
              </a:defRPr>
            </a:lvl4pPr>
            <a:lvl5pPr marL="1828800" indent="0" algn="ctr">
              <a:buNone/>
              <a:defRPr>
                <a:solidFill>
                  <a:schemeClr val="bg1"/>
                </a:solidFill>
              </a:defRPr>
            </a:lvl5pPr>
          </a:lstStyle>
          <a:p>
            <a:pPr lvl="0"/>
            <a:r>
              <a:rPr lang="en-GB" dirty="0"/>
              <a:t>Add text</a:t>
            </a:r>
          </a:p>
        </p:txBody>
      </p:sp>
      <p:sp>
        <p:nvSpPr>
          <p:cNvPr id="9" name="Footer Placeholder 8">
            <a:extLst>
              <a:ext uri="{FF2B5EF4-FFF2-40B4-BE49-F238E27FC236}">
                <a16:creationId xmlns:a16="http://schemas.microsoft.com/office/drawing/2014/main" id="{44F11469-3826-4D0E-9D4D-4D2BC7EC03AD}"/>
              </a:ext>
            </a:extLst>
          </p:cNvPr>
          <p:cNvSpPr>
            <a:spLocks noGrp="1"/>
          </p:cNvSpPr>
          <p:nvPr>
            <p:ph type="ftr" sz="quarter" idx="15"/>
          </p:nvPr>
        </p:nvSpPr>
        <p:spPr/>
        <p:txBody>
          <a:bodyPr/>
          <a:lstStyle/>
          <a:p>
            <a:endParaRPr lang="en-GB" dirty="0"/>
          </a:p>
        </p:txBody>
      </p:sp>
    </p:spTree>
    <p:custDataLst>
      <p:tags r:id="rId1"/>
    </p:custDataLst>
    <p:extLst>
      <p:ext uri="{BB962C8B-B14F-4D97-AF65-F5344CB8AC3E}">
        <p14:creationId xmlns:p14="http://schemas.microsoft.com/office/powerpoint/2010/main" val="51705372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Layout 5">
    <p:spTree>
      <p:nvGrpSpPr>
        <p:cNvPr id="1" name=""/>
        <p:cNvGrpSpPr/>
        <p:nvPr/>
      </p:nvGrpSpPr>
      <p:grpSpPr>
        <a:xfrm>
          <a:off x="0" y="0"/>
          <a:ext cx="0" cy="0"/>
          <a:chOff x="0" y="0"/>
          <a:chExt cx="0" cy="0"/>
        </a:xfrm>
      </p:grpSpPr>
      <p:sp>
        <p:nvSpPr>
          <p:cNvPr id="24" name="Text Placeholder 23">
            <a:extLst>
              <a:ext uri="{FF2B5EF4-FFF2-40B4-BE49-F238E27FC236}">
                <a16:creationId xmlns:a16="http://schemas.microsoft.com/office/drawing/2014/main" id="{37BF3A92-BF9B-4478-8B0F-FBE87955AD2A}"/>
              </a:ext>
            </a:extLst>
          </p:cNvPr>
          <p:cNvSpPr>
            <a:spLocks noGrp="1"/>
          </p:cNvSpPr>
          <p:nvPr>
            <p:ph type="body" sz="quarter" idx="14" hasCustomPrompt="1"/>
          </p:nvPr>
        </p:nvSpPr>
        <p:spPr>
          <a:xfrm>
            <a:off x="1" y="1206500"/>
            <a:ext cx="3628654" cy="4956167"/>
          </a:xfrm>
          <a:solidFill>
            <a:schemeClr val="accent4"/>
          </a:solidFill>
        </p:spPr>
        <p:txBody>
          <a:bodyPr vert="horz" lIns="360000" tIns="360000" rIns="360000" bIns="360000" rtlCol="0">
            <a:normAutofit/>
          </a:bodyPr>
          <a:lstStyle>
            <a:lvl1pPr marL="0" indent="0">
              <a:buNone/>
              <a:defRPr lang="en-US" dirty="0" smtClean="0">
                <a:solidFill>
                  <a:schemeClr val="bg1"/>
                </a:solidFill>
              </a:defRPr>
            </a:lvl1pPr>
            <a:lvl2pPr marL="685800" indent="-419100">
              <a:buFont typeface="Arial" panose="020B0604020202020204" pitchFamily="34" charset="0"/>
              <a:buChar char="•"/>
              <a:tabLst/>
              <a:defRPr lang="en-US" dirty="0" smtClean="0">
                <a:solidFill>
                  <a:schemeClr val="bg1"/>
                </a:solidFill>
              </a:defRPr>
            </a:lvl2pPr>
            <a:lvl3pPr marL="914400" indent="0">
              <a:buNone/>
              <a:defRPr lang="en-US" dirty="0" smtClean="0">
                <a:solidFill>
                  <a:schemeClr val="bg1"/>
                </a:solidFill>
              </a:defRPr>
            </a:lvl3pPr>
            <a:lvl4pPr marL="1371600" indent="0">
              <a:buNone/>
              <a:defRPr lang="en-US" dirty="0" smtClean="0">
                <a:solidFill>
                  <a:schemeClr val="bg1"/>
                </a:solidFill>
              </a:defRPr>
            </a:lvl4pPr>
            <a:lvl5pPr marL="1828800" indent="0">
              <a:buNone/>
              <a:defRPr lang="en-GB" dirty="0">
                <a:solidFill>
                  <a:schemeClr val="bg1"/>
                </a:solidFill>
              </a:defRPr>
            </a:lvl5pPr>
          </a:lstStyle>
          <a:p>
            <a:pPr marL="228600" lvl="0" indent="-228600"/>
            <a:r>
              <a:rPr lang="en-GB" dirty="0"/>
              <a:t>Enter text styles</a:t>
            </a:r>
          </a:p>
          <a:p>
            <a:pPr marL="685800" lvl="1" indent="-228600"/>
            <a:r>
              <a:rPr lang="en-GB" dirty="0"/>
              <a:t>Second level</a:t>
            </a:r>
          </a:p>
        </p:txBody>
      </p:sp>
      <p:sp>
        <p:nvSpPr>
          <p:cNvPr id="2" name="Title 1">
            <a:extLst>
              <a:ext uri="{FF2B5EF4-FFF2-40B4-BE49-F238E27FC236}">
                <a16:creationId xmlns:a16="http://schemas.microsoft.com/office/drawing/2014/main" id="{2ACAE9CE-91FA-4E87-9316-6908A24CA34A}"/>
              </a:ext>
            </a:extLst>
          </p:cNvPr>
          <p:cNvSpPr>
            <a:spLocks noGrp="1"/>
          </p:cNvSpPr>
          <p:nvPr>
            <p:ph type="title" hasCustomPrompt="1"/>
          </p:nvPr>
        </p:nvSpPr>
        <p:spPr/>
        <p:txBody>
          <a:bodyPr/>
          <a:lstStyle>
            <a:lvl1pPr>
              <a:defRPr/>
            </a:lvl1pPr>
          </a:lstStyle>
          <a:p>
            <a:r>
              <a:rPr lang="en-GB" dirty="0"/>
              <a:t>Enter title</a:t>
            </a:r>
          </a:p>
        </p:txBody>
      </p:sp>
      <p:grpSp>
        <p:nvGrpSpPr>
          <p:cNvPr id="22" name="Group 21">
            <a:extLst>
              <a:ext uri="{FF2B5EF4-FFF2-40B4-BE49-F238E27FC236}">
                <a16:creationId xmlns:a16="http://schemas.microsoft.com/office/drawing/2014/main" id="{A7352A5A-8B34-4C63-A06D-50FA57A93E46}"/>
              </a:ext>
            </a:extLst>
          </p:cNvPr>
          <p:cNvGrpSpPr/>
          <p:nvPr userDrawn="1"/>
        </p:nvGrpSpPr>
        <p:grpSpPr>
          <a:xfrm>
            <a:off x="3659958" y="1196974"/>
            <a:ext cx="8532042" cy="4965701"/>
            <a:chOff x="3659958" y="1196974"/>
            <a:chExt cx="8532042" cy="4965701"/>
          </a:xfrm>
          <a:effectLst/>
        </p:grpSpPr>
        <p:pic>
          <p:nvPicPr>
            <p:cNvPr id="7" name="Picture 6">
              <a:extLst>
                <a:ext uri="{FF2B5EF4-FFF2-40B4-BE49-F238E27FC236}">
                  <a16:creationId xmlns:a16="http://schemas.microsoft.com/office/drawing/2014/main" id="{3911DD13-7097-41D6-8FF0-2EAB32893784}"/>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28837" t="17454" r="-1" b="10139"/>
            <a:stretch/>
          </p:blipFill>
          <p:spPr>
            <a:xfrm>
              <a:off x="3659958" y="1196974"/>
              <a:ext cx="8532041" cy="4965701"/>
            </a:xfrm>
            <a:prstGeom prst="rect">
              <a:avLst/>
            </a:prstGeom>
          </p:spPr>
        </p:pic>
        <p:sp>
          <p:nvSpPr>
            <p:cNvPr id="8" name="Rectangle 7">
              <a:extLst>
                <a:ext uri="{FF2B5EF4-FFF2-40B4-BE49-F238E27FC236}">
                  <a16:creationId xmlns:a16="http://schemas.microsoft.com/office/drawing/2014/main" id="{992847E2-3C94-4547-B0CC-65034C4B1059}"/>
                </a:ext>
              </a:extLst>
            </p:cNvPr>
            <p:cNvSpPr/>
            <p:nvPr userDrawn="1"/>
          </p:nvSpPr>
          <p:spPr>
            <a:xfrm>
              <a:off x="3659959" y="1196975"/>
              <a:ext cx="8532041" cy="4965700"/>
            </a:xfrm>
            <a:prstGeom prst="rect">
              <a:avLst/>
            </a:prstGeom>
            <a:solidFill>
              <a:schemeClr val="accent5">
                <a:alpha val="8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21" name="Group 20">
            <a:extLst>
              <a:ext uri="{FF2B5EF4-FFF2-40B4-BE49-F238E27FC236}">
                <a16:creationId xmlns:a16="http://schemas.microsoft.com/office/drawing/2014/main" id="{6B529439-E3B1-47B3-8964-D7BB0852372B}"/>
              </a:ext>
            </a:extLst>
          </p:cNvPr>
          <p:cNvGrpSpPr/>
          <p:nvPr userDrawn="1"/>
        </p:nvGrpSpPr>
        <p:grpSpPr>
          <a:xfrm>
            <a:off x="4041838" y="1447028"/>
            <a:ext cx="7768282" cy="4465594"/>
            <a:chOff x="4041838" y="1447028"/>
            <a:chExt cx="7768282" cy="4465594"/>
          </a:xfrm>
        </p:grpSpPr>
        <p:sp>
          <p:nvSpPr>
            <p:cNvPr id="11" name="Freeform: Shape 10">
              <a:extLst>
                <a:ext uri="{FF2B5EF4-FFF2-40B4-BE49-F238E27FC236}">
                  <a16:creationId xmlns:a16="http://schemas.microsoft.com/office/drawing/2014/main" id="{C8F3D083-A721-4707-8E3C-F0476802E466}"/>
                </a:ext>
              </a:extLst>
            </p:cNvPr>
            <p:cNvSpPr/>
            <p:nvPr/>
          </p:nvSpPr>
          <p:spPr>
            <a:xfrm>
              <a:off x="4754836" y="1447028"/>
              <a:ext cx="6341328" cy="4360427"/>
            </a:xfrm>
            <a:custGeom>
              <a:avLst/>
              <a:gdLst>
                <a:gd name="connsiteX0" fmla="*/ 7066271 w 7220884"/>
                <a:gd name="connsiteY0" fmla="*/ 4965229 h 4965228"/>
                <a:gd name="connsiteX1" fmla="*/ 137437 w 7220884"/>
                <a:gd name="connsiteY1" fmla="*/ 4965229 h 4965228"/>
                <a:gd name="connsiteX2" fmla="*/ 0 w 7220884"/>
                <a:gd name="connsiteY2" fmla="*/ 4827792 h 4965228"/>
                <a:gd name="connsiteX3" fmla="*/ 0 w 7220884"/>
                <a:gd name="connsiteY3" fmla="*/ 268109 h 4965228"/>
                <a:gd name="connsiteX4" fmla="*/ 268132 w 7220884"/>
                <a:gd name="connsiteY4" fmla="*/ 0 h 4965228"/>
                <a:gd name="connsiteX5" fmla="*/ 6959050 w 7220884"/>
                <a:gd name="connsiteY5" fmla="*/ 0 h 4965228"/>
                <a:gd name="connsiteX6" fmla="*/ 7220884 w 7220884"/>
                <a:gd name="connsiteY6" fmla="*/ 261835 h 4965228"/>
                <a:gd name="connsiteX7" fmla="*/ 7220884 w 7220884"/>
                <a:gd name="connsiteY7" fmla="*/ 4810615 h 4965228"/>
                <a:gd name="connsiteX8" fmla="*/ 7066271 w 7220884"/>
                <a:gd name="connsiteY8" fmla="*/ 4965229 h 4965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20884" h="4965228">
                  <a:moveTo>
                    <a:pt x="7066271" y="4965229"/>
                  </a:moveTo>
                  <a:lnTo>
                    <a:pt x="137437" y="4965229"/>
                  </a:lnTo>
                  <a:cubicBezTo>
                    <a:pt x="61543" y="4965229"/>
                    <a:pt x="0" y="4903708"/>
                    <a:pt x="0" y="4827792"/>
                  </a:cubicBezTo>
                  <a:lnTo>
                    <a:pt x="0" y="268109"/>
                  </a:lnTo>
                  <a:cubicBezTo>
                    <a:pt x="0" y="120037"/>
                    <a:pt x="120060" y="0"/>
                    <a:pt x="268132" y="0"/>
                  </a:cubicBezTo>
                  <a:lnTo>
                    <a:pt x="6959050" y="0"/>
                  </a:lnTo>
                  <a:cubicBezTo>
                    <a:pt x="7103651" y="0"/>
                    <a:pt x="7220884" y="117234"/>
                    <a:pt x="7220884" y="261835"/>
                  </a:cubicBezTo>
                  <a:lnTo>
                    <a:pt x="7220884" y="4810615"/>
                  </a:lnTo>
                  <a:cubicBezTo>
                    <a:pt x="7220862" y="4895987"/>
                    <a:pt x="7151643" y="4965229"/>
                    <a:pt x="7066271" y="4965229"/>
                  </a:cubicBezTo>
                  <a:close/>
                </a:path>
              </a:pathLst>
            </a:custGeom>
            <a:solidFill>
              <a:srgbClr val="D0D0D0"/>
            </a:solidFill>
            <a:ln w="2223" cap="flat">
              <a:noFill/>
              <a:prstDash val="solid"/>
              <a:miter/>
            </a:ln>
          </p:spPr>
          <p:txBody>
            <a:bodyPr rtlCol="0" anchor="ctr"/>
            <a:lstStyle/>
            <a:p>
              <a:endParaRPr lang="en-GB" dirty="0"/>
            </a:p>
          </p:txBody>
        </p:sp>
        <p:sp>
          <p:nvSpPr>
            <p:cNvPr id="12" name="Freeform: Shape 11">
              <a:extLst>
                <a:ext uri="{FF2B5EF4-FFF2-40B4-BE49-F238E27FC236}">
                  <a16:creationId xmlns:a16="http://schemas.microsoft.com/office/drawing/2014/main" id="{94CCBA0C-0AC3-4308-ABF6-CE40C9671BEE}"/>
                </a:ext>
              </a:extLst>
            </p:cNvPr>
            <p:cNvSpPr/>
            <p:nvPr/>
          </p:nvSpPr>
          <p:spPr>
            <a:xfrm>
              <a:off x="4774415" y="1468795"/>
              <a:ext cx="6294296" cy="4338660"/>
            </a:xfrm>
            <a:custGeom>
              <a:avLst/>
              <a:gdLst>
                <a:gd name="connsiteX0" fmla="*/ 7013650 w 7167328"/>
                <a:gd name="connsiteY0" fmla="*/ 4940442 h 4940442"/>
                <a:gd name="connsiteX1" fmla="*/ 136569 w 7167328"/>
                <a:gd name="connsiteY1" fmla="*/ 4940442 h 4940442"/>
                <a:gd name="connsiteX2" fmla="*/ 0 w 7167328"/>
                <a:gd name="connsiteY2" fmla="*/ 4803873 h 4940442"/>
                <a:gd name="connsiteX3" fmla="*/ 0 w 7167328"/>
                <a:gd name="connsiteY3" fmla="*/ 231464 h 4940442"/>
                <a:gd name="connsiteX4" fmla="*/ 231464 w 7167328"/>
                <a:gd name="connsiteY4" fmla="*/ 0 h 4940442"/>
                <a:gd name="connsiteX5" fmla="*/ 6935865 w 7167328"/>
                <a:gd name="connsiteY5" fmla="*/ 0 h 4940442"/>
                <a:gd name="connsiteX6" fmla="*/ 7167329 w 7167328"/>
                <a:gd name="connsiteY6" fmla="*/ 231464 h 4940442"/>
                <a:gd name="connsiteX7" fmla="*/ 7167329 w 7167328"/>
                <a:gd name="connsiteY7" fmla="*/ 4786786 h 4940442"/>
                <a:gd name="connsiteX8" fmla="*/ 7013650 w 7167328"/>
                <a:gd name="connsiteY8" fmla="*/ 4940442 h 494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67328" h="4940442">
                  <a:moveTo>
                    <a:pt x="7013650" y="4940442"/>
                  </a:moveTo>
                  <a:lnTo>
                    <a:pt x="136569" y="4940442"/>
                  </a:lnTo>
                  <a:cubicBezTo>
                    <a:pt x="61142" y="4940442"/>
                    <a:pt x="0" y="4879300"/>
                    <a:pt x="0" y="4803873"/>
                  </a:cubicBezTo>
                  <a:lnTo>
                    <a:pt x="0" y="231464"/>
                  </a:lnTo>
                  <a:cubicBezTo>
                    <a:pt x="0" y="103639"/>
                    <a:pt x="103617" y="0"/>
                    <a:pt x="231464" y="0"/>
                  </a:cubicBezTo>
                  <a:lnTo>
                    <a:pt x="6935865" y="0"/>
                  </a:lnTo>
                  <a:cubicBezTo>
                    <a:pt x="7063690" y="0"/>
                    <a:pt x="7167329" y="103617"/>
                    <a:pt x="7167329" y="231464"/>
                  </a:cubicBezTo>
                  <a:lnTo>
                    <a:pt x="7167329" y="4786786"/>
                  </a:lnTo>
                  <a:cubicBezTo>
                    <a:pt x="7167307" y="4871646"/>
                    <a:pt x="7098511" y="4940442"/>
                    <a:pt x="7013650" y="4940442"/>
                  </a:cubicBezTo>
                  <a:close/>
                </a:path>
              </a:pathLst>
            </a:custGeom>
            <a:solidFill>
              <a:srgbClr val="E6E6E6"/>
            </a:solidFill>
            <a:ln w="2223" cap="flat">
              <a:noFill/>
              <a:prstDash val="solid"/>
              <a:miter/>
            </a:ln>
          </p:spPr>
          <p:txBody>
            <a:bodyPr rtlCol="0" anchor="ctr"/>
            <a:lstStyle/>
            <a:p>
              <a:endParaRPr lang="en-GB" dirty="0"/>
            </a:p>
          </p:txBody>
        </p:sp>
        <p:sp>
          <p:nvSpPr>
            <p:cNvPr id="13" name="Freeform: Shape 12">
              <a:extLst>
                <a:ext uri="{FF2B5EF4-FFF2-40B4-BE49-F238E27FC236}">
                  <a16:creationId xmlns:a16="http://schemas.microsoft.com/office/drawing/2014/main" id="{C0366A17-8452-47BB-8F77-8ABCB92DBE23}"/>
                </a:ext>
              </a:extLst>
            </p:cNvPr>
            <p:cNvSpPr/>
            <p:nvPr/>
          </p:nvSpPr>
          <p:spPr>
            <a:xfrm>
              <a:off x="4805697" y="1506037"/>
              <a:ext cx="6231711" cy="4077260"/>
            </a:xfrm>
            <a:custGeom>
              <a:avLst/>
              <a:gdLst>
                <a:gd name="connsiteX0" fmla="*/ 7096063 w 7096062"/>
                <a:gd name="connsiteY0" fmla="*/ 4642786 h 4642785"/>
                <a:gd name="connsiteX1" fmla="*/ 0 w 7096062"/>
                <a:gd name="connsiteY1" fmla="*/ 4642786 h 4642785"/>
                <a:gd name="connsiteX2" fmla="*/ 0 w 7096062"/>
                <a:gd name="connsiteY2" fmla="*/ 190769 h 4642785"/>
                <a:gd name="connsiteX3" fmla="*/ 190769 w 7096062"/>
                <a:gd name="connsiteY3" fmla="*/ 0 h 4642785"/>
                <a:gd name="connsiteX4" fmla="*/ 6905272 w 7096062"/>
                <a:gd name="connsiteY4" fmla="*/ 0 h 4642785"/>
                <a:gd name="connsiteX5" fmla="*/ 7096041 w 7096062"/>
                <a:gd name="connsiteY5" fmla="*/ 190769 h 4642785"/>
                <a:gd name="connsiteX6" fmla="*/ 7096041 w 7096062"/>
                <a:gd name="connsiteY6" fmla="*/ 4642786 h 4642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96062" h="4642785">
                  <a:moveTo>
                    <a:pt x="7096063" y="4642786"/>
                  </a:moveTo>
                  <a:lnTo>
                    <a:pt x="0" y="4642786"/>
                  </a:lnTo>
                  <a:lnTo>
                    <a:pt x="0" y="190769"/>
                  </a:lnTo>
                  <a:cubicBezTo>
                    <a:pt x="0" y="85417"/>
                    <a:pt x="85417" y="0"/>
                    <a:pt x="190769" y="0"/>
                  </a:cubicBezTo>
                  <a:lnTo>
                    <a:pt x="6905272" y="0"/>
                  </a:lnTo>
                  <a:cubicBezTo>
                    <a:pt x="7010624" y="0"/>
                    <a:pt x="7096041" y="85417"/>
                    <a:pt x="7096041" y="190769"/>
                  </a:cubicBezTo>
                  <a:lnTo>
                    <a:pt x="7096041" y="4642786"/>
                  </a:lnTo>
                  <a:close/>
                </a:path>
              </a:pathLst>
            </a:custGeom>
            <a:solidFill>
              <a:schemeClr val="accent6"/>
            </a:solidFill>
            <a:ln w="508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dirty="0"/>
            </a:p>
          </p:txBody>
        </p:sp>
        <p:sp>
          <p:nvSpPr>
            <p:cNvPr id="14" name="Freeform: Shape 13">
              <a:extLst>
                <a:ext uri="{FF2B5EF4-FFF2-40B4-BE49-F238E27FC236}">
                  <a16:creationId xmlns:a16="http://schemas.microsoft.com/office/drawing/2014/main" id="{489A2D9B-7EE2-4586-BF17-AA6BE3356587}"/>
                </a:ext>
              </a:extLst>
            </p:cNvPr>
            <p:cNvSpPr/>
            <p:nvPr/>
          </p:nvSpPr>
          <p:spPr>
            <a:xfrm>
              <a:off x="4041838" y="5753467"/>
              <a:ext cx="7768263" cy="45448"/>
            </a:xfrm>
            <a:custGeom>
              <a:avLst/>
              <a:gdLst>
                <a:gd name="connsiteX0" fmla="*/ 0 w 8845737"/>
                <a:gd name="connsiteY0" fmla="*/ 0 h 51752"/>
                <a:gd name="connsiteX1" fmla="*/ 8845737 w 8845737"/>
                <a:gd name="connsiteY1" fmla="*/ 0 h 51752"/>
                <a:gd name="connsiteX2" fmla="*/ 8845737 w 8845737"/>
                <a:gd name="connsiteY2" fmla="*/ 51753 h 51752"/>
                <a:gd name="connsiteX3" fmla="*/ 0 w 8845737"/>
                <a:gd name="connsiteY3" fmla="*/ 51753 h 51752"/>
              </a:gdLst>
              <a:ahLst/>
              <a:cxnLst>
                <a:cxn ang="0">
                  <a:pos x="connsiteX0" y="connsiteY0"/>
                </a:cxn>
                <a:cxn ang="0">
                  <a:pos x="connsiteX1" y="connsiteY1"/>
                </a:cxn>
                <a:cxn ang="0">
                  <a:pos x="connsiteX2" y="connsiteY2"/>
                </a:cxn>
                <a:cxn ang="0">
                  <a:pos x="connsiteX3" y="connsiteY3"/>
                </a:cxn>
              </a:cxnLst>
              <a:rect l="l" t="t" r="r" b="b"/>
              <a:pathLst>
                <a:path w="8845737" h="51752">
                  <a:moveTo>
                    <a:pt x="0" y="0"/>
                  </a:moveTo>
                  <a:lnTo>
                    <a:pt x="8845737" y="0"/>
                  </a:lnTo>
                  <a:lnTo>
                    <a:pt x="8845737" y="51753"/>
                  </a:lnTo>
                  <a:lnTo>
                    <a:pt x="0" y="51753"/>
                  </a:lnTo>
                  <a:close/>
                </a:path>
              </a:pathLst>
            </a:custGeom>
            <a:solidFill>
              <a:schemeClr val="bg1">
                <a:lumMod val="95000"/>
              </a:schemeClr>
            </a:solidFill>
            <a:ln w="2223" cap="flat">
              <a:noFill/>
              <a:prstDash val="solid"/>
              <a:miter/>
            </a:ln>
          </p:spPr>
          <p:txBody>
            <a:bodyPr rtlCol="0" anchor="ctr"/>
            <a:lstStyle/>
            <a:p>
              <a:endParaRPr lang="en-GB" dirty="0"/>
            </a:p>
          </p:txBody>
        </p:sp>
        <p:sp>
          <p:nvSpPr>
            <p:cNvPr id="15" name="Freeform: Shape 14">
              <a:extLst>
                <a:ext uri="{FF2B5EF4-FFF2-40B4-BE49-F238E27FC236}">
                  <a16:creationId xmlns:a16="http://schemas.microsoft.com/office/drawing/2014/main" id="{334B4D2A-5F7F-4D95-BCFA-06174E46550C}"/>
                </a:ext>
              </a:extLst>
            </p:cNvPr>
            <p:cNvSpPr/>
            <p:nvPr/>
          </p:nvSpPr>
          <p:spPr>
            <a:xfrm>
              <a:off x="4041838" y="5798915"/>
              <a:ext cx="7768282" cy="113707"/>
            </a:xfrm>
            <a:custGeom>
              <a:avLst/>
              <a:gdLst>
                <a:gd name="connsiteX0" fmla="*/ 0 w 8845759"/>
                <a:gd name="connsiteY0" fmla="*/ 0 h 129478"/>
                <a:gd name="connsiteX1" fmla="*/ 1325506 w 8845759"/>
                <a:gd name="connsiteY1" fmla="*/ 126156 h 129478"/>
                <a:gd name="connsiteX2" fmla="*/ 7494378 w 8845759"/>
                <a:gd name="connsiteY2" fmla="*/ 129026 h 129478"/>
                <a:gd name="connsiteX3" fmla="*/ 8845760 w 8845759"/>
                <a:gd name="connsiteY3" fmla="*/ 0 h 129478"/>
                <a:gd name="connsiteX4" fmla="*/ 0 w 8845759"/>
                <a:gd name="connsiteY4" fmla="*/ 0 h 129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45759" h="129478">
                  <a:moveTo>
                    <a:pt x="0" y="0"/>
                  </a:moveTo>
                  <a:cubicBezTo>
                    <a:pt x="0" y="0"/>
                    <a:pt x="211328" y="124710"/>
                    <a:pt x="1325506" y="126156"/>
                  </a:cubicBezTo>
                  <a:lnTo>
                    <a:pt x="7494378" y="129026"/>
                  </a:lnTo>
                  <a:cubicBezTo>
                    <a:pt x="7494378" y="129026"/>
                    <a:pt x="8509344" y="144112"/>
                    <a:pt x="8845760" y="0"/>
                  </a:cubicBezTo>
                  <a:lnTo>
                    <a:pt x="0" y="0"/>
                  </a:lnTo>
                  <a:close/>
                </a:path>
              </a:pathLst>
            </a:custGeom>
            <a:solidFill>
              <a:srgbClr val="E6E6E6"/>
            </a:solidFill>
            <a:ln w="222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dirty="0"/>
            </a:p>
          </p:txBody>
        </p:sp>
        <p:sp>
          <p:nvSpPr>
            <p:cNvPr id="16" name="Freeform: Shape 15">
              <a:extLst>
                <a:ext uri="{FF2B5EF4-FFF2-40B4-BE49-F238E27FC236}">
                  <a16:creationId xmlns:a16="http://schemas.microsoft.com/office/drawing/2014/main" id="{30C1514C-EE58-40D6-AC08-78C523270EE2}"/>
                </a:ext>
              </a:extLst>
            </p:cNvPr>
            <p:cNvSpPr/>
            <p:nvPr/>
          </p:nvSpPr>
          <p:spPr>
            <a:xfrm>
              <a:off x="7188038" y="5753486"/>
              <a:ext cx="1478402" cy="62800"/>
            </a:xfrm>
            <a:custGeom>
              <a:avLst/>
              <a:gdLst>
                <a:gd name="connsiteX0" fmla="*/ 1643120 w 1683459"/>
                <a:gd name="connsiteY0" fmla="*/ 71511 h 71510"/>
                <a:gd name="connsiteX1" fmla="*/ 40339 w 1683459"/>
                <a:gd name="connsiteY1" fmla="*/ 71511 h 71510"/>
                <a:gd name="connsiteX2" fmla="*/ 0 w 1683459"/>
                <a:gd name="connsiteY2" fmla="*/ 31172 h 71510"/>
                <a:gd name="connsiteX3" fmla="*/ 0 w 1683459"/>
                <a:gd name="connsiteY3" fmla="*/ 0 h 71510"/>
                <a:gd name="connsiteX4" fmla="*/ 1683459 w 1683459"/>
                <a:gd name="connsiteY4" fmla="*/ 0 h 71510"/>
                <a:gd name="connsiteX5" fmla="*/ 1683459 w 1683459"/>
                <a:gd name="connsiteY5" fmla="*/ 31172 h 71510"/>
                <a:gd name="connsiteX6" fmla="*/ 1643120 w 1683459"/>
                <a:gd name="connsiteY6" fmla="*/ 71511 h 71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3459" h="71510">
                  <a:moveTo>
                    <a:pt x="1643120" y="71511"/>
                  </a:moveTo>
                  <a:lnTo>
                    <a:pt x="40339" y="71511"/>
                  </a:lnTo>
                  <a:cubicBezTo>
                    <a:pt x="18067" y="71511"/>
                    <a:pt x="0" y="53444"/>
                    <a:pt x="0" y="31172"/>
                  </a:cubicBezTo>
                  <a:lnTo>
                    <a:pt x="0" y="0"/>
                  </a:lnTo>
                  <a:lnTo>
                    <a:pt x="1683459" y="0"/>
                  </a:lnTo>
                  <a:lnTo>
                    <a:pt x="1683459" y="31172"/>
                  </a:lnTo>
                  <a:cubicBezTo>
                    <a:pt x="1683459" y="53444"/>
                    <a:pt x="1665392" y="71511"/>
                    <a:pt x="1643120" y="71511"/>
                  </a:cubicBezTo>
                  <a:close/>
                </a:path>
              </a:pathLst>
            </a:custGeom>
            <a:solidFill>
              <a:schemeClr val="bg1"/>
            </a:solidFill>
            <a:ln w="2223" cap="flat">
              <a:noFill/>
              <a:prstDash val="solid"/>
              <a:miter/>
            </a:ln>
          </p:spPr>
          <p:txBody>
            <a:bodyPr rtlCol="0" anchor="ctr"/>
            <a:lstStyle/>
            <a:p>
              <a:endParaRPr lang="en-GB" dirty="0"/>
            </a:p>
          </p:txBody>
        </p:sp>
        <p:sp>
          <p:nvSpPr>
            <p:cNvPr id="17" name="Freeform: Shape 16">
              <a:extLst>
                <a:ext uri="{FF2B5EF4-FFF2-40B4-BE49-F238E27FC236}">
                  <a16:creationId xmlns:a16="http://schemas.microsoft.com/office/drawing/2014/main" id="{4FFD7E25-D836-44B9-BAA0-02779A284CB0}"/>
                </a:ext>
              </a:extLst>
            </p:cNvPr>
            <p:cNvSpPr/>
            <p:nvPr/>
          </p:nvSpPr>
          <p:spPr>
            <a:xfrm>
              <a:off x="6939319" y="5854799"/>
              <a:ext cx="53030" cy="24619"/>
            </a:xfrm>
            <a:custGeom>
              <a:avLst/>
              <a:gdLst>
                <a:gd name="connsiteX0" fmla="*/ 0 w 60385"/>
                <a:gd name="connsiteY0" fmla="*/ 0 h 28034"/>
                <a:gd name="connsiteX1" fmla="*/ 60386 w 60385"/>
                <a:gd name="connsiteY1" fmla="*/ 0 h 28034"/>
                <a:gd name="connsiteX2" fmla="*/ 60386 w 60385"/>
                <a:gd name="connsiteY2" fmla="*/ 28035 h 28034"/>
                <a:gd name="connsiteX3" fmla="*/ 0 w 60385"/>
                <a:gd name="connsiteY3" fmla="*/ 28035 h 28034"/>
              </a:gdLst>
              <a:ahLst/>
              <a:cxnLst>
                <a:cxn ang="0">
                  <a:pos x="connsiteX0" y="connsiteY0"/>
                </a:cxn>
                <a:cxn ang="0">
                  <a:pos x="connsiteX1" y="connsiteY1"/>
                </a:cxn>
                <a:cxn ang="0">
                  <a:pos x="connsiteX2" y="connsiteY2"/>
                </a:cxn>
                <a:cxn ang="0">
                  <a:pos x="connsiteX3" y="connsiteY3"/>
                </a:cxn>
              </a:cxnLst>
              <a:rect l="l" t="t" r="r" b="b"/>
              <a:pathLst>
                <a:path w="60385" h="28034">
                  <a:moveTo>
                    <a:pt x="0" y="0"/>
                  </a:moveTo>
                  <a:lnTo>
                    <a:pt x="60386" y="0"/>
                  </a:lnTo>
                  <a:lnTo>
                    <a:pt x="60386" y="28035"/>
                  </a:lnTo>
                  <a:lnTo>
                    <a:pt x="0" y="28035"/>
                  </a:lnTo>
                  <a:close/>
                </a:path>
              </a:pathLst>
            </a:custGeom>
            <a:solidFill>
              <a:srgbClr val="808080"/>
            </a:solidFill>
            <a:ln w="2223" cap="flat">
              <a:noFill/>
              <a:prstDash val="solid"/>
              <a:miter/>
            </a:ln>
          </p:spPr>
          <p:txBody>
            <a:bodyPr rtlCol="0" anchor="ctr"/>
            <a:lstStyle/>
            <a:p>
              <a:endParaRPr lang="en-GB" dirty="0"/>
            </a:p>
          </p:txBody>
        </p:sp>
        <p:sp>
          <p:nvSpPr>
            <p:cNvPr id="18" name="Freeform: Shape 17">
              <a:extLst>
                <a:ext uri="{FF2B5EF4-FFF2-40B4-BE49-F238E27FC236}">
                  <a16:creationId xmlns:a16="http://schemas.microsoft.com/office/drawing/2014/main" id="{968C189F-968C-4D7B-8212-B37CE90EE42E}"/>
                </a:ext>
              </a:extLst>
            </p:cNvPr>
            <p:cNvSpPr/>
            <p:nvPr/>
          </p:nvSpPr>
          <p:spPr>
            <a:xfrm>
              <a:off x="8848236" y="5854799"/>
              <a:ext cx="53030" cy="24619"/>
            </a:xfrm>
            <a:custGeom>
              <a:avLst/>
              <a:gdLst>
                <a:gd name="connsiteX0" fmla="*/ 0 w 60385"/>
                <a:gd name="connsiteY0" fmla="*/ 0 h 28034"/>
                <a:gd name="connsiteX1" fmla="*/ 60386 w 60385"/>
                <a:gd name="connsiteY1" fmla="*/ 0 h 28034"/>
                <a:gd name="connsiteX2" fmla="*/ 60386 w 60385"/>
                <a:gd name="connsiteY2" fmla="*/ 28035 h 28034"/>
                <a:gd name="connsiteX3" fmla="*/ 0 w 60385"/>
                <a:gd name="connsiteY3" fmla="*/ 28035 h 28034"/>
              </a:gdLst>
              <a:ahLst/>
              <a:cxnLst>
                <a:cxn ang="0">
                  <a:pos x="connsiteX0" y="connsiteY0"/>
                </a:cxn>
                <a:cxn ang="0">
                  <a:pos x="connsiteX1" y="connsiteY1"/>
                </a:cxn>
                <a:cxn ang="0">
                  <a:pos x="connsiteX2" y="connsiteY2"/>
                </a:cxn>
                <a:cxn ang="0">
                  <a:pos x="connsiteX3" y="connsiteY3"/>
                </a:cxn>
              </a:cxnLst>
              <a:rect l="l" t="t" r="r" b="b"/>
              <a:pathLst>
                <a:path w="60385" h="28034">
                  <a:moveTo>
                    <a:pt x="0" y="0"/>
                  </a:moveTo>
                  <a:lnTo>
                    <a:pt x="60386" y="0"/>
                  </a:lnTo>
                  <a:lnTo>
                    <a:pt x="60386" y="28035"/>
                  </a:lnTo>
                  <a:lnTo>
                    <a:pt x="0" y="28035"/>
                  </a:lnTo>
                  <a:close/>
                </a:path>
              </a:pathLst>
            </a:custGeom>
            <a:solidFill>
              <a:srgbClr val="808080"/>
            </a:solidFill>
            <a:ln w="2223" cap="flat">
              <a:noFill/>
              <a:prstDash val="solid"/>
              <a:miter/>
            </a:ln>
          </p:spPr>
          <p:txBody>
            <a:bodyPr rtlCol="0" anchor="ctr"/>
            <a:lstStyle/>
            <a:p>
              <a:endParaRPr lang="en-GB" dirty="0"/>
            </a:p>
          </p:txBody>
        </p:sp>
      </p:grpSp>
      <p:sp>
        <p:nvSpPr>
          <p:cNvPr id="20" name="Picture Placeholder 19">
            <a:extLst>
              <a:ext uri="{FF2B5EF4-FFF2-40B4-BE49-F238E27FC236}">
                <a16:creationId xmlns:a16="http://schemas.microsoft.com/office/drawing/2014/main" id="{331B7152-84DB-42A7-B20E-EF4E19F62085}"/>
              </a:ext>
            </a:extLst>
          </p:cNvPr>
          <p:cNvSpPr>
            <a:spLocks noGrp="1"/>
          </p:cNvSpPr>
          <p:nvPr>
            <p:ph type="pic" sz="quarter" idx="13" hasCustomPrompt="1"/>
          </p:nvPr>
        </p:nvSpPr>
        <p:spPr>
          <a:xfrm>
            <a:off x="4805697" y="1506037"/>
            <a:ext cx="6231711" cy="4099998"/>
          </a:xfrm>
          <a:prstGeom prst="round2SameRect">
            <a:avLst>
              <a:gd name="adj1" fmla="val 4344"/>
              <a:gd name="adj2" fmla="val 0"/>
            </a:avLst>
          </a:prstGeom>
          <a:solidFill>
            <a:schemeClr val="bg1"/>
          </a:solidFill>
        </p:spPr>
        <p:txBody>
          <a:bodyPr bIns="576000" anchor="ctr" anchorCtr="0"/>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solidFill>
                  <a:schemeClr val="bg1">
                    <a:lumMod val="85000"/>
                  </a:schemeClr>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GB" dirty="0"/>
              <a:t>Click on the icon to add an image in this place-holder</a:t>
            </a:r>
          </a:p>
        </p:txBody>
      </p:sp>
      <p:cxnSp>
        <p:nvCxnSpPr>
          <p:cNvPr id="35" name="Straight Connector 34">
            <a:extLst>
              <a:ext uri="{FF2B5EF4-FFF2-40B4-BE49-F238E27FC236}">
                <a16:creationId xmlns:a16="http://schemas.microsoft.com/office/drawing/2014/main" id="{29844BD4-56A5-4C77-9AAE-4AAD3F473EF5}"/>
              </a:ext>
            </a:extLst>
          </p:cNvPr>
          <p:cNvCxnSpPr/>
          <p:nvPr userDrawn="1"/>
        </p:nvCxnSpPr>
        <p:spPr>
          <a:xfrm>
            <a:off x="3642945" y="1192212"/>
            <a:ext cx="0" cy="4979988"/>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7E60CCE7-0625-45ED-B5ED-CA4D818675A1}"/>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1569A83E-814D-4FF1-BACB-24E3B05B3430}"/>
              </a:ext>
            </a:extLst>
          </p:cNvPr>
          <p:cNvCxnSpPr>
            <a:cxnSpLocks/>
          </p:cNvCxnSpPr>
          <p:nvPr userDrawn="1"/>
        </p:nvCxnSpPr>
        <p:spPr>
          <a:xfrm>
            <a:off x="0" y="1192212"/>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6" name="Footer Placeholder 5">
            <a:extLst>
              <a:ext uri="{FF2B5EF4-FFF2-40B4-BE49-F238E27FC236}">
                <a16:creationId xmlns:a16="http://schemas.microsoft.com/office/drawing/2014/main" id="{EA93E228-7556-4858-86A6-3625173986DD}"/>
              </a:ext>
            </a:extLst>
          </p:cNvPr>
          <p:cNvSpPr>
            <a:spLocks noGrp="1"/>
          </p:cNvSpPr>
          <p:nvPr>
            <p:ph type="ftr" sz="quarter" idx="15"/>
          </p:nvPr>
        </p:nvSpPr>
        <p:spPr/>
        <p:txBody>
          <a:bodyPr/>
          <a:lstStyle/>
          <a:p>
            <a:endParaRPr lang="en-GB" dirty="0"/>
          </a:p>
        </p:txBody>
      </p:sp>
      <p:pic>
        <p:nvPicPr>
          <p:cNvPr id="34" name="Picture 33">
            <a:extLst>
              <a:ext uri="{FF2B5EF4-FFF2-40B4-BE49-F238E27FC236}">
                <a16:creationId xmlns:a16="http://schemas.microsoft.com/office/drawing/2014/main" id="{81856FC7-1C17-9A43-8246-8652F165B38B}"/>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377227943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Divider Slide 1">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5CF9E317-02CB-4A57-A713-1DF7816C0B0B}"/>
              </a:ext>
            </a:extLst>
          </p:cNvPr>
          <p:cNvSpPr/>
          <p:nvPr userDrawn="1"/>
        </p:nvSpPr>
        <p:spPr>
          <a:xfrm>
            <a:off x="0"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accent5">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7" name="Rectangle 6">
            <a:extLst>
              <a:ext uri="{FF2B5EF4-FFF2-40B4-BE49-F238E27FC236}">
                <a16:creationId xmlns:a16="http://schemas.microsoft.com/office/drawing/2014/main" id="{31A38465-F83C-4EAB-BEF4-CB410BEB9B77}"/>
              </a:ext>
            </a:extLst>
          </p:cNvPr>
          <p:cNvSpPr/>
          <p:nvPr userDrawn="1"/>
        </p:nvSpPr>
        <p:spPr>
          <a:xfrm>
            <a:off x="246063" y="457200"/>
            <a:ext cx="11698287" cy="59509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5" name="Picture 14">
            <a:extLst>
              <a:ext uri="{FF2B5EF4-FFF2-40B4-BE49-F238E27FC236}">
                <a16:creationId xmlns:a16="http://schemas.microsoft.com/office/drawing/2014/main" id="{2F333D84-D3DD-4354-B355-8BFE4E29554D}"/>
              </a:ext>
            </a:extLst>
          </p:cNvPr>
          <p:cNvPicPr>
            <a:picLocks noChangeAspect="1"/>
          </p:cNvPicPr>
          <p:nvPr userDrawn="1"/>
        </p:nvPicPr>
        <p:blipFill rotWithShape="1">
          <a:blip r:embed="rId3" cstate="screen">
            <a:alphaModFix amt="50000"/>
            <a:extLst>
              <a:ext uri="{28A0092B-C50C-407E-A947-70E740481C1C}">
                <a14:useLocalDpi xmlns:a14="http://schemas.microsoft.com/office/drawing/2010/main"/>
              </a:ext>
            </a:extLst>
          </a:blip>
          <a:srcRect l="3733" r="1939" b="53361"/>
          <a:stretch/>
        </p:blipFill>
        <p:spPr>
          <a:xfrm>
            <a:off x="240806" y="299846"/>
            <a:ext cx="11710390" cy="2926909"/>
          </a:xfrm>
          <a:prstGeom prst="rect">
            <a:avLst/>
          </a:prstGeom>
        </p:spPr>
      </p:pic>
      <p:cxnSp>
        <p:nvCxnSpPr>
          <p:cNvPr id="12" name="Straight Connector 11">
            <a:extLst>
              <a:ext uri="{FF2B5EF4-FFF2-40B4-BE49-F238E27FC236}">
                <a16:creationId xmlns:a16="http://schemas.microsoft.com/office/drawing/2014/main" id="{2F63437A-0B4B-4D25-9272-4D3F1F480B3A}"/>
              </a:ext>
            </a:extLst>
          </p:cNvPr>
          <p:cNvCxnSpPr/>
          <p:nvPr userDrawn="1"/>
        </p:nvCxnSpPr>
        <p:spPr>
          <a:xfrm>
            <a:off x="5819273" y="1046747"/>
            <a:ext cx="553453" cy="0"/>
          </a:xfrm>
          <a:prstGeom prst="line">
            <a:avLst/>
          </a:prstGeom>
          <a:ln w="50800" cap="rnd">
            <a:solidFill>
              <a:schemeClr val="accent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E398C493-2CCF-430C-A839-756366D5286F}"/>
              </a:ext>
            </a:extLst>
          </p:cNvPr>
          <p:cNvSpPr>
            <a:spLocks noGrp="1"/>
          </p:cNvSpPr>
          <p:nvPr>
            <p:ph type="title" hasCustomPrompt="1"/>
          </p:nvPr>
        </p:nvSpPr>
        <p:spPr>
          <a:xfrm>
            <a:off x="428626" y="1196978"/>
            <a:ext cx="11315700" cy="811090"/>
          </a:xfrm>
        </p:spPr>
        <p:txBody>
          <a:bodyPr/>
          <a:lstStyle>
            <a:lvl1pPr algn="ctr">
              <a:defRPr/>
            </a:lvl1pPr>
          </a:lstStyle>
          <a:p>
            <a:r>
              <a:rPr lang="en-GB" dirty="0"/>
              <a:t>Enter divider title text</a:t>
            </a:r>
          </a:p>
        </p:txBody>
      </p:sp>
      <p:sp>
        <p:nvSpPr>
          <p:cNvPr id="14" name="Text Placeholder 13">
            <a:extLst>
              <a:ext uri="{FF2B5EF4-FFF2-40B4-BE49-F238E27FC236}">
                <a16:creationId xmlns:a16="http://schemas.microsoft.com/office/drawing/2014/main" id="{44C0A6BC-B51E-449F-B182-AB424A3345D0}"/>
              </a:ext>
            </a:extLst>
          </p:cNvPr>
          <p:cNvSpPr>
            <a:spLocks noGrp="1"/>
          </p:cNvSpPr>
          <p:nvPr>
            <p:ph type="body" sz="quarter" idx="13" hasCustomPrompt="1"/>
          </p:nvPr>
        </p:nvSpPr>
        <p:spPr>
          <a:xfrm>
            <a:off x="3198813" y="2100263"/>
            <a:ext cx="5792787" cy="509587"/>
          </a:xfrm>
          <a:noFill/>
        </p:spPr>
        <p:txBody>
          <a:bodyPr wrap="square" lIns="72000" tIns="72000" rIns="72000" bIns="72000" rtlCol="0" anchor="ctr" anchorCtr="0">
            <a:normAutofit/>
          </a:bodyPr>
          <a:lstStyle>
            <a:lvl1pPr marL="0" indent="0" algn="ctr">
              <a:buNone/>
              <a:defRPr lang="en-US" sz="1400" smtClean="0">
                <a:solidFill>
                  <a:schemeClr val="accent1"/>
                </a:solidFill>
              </a:defRPr>
            </a:lvl1pPr>
            <a:lvl2pPr marL="228600" indent="0">
              <a:buNone/>
              <a:defRPr lang="en-US" sz="1800" smtClean="0">
                <a:solidFill>
                  <a:schemeClr val="tx1"/>
                </a:solidFill>
              </a:defRPr>
            </a:lvl2pPr>
            <a:lvl3pPr>
              <a:defRPr lang="en-US" sz="1800" smtClean="0">
                <a:solidFill>
                  <a:schemeClr val="tx1"/>
                </a:solidFill>
              </a:defRPr>
            </a:lvl3pPr>
            <a:lvl4pPr>
              <a:defRPr lang="en-US" sz="1800" smtClean="0">
                <a:solidFill>
                  <a:schemeClr val="tx1"/>
                </a:solidFill>
              </a:defRPr>
            </a:lvl4pPr>
            <a:lvl5pPr>
              <a:defRPr lang="en-GB" sz="1800">
                <a:solidFill>
                  <a:schemeClr val="tx1"/>
                </a:solidFill>
              </a:defRPr>
            </a:lvl5pPr>
          </a:lstStyle>
          <a:p>
            <a:pPr marL="0" lvl="0" algn="ctr"/>
            <a:r>
              <a:rPr lang="en-GB" dirty="0"/>
              <a:t>add subhead text if/as needed</a:t>
            </a:r>
          </a:p>
        </p:txBody>
      </p:sp>
      <p:sp>
        <p:nvSpPr>
          <p:cNvPr id="4" name="Footer Placeholder 3">
            <a:extLst>
              <a:ext uri="{FF2B5EF4-FFF2-40B4-BE49-F238E27FC236}">
                <a16:creationId xmlns:a16="http://schemas.microsoft.com/office/drawing/2014/main" id="{C1D748EA-5C95-46D0-99A4-654D09E19ADB}"/>
              </a:ext>
            </a:extLst>
          </p:cNvPr>
          <p:cNvSpPr>
            <a:spLocks noGrp="1"/>
          </p:cNvSpPr>
          <p:nvPr>
            <p:ph type="ftr" sz="quarter" idx="16"/>
          </p:nvPr>
        </p:nvSpPr>
        <p:spPr>
          <a:xfrm>
            <a:off x="252000" y="6578334"/>
            <a:ext cx="5760000" cy="225666"/>
          </a:xfrm>
        </p:spPr>
        <p:txBody>
          <a:bodyPr/>
          <a:lstStyle>
            <a:lvl1pPr>
              <a:defRPr>
                <a:solidFill>
                  <a:schemeClr val="bg1"/>
                </a:solidFill>
              </a:defRPr>
            </a:lvl1pPr>
          </a:lstStyle>
          <a:p>
            <a:endParaRPr lang="en-GB" dirty="0"/>
          </a:p>
        </p:txBody>
      </p:sp>
      <p:sp>
        <p:nvSpPr>
          <p:cNvPr id="13" name="Picture Placeholder 15">
            <a:extLst>
              <a:ext uri="{FF2B5EF4-FFF2-40B4-BE49-F238E27FC236}">
                <a16:creationId xmlns:a16="http://schemas.microsoft.com/office/drawing/2014/main" id="{F37618D6-E865-4D1E-9A38-6A74CFAC3A5F}"/>
              </a:ext>
            </a:extLst>
          </p:cNvPr>
          <p:cNvSpPr>
            <a:spLocks noGrp="1"/>
          </p:cNvSpPr>
          <p:nvPr>
            <p:ph type="pic" sz="quarter" idx="14" hasCustomPrompt="1"/>
          </p:nvPr>
        </p:nvSpPr>
        <p:spPr>
          <a:xfrm>
            <a:off x="246857" y="3234876"/>
            <a:ext cx="11698287" cy="3335337"/>
          </a:xfrm>
          <a:solidFill>
            <a:schemeClr val="bg1">
              <a:lumMod val="95000"/>
            </a:schemeClr>
          </a:solidFill>
        </p:spPr>
        <p:txBody>
          <a:bodyPr vert="horz" lIns="72000" tIns="72000" rIns="72000" bIns="1188000" rtlCol="0" anchor="ctr" anchorCtr="0">
            <a:normAutofit/>
          </a:bodyPr>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lang="en-GB" sz="1800">
                <a:solidFill>
                  <a:schemeClr val="bg1">
                    <a:lumMod val="75000"/>
                  </a:schemeClr>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GB" dirty="0"/>
              <a:t>Click on the icon to add an image in this place-holder</a:t>
            </a:r>
          </a:p>
        </p:txBody>
      </p:sp>
    </p:spTree>
    <p:custDataLst>
      <p:tags r:id="rId1"/>
    </p:custDataLst>
    <p:extLst>
      <p:ext uri="{BB962C8B-B14F-4D97-AF65-F5344CB8AC3E}">
        <p14:creationId xmlns:p14="http://schemas.microsoft.com/office/powerpoint/2010/main" val="386559169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Divider Slide 2">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5CF9E317-02CB-4A57-A713-1DF7816C0B0B}"/>
              </a:ext>
            </a:extLst>
          </p:cNvPr>
          <p:cNvSpPr/>
          <p:nvPr userDrawn="1"/>
        </p:nvSpPr>
        <p:spPr>
          <a:xfrm>
            <a:off x="0"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accent2">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7" name="Rectangle 6">
            <a:extLst>
              <a:ext uri="{FF2B5EF4-FFF2-40B4-BE49-F238E27FC236}">
                <a16:creationId xmlns:a16="http://schemas.microsoft.com/office/drawing/2014/main" id="{31A38465-F83C-4EAB-BEF4-CB410BEB9B77}"/>
              </a:ext>
            </a:extLst>
          </p:cNvPr>
          <p:cNvSpPr/>
          <p:nvPr userDrawn="1"/>
        </p:nvSpPr>
        <p:spPr>
          <a:xfrm>
            <a:off x="246063" y="457200"/>
            <a:ext cx="11698287" cy="59509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1" name="Picture 10">
            <a:extLst>
              <a:ext uri="{FF2B5EF4-FFF2-40B4-BE49-F238E27FC236}">
                <a16:creationId xmlns:a16="http://schemas.microsoft.com/office/drawing/2014/main" id="{472E95B8-C107-448D-8639-B2BDC809E947}"/>
              </a:ext>
            </a:extLst>
          </p:cNvPr>
          <p:cNvPicPr>
            <a:picLocks noChangeAspect="1"/>
          </p:cNvPicPr>
          <p:nvPr userDrawn="1"/>
        </p:nvPicPr>
        <p:blipFill rotWithShape="1">
          <a:blip r:embed="rId3" cstate="screen">
            <a:alphaModFix amt="50000"/>
            <a:extLst>
              <a:ext uri="{28A0092B-C50C-407E-A947-70E740481C1C}">
                <a14:useLocalDpi xmlns:a14="http://schemas.microsoft.com/office/drawing/2010/main"/>
              </a:ext>
            </a:extLst>
          </a:blip>
          <a:srcRect l="3733" r="1939" b="53361"/>
          <a:stretch/>
        </p:blipFill>
        <p:spPr>
          <a:xfrm>
            <a:off x="240806" y="299846"/>
            <a:ext cx="11710390" cy="2926909"/>
          </a:xfrm>
          <a:prstGeom prst="rect">
            <a:avLst/>
          </a:prstGeom>
        </p:spPr>
      </p:pic>
      <p:cxnSp>
        <p:nvCxnSpPr>
          <p:cNvPr id="12" name="Straight Connector 11">
            <a:extLst>
              <a:ext uri="{FF2B5EF4-FFF2-40B4-BE49-F238E27FC236}">
                <a16:creationId xmlns:a16="http://schemas.microsoft.com/office/drawing/2014/main" id="{2F63437A-0B4B-4D25-9272-4D3F1F480B3A}"/>
              </a:ext>
            </a:extLst>
          </p:cNvPr>
          <p:cNvCxnSpPr/>
          <p:nvPr userDrawn="1"/>
        </p:nvCxnSpPr>
        <p:spPr>
          <a:xfrm>
            <a:off x="5819273" y="1046747"/>
            <a:ext cx="553453" cy="0"/>
          </a:xfrm>
          <a:prstGeom prst="line">
            <a:avLst/>
          </a:prstGeom>
          <a:ln w="50800" cap="rnd">
            <a:solidFill>
              <a:schemeClr val="accent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E398C493-2CCF-430C-A839-756366D5286F}"/>
              </a:ext>
            </a:extLst>
          </p:cNvPr>
          <p:cNvSpPr>
            <a:spLocks noGrp="1"/>
          </p:cNvSpPr>
          <p:nvPr>
            <p:ph type="title" hasCustomPrompt="1"/>
          </p:nvPr>
        </p:nvSpPr>
        <p:spPr>
          <a:xfrm>
            <a:off x="428626" y="1196978"/>
            <a:ext cx="11315700" cy="811090"/>
          </a:xfrm>
        </p:spPr>
        <p:txBody>
          <a:bodyPr/>
          <a:lstStyle>
            <a:lvl1pPr algn="ctr">
              <a:defRPr/>
            </a:lvl1pPr>
          </a:lstStyle>
          <a:p>
            <a:r>
              <a:rPr lang="en-GB" dirty="0"/>
              <a:t>Enter divider title text</a:t>
            </a:r>
          </a:p>
        </p:txBody>
      </p:sp>
      <p:sp>
        <p:nvSpPr>
          <p:cNvPr id="14" name="Text Placeholder 13">
            <a:extLst>
              <a:ext uri="{FF2B5EF4-FFF2-40B4-BE49-F238E27FC236}">
                <a16:creationId xmlns:a16="http://schemas.microsoft.com/office/drawing/2014/main" id="{44C0A6BC-B51E-449F-B182-AB424A3345D0}"/>
              </a:ext>
            </a:extLst>
          </p:cNvPr>
          <p:cNvSpPr>
            <a:spLocks noGrp="1"/>
          </p:cNvSpPr>
          <p:nvPr>
            <p:ph type="body" sz="quarter" idx="13" hasCustomPrompt="1"/>
          </p:nvPr>
        </p:nvSpPr>
        <p:spPr>
          <a:xfrm>
            <a:off x="3198813" y="2100263"/>
            <a:ext cx="5792787" cy="509587"/>
          </a:xfrm>
          <a:noFill/>
        </p:spPr>
        <p:txBody>
          <a:bodyPr wrap="square" lIns="72000" tIns="72000" rIns="72000" bIns="72000" rtlCol="0" anchor="ctr" anchorCtr="0">
            <a:normAutofit/>
          </a:bodyPr>
          <a:lstStyle>
            <a:lvl1pPr marL="0" indent="0" algn="ctr">
              <a:buNone/>
              <a:defRPr lang="en-US" sz="1400" smtClean="0">
                <a:solidFill>
                  <a:schemeClr val="accent1"/>
                </a:solidFill>
              </a:defRPr>
            </a:lvl1pPr>
            <a:lvl2pPr marL="228600" indent="0">
              <a:buNone/>
              <a:defRPr lang="en-US" sz="1800" smtClean="0">
                <a:solidFill>
                  <a:schemeClr val="tx1"/>
                </a:solidFill>
              </a:defRPr>
            </a:lvl2pPr>
            <a:lvl3pPr>
              <a:defRPr lang="en-US" sz="1800" smtClean="0">
                <a:solidFill>
                  <a:schemeClr val="tx1"/>
                </a:solidFill>
              </a:defRPr>
            </a:lvl3pPr>
            <a:lvl4pPr>
              <a:defRPr lang="en-US" sz="1800" smtClean="0">
                <a:solidFill>
                  <a:schemeClr val="tx1"/>
                </a:solidFill>
              </a:defRPr>
            </a:lvl4pPr>
            <a:lvl5pPr>
              <a:defRPr lang="en-GB" sz="1800">
                <a:solidFill>
                  <a:schemeClr val="tx1"/>
                </a:solidFill>
              </a:defRPr>
            </a:lvl5pPr>
          </a:lstStyle>
          <a:p>
            <a:pPr marL="0" lvl="0" algn="ctr"/>
            <a:r>
              <a:rPr lang="en-GB" dirty="0"/>
              <a:t>Add subhead text as/if needed</a:t>
            </a:r>
          </a:p>
        </p:txBody>
      </p:sp>
      <p:sp>
        <p:nvSpPr>
          <p:cNvPr id="4" name="Footer Placeholder 3">
            <a:extLst>
              <a:ext uri="{FF2B5EF4-FFF2-40B4-BE49-F238E27FC236}">
                <a16:creationId xmlns:a16="http://schemas.microsoft.com/office/drawing/2014/main" id="{C1D748EA-5C95-46D0-99A4-654D09E19ADB}"/>
              </a:ext>
            </a:extLst>
          </p:cNvPr>
          <p:cNvSpPr>
            <a:spLocks noGrp="1"/>
          </p:cNvSpPr>
          <p:nvPr>
            <p:ph type="ftr" sz="quarter" idx="16"/>
          </p:nvPr>
        </p:nvSpPr>
        <p:spPr>
          <a:xfrm>
            <a:off x="252000" y="6578334"/>
            <a:ext cx="5760000" cy="225666"/>
          </a:xfrm>
        </p:spPr>
        <p:txBody>
          <a:bodyPr/>
          <a:lstStyle>
            <a:lvl1pPr>
              <a:defRPr>
                <a:solidFill>
                  <a:schemeClr val="bg1"/>
                </a:solidFill>
              </a:defRPr>
            </a:lvl1pPr>
          </a:lstStyle>
          <a:p>
            <a:endParaRPr lang="en-GB" dirty="0"/>
          </a:p>
        </p:txBody>
      </p:sp>
      <p:sp>
        <p:nvSpPr>
          <p:cNvPr id="13" name="Picture Placeholder 15">
            <a:extLst>
              <a:ext uri="{FF2B5EF4-FFF2-40B4-BE49-F238E27FC236}">
                <a16:creationId xmlns:a16="http://schemas.microsoft.com/office/drawing/2014/main" id="{F37618D6-E865-4D1E-9A38-6A74CFAC3A5F}"/>
              </a:ext>
            </a:extLst>
          </p:cNvPr>
          <p:cNvSpPr>
            <a:spLocks noGrp="1"/>
          </p:cNvSpPr>
          <p:nvPr>
            <p:ph type="pic" sz="quarter" idx="14" hasCustomPrompt="1"/>
          </p:nvPr>
        </p:nvSpPr>
        <p:spPr>
          <a:xfrm>
            <a:off x="246857" y="3234876"/>
            <a:ext cx="11698287" cy="3335337"/>
          </a:xfrm>
          <a:solidFill>
            <a:schemeClr val="bg1">
              <a:lumMod val="95000"/>
            </a:schemeClr>
          </a:solidFill>
        </p:spPr>
        <p:txBody>
          <a:bodyPr vert="horz" lIns="72000" tIns="72000" rIns="72000" bIns="1188000" rtlCol="0" anchor="ctr" anchorCtr="0">
            <a:normAutofit/>
          </a:bodyPr>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lang="en-GB" sz="1800">
                <a:solidFill>
                  <a:schemeClr val="bg1">
                    <a:lumMod val="75000"/>
                  </a:schemeClr>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GB" dirty="0"/>
              <a:t>Click on the icon to add an image in this place-holder</a:t>
            </a:r>
          </a:p>
        </p:txBody>
      </p:sp>
    </p:spTree>
    <p:custDataLst>
      <p:tags r:id="rId1"/>
    </p:custDataLst>
    <p:extLst>
      <p:ext uri="{BB962C8B-B14F-4D97-AF65-F5344CB8AC3E}">
        <p14:creationId xmlns:p14="http://schemas.microsoft.com/office/powerpoint/2010/main" val="3903751524"/>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Divider Slide 3">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5CF9E317-02CB-4A57-A713-1DF7816C0B0B}"/>
              </a:ext>
            </a:extLst>
          </p:cNvPr>
          <p:cNvSpPr/>
          <p:nvPr userDrawn="1"/>
        </p:nvSpPr>
        <p:spPr>
          <a:xfrm>
            <a:off x="0"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accent3">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7" name="Rectangle 6">
            <a:extLst>
              <a:ext uri="{FF2B5EF4-FFF2-40B4-BE49-F238E27FC236}">
                <a16:creationId xmlns:a16="http://schemas.microsoft.com/office/drawing/2014/main" id="{31A38465-F83C-4EAB-BEF4-CB410BEB9B77}"/>
              </a:ext>
            </a:extLst>
          </p:cNvPr>
          <p:cNvSpPr/>
          <p:nvPr userDrawn="1"/>
        </p:nvSpPr>
        <p:spPr>
          <a:xfrm>
            <a:off x="246063" y="457200"/>
            <a:ext cx="11698287" cy="59509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1" name="Picture 10">
            <a:extLst>
              <a:ext uri="{FF2B5EF4-FFF2-40B4-BE49-F238E27FC236}">
                <a16:creationId xmlns:a16="http://schemas.microsoft.com/office/drawing/2014/main" id="{0AE7E0C5-235F-4BE6-A9CF-B304D39979E8}"/>
              </a:ext>
            </a:extLst>
          </p:cNvPr>
          <p:cNvPicPr>
            <a:picLocks noChangeAspect="1"/>
          </p:cNvPicPr>
          <p:nvPr userDrawn="1"/>
        </p:nvPicPr>
        <p:blipFill rotWithShape="1">
          <a:blip r:embed="rId3" cstate="screen">
            <a:alphaModFix amt="50000"/>
            <a:extLst>
              <a:ext uri="{28A0092B-C50C-407E-A947-70E740481C1C}">
                <a14:useLocalDpi xmlns:a14="http://schemas.microsoft.com/office/drawing/2010/main"/>
              </a:ext>
            </a:extLst>
          </a:blip>
          <a:srcRect l="3733" r="1939" b="53361"/>
          <a:stretch/>
        </p:blipFill>
        <p:spPr>
          <a:xfrm>
            <a:off x="240806" y="299846"/>
            <a:ext cx="11710390" cy="2926909"/>
          </a:xfrm>
          <a:prstGeom prst="rect">
            <a:avLst/>
          </a:prstGeom>
        </p:spPr>
      </p:pic>
      <p:cxnSp>
        <p:nvCxnSpPr>
          <p:cNvPr id="12" name="Straight Connector 11">
            <a:extLst>
              <a:ext uri="{FF2B5EF4-FFF2-40B4-BE49-F238E27FC236}">
                <a16:creationId xmlns:a16="http://schemas.microsoft.com/office/drawing/2014/main" id="{2F63437A-0B4B-4D25-9272-4D3F1F480B3A}"/>
              </a:ext>
            </a:extLst>
          </p:cNvPr>
          <p:cNvCxnSpPr/>
          <p:nvPr userDrawn="1"/>
        </p:nvCxnSpPr>
        <p:spPr>
          <a:xfrm>
            <a:off x="5819273" y="1046747"/>
            <a:ext cx="553453" cy="0"/>
          </a:xfrm>
          <a:prstGeom prst="line">
            <a:avLst/>
          </a:prstGeom>
          <a:ln w="50800" cap="rnd">
            <a:solidFill>
              <a:schemeClr val="accent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E398C493-2CCF-430C-A839-756366D5286F}"/>
              </a:ext>
            </a:extLst>
          </p:cNvPr>
          <p:cNvSpPr>
            <a:spLocks noGrp="1"/>
          </p:cNvSpPr>
          <p:nvPr>
            <p:ph type="title" hasCustomPrompt="1"/>
          </p:nvPr>
        </p:nvSpPr>
        <p:spPr>
          <a:xfrm>
            <a:off x="428626" y="1196978"/>
            <a:ext cx="11315700" cy="811090"/>
          </a:xfrm>
        </p:spPr>
        <p:txBody>
          <a:bodyPr/>
          <a:lstStyle>
            <a:lvl1pPr algn="ctr">
              <a:defRPr/>
            </a:lvl1pPr>
          </a:lstStyle>
          <a:p>
            <a:r>
              <a:rPr lang="en-GB" dirty="0"/>
              <a:t>Enter divider title text</a:t>
            </a:r>
          </a:p>
        </p:txBody>
      </p:sp>
      <p:sp>
        <p:nvSpPr>
          <p:cNvPr id="14" name="Text Placeholder 13">
            <a:extLst>
              <a:ext uri="{FF2B5EF4-FFF2-40B4-BE49-F238E27FC236}">
                <a16:creationId xmlns:a16="http://schemas.microsoft.com/office/drawing/2014/main" id="{44C0A6BC-B51E-449F-B182-AB424A3345D0}"/>
              </a:ext>
            </a:extLst>
          </p:cNvPr>
          <p:cNvSpPr>
            <a:spLocks noGrp="1"/>
          </p:cNvSpPr>
          <p:nvPr>
            <p:ph type="body" sz="quarter" idx="13" hasCustomPrompt="1"/>
          </p:nvPr>
        </p:nvSpPr>
        <p:spPr>
          <a:xfrm>
            <a:off x="3198813" y="2100263"/>
            <a:ext cx="5792787" cy="509587"/>
          </a:xfrm>
          <a:noFill/>
        </p:spPr>
        <p:txBody>
          <a:bodyPr wrap="square" lIns="72000" tIns="72000" rIns="72000" bIns="72000" rtlCol="0" anchor="ctr" anchorCtr="0">
            <a:normAutofit/>
          </a:bodyPr>
          <a:lstStyle>
            <a:lvl1pPr marL="0" indent="0" algn="ctr">
              <a:buNone/>
              <a:defRPr lang="en-US" sz="1400" smtClean="0">
                <a:solidFill>
                  <a:schemeClr val="accent1"/>
                </a:solidFill>
              </a:defRPr>
            </a:lvl1pPr>
            <a:lvl2pPr marL="228600" indent="0">
              <a:buNone/>
              <a:defRPr lang="en-US" sz="1800" smtClean="0">
                <a:solidFill>
                  <a:schemeClr val="tx1"/>
                </a:solidFill>
              </a:defRPr>
            </a:lvl2pPr>
            <a:lvl3pPr>
              <a:defRPr lang="en-US" sz="1800" smtClean="0">
                <a:solidFill>
                  <a:schemeClr val="tx1"/>
                </a:solidFill>
              </a:defRPr>
            </a:lvl3pPr>
            <a:lvl4pPr>
              <a:defRPr lang="en-US" sz="1800" smtClean="0">
                <a:solidFill>
                  <a:schemeClr val="tx1"/>
                </a:solidFill>
              </a:defRPr>
            </a:lvl4pPr>
            <a:lvl5pPr>
              <a:defRPr lang="en-GB" sz="1800">
                <a:solidFill>
                  <a:schemeClr val="tx1"/>
                </a:solidFill>
              </a:defRPr>
            </a:lvl5pPr>
          </a:lstStyle>
          <a:p>
            <a:pPr marL="0" lvl="0" algn="ctr"/>
            <a:r>
              <a:rPr lang="en-GB" dirty="0"/>
              <a:t>Add any additional text if needed</a:t>
            </a:r>
          </a:p>
        </p:txBody>
      </p:sp>
      <p:sp>
        <p:nvSpPr>
          <p:cNvPr id="4" name="Footer Placeholder 3">
            <a:extLst>
              <a:ext uri="{FF2B5EF4-FFF2-40B4-BE49-F238E27FC236}">
                <a16:creationId xmlns:a16="http://schemas.microsoft.com/office/drawing/2014/main" id="{C1D748EA-5C95-46D0-99A4-654D09E19ADB}"/>
              </a:ext>
            </a:extLst>
          </p:cNvPr>
          <p:cNvSpPr>
            <a:spLocks noGrp="1"/>
          </p:cNvSpPr>
          <p:nvPr>
            <p:ph type="ftr" sz="quarter" idx="16"/>
          </p:nvPr>
        </p:nvSpPr>
        <p:spPr>
          <a:xfrm>
            <a:off x="252000" y="6578334"/>
            <a:ext cx="5760000" cy="225666"/>
          </a:xfrm>
        </p:spPr>
        <p:txBody>
          <a:bodyPr/>
          <a:lstStyle>
            <a:lvl1pPr>
              <a:defRPr>
                <a:solidFill>
                  <a:schemeClr val="bg1"/>
                </a:solidFill>
              </a:defRPr>
            </a:lvl1pPr>
          </a:lstStyle>
          <a:p>
            <a:endParaRPr lang="en-GB" dirty="0"/>
          </a:p>
        </p:txBody>
      </p:sp>
      <p:sp>
        <p:nvSpPr>
          <p:cNvPr id="13" name="Picture Placeholder 15">
            <a:extLst>
              <a:ext uri="{FF2B5EF4-FFF2-40B4-BE49-F238E27FC236}">
                <a16:creationId xmlns:a16="http://schemas.microsoft.com/office/drawing/2014/main" id="{F37618D6-E865-4D1E-9A38-6A74CFAC3A5F}"/>
              </a:ext>
            </a:extLst>
          </p:cNvPr>
          <p:cNvSpPr>
            <a:spLocks noGrp="1"/>
          </p:cNvSpPr>
          <p:nvPr>
            <p:ph type="pic" sz="quarter" idx="14" hasCustomPrompt="1"/>
          </p:nvPr>
        </p:nvSpPr>
        <p:spPr>
          <a:xfrm>
            <a:off x="246857" y="3234876"/>
            <a:ext cx="11698287" cy="3335337"/>
          </a:xfrm>
          <a:solidFill>
            <a:schemeClr val="bg1">
              <a:lumMod val="95000"/>
            </a:schemeClr>
          </a:solidFill>
        </p:spPr>
        <p:txBody>
          <a:bodyPr vert="horz" lIns="72000" tIns="72000" rIns="72000" bIns="1188000" rtlCol="0" anchor="ctr" anchorCtr="0">
            <a:normAutofit/>
          </a:bodyPr>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lang="en-GB" sz="1800">
                <a:solidFill>
                  <a:schemeClr val="bg1">
                    <a:lumMod val="75000"/>
                  </a:schemeClr>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GB" dirty="0"/>
              <a:t>Click on the icon to add an image in this place-holder</a:t>
            </a:r>
          </a:p>
        </p:txBody>
      </p:sp>
    </p:spTree>
    <p:custDataLst>
      <p:tags r:id="rId1"/>
    </p:custDataLst>
    <p:extLst>
      <p:ext uri="{BB962C8B-B14F-4D97-AF65-F5344CB8AC3E}">
        <p14:creationId xmlns:p14="http://schemas.microsoft.com/office/powerpoint/2010/main" val="249952119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Divider Slide 4">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5CF9E317-02CB-4A57-A713-1DF7816C0B0B}"/>
              </a:ext>
            </a:extLst>
          </p:cNvPr>
          <p:cNvSpPr/>
          <p:nvPr userDrawn="1"/>
        </p:nvSpPr>
        <p:spPr>
          <a:xfrm>
            <a:off x="0"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accent4">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7" name="Rectangle 6">
            <a:extLst>
              <a:ext uri="{FF2B5EF4-FFF2-40B4-BE49-F238E27FC236}">
                <a16:creationId xmlns:a16="http://schemas.microsoft.com/office/drawing/2014/main" id="{31A38465-F83C-4EAB-BEF4-CB410BEB9B77}"/>
              </a:ext>
            </a:extLst>
          </p:cNvPr>
          <p:cNvSpPr/>
          <p:nvPr userDrawn="1"/>
        </p:nvSpPr>
        <p:spPr>
          <a:xfrm>
            <a:off x="246063" y="457200"/>
            <a:ext cx="11698287" cy="59509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1" name="Picture 10">
            <a:extLst>
              <a:ext uri="{FF2B5EF4-FFF2-40B4-BE49-F238E27FC236}">
                <a16:creationId xmlns:a16="http://schemas.microsoft.com/office/drawing/2014/main" id="{CEF8E829-0A31-4984-8E82-588BEC8C650D}"/>
              </a:ext>
            </a:extLst>
          </p:cNvPr>
          <p:cNvPicPr>
            <a:picLocks noChangeAspect="1"/>
          </p:cNvPicPr>
          <p:nvPr userDrawn="1"/>
        </p:nvPicPr>
        <p:blipFill rotWithShape="1">
          <a:blip r:embed="rId3" cstate="screen">
            <a:alphaModFix amt="50000"/>
            <a:extLst>
              <a:ext uri="{28A0092B-C50C-407E-A947-70E740481C1C}">
                <a14:useLocalDpi xmlns:a14="http://schemas.microsoft.com/office/drawing/2010/main"/>
              </a:ext>
            </a:extLst>
          </a:blip>
          <a:srcRect l="3733" r="1939" b="53361"/>
          <a:stretch/>
        </p:blipFill>
        <p:spPr>
          <a:xfrm>
            <a:off x="240806" y="299846"/>
            <a:ext cx="11710390" cy="2926909"/>
          </a:xfrm>
          <a:prstGeom prst="rect">
            <a:avLst/>
          </a:prstGeom>
        </p:spPr>
      </p:pic>
      <p:cxnSp>
        <p:nvCxnSpPr>
          <p:cNvPr id="12" name="Straight Connector 11">
            <a:extLst>
              <a:ext uri="{FF2B5EF4-FFF2-40B4-BE49-F238E27FC236}">
                <a16:creationId xmlns:a16="http://schemas.microsoft.com/office/drawing/2014/main" id="{2F63437A-0B4B-4D25-9272-4D3F1F480B3A}"/>
              </a:ext>
            </a:extLst>
          </p:cNvPr>
          <p:cNvCxnSpPr/>
          <p:nvPr userDrawn="1"/>
        </p:nvCxnSpPr>
        <p:spPr>
          <a:xfrm>
            <a:off x="5819273" y="1046747"/>
            <a:ext cx="553453" cy="0"/>
          </a:xfrm>
          <a:prstGeom prst="line">
            <a:avLst/>
          </a:prstGeom>
          <a:ln w="50800" cap="rnd">
            <a:solidFill>
              <a:schemeClr val="accent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E398C493-2CCF-430C-A839-756366D5286F}"/>
              </a:ext>
            </a:extLst>
          </p:cNvPr>
          <p:cNvSpPr>
            <a:spLocks noGrp="1"/>
          </p:cNvSpPr>
          <p:nvPr>
            <p:ph type="title" hasCustomPrompt="1"/>
          </p:nvPr>
        </p:nvSpPr>
        <p:spPr>
          <a:xfrm>
            <a:off x="428626" y="1196978"/>
            <a:ext cx="11315700" cy="811090"/>
          </a:xfrm>
        </p:spPr>
        <p:txBody>
          <a:bodyPr/>
          <a:lstStyle>
            <a:lvl1pPr algn="ctr">
              <a:defRPr/>
            </a:lvl1pPr>
          </a:lstStyle>
          <a:p>
            <a:r>
              <a:rPr lang="en-GB" dirty="0"/>
              <a:t>Enter divider title text</a:t>
            </a:r>
          </a:p>
        </p:txBody>
      </p:sp>
      <p:sp>
        <p:nvSpPr>
          <p:cNvPr id="14" name="Text Placeholder 13">
            <a:extLst>
              <a:ext uri="{FF2B5EF4-FFF2-40B4-BE49-F238E27FC236}">
                <a16:creationId xmlns:a16="http://schemas.microsoft.com/office/drawing/2014/main" id="{44C0A6BC-B51E-449F-B182-AB424A3345D0}"/>
              </a:ext>
            </a:extLst>
          </p:cNvPr>
          <p:cNvSpPr>
            <a:spLocks noGrp="1"/>
          </p:cNvSpPr>
          <p:nvPr>
            <p:ph type="body" sz="quarter" idx="13" hasCustomPrompt="1"/>
          </p:nvPr>
        </p:nvSpPr>
        <p:spPr>
          <a:xfrm>
            <a:off x="3198813" y="2100263"/>
            <a:ext cx="5792787" cy="509587"/>
          </a:xfrm>
          <a:noFill/>
        </p:spPr>
        <p:txBody>
          <a:bodyPr wrap="square" lIns="72000" tIns="72000" rIns="72000" bIns="72000" rtlCol="0" anchor="ctr" anchorCtr="0">
            <a:normAutofit/>
          </a:bodyPr>
          <a:lstStyle>
            <a:lvl1pPr marL="0" indent="0" algn="ctr">
              <a:buNone/>
              <a:defRPr lang="en-US" sz="1400" smtClean="0">
                <a:solidFill>
                  <a:schemeClr val="accent1"/>
                </a:solidFill>
              </a:defRPr>
            </a:lvl1pPr>
            <a:lvl2pPr marL="228600" indent="0">
              <a:buNone/>
              <a:defRPr lang="en-US" sz="1800" smtClean="0">
                <a:solidFill>
                  <a:schemeClr val="tx1"/>
                </a:solidFill>
              </a:defRPr>
            </a:lvl2pPr>
            <a:lvl3pPr>
              <a:defRPr lang="en-US" sz="1800" smtClean="0">
                <a:solidFill>
                  <a:schemeClr val="tx1"/>
                </a:solidFill>
              </a:defRPr>
            </a:lvl3pPr>
            <a:lvl4pPr>
              <a:defRPr lang="en-US" sz="1800" smtClean="0">
                <a:solidFill>
                  <a:schemeClr val="tx1"/>
                </a:solidFill>
              </a:defRPr>
            </a:lvl4pPr>
            <a:lvl5pPr>
              <a:defRPr lang="en-GB" sz="1800">
                <a:solidFill>
                  <a:schemeClr val="tx1"/>
                </a:solidFill>
              </a:defRPr>
            </a:lvl5pPr>
          </a:lstStyle>
          <a:p>
            <a:pPr marL="0" lvl="0" algn="ctr"/>
            <a:r>
              <a:rPr lang="en-GB" dirty="0"/>
              <a:t>Add subhead text as/if needed</a:t>
            </a:r>
          </a:p>
        </p:txBody>
      </p:sp>
      <p:sp>
        <p:nvSpPr>
          <p:cNvPr id="4" name="Footer Placeholder 3">
            <a:extLst>
              <a:ext uri="{FF2B5EF4-FFF2-40B4-BE49-F238E27FC236}">
                <a16:creationId xmlns:a16="http://schemas.microsoft.com/office/drawing/2014/main" id="{C1D748EA-5C95-46D0-99A4-654D09E19ADB}"/>
              </a:ext>
            </a:extLst>
          </p:cNvPr>
          <p:cNvSpPr>
            <a:spLocks noGrp="1"/>
          </p:cNvSpPr>
          <p:nvPr>
            <p:ph type="ftr" sz="quarter" idx="16"/>
          </p:nvPr>
        </p:nvSpPr>
        <p:spPr>
          <a:xfrm>
            <a:off x="252000" y="6578334"/>
            <a:ext cx="5760000" cy="225666"/>
          </a:xfrm>
        </p:spPr>
        <p:txBody>
          <a:bodyPr/>
          <a:lstStyle>
            <a:lvl1pPr>
              <a:defRPr>
                <a:solidFill>
                  <a:schemeClr val="bg1"/>
                </a:solidFill>
              </a:defRPr>
            </a:lvl1pPr>
          </a:lstStyle>
          <a:p>
            <a:endParaRPr lang="en-GB" dirty="0"/>
          </a:p>
        </p:txBody>
      </p:sp>
      <p:sp>
        <p:nvSpPr>
          <p:cNvPr id="13" name="Picture Placeholder 15">
            <a:extLst>
              <a:ext uri="{FF2B5EF4-FFF2-40B4-BE49-F238E27FC236}">
                <a16:creationId xmlns:a16="http://schemas.microsoft.com/office/drawing/2014/main" id="{F37618D6-E865-4D1E-9A38-6A74CFAC3A5F}"/>
              </a:ext>
            </a:extLst>
          </p:cNvPr>
          <p:cNvSpPr>
            <a:spLocks noGrp="1"/>
          </p:cNvSpPr>
          <p:nvPr>
            <p:ph type="pic" sz="quarter" idx="14" hasCustomPrompt="1"/>
          </p:nvPr>
        </p:nvSpPr>
        <p:spPr>
          <a:xfrm>
            <a:off x="246857" y="3234876"/>
            <a:ext cx="11698287" cy="3335337"/>
          </a:xfrm>
          <a:solidFill>
            <a:schemeClr val="bg1">
              <a:lumMod val="95000"/>
            </a:schemeClr>
          </a:solidFill>
        </p:spPr>
        <p:txBody>
          <a:bodyPr vert="horz" lIns="72000" tIns="72000" rIns="72000" bIns="1188000" rtlCol="0" anchor="ctr" anchorCtr="0">
            <a:normAutofit/>
          </a:bodyPr>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lang="en-GB" sz="1800">
                <a:solidFill>
                  <a:schemeClr val="bg1">
                    <a:lumMod val="75000"/>
                  </a:schemeClr>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GB" dirty="0"/>
              <a:t>Click on the icon to add an image in this place-holder</a:t>
            </a:r>
          </a:p>
        </p:txBody>
      </p:sp>
    </p:spTree>
    <p:custDataLst>
      <p:tags r:id="rId1"/>
    </p:custDataLst>
    <p:extLst>
      <p:ext uri="{BB962C8B-B14F-4D97-AF65-F5344CB8AC3E}">
        <p14:creationId xmlns:p14="http://schemas.microsoft.com/office/powerpoint/2010/main" val="1474648388"/>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Divider Slide 5">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5CF9E317-02CB-4A57-A713-1DF7816C0B0B}"/>
              </a:ext>
            </a:extLst>
          </p:cNvPr>
          <p:cNvSpPr/>
          <p:nvPr userDrawn="1"/>
        </p:nvSpPr>
        <p:spPr>
          <a:xfrm>
            <a:off x="0"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accent6">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7" name="Rectangle 6">
            <a:extLst>
              <a:ext uri="{FF2B5EF4-FFF2-40B4-BE49-F238E27FC236}">
                <a16:creationId xmlns:a16="http://schemas.microsoft.com/office/drawing/2014/main" id="{31A38465-F83C-4EAB-BEF4-CB410BEB9B77}"/>
              </a:ext>
            </a:extLst>
          </p:cNvPr>
          <p:cNvSpPr/>
          <p:nvPr userDrawn="1"/>
        </p:nvSpPr>
        <p:spPr>
          <a:xfrm>
            <a:off x="246063" y="457200"/>
            <a:ext cx="11698287" cy="59509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1" name="Picture 10">
            <a:extLst>
              <a:ext uri="{FF2B5EF4-FFF2-40B4-BE49-F238E27FC236}">
                <a16:creationId xmlns:a16="http://schemas.microsoft.com/office/drawing/2014/main" id="{33149708-2A64-4BEB-AACB-89D287DC6BEB}"/>
              </a:ext>
            </a:extLst>
          </p:cNvPr>
          <p:cNvPicPr>
            <a:picLocks noChangeAspect="1"/>
          </p:cNvPicPr>
          <p:nvPr userDrawn="1"/>
        </p:nvPicPr>
        <p:blipFill rotWithShape="1">
          <a:blip r:embed="rId3" cstate="screen">
            <a:alphaModFix amt="50000"/>
            <a:extLst>
              <a:ext uri="{28A0092B-C50C-407E-A947-70E740481C1C}">
                <a14:useLocalDpi xmlns:a14="http://schemas.microsoft.com/office/drawing/2010/main"/>
              </a:ext>
            </a:extLst>
          </a:blip>
          <a:srcRect l="3733" r="1939" b="53361"/>
          <a:stretch/>
        </p:blipFill>
        <p:spPr>
          <a:xfrm>
            <a:off x="240806" y="299846"/>
            <a:ext cx="11710390" cy="2926909"/>
          </a:xfrm>
          <a:prstGeom prst="rect">
            <a:avLst/>
          </a:prstGeom>
        </p:spPr>
      </p:pic>
      <p:cxnSp>
        <p:nvCxnSpPr>
          <p:cNvPr id="12" name="Straight Connector 11">
            <a:extLst>
              <a:ext uri="{FF2B5EF4-FFF2-40B4-BE49-F238E27FC236}">
                <a16:creationId xmlns:a16="http://schemas.microsoft.com/office/drawing/2014/main" id="{2F63437A-0B4B-4D25-9272-4D3F1F480B3A}"/>
              </a:ext>
            </a:extLst>
          </p:cNvPr>
          <p:cNvCxnSpPr/>
          <p:nvPr userDrawn="1"/>
        </p:nvCxnSpPr>
        <p:spPr>
          <a:xfrm>
            <a:off x="5819273" y="1046747"/>
            <a:ext cx="553453" cy="0"/>
          </a:xfrm>
          <a:prstGeom prst="line">
            <a:avLst/>
          </a:prstGeom>
          <a:ln w="50800" cap="rnd">
            <a:solidFill>
              <a:schemeClr val="accent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E398C493-2CCF-430C-A839-756366D5286F}"/>
              </a:ext>
            </a:extLst>
          </p:cNvPr>
          <p:cNvSpPr>
            <a:spLocks noGrp="1"/>
          </p:cNvSpPr>
          <p:nvPr>
            <p:ph type="title" hasCustomPrompt="1"/>
          </p:nvPr>
        </p:nvSpPr>
        <p:spPr>
          <a:xfrm>
            <a:off x="428626" y="1196978"/>
            <a:ext cx="11315700" cy="811090"/>
          </a:xfrm>
        </p:spPr>
        <p:txBody>
          <a:bodyPr/>
          <a:lstStyle>
            <a:lvl1pPr algn="ctr">
              <a:defRPr/>
            </a:lvl1pPr>
          </a:lstStyle>
          <a:p>
            <a:r>
              <a:rPr lang="en-GB" dirty="0"/>
              <a:t>Enter divider title text</a:t>
            </a:r>
          </a:p>
        </p:txBody>
      </p:sp>
      <p:sp>
        <p:nvSpPr>
          <p:cNvPr id="14" name="Text Placeholder 13">
            <a:extLst>
              <a:ext uri="{FF2B5EF4-FFF2-40B4-BE49-F238E27FC236}">
                <a16:creationId xmlns:a16="http://schemas.microsoft.com/office/drawing/2014/main" id="{44C0A6BC-B51E-449F-B182-AB424A3345D0}"/>
              </a:ext>
            </a:extLst>
          </p:cNvPr>
          <p:cNvSpPr>
            <a:spLocks noGrp="1"/>
          </p:cNvSpPr>
          <p:nvPr>
            <p:ph type="body" sz="quarter" idx="13" hasCustomPrompt="1"/>
          </p:nvPr>
        </p:nvSpPr>
        <p:spPr>
          <a:xfrm>
            <a:off x="3198813" y="2100263"/>
            <a:ext cx="5792787" cy="509587"/>
          </a:xfrm>
          <a:noFill/>
        </p:spPr>
        <p:txBody>
          <a:bodyPr wrap="square" lIns="72000" tIns="72000" rIns="72000" bIns="72000" rtlCol="0" anchor="ctr" anchorCtr="0">
            <a:normAutofit/>
          </a:bodyPr>
          <a:lstStyle>
            <a:lvl1pPr marL="0" indent="0" algn="ctr">
              <a:buNone/>
              <a:defRPr lang="en-US" sz="1400" smtClean="0">
                <a:solidFill>
                  <a:schemeClr val="accent1"/>
                </a:solidFill>
              </a:defRPr>
            </a:lvl1pPr>
            <a:lvl2pPr marL="228600" indent="0">
              <a:buNone/>
              <a:defRPr lang="en-US" sz="1800" smtClean="0">
                <a:solidFill>
                  <a:schemeClr val="tx1"/>
                </a:solidFill>
              </a:defRPr>
            </a:lvl2pPr>
            <a:lvl3pPr>
              <a:defRPr lang="en-US" sz="1800" smtClean="0">
                <a:solidFill>
                  <a:schemeClr val="tx1"/>
                </a:solidFill>
              </a:defRPr>
            </a:lvl3pPr>
            <a:lvl4pPr>
              <a:defRPr lang="en-US" sz="1800" smtClean="0">
                <a:solidFill>
                  <a:schemeClr val="tx1"/>
                </a:solidFill>
              </a:defRPr>
            </a:lvl4pPr>
            <a:lvl5pPr>
              <a:defRPr lang="en-GB" sz="1800">
                <a:solidFill>
                  <a:schemeClr val="tx1"/>
                </a:solidFill>
              </a:defRPr>
            </a:lvl5pPr>
          </a:lstStyle>
          <a:p>
            <a:pPr marL="0" lvl="0" algn="ctr"/>
            <a:r>
              <a:rPr lang="en-GB" dirty="0"/>
              <a:t>Add subhead text as/if needed</a:t>
            </a:r>
          </a:p>
        </p:txBody>
      </p:sp>
      <p:sp>
        <p:nvSpPr>
          <p:cNvPr id="4" name="Footer Placeholder 3">
            <a:extLst>
              <a:ext uri="{FF2B5EF4-FFF2-40B4-BE49-F238E27FC236}">
                <a16:creationId xmlns:a16="http://schemas.microsoft.com/office/drawing/2014/main" id="{C1D748EA-5C95-46D0-99A4-654D09E19ADB}"/>
              </a:ext>
            </a:extLst>
          </p:cNvPr>
          <p:cNvSpPr>
            <a:spLocks noGrp="1"/>
          </p:cNvSpPr>
          <p:nvPr>
            <p:ph type="ftr" sz="quarter" idx="16"/>
          </p:nvPr>
        </p:nvSpPr>
        <p:spPr>
          <a:xfrm>
            <a:off x="252000" y="6578334"/>
            <a:ext cx="5760000" cy="225666"/>
          </a:xfrm>
        </p:spPr>
        <p:txBody>
          <a:bodyPr/>
          <a:lstStyle>
            <a:lvl1pPr>
              <a:defRPr>
                <a:solidFill>
                  <a:schemeClr val="bg1"/>
                </a:solidFill>
              </a:defRPr>
            </a:lvl1pPr>
          </a:lstStyle>
          <a:p>
            <a:endParaRPr lang="en-GB" dirty="0"/>
          </a:p>
        </p:txBody>
      </p:sp>
      <p:sp>
        <p:nvSpPr>
          <p:cNvPr id="13" name="Picture Placeholder 15">
            <a:extLst>
              <a:ext uri="{FF2B5EF4-FFF2-40B4-BE49-F238E27FC236}">
                <a16:creationId xmlns:a16="http://schemas.microsoft.com/office/drawing/2014/main" id="{F37618D6-E865-4D1E-9A38-6A74CFAC3A5F}"/>
              </a:ext>
            </a:extLst>
          </p:cNvPr>
          <p:cNvSpPr>
            <a:spLocks noGrp="1"/>
          </p:cNvSpPr>
          <p:nvPr>
            <p:ph type="pic" sz="quarter" idx="14" hasCustomPrompt="1"/>
          </p:nvPr>
        </p:nvSpPr>
        <p:spPr>
          <a:xfrm>
            <a:off x="246857" y="3234876"/>
            <a:ext cx="11698287" cy="3335337"/>
          </a:xfrm>
          <a:solidFill>
            <a:schemeClr val="bg1">
              <a:lumMod val="95000"/>
            </a:schemeClr>
          </a:solidFill>
        </p:spPr>
        <p:txBody>
          <a:bodyPr vert="horz" lIns="72000" tIns="72000" rIns="72000" bIns="1188000" rtlCol="0" anchor="ctr" anchorCtr="0">
            <a:normAutofit/>
          </a:bodyPr>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lang="en-GB" sz="1800">
                <a:solidFill>
                  <a:schemeClr val="bg1">
                    <a:lumMod val="75000"/>
                  </a:schemeClr>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GB" dirty="0"/>
              <a:t>Click on the icon to add an image in this place-holder</a:t>
            </a:r>
          </a:p>
        </p:txBody>
      </p:sp>
    </p:spTree>
    <p:custDataLst>
      <p:tags r:id="rId1"/>
    </p:custDataLst>
    <p:extLst>
      <p:ext uri="{BB962C8B-B14F-4D97-AF65-F5344CB8AC3E}">
        <p14:creationId xmlns:p14="http://schemas.microsoft.com/office/powerpoint/2010/main" val="367046103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hank You Slide 1">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018E377D-0CB5-46D4-91F2-D1D9FD5487D2}"/>
              </a:ext>
            </a:extLst>
          </p:cNvPr>
          <p:cNvGrpSpPr/>
          <p:nvPr userDrawn="1"/>
        </p:nvGrpSpPr>
        <p:grpSpPr>
          <a:xfrm>
            <a:off x="0" y="-33780"/>
            <a:ext cx="12192209" cy="6909525"/>
            <a:chOff x="0" y="-33780"/>
            <a:chExt cx="12192209" cy="6909525"/>
          </a:xfrm>
        </p:grpSpPr>
        <p:sp>
          <p:nvSpPr>
            <p:cNvPr id="37" name="Freeform: Shape 36">
              <a:extLst>
                <a:ext uri="{FF2B5EF4-FFF2-40B4-BE49-F238E27FC236}">
                  <a16:creationId xmlns:a16="http://schemas.microsoft.com/office/drawing/2014/main" id="{DBBDF563-C2E5-45BC-9179-C26645373868}"/>
                </a:ext>
              </a:extLst>
            </p:cNvPr>
            <p:cNvSpPr/>
            <p:nvPr userDrawn="1"/>
          </p:nvSpPr>
          <p:spPr>
            <a:xfrm>
              <a:off x="1238924" y="-33780"/>
              <a:ext cx="5811678" cy="2039559"/>
            </a:xfrm>
            <a:custGeom>
              <a:avLst/>
              <a:gdLst>
                <a:gd name="connsiteX0" fmla="*/ 5805818 w 5811678"/>
                <a:gd name="connsiteY0" fmla="*/ 0 h 2039559"/>
                <a:gd name="connsiteX1" fmla="*/ 5811678 w 5811678"/>
                <a:gd name="connsiteY1" fmla="*/ 0 h 2039559"/>
                <a:gd name="connsiteX2" fmla="*/ 5805248 w 5811678"/>
                <a:gd name="connsiteY2" fmla="*/ 28902 h 2039559"/>
                <a:gd name="connsiteX3" fmla="*/ 5638243 w 5811678"/>
                <a:gd name="connsiteY3" fmla="*/ 1991279 h 2039559"/>
                <a:gd name="connsiteX4" fmla="*/ 2006007 w 5811678"/>
                <a:gd name="connsiteY4" fmla="*/ 2039559 h 2039559"/>
                <a:gd name="connsiteX5" fmla="*/ 0 w 5811678"/>
                <a:gd name="connsiteY5" fmla="*/ 103438 h 2039559"/>
                <a:gd name="connsiteX6" fmla="*/ 344217 w 5811678"/>
                <a:gd name="connsiteY6" fmla="*/ 40514 h 2039559"/>
                <a:gd name="connsiteX7" fmla="*/ 421738 w 5811678"/>
                <a:gd name="connsiteY7" fmla="*/ 23514 h 2039559"/>
                <a:gd name="connsiteX8" fmla="*/ 5805818 w 5811678"/>
                <a:gd name="connsiteY8" fmla="*/ 23514 h 2039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11678" h="2039559">
                  <a:moveTo>
                    <a:pt x="5805818" y="0"/>
                  </a:moveTo>
                  <a:lnTo>
                    <a:pt x="5811678" y="0"/>
                  </a:lnTo>
                  <a:lnTo>
                    <a:pt x="5805248" y="28902"/>
                  </a:lnTo>
                  <a:cubicBezTo>
                    <a:pt x="5682984" y="681346"/>
                    <a:pt x="5627896" y="1338512"/>
                    <a:pt x="5638243" y="1991279"/>
                  </a:cubicBezTo>
                  <a:cubicBezTo>
                    <a:pt x="4421213" y="1779781"/>
                    <a:pt x="3190392" y="1804612"/>
                    <a:pt x="2006007" y="2039559"/>
                  </a:cubicBezTo>
                  <a:cubicBezTo>
                    <a:pt x="1440479" y="1314029"/>
                    <a:pt x="770586" y="658848"/>
                    <a:pt x="0" y="103438"/>
                  </a:cubicBezTo>
                  <a:cubicBezTo>
                    <a:pt x="115146" y="84472"/>
                    <a:pt x="229903" y="63491"/>
                    <a:pt x="344217" y="40514"/>
                  </a:cubicBezTo>
                  <a:lnTo>
                    <a:pt x="421738" y="23514"/>
                  </a:lnTo>
                  <a:lnTo>
                    <a:pt x="5805818" y="23514"/>
                  </a:lnTo>
                  <a:close/>
                </a:path>
              </a:pathLst>
            </a:custGeom>
            <a:solidFill>
              <a:srgbClr val="C2D9AC"/>
            </a:solidFill>
            <a:ln w="9525" cap="flat">
              <a:noFill/>
              <a:prstDash val="solid"/>
              <a:miter/>
            </a:ln>
          </p:spPr>
          <p:txBody>
            <a:bodyPr wrap="square" rtlCol="0" anchor="ctr">
              <a:noAutofit/>
            </a:bodyPr>
            <a:lstStyle/>
            <a:p>
              <a:endParaRPr lang="en-GB" dirty="0"/>
            </a:p>
          </p:txBody>
        </p:sp>
        <p:sp>
          <p:nvSpPr>
            <p:cNvPr id="38" name="Freeform: Shape 37">
              <a:extLst>
                <a:ext uri="{FF2B5EF4-FFF2-40B4-BE49-F238E27FC236}">
                  <a16:creationId xmlns:a16="http://schemas.microsoft.com/office/drawing/2014/main" id="{64CDE52D-633D-4221-8295-14FBE4670A09}"/>
                </a:ext>
              </a:extLst>
            </p:cNvPr>
            <p:cNvSpPr/>
            <p:nvPr userDrawn="1"/>
          </p:nvSpPr>
          <p:spPr>
            <a:xfrm>
              <a:off x="6875931" y="23828"/>
              <a:ext cx="2415051" cy="2398506"/>
            </a:xfrm>
            <a:custGeom>
              <a:avLst/>
              <a:gdLst>
                <a:gd name="connsiteX0" fmla="*/ 163597 w 2415051"/>
                <a:gd name="connsiteY0" fmla="*/ 0 h 2398506"/>
                <a:gd name="connsiteX1" fmla="*/ 840978 w 2415051"/>
                <a:gd name="connsiteY1" fmla="*/ 0 h 2398506"/>
                <a:gd name="connsiteX2" fmla="*/ 1014804 w 2415051"/>
                <a:gd name="connsiteY2" fmla="*/ 202118 h 2398506"/>
                <a:gd name="connsiteX3" fmla="*/ 2415051 w 2415051"/>
                <a:gd name="connsiteY3" fmla="*/ 1492743 h 2398506"/>
                <a:gd name="connsiteX4" fmla="*/ 1718030 w 2415051"/>
                <a:gd name="connsiteY4" fmla="*/ 2398506 h 2398506"/>
                <a:gd name="connsiteX5" fmla="*/ 1226 w 2415051"/>
                <a:gd name="connsiteY5" fmla="*/ 1934129 h 2398506"/>
                <a:gd name="connsiteX6" fmla="*/ 89102 w 2415051"/>
                <a:gd name="connsiteY6" fmla="*/ 461406 h 2398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15051" h="2398506">
                  <a:moveTo>
                    <a:pt x="163597" y="0"/>
                  </a:moveTo>
                  <a:lnTo>
                    <a:pt x="840978" y="0"/>
                  </a:lnTo>
                  <a:lnTo>
                    <a:pt x="1014804" y="202118"/>
                  </a:lnTo>
                  <a:cubicBezTo>
                    <a:pt x="1434006" y="671180"/>
                    <a:pt x="1901540" y="1104232"/>
                    <a:pt x="2415051" y="1492743"/>
                  </a:cubicBezTo>
                  <a:cubicBezTo>
                    <a:pt x="2198037" y="1810909"/>
                    <a:pt x="1965850" y="2112522"/>
                    <a:pt x="1718030" y="2398506"/>
                  </a:cubicBezTo>
                  <a:cubicBezTo>
                    <a:pt x="1152966" y="2190223"/>
                    <a:pt x="579164" y="2034821"/>
                    <a:pt x="1226" y="1934129"/>
                  </a:cubicBezTo>
                  <a:cubicBezTo>
                    <a:pt x="-6534" y="1444293"/>
                    <a:pt x="22513" y="952131"/>
                    <a:pt x="89102" y="461406"/>
                  </a:cubicBezTo>
                  <a:close/>
                </a:path>
              </a:pathLst>
            </a:custGeom>
            <a:solidFill>
              <a:srgbClr val="7BB453"/>
            </a:solidFill>
            <a:ln w="9525" cap="flat">
              <a:noFill/>
              <a:prstDash val="solid"/>
              <a:miter/>
            </a:ln>
          </p:spPr>
          <p:txBody>
            <a:bodyPr wrap="square" rtlCol="0" anchor="ctr">
              <a:noAutofit/>
            </a:bodyPr>
            <a:lstStyle/>
            <a:p>
              <a:endParaRPr lang="en-GB" dirty="0"/>
            </a:p>
          </p:txBody>
        </p:sp>
        <p:sp>
          <p:nvSpPr>
            <p:cNvPr id="40" name="Freeform: Shape 39">
              <a:extLst>
                <a:ext uri="{FF2B5EF4-FFF2-40B4-BE49-F238E27FC236}">
                  <a16:creationId xmlns:a16="http://schemas.microsoft.com/office/drawing/2014/main" id="{2E86168E-64B5-481C-813C-59CDD0EE3719}"/>
                </a:ext>
              </a:extLst>
            </p:cNvPr>
            <p:cNvSpPr/>
            <p:nvPr userDrawn="1"/>
          </p:nvSpPr>
          <p:spPr>
            <a:xfrm>
              <a:off x="9290988" y="3231"/>
              <a:ext cx="2901013" cy="3033189"/>
            </a:xfrm>
            <a:custGeom>
              <a:avLst/>
              <a:gdLst>
                <a:gd name="connsiteX0" fmla="*/ 851567 w 2901013"/>
                <a:gd name="connsiteY0" fmla="*/ 0 h 3033189"/>
                <a:gd name="connsiteX1" fmla="*/ 2901013 w 2901013"/>
                <a:gd name="connsiteY1" fmla="*/ 0 h 3033189"/>
                <a:gd name="connsiteX2" fmla="*/ 2901013 w 2901013"/>
                <a:gd name="connsiteY2" fmla="*/ 3033189 h 3033189"/>
                <a:gd name="connsiteX3" fmla="*/ 2677682 w 2901013"/>
                <a:gd name="connsiteY3" fmla="*/ 2958364 h 3033189"/>
                <a:gd name="connsiteX4" fmla="*/ 1452436 w 2901013"/>
                <a:gd name="connsiteY4" fmla="*/ 2429680 h 3033189"/>
                <a:gd name="connsiteX5" fmla="*/ 0 w 2901013"/>
                <a:gd name="connsiteY5" fmla="*/ 1513341 h 3033189"/>
                <a:gd name="connsiteX6" fmla="*/ 633111 w 2901013"/>
                <a:gd name="connsiteY6" fmla="*/ 455854 h 3033189"/>
                <a:gd name="connsiteX7" fmla="*/ 765349 w 2901013"/>
                <a:gd name="connsiteY7" fmla="*/ 188400 h 3033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01013" h="3033189">
                  <a:moveTo>
                    <a:pt x="851567" y="0"/>
                  </a:moveTo>
                  <a:lnTo>
                    <a:pt x="2901013" y="0"/>
                  </a:lnTo>
                  <a:lnTo>
                    <a:pt x="2901013" y="3033189"/>
                  </a:lnTo>
                  <a:lnTo>
                    <a:pt x="2677682" y="2958364"/>
                  </a:lnTo>
                  <a:cubicBezTo>
                    <a:pt x="2263366" y="2811868"/>
                    <a:pt x="1854050" y="2636119"/>
                    <a:pt x="1452436" y="2429680"/>
                  </a:cubicBezTo>
                  <a:cubicBezTo>
                    <a:pt x="933344" y="2163009"/>
                    <a:pt x="450123" y="1854498"/>
                    <a:pt x="0" y="1513341"/>
                  </a:cubicBezTo>
                  <a:cubicBezTo>
                    <a:pt x="228508" y="1177707"/>
                    <a:pt x="441844" y="825973"/>
                    <a:pt x="633111" y="455854"/>
                  </a:cubicBezTo>
                  <a:cubicBezTo>
                    <a:pt x="678686" y="367060"/>
                    <a:pt x="722760" y="277900"/>
                    <a:pt x="765349" y="188400"/>
                  </a:cubicBezTo>
                  <a:close/>
                </a:path>
              </a:pathLst>
            </a:custGeom>
            <a:solidFill>
              <a:srgbClr val="A0C680"/>
            </a:solidFill>
            <a:ln w="9525" cap="flat">
              <a:noFill/>
              <a:prstDash val="solid"/>
              <a:miter/>
            </a:ln>
          </p:spPr>
          <p:txBody>
            <a:bodyPr wrap="square" rtlCol="0" anchor="ctr">
              <a:noAutofit/>
            </a:bodyPr>
            <a:lstStyle/>
            <a:p>
              <a:endParaRPr lang="en-GB" dirty="0"/>
            </a:p>
          </p:txBody>
        </p:sp>
        <p:sp>
          <p:nvSpPr>
            <p:cNvPr id="39" name="Freeform: Shape 38">
              <a:extLst>
                <a:ext uri="{FF2B5EF4-FFF2-40B4-BE49-F238E27FC236}">
                  <a16:creationId xmlns:a16="http://schemas.microsoft.com/office/drawing/2014/main" id="{E0EF7B63-8BE6-4F4C-8A79-74FBDAD5EB62}"/>
                </a:ext>
              </a:extLst>
            </p:cNvPr>
            <p:cNvSpPr/>
            <p:nvPr userDrawn="1"/>
          </p:nvSpPr>
          <p:spPr>
            <a:xfrm>
              <a:off x="7696224" y="0"/>
              <a:ext cx="2446605" cy="1516572"/>
            </a:xfrm>
            <a:custGeom>
              <a:avLst/>
              <a:gdLst>
                <a:gd name="connsiteX0" fmla="*/ 0 w 2446605"/>
                <a:gd name="connsiteY0" fmla="*/ 0 h 1516572"/>
                <a:gd name="connsiteX1" fmla="*/ 2446605 w 2446605"/>
                <a:gd name="connsiteY1" fmla="*/ 0 h 1516572"/>
                <a:gd name="connsiteX2" fmla="*/ 2227875 w 2446605"/>
                <a:gd name="connsiteY2" fmla="*/ 459544 h 1516572"/>
                <a:gd name="connsiteX3" fmla="*/ 1594764 w 2446605"/>
                <a:gd name="connsiteY3" fmla="*/ 1516572 h 1516572"/>
                <a:gd name="connsiteX4" fmla="*/ 194313 w 2446605"/>
                <a:gd name="connsiteY4" fmla="*/ 225946 h 1516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46605" h="1516572">
                  <a:moveTo>
                    <a:pt x="0" y="0"/>
                  </a:moveTo>
                  <a:lnTo>
                    <a:pt x="2446605" y="0"/>
                  </a:lnTo>
                  <a:lnTo>
                    <a:pt x="2227875" y="459544"/>
                  </a:lnTo>
                  <a:cubicBezTo>
                    <a:pt x="2036150" y="829668"/>
                    <a:pt x="1823272" y="1181396"/>
                    <a:pt x="1594764" y="1516572"/>
                  </a:cubicBezTo>
                  <a:cubicBezTo>
                    <a:pt x="1081250" y="1128061"/>
                    <a:pt x="613535" y="695008"/>
                    <a:pt x="194313" y="225946"/>
                  </a:cubicBezTo>
                  <a:close/>
                </a:path>
              </a:pathLst>
            </a:custGeom>
            <a:solidFill>
              <a:srgbClr val="4DA32F"/>
            </a:solidFill>
            <a:ln w="9525" cap="flat">
              <a:noFill/>
              <a:prstDash val="solid"/>
              <a:miter/>
            </a:ln>
          </p:spPr>
          <p:txBody>
            <a:bodyPr wrap="square" rtlCol="0" anchor="ctr">
              <a:noAutofit/>
            </a:bodyPr>
            <a:lstStyle/>
            <a:p>
              <a:endParaRPr lang="en-GB" dirty="0"/>
            </a:p>
          </p:txBody>
        </p:sp>
        <p:sp>
          <p:nvSpPr>
            <p:cNvPr id="41" name="Freeform: Shape 40">
              <a:extLst>
                <a:ext uri="{FF2B5EF4-FFF2-40B4-BE49-F238E27FC236}">
                  <a16:creationId xmlns:a16="http://schemas.microsoft.com/office/drawing/2014/main" id="{1CFE30B6-30EF-4CC6-9B8D-F2187B10FEE2}"/>
                </a:ext>
              </a:extLst>
            </p:cNvPr>
            <p:cNvSpPr/>
            <p:nvPr userDrawn="1"/>
          </p:nvSpPr>
          <p:spPr>
            <a:xfrm>
              <a:off x="4875293" y="3833388"/>
              <a:ext cx="3379827" cy="3027843"/>
            </a:xfrm>
            <a:custGeom>
              <a:avLst/>
              <a:gdLst>
                <a:gd name="connsiteX0" fmla="*/ 2211065 w 3379827"/>
                <a:gd name="connsiteY0" fmla="*/ 0 h 3027843"/>
                <a:gd name="connsiteX1" fmla="*/ 3213913 w 3379827"/>
                <a:gd name="connsiteY1" fmla="*/ 2736946 h 3027843"/>
                <a:gd name="connsiteX2" fmla="*/ 3379827 w 3379827"/>
                <a:gd name="connsiteY2" fmla="*/ 3027843 h 3027843"/>
                <a:gd name="connsiteX3" fmla="*/ 2179338 w 3379827"/>
                <a:gd name="connsiteY3" fmla="*/ 3027843 h 3027843"/>
                <a:gd name="connsiteX4" fmla="*/ 1871061 w 3379827"/>
                <a:gd name="connsiteY4" fmla="*/ 2986653 h 3027843"/>
                <a:gd name="connsiteX5" fmla="*/ 332879 w 3379827"/>
                <a:gd name="connsiteY5" fmla="*/ 2620727 h 3027843"/>
                <a:gd name="connsiteX6" fmla="*/ 0 w 3379827"/>
                <a:gd name="connsiteY6" fmla="*/ 1257491 h 3027843"/>
                <a:gd name="connsiteX7" fmla="*/ 2211065 w 3379827"/>
                <a:gd name="connsiteY7" fmla="*/ 0 h 3027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79827" h="3027843">
                  <a:moveTo>
                    <a:pt x="2211065" y="0"/>
                  </a:moveTo>
                  <a:cubicBezTo>
                    <a:pt x="2408999" y="955073"/>
                    <a:pt x="2747389" y="1877757"/>
                    <a:pt x="3213913" y="2736946"/>
                  </a:cubicBezTo>
                  <a:lnTo>
                    <a:pt x="3379827" y="3027843"/>
                  </a:lnTo>
                  <a:lnTo>
                    <a:pt x="2179338" y="3027843"/>
                  </a:lnTo>
                  <a:lnTo>
                    <a:pt x="1871061" y="2986653"/>
                  </a:lnTo>
                  <a:cubicBezTo>
                    <a:pt x="1354732" y="2907169"/>
                    <a:pt x="840472" y="2785788"/>
                    <a:pt x="332879" y="2620727"/>
                  </a:cubicBezTo>
                  <a:cubicBezTo>
                    <a:pt x="253338" y="2159111"/>
                    <a:pt x="142533" y="1703013"/>
                    <a:pt x="0" y="1257491"/>
                  </a:cubicBezTo>
                  <a:cubicBezTo>
                    <a:pt x="783918" y="934725"/>
                    <a:pt x="1528298" y="515409"/>
                    <a:pt x="2211065" y="0"/>
                  </a:cubicBezTo>
                  <a:close/>
                </a:path>
              </a:pathLst>
            </a:custGeom>
            <a:solidFill>
              <a:srgbClr val="C2D9AC"/>
            </a:solidFill>
            <a:ln w="9525" cap="flat">
              <a:noFill/>
              <a:prstDash val="solid"/>
              <a:miter/>
            </a:ln>
          </p:spPr>
          <p:txBody>
            <a:bodyPr wrap="square" rtlCol="0" anchor="ctr">
              <a:noAutofit/>
            </a:bodyPr>
            <a:lstStyle/>
            <a:p>
              <a:endParaRPr lang="en-GB" dirty="0"/>
            </a:p>
          </p:txBody>
        </p:sp>
        <p:sp>
          <p:nvSpPr>
            <p:cNvPr id="42" name="Freeform: Shape 41">
              <a:extLst>
                <a:ext uri="{FF2B5EF4-FFF2-40B4-BE49-F238E27FC236}">
                  <a16:creationId xmlns:a16="http://schemas.microsoft.com/office/drawing/2014/main" id="{E45AEC23-67F0-42E4-ACC6-19CFD240E545}"/>
                </a:ext>
              </a:extLst>
            </p:cNvPr>
            <p:cNvSpPr/>
            <p:nvPr userDrawn="1"/>
          </p:nvSpPr>
          <p:spPr>
            <a:xfrm>
              <a:off x="7085439" y="2422334"/>
              <a:ext cx="5106770" cy="4453411"/>
            </a:xfrm>
            <a:custGeom>
              <a:avLst/>
              <a:gdLst>
                <a:gd name="connsiteX0" fmla="*/ 1508526 w 5106770"/>
                <a:gd name="connsiteY0" fmla="*/ 0 h 4453411"/>
                <a:gd name="connsiteX1" fmla="*/ 2626703 w 5106770"/>
                <a:gd name="connsiteY1" fmla="*/ 487822 h 4453411"/>
                <a:gd name="connsiteX2" fmla="*/ 4828625 w 5106770"/>
                <a:gd name="connsiteY2" fmla="*/ 2029284 h 4453411"/>
                <a:gd name="connsiteX3" fmla="*/ 5106770 w 5106770"/>
                <a:gd name="connsiteY3" fmla="*/ 2301454 h 4453411"/>
                <a:gd name="connsiteX4" fmla="*/ 5106561 w 5106770"/>
                <a:gd name="connsiteY4" fmla="*/ 2301454 h 4453411"/>
                <a:gd name="connsiteX5" fmla="*/ 5106561 w 5106770"/>
                <a:gd name="connsiteY5" fmla="*/ 3701023 h 4453411"/>
                <a:gd name="connsiteX6" fmla="*/ 5023648 w 5106770"/>
                <a:gd name="connsiteY6" fmla="*/ 3737215 h 4453411"/>
                <a:gd name="connsiteX7" fmla="*/ 2677688 w 5106770"/>
                <a:gd name="connsiteY7" fmla="*/ 4397416 h 4453411"/>
                <a:gd name="connsiteX8" fmla="*/ 2240943 w 5106770"/>
                <a:gd name="connsiteY8" fmla="*/ 4453411 h 4453411"/>
                <a:gd name="connsiteX9" fmla="*/ 1177043 w 5106770"/>
                <a:gd name="connsiteY9" fmla="*/ 4453411 h 4453411"/>
                <a:gd name="connsiteX10" fmla="*/ 1002995 w 5106770"/>
                <a:gd name="connsiteY10" fmla="*/ 4148156 h 4453411"/>
                <a:gd name="connsiteX11" fmla="*/ 0 w 5106770"/>
                <a:gd name="connsiteY11" fmla="*/ 1411054 h 4453411"/>
                <a:gd name="connsiteX12" fmla="*/ 1508526 w 5106770"/>
                <a:gd name="connsiteY12" fmla="*/ 0 h 4453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106770" h="4453411">
                  <a:moveTo>
                    <a:pt x="1508526" y="0"/>
                  </a:moveTo>
                  <a:cubicBezTo>
                    <a:pt x="1886465" y="138392"/>
                    <a:pt x="2259804" y="299316"/>
                    <a:pt x="2626703" y="487822"/>
                  </a:cubicBezTo>
                  <a:cubicBezTo>
                    <a:pt x="3447118" y="909381"/>
                    <a:pt x="4183299" y="1430797"/>
                    <a:pt x="4828625" y="2029284"/>
                  </a:cubicBezTo>
                  <a:lnTo>
                    <a:pt x="5106770" y="2301454"/>
                  </a:lnTo>
                  <a:lnTo>
                    <a:pt x="5106561" y="2301454"/>
                  </a:lnTo>
                  <a:lnTo>
                    <a:pt x="5106561" y="3701023"/>
                  </a:lnTo>
                  <a:lnTo>
                    <a:pt x="5023648" y="3737215"/>
                  </a:lnTo>
                  <a:cubicBezTo>
                    <a:pt x="4272443" y="4051740"/>
                    <a:pt x="3484134" y="4273813"/>
                    <a:pt x="2677688" y="4397416"/>
                  </a:cubicBezTo>
                  <a:lnTo>
                    <a:pt x="2240943" y="4453411"/>
                  </a:lnTo>
                  <a:lnTo>
                    <a:pt x="1177043" y="4453411"/>
                  </a:lnTo>
                  <a:lnTo>
                    <a:pt x="1002995" y="4148156"/>
                  </a:lnTo>
                  <a:cubicBezTo>
                    <a:pt x="536775" y="3289266"/>
                    <a:pt x="198336" y="2366528"/>
                    <a:pt x="0" y="1411054"/>
                  </a:cubicBezTo>
                  <a:cubicBezTo>
                    <a:pt x="545756" y="1000016"/>
                    <a:pt x="1051511" y="526443"/>
                    <a:pt x="1508526" y="0"/>
                  </a:cubicBezTo>
                  <a:close/>
                </a:path>
              </a:pathLst>
            </a:custGeom>
            <a:solidFill>
              <a:srgbClr val="A0C680"/>
            </a:solidFill>
            <a:ln w="9525" cap="flat">
              <a:noFill/>
              <a:prstDash val="solid"/>
              <a:miter/>
            </a:ln>
          </p:spPr>
          <p:txBody>
            <a:bodyPr wrap="square" rtlCol="0" anchor="ctr">
              <a:noAutofit/>
            </a:bodyPr>
            <a:lstStyle/>
            <a:p>
              <a:endParaRPr lang="en-GB" dirty="0"/>
            </a:p>
          </p:txBody>
        </p:sp>
        <p:grpSp>
          <p:nvGrpSpPr>
            <p:cNvPr id="3" name="Group 2">
              <a:extLst>
                <a:ext uri="{FF2B5EF4-FFF2-40B4-BE49-F238E27FC236}">
                  <a16:creationId xmlns:a16="http://schemas.microsoft.com/office/drawing/2014/main" id="{2DFB2EBA-67FF-4E6D-8802-C69D4BFB6C14}"/>
                </a:ext>
              </a:extLst>
            </p:cNvPr>
            <p:cNvGrpSpPr/>
            <p:nvPr userDrawn="1"/>
          </p:nvGrpSpPr>
          <p:grpSpPr>
            <a:xfrm>
              <a:off x="0" y="69653"/>
              <a:ext cx="12192000" cy="6764518"/>
              <a:chOff x="0" y="69653"/>
              <a:chExt cx="12192000" cy="6764518"/>
            </a:xfrm>
          </p:grpSpPr>
          <p:sp>
            <p:nvSpPr>
              <p:cNvPr id="22" name="Freeform: Shape 21">
                <a:extLst>
                  <a:ext uri="{FF2B5EF4-FFF2-40B4-BE49-F238E27FC236}">
                    <a16:creationId xmlns:a16="http://schemas.microsoft.com/office/drawing/2014/main" id="{CA46B033-747C-4DFA-9FC1-54E65CF1D028}"/>
                  </a:ext>
                </a:extLst>
              </p:cNvPr>
              <p:cNvSpPr/>
              <p:nvPr userDrawn="1"/>
            </p:nvSpPr>
            <p:spPr>
              <a:xfrm>
                <a:off x="0" y="2495510"/>
                <a:ext cx="386036" cy="771665"/>
              </a:xfrm>
              <a:custGeom>
                <a:avLst/>
                <a:gdLst>
                  <a:gd name="connsiteX0" fmla="*/ 0 w 386036"/>
                  <a:gd name="connsiteY0" fmla="*/ 0 h 771665"/>
                  <a:gd name="connsiteX1" fmla="*/ 97102 w 386036"/>
                  <a:gd name="connsiteY1" fmla="*/ 149054 h 771665"/>
                  <a:gd name="connsiteX2" fmla="*/ 386036 w 386036"/>
                  <a:gd name="connsiteY2" fmla="*/ 547984 h 771665"/>
                  <a:gd name="connsiteX3" fmla="*/ 20320 w 386036"/>
                  <a:gd name="connsiteY3" fmla="*/ 758739 h 771665"/>
                  <a:gd name="connsiteX4" fmla="*/ 0 w 386036"/>
                  <a:gd name="connsiteY4" fmla="*/ 771665 h 771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6036" h="771665">
                    <a:moveTo>
                      <a:pt x="0" y="0"/>
                    </a:moveTo>
                    <a:lnTo>
                      <a:pt x="97102" y="149054"/>
                    </a:lnTo>
                    <a:cubicBezTo>
                      <a:pt x="189941" y="284157"/>
                      <a:pt x="286264" y="417177"/>
                      <a:pt x="386036" y="547984"/>
                    </a:cubicBezTo>
                    <a:cubicBezTo>
                      <a:pt x="262701" y="615455"/>
                      <a:pt x="140774" y="685743"/>
                      <a:pt x="20320" y="758739"/>
                    </a:cubicBezTo>
                    <a:lnTo>
                      <a:pt x="0" y="771665"/>
                    </a:lnTo>
                    <a:close/>
                  </a:path>
                </a:pathLst>
              </a:custGeom>
              <a:solidFill>
                <a:srgbClr val="C2D9AC"/>
              </a:solidFill>
              <a:ln w="9525" cap="flat">
                <a:noFill/>
                <a:prstDash val="solid"/>
                <a:miter/>
              </a:ln>
            </p:spPr>
            <p:txBody>
              <a:bodyPr rtlCol="0" anchor="ctr"/>
              <a:lstStyle/>
              <a:p>
                <a:endParaRPr lang="en-GB" dirty="0"/>
              </a:p>
            </p:txBody>
          </p:sp>
          <p:sp>
            <p:nvSpPr>
              <p:cNvPr id="23" name="Freeform: Shape 22">
                <a:extLst>
                  <a:ext uri="{FF2B5EF4-FFF2-40B4-BE49-F238E27FC236}">
                    <a16:creationId xmlns:a16="http://schemas.microsoft.com/office/drawing/2014/main" id="{81DA04A4-4607-419C-B3D8-6FBA6766DFA9}"/>
                  </a:ext>
                </a:extLst>
              </p:cNvPr>
              <p:cNvSpPr/>
              <p:nvPr userDrawn="1"/>
            </p:nvSpPr>
            <p:spPr>
              <a:xfrm>
                <a:off x="0" y="5596173"/>
                <a:ext cx="5262325" cy="1237998"/>
              </a:xfrm>
              <a:custGeom>
                <a:avLst/>
                <a:gdLst>
                  <a:gd name="connsiteX0" fmla="*/ 3284010 w 5262325"/>
                  <a:gd name="connsiteY0" fmla="*/ 0 h 1237998"/>
                  <a:gd name="connsiteX1" fmla="*/ 3729533 w 5262325"/>
                  <a:gd name="connsiteY1" fmla="*/ 243684 h 1237998"/>
                  <a:gd name="connsiteX2" fmla="*/ 5207716 w 5262325"/>
                  <a:gd name="connsiteY2" fmla="*/ 857483 h 1237998"/>
                  <a:gd name="connsiteX3" fmla="*/ 5262325 w 5262325"/>
                  <a:gd name="connsiteY3" fmla="*/ 1237998 h 1237998"/>
                  <a:gd name="connsiteX4" fmla="*/ 0 w 5262325"/>
                  <a:gd name="connsiteY4" fmla="*/ 1237998 h 1237998"/>
                  <a:gd name="connsiteX5" fmla="*/ 0 w 5262325"/>
                  <a:gd name="connsiteY5" fmla="*/ 185769 h 1237998"/>
                  <a:gd name="connsiteX6" fmla="*/ 270259 w 5262325"/>
                  <a:gd name="connsiteY6" fmla="*/ 215046 h 1237998"/>
                  <a:gd name="connsiteX7" fmla="*/ 3284010 w 5262325"/>
                  <a:gd name="connsiteY7" fmla="*/ 0 h 123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62325" h="1237998">
                    <a:moveTo>
                      <a:pt x="3284010" y="0"/>
                    </a:moveTo>
                    <a:cubicBezTo>
                      <a:pt x="3429300" y="83677"/>
                      <a:pt x="3577809" y="165520"/>
                      <a:pt x="3729533" y="243684"/>
                    </a:cubicBezTo>
                    <a:cubicBezTo>
                      <a:pt x="4212759" y="491959"/>
                      <a:pt x="4707021" y="695641"/>
                      <a:pt x="5207716" y="857483"/>
                    </a:cubicBezTo>
                    <a:lnTo>
                      <a:pt x="5262325" y="1237998"/>
                    </a:lnTo>
                    <a:lnTo>
                      <a:pt x="0" y="1237998"/>
                    </a:lnTo>
                    <a:lnTo>
                      <a:pt x="0" y="185769"/>
                    </a:lnTo>
                    <a:lnTo>
                      <a:pt x="270259" y="215046"/>
                    </a:lnTo>
                    <a:cubicBezTo>
                      <a:pt x="1286740" y="298540"/>
                      <a:pt x="2302963" y="223108"/>
                      <a:pt x="3284010" y="0"/>
                    </a:cubicBezTo>
                    <a:close/>
                  </a:path>
                </a:pathLst>
              </a:custGeom>
              <a:solidFill>
                <a:srgbClr val="C2D9AC"/>
              </a:solidFill>
              <a:ln w="9525" cap="flat">
                <a:noFill/>
                <a:prstDash val="solid"/>
                <a:miter/>
              </a:ln>
            </p:spPr>
            <p:txBody>
              <a:bodyPr rtlCol="0" anchor="ctr"/>
              <a:lstStyle/>
              <a:p>
                <a:endParaRPr lang="en-GB" dirty="0"/>
              </a:p>
            </p:txBody>
          </p:sp>
          <p:sp>
            <p:nvSpPr>
              <p:cNvPr id="24" name="Freeform: Shape 23">
                <a:extLst>
                  <a:ext uri="{FF2B5EF4-FFF2-40B4-BE49-F238E27FC236}">
                    <a16:creationId xmlns:a16="http://schemas.microsoft.com/office/drawing/2014/main" id="{85A5FBD6-1932-4D8A-864F-71B660300C9A}"/>
                  </a:ext>
                </a:extLst>
              </p:cNvPr>
              <p:cNvSpPr/>
              <p:nvPr/>
            </p:nvSpPr>
            <p:spPr>
              <a:xfrm>
                <a:off x="25041" y="3043030"/>
                <a:ext cx="3258506" cy="2801597"/>
              </a:xfrm>
              <a:custGeom>
                <a:avLst/>
                <a:gdLst>
                  <a:gd name="connsiteX0" fmla="*/ 360995 w 3258506"/>
                  <a:gd name="connsiteY0" fmla="*/ 0 h 2801597"/>
                  <a:gd name="connsiteX1" fmla="*/ 3258506 w 3258506"/>
                  <a:gd name="connsiteY1" fmla="*/ 2553598 h 2801597"/>
                  <a:gd name="connsiteX2" fmla="*/ 245210 w 3258506"/>
                  <a:gd name="connsiteY2" fmla="*/ 2768581 h 2801597"/>
                  <a:gd name="connsiteX3" fmla="*/ 0 w 3258506"/>
                  <a:gd name="connsiteY3" fmla="*/ 2742040 h 2801597"/>
                  <a:gd name="connsiteX4" fmla="*/ 0 w 3258506"/>
                  <a:gd name="connsiteY4" fmla="*/ 208300 h 28015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58506" h="2801597">
                    <a:moveTo>
                      <a:pt x="360995" y="0"/>
                    </a:moveTo>
                    <a:cubicBezTo>
                      <a:pt x="1130201" y="1007831"/>
                      <a:pt x="2102630" y="1882787"/>
                      <a:pt x="3258506" y="2553598"/>
                    </a:cubicBezTo>
                    <a:cubicBezTo>
                      <a:pt x="2277802" y="2776362"/>
                      <a:pt x="1261668" y="2851966"/>
                      <a:pt x="245210" y="2768581"/>
                    </a:cubicBezTo>
                    <a:lnTo>
                      <a:pt x="0" y="2742040"/>
                    </a:lnTo>
                    <a:lnTo>
                      <a:pt x="0" y="208300"/>
                    </a:lnTo>
                    <a:close/>
                  </a:path>
                </a:pathLst>
              </a:custGeom>
              <a:solidFill>
                <a:srgbClr val="7BB453"/>
              </a:solidFill>
              <a:ln w="9525" cap="flat">
                <a:noFill/>
                <a:prstDash val="solid"/>
                <a:miter/>
              </a:ln>
            </p:spPr>
            <p:txBody>
              <a:bodyPr rtlCol="0" anchor="ctr"/>
              <a:lstStyle/>
              <a:p>
                <a:endParaRPr lang="en-GB" dirty="0"/>
              </a:p>
            </p:txBody>
          </p:sp>
          <p:sp>
            <p:nvSpPr>
              <p:cNvPr id="26" name="Freeform: Shape 25">
                <a:extLst>
                  <a:ext uri="{FF2B5EF4-FFF2-40B4-BE49-F238E27FC236}">
                    <a16:creationId xmlns:a16="http://schemas.microsoft.com/office/drawing/2014/main" id="{0A36405C-0DD2-4895-988D-42CFC5E3B16D}"/>
                  </a:ext>
                </a:extLst>
              </p:cNvPr>
              <p:cNvSpPr/>
              <p:nvPr/>
            </p:nvSpPr>
            <p:spPr>
              <a:xfrm>
                <a:off x="8593966" y="1516572"/>
                <a:ext cx="3598034" cy="3207216"/>
              </a:xfrm>
              <a:custGeom>
                <a:avLst/>
                <a:gdLst>
                  <a:gd name="connsiteX0" fmla="*/ 697021 w 3598034"/>
                  <a:gd name="connsiteY0" fmla="*/ 0 h 3207216"/>
                  <a:gd name="connsiteX1" fmla="*/ 2149457 w 3598034"/>
                  <a:gd name="connsiteY1" fmla="*/ 916797 h 3207216"/>
                  <a:gd name="connsiteX2" fmla="*/ 3374359 w 3598034"/>
                  <a:gd name="connsiteY2" fmla="*/ 1445308 h 3207216"/>
                  <a:gd name="connsiteX3" fmla="*/ 3598034 w 3598034"/>
                  <a:gd name="connsiteY3" fmla="*/ 1520221 h 3207216"/>
                  <a:gd name="connsiteX4" fmla="*/ 3598034 w 3598034"/>
                  <a:gd name="connsiteY4" fmla="*/ 3207216 h 3207216"/>
                  <a:gd name="connsiteX5" fmla="*/ 3319985 w 3598034"/>
                  <a:gd name="connsiteY5" fmla="*/ 2935157 h 3207216"/>
                  <a:gd name="connsiteX6" fmla="*/ 1117718 w 3598034"/>
                  <a:gd name="connsiteY6" fmla="*/ 1393585 h 3207216"/>
                  <a:gd name="connsiteX7" fmla="*/ 0 w 3598034"/>
                  <a:gd name="connsiteY7" fmla="*/ 905758 h 3207216"/>
                  <a:gd name="connsiteX8" fmla="*/ 697021 w 3598034"/>
                  <a:gd name="connsiteY8" fmla="*/ 0 h 3207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98034" h="3207216">
                    <a:moveTo>
                      <a:pt x="697021" y="0"/>
                    </a:moveTo>
                    <a:cubicBezTo>
                      <a:pt x="1147144" y="340694"/>
                      <a:pt x="1630829" y="649664"/>
                      <a:pt x="2149457" y="916797"/>
                    </a:cubicBezTo>
                    <a:cubicBezTo>
                      <a:pt x="2550841" y="1123236"/>
                      <a:pt x="2960042" y="1298870"/>
                      <a:pt x="3374359" y="1445308"/>
                    </a:cubicBezTo>
                    <a:lnTo>
                      <a:pt x="3598034" y="1520221"/>
                    </a:lnTo>
                    <a:lnTo>
                      <a:pt x="3598034" y="3207216"/>
                    </a:lnTo>
                    <a:lnTo>
                      <a:pt x="3319985" y="2935157"/>
                    </a:lnTo>
                    <a:cubicBezTo>
                      <a:pt x="2674529" y="2336558"/>
                      <a:pt x="1938419" y="1815143"/>
                      <a:pt x="1117718" y="1393585"/>
                    </a:cubicBezTo>
                    <a:cubicBezTo>
                      <a:pt x="751273" y="1205074"/>
                      <a:pt x="377475" y="1044154"/>
                      <a:pt x="0" y="905758"/>
                    </a:cubicBezTo>
                    <a:cubicBezTo>
                      <a:pt x="247821" y="619779"/>
                      <a:pt x="480007" y="318166"/>
                      <a:pt x="697021" y="0"/>
                    </a:cubicBezTo>
                    <a:close/>
                  </a:path>
                </a:pathLst>
              </a:custGeom>
              <a:solidFill>
                <a:srgbClr val="C2D9AC"/>
              </a:solidFill>
              <a:ln w="9525" cap="flat">
                <a:noFill/>
                <a:prstDash val="solid"/>
                <a:miter/>
              </a:ln>
            </p:spPr>
            <p:txBody>
              <a:bodyPr rtlCol="0" anchor="ctr"/>
              <a:lstStyle/>
              <a:p>
                <a:endParaRPr lang="en-GB" dirty="0"/>
              </a:p>
            </p:txBody>
          </p:sp>
          <p:sp>
            <p:nvSpPr>
              <p:cNvPr id="31" name="Freeform: Shape 30">
                <a:extLst>
                  <a:ext uri="{FF2B5EF4-FFF2-40B4-BE49-F238E27FC236}">
                    <a16:creationId xmlns:a16="http://schemas.microsoft.com/office/drawing/2014/main" id="{9258E70E-5D7C-4D33-AFAE-C86622C87E22}"/>
                  </a:ext>
                </a:extLst>
              </p:cNvPr>
              <p:cNvSpPr/>
              <p:nvPr/>
            </p:nvSpPr>
            <p:spPr>
              <a:xfrm>
                <a:off x="3244926" y="1813358"/>
                <a:ext cx="3840972" cy="3277515"/>
              </a:xfrm>
              <a:custGeom>
                <a:avLst/>
                <a:gdLst>
                  <a:gd name="connsiteX0" fmla="*/ 0 w 795718"/>
                  <a:gd name="connsiteY0" fmla="*/ 39862 h 678989"/>
                  <a:gd name="connsiteX1" fmla="*/ 337661 w 795718"/>
                  <a:gd name="connsiteY1" fmla="*/ 678990 h 678989"/>
                  <a:gd name="connsiteX2" fmla="*/ 795719 w 795718"/>
                  <a:gd name="connsiteY2" fmla="*/ 418481 h 678989"/>
                  <a:gd name="connsiteX3" fmla="*/ 752475 w 795718"/>
                  <a:gd name="connsiteY3" fmla="*/ 29956 h 678989"/>
                  <a:gd name="connsiteX4" fmla="*/ 0 w 795718"/>
                  <a:gd name="connsiteY4" fmla="*/ 39862 h 678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5718" h="678989">
                    <a:moveTo>
                      <a:pt x="0" y="39862"/>
                    </a:moveTo>
                    <a:cubicBezTo>
                      <a:pt x="150019" y="232553"/>
                      <a:pt x="264033" y="449151"/>
                      <a:pt x="337661" y="678990"/>
                    </a:cubicBezTo>
                    <a:cubicBezTo>
                      <a:pt x="499967" y="612029"/>
                      <a:pt x="654272" y="525161"/>
                      <a:pt x="795719" y="418481"/>
                    </a:cubicBezTo>
                    <a:cubicBezTo>
                      <a:pt x="769144" y="291322"/>
                      <a:pt x="754475" y="161020"/>
                      <a:pt x="752475" y="29956"/>
                    </a:cubicBezTo>
                    <a:cubicBezTo>
                      <a:pt x="500348" y="-13859"/>
                      <a:pt x="245364" y="-8811"/>
                      <a:pt x="0" y="39862"/>
                    </a:cubicBezTo>
                  </a:path>
                </a:pathLst>
              </a:custGeom>
              <a:solidFill>
                <a:srgbClr val="7BB453"/>
              </a:solidFill>
              <a:ln w="9525" cap="flat">
                <a:noFill/>
                <a:prstDash val="solid"/>
                <a:miter/>
              </a:ln>
            </p:spPr>
            <p:txBody>
              <a:bodyPr rtlCol="0" anchor="ctr"/>
              <a:lstStyle/>
              <a:p>
                <a:endParaRPr lang="en-GB" dirty="0"/>
              </a:p>
            </p:txBody>
          </p:sp>
          <p:sp>
            <p:nvSpPr>
              <p:cNvPr id="33" name="Freeform: Shape 32">
                <a:extLst>
                  <a:ext uri="{FF2B5EF4-FFF2-40B4-BE49-F238E27FC236}">
                    <a16:creationId xmlns:a16="http://schemas.microsoft.com/office/drawing/2014/main" id="{D411FB3C-6FDE-44BB-8689-222B4FD6F017}"/>
                  </a:ext>
                </a:extLst>
              </p:cNvPr>
              <p:cNvSpPr/>
              <p:nvPr/>
            </p:nvSpPr>
            <p:spPr>
              <a:xfrm>
                <a:off x="6877157" y="1957957"/>
                <a:ext cx="1716804" cy="1875426"/>
              </a:xfrm>
              <a:custGeom>
                <a:avLst/>
                <a:gdLst>
                  <a:gd name="connsiteX0" fmla="*/ 43243 w 355663"/>
                  <a:gd name="connsiteY0" fmla="*/ 388525 h 388524"/>
                  <a:gd name="connsiteX1" fmla="*/ 355663 w 355663"/>
                  <a:gd name="connsiteY1" fmla="*/ 96202 h 388524"/>
                  <a:gd name="connsiteX2" fmla="*/ 0 w 355663"/>
                  <a:gd name="connsiteY2" fmla="*/ 0 h 388524"/>
                  <a:gd name="connsiteX3" fmla="*/ 43243 w 355663"/>
                  <a:gd name="connsiteY3" fmla="*/ 388525 h 388524"/>
                </a:gdLst>
                <a:ahLst/>
                <a:cxnLst>
                  <a:cxn ang="0">
                    <a:pos x="connsiteX0" y="connsiteY0"/>
                  </a:cxn>
                  <a:cxn ang="0">
                    <a:pos x="connsiteX1" y="connsiteY1"/>
                  </a:cxn>
                  <a:cxn ang="0">
                    <a:pos x="connsiteX2" y="connsiteY2"/>
                  </a:cxn>
                  <a:cxn ang="0">
                    <a:pos x="connsiteX3" y="connsiteY3"/>
                  </a:cxn>
                </a:cxnLst>
                <a:rect l="l" t="t" r="r" b="b"/>
                <a:pathLst>
                  <a:path w="355663" h="388524">
                    <a:moveTo>
                      <a:pt x="43243" y="388525"/>
                    </a:moveTo>
                    <a:cubicBezTo>
                      <a:pt x="156305" y="303371"/>
                      <a:pt x="260985" y="205264"/>
                      <a:pt x="355663" y="96202"/>
                    </a:cubicBezTo>
                    <a:cubicBezTo>
                      <a:pt x="238601" y="53054"/>
                      <a:pt x="119729" y="20860"/>
                      <a:pt x="0" y="0"/>
                    </a:cubicBezTo>
                    <a:cubicBezTo>
                      <a:pt x="2000" y="131064"/>
                      <a:pt x="16669" y="261271"/>
                      <a:pt x="43243" y="388525"/>
                    </a:cubicBezTo>
                  </a:path>
                </a:pathLst>
              </a:custGeom>
              <a:solidFill>
                <a:srgbClr val="4DA32F"/>
              </a:solidFill>
              <a:ln w="9525" cap="flat">
                <a:noFill/>
                <a:prstDash val="solid"/>
                <a:miter/>
              </a:ln>
            </p:spPr>
            <p:txBody>
              <a:bodyPr rtlCol="0" anchor="ctr"/>
              <a:lstStyle/>
              <a:p>
                <a:endParaRPr lang="en-GB" dirty="0"/>
              </a:p>
            </p:txBody>
          </p:sp>
          <p:sp>
            <p:nvSpPr>
              <p:cNvPr id="34" name="Freeform: Shape 33">
                <a:extLst>
                  <a:ext uri="{FF2B5EF4-FFF2-40B4-BE49-F238E27FC236}">
                    <a16:creationId xmlns:a16="http://schemas.microsoft.com/office/drawing/2014/main" id="{F89FDA44-F0F6-4D3F-A241-5F19BD6D02C3}"/>
                  </a:ext>
                </a:extLst>
              </p:cNvPr>
              <p:cNvSpPr/>
              <p:nvPr/>
            </p:nvSpPr>
            <p:spPr>
              <a:xfrm>
                <a:off x="0" y="69653"/>
                <a:ext cx="3244926" cy="2973377"/>
              </a:xfrm>
              <a:custGeom>
                <a:avLst/>
                <a:gdLst>
                  <a:gd name="connsiteX0" fmla="*/ 1238919 w 3244926"/>
                  <a:gd name="connsiteY0" fmla="*/ 0 h 2973377"/>
                  <a:gd name="connsiteX1" fmla="*/ 3244926 w 3244926"/>
                  <a:gd name="connsiteY1" fmla="*/ 1936121 h 2973377"/>
                  <a:gd name="connsiteX2" fmla="*/ 386495 w 3244926"/>
                  <a:gd name="connsiteY2" fmla="*/ 2973377 h 2973377"/>
                  <a:gd name="connsiteX3" fmla="*/ 97496 w 3244926"/>
                  <a:gd name="connsiteY3" fmla="*/ 2574642 h 2973377"/>
                  <a:gd name="connsiteX4" fmla="*/ 0 w 3244926"/>
                  <a:gd name="connsiteY4" fmla="*/ 2425036 h 2973377"/>
                  <a:gd name="connsiteX5" fmla="*/ 0 w 3244926"/>
                  <a:gd name="connsiteY5" fmla="*/ 122910 h 2973377"/>
                  <a:gd name="connsiteX6" fmla="*/ 226923 w 3244926"/>
                  <a:gd name="connsiteY6" fmla="*/ 113083 h 2973377"/>
                  <a:gd name="connsiteX7" fmla="*/ 1238919 w 3244926"/>
                  <a:gd name="connsiteY7" fmla="*/ 0 h 2973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44926" h="2973377">
                    <a:moveTo>
                      <a:pt x="1238919" y="0"/>
                    </a:moveTo>
                    <a:cubicBezTo>
                      <a:pt x="2009046" y="555410"/>
                      <a:pt x="2679403" y="1210591"/>
                      <a:pt x="3244926" y="1936121"/>
                    </a:cubicBezTo>
                    <a:cubicBezTo>
                      <a:pt x="2246291" y="2134744"/>
                      <a:pt x="1280760" y="2482794"/>
                      <a:pt x="386495" y="2973377"/>
                    </a:cubicBezTo>
                    <a:cubicBezTo>
                      <a:pt x="286724" y="2842685"/>
                      <a:pt x="190372" y="2709723"/>
                      <a:pt x="97496" y="2574642"/>
                    </a:cubicBezTo>
                    <a:lnTo>
                      <a:pt x="0" y="2425036"/>
                    </a:lnTo>
                    <a:lnTo>
                      <a:pt x="0" y="122910"/>
                    </a:lnTo>
                    <a:lnTo>
                      <a:pt x="226923" y="113083"/>
                    </a:lnTo>
                    <a:cubicBezTo>
                      <a:pt x="566583" y="92588"/>
                      <a:pt x="904433" y="54829"/>
                      <a:pt x="1238919" y="0"/>
                    </a:cubicBezTo>
                    <a:close/>
                  </a:path>
                </a:pathLst>
              </a:custGeom>
              <a:solidFill>
                <a:srgbClr val="A0C680"/>
              </a:solidFill>
              <a:ln w="9525" cap="flat">
                <a:noFill/>
                <a:prstDash val="solid"/>
                <a:miter/>
              </a:ln>
            </p:spPr>
            <p:txBody>
              <a:bodyPr rtlCol="0" anchor="ctr"/>
              <a:lstStyle/>
              <a:p>
                <a:endParaRPr lang="en-GB" dirty="0"/>
              </a:p>
            </p:txBody>
          </p:sp>
          <p:sp>
            <p:nvSpPr>
              <p:cNvPr id="35" name="Freeform: Shape 34">
                <a:extLst>
                  <a:ext uri="{FF2B5EF4-FFF2-40B4-BE49-F238E27FC236}">
                    <a16:creationId xmlns:a16="http://schemas.microsoft.com/office/drawing/2014/main" id="{4E0CA05E-D909-45ED-B448-043D452446F2}"/>
                  </a:ext>
                </a:extLst>
              </p:cNvPr>
              <p:cNvSpPr/>
              <p:nvPr/>
            </p:nvSpPr>
            <p:spPr>
              <a:xfrm>
                <a:off x="3284006" y="5090420"/>
                <a:ext cx="1924164" cy="1363237"/>
              </a:xfrm>
              <a:custGeom>
                <a:avLst/>
                <a:gdLst>
                  <a:gd name="connsiteX0" fmla="*/ 0 w 398621"/>
                  <a:gd name="connsiteY0" fmla="*/ 104775 h 282416"/>
                  <a:gd name="connsiteX1" fmla="*/ 92297 w 398621"/>
                  <a:gd name="connsiteY1" fmla="*/ 155258 h 282416"/>
                  <a:gd name="connsiteX2" fmla="*/ 398621 w 398621"/>
                  <a:gd name="connsiteY2" fmla="*/ 282416 h 282416"/>
                  <a:gd name="connsiteX3" fmla="*/ 329660 w 398621"/>
                  <a:gd name="connsiteY3" fmla="*/ 0 h 282416"/>
                  <a:gd name="connsiteX4" fmla="*/ 0 w 398621"/>
                  <a:gd name="connsiteY4" fmla="*/ 104775 h 2824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8621" h="282416">
                    <a:moveTo>
                      <a:pt x="0" y="104775"/>
                    </a:moveTo>
                    <a:cubicBezTo>
                      <a:pt x="30099" y="122206"/>
                      <a:pt x="60865" y="139160"/>
                      <a:pt x="92297" y="155258"/>
                    </a:cubicBezTo>
                    <a:cubicBezTo>
                      <a:pt x="192405" y="206692"/>
                      <a:pt x="294894" y="248793"/>
                      <a:pt x="398621" y="282416"/>
                    </a:cubicBezTo>
                    <a:cubicBezTo>
                      <a:pt x="382238" y="186785"/>
                      <a:pt x="359188" y="92297"/>
                      <a:pt x="329660" y="0"/>
                    </a:cubicBezTo>
                    <a:cubicBezTo>
                      <a:pt x="222790" y="44005"/>
                      <a:pt x="112586" y="79153"/>
                      <a:pt x="0" y="104775"/>
                    </a:cubicBezTo>
                  </a:path>
                </a:pathLst>
              </a:custGeom>
              <a:solidFill>
                <a:srgbClr val="A0C680"/>
              </a:solidFill>
              <a:ln w="9525" cap="flat">
                <a:noFill/>
                <a:prstDash val="solid"/>
                <a:miter/>
              </a:ln>
            </p:spPr>
            <p:txBody>
              <a:bodyPr rtlCol="0" anchor="ctr"/>
              <a:lstStyle/>
              <a:p>
                <a:endParaRPr lang="en-GB" dirty="0"/>
              </a:p>
            </p:txBody>
          </p:sp>
          <p:sp>
            <p:nvSpPr>
              <p:cNvPr id="36" name="Freeform: Shape 35">
                <a:extLst>
                  <a:ext uri="{FF2B5EF4-FFF2-40B4-BE49-F238E27FC236}">
                    <a16:creationId xmlns:a16="http://schemas.microsoft.com/office/drawing/2014/main" id="{254DF548-0029-4508-8884-F7C93E79099A}"/>
                  </a:ext>
                </a:extLst>
              </p:cNvPr>
              <p:cNvSpPr/>
              <p:nvPr/>
            </p:nvSpPr>
            <p:spPr>
              <a:xfrm>
                <a:off x="386037" y="2005774"/>
                <a:ext cx="4488796" cy="3590395"/>
              </a:xfrm>
              <a:custGeom>
                <a:avLst/>
                <a:gdLst>
                  <a:gd name="connsiteX0" fmla="*/ 929926 w 929925"/>
                  <a:gd name="connsiteY0" fmla="*/ 639128 h 743807"/>
                  <a:gd name="connsiteX1" fmla="*/ 592265 w 929925"/>
                  <a:gd name="connsiteY1" fmla="*/ 0 h 743807"/>
                  <a:gd name="connsiteX2" fmla="*/ 0 w 929925"/>
                  <a:gd name="connsiteY2" fmla="*/ 214884 h 743807"/>
                  <a:gd name="connsiteX3" fmla="*/ 600266 w 929925"/>
                  <a:gd name="connsiteY3" fmla="*/ 743807 h 743807"/>
                  <a:gd name="connsiteX4" fmla="*/ 929926 w 929925"/>
                  <a:gd name="connsiteY4" fmla="*/ 639128 h 7438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9925" h="743807">
                    <a:moveTo>
                      <a:pt x="929926" y="639128"/>
                    </a:moveTo>
                    <a:cubicBezTo>
                      <a:pt x="856298" y="409289"/>
                      <a:pt x="742283" y="192691"/>
                      <a:pt x="592265" y="0"/>
                    </a:cubicBezTo>
                    <a:cubicBezTo>
                      <a:pt x="385286" y="41148"/>
                      <a:pt x="185357" y="113252"/>
                      <a:pt x="0" y="214884"/>
                    </a:cubicBezTo>
                    <a:cubicBezTo>
                      <a:pt x="159353" y="423672"/>
                      <a:pt x="360807" y="604837"/>
                      <a:pt x="600266" y="743807"/>
                    </a:cubicBezTo>
                    <a:cubicBezTo>
                      <a:pt x="712946" y="718185"/>
                      <a:pt x="823151" y="683038"/>
                      <a:pt x="929926" y="639128"/>
                    </a:cubicBezTo>
                  </a:path>
                </a:pathLst>
              </a:custGeom>
              <a:solidFill>
                <a:srgbClr val="4DA32F"/>
              </a:solidFill>
              <a:ln w="9525" cap="flat">
                <a:noFill/>
                <a:prstDash val="solid"/>
                <a:miter/>
              </a:ln>
            </p:spPr>
            <p:txBody>
              <a:bodyPr rtlCol="0" anchor="ctr"/>
              <a:lstStyle/>
              <a:p>
                <a:endParaRPr lang="en-GB" dirty="0"/>
              </a:p>
            </p:txBody>
          </p:sp>
        </p:grpSp>
      </p:grpSp>
      <p:sp>
        <p:nvSpPr>
          <p:cNvPr id="6" name="Rectangle 5">
            <a:extLst>
              <a:ext uri="{FF2B5EF4-FFF2-40B4-BE49-F238E27FC236}">
                <a16:creationId xmlns:a16="http://schemas.microsoft.com/office/drawing/2014/main" id="{387BEFBF-1767-482F-9994-61909F46FB7E}"/>
              </a:ext>
            </a:extLst>
          </p:cNvPr>
          <p:cNvSpPr/>
          <p:nvPr userDrawn="1"/>
        </p:nvSpPr>
        <p:spPr>
          <a:xfrm>
            <a:off x="0" y="0"/>
            <a:ext cx="12192000" cy="6858000"/>
          </a:xfrm>
          <a:prstGeom prst="rect">
            <a:avLst/>
          </a:prstGeom>
          <a:solidFill>
            <a:schemeClr val="accent5">
              <a:alpha val="9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p>
        </p:txBody>
      </p:sp>
      <p:sp>
        <p:nvSpPr>
          <p:cNvPr id="7" name="Oval 7">
            <a:extLst>
              <a:ext uri="{FF2B5EF4-FFF2-40B4-BE49-F238E27FC236}">
                <a16:creationId xmlns:a16="http://schemas.microsoft.com/office/drawing/2014/main" id="{7EF83C9F-9E70-4D7F-898D-0441FF6846A4}"/>
              </a:ext>
            </a:extLst>
          </p:cNvPr>
          <p:cNvSpPr/>
          <p:nvPr userDrawn="1"/>
        </p:nvSpPr>
        <p:spPr>
          <a:xfrm>
            <a:off x="6848475" y="3495675"/>
            <a:ext cx="1933575" cy="1933575"/>
          </a:xfrm>
          <a:custGeom>
            <a:avLst/>
            <a:gdLst>
              <a:gd name="connsiteX0" fmla="*/ 0 w 3867150"/>
              <a:gd name="connsiteY0" fmla="*/ 1933575 h 3867150"/>
              <a:gd name="connsiteX1" fmla="*/ 1933575 w 3867150"/>
              <a:gd name="connsiteY1" fmla="*/ 0 h 3867150"/>
              <a:gd name="connsiteX2" fmla="*/ 3867150 w 3867150"/>
              <a:gd name="connsiteY2" fmla="*/ 1933575 h 3867150"/>
              <a:gd name="connsiteX3" fmla="*/ 1933575 w 3867150"/>
              <a:gd name="connsiteY3" fmla="*/ 3867150 h 3867150"/>
              <a:gd name="connsiteX4" fmla="*/ 0 w 3867150"/>
              <a:gd name="connsiteY4" fmla="*/ 1933575 h 3867150"/>
              <a:gd name="connsiteX0" fmla="*/ 3867150 w 3958590"/>
              <a:gd name="connsiteY0" fmla="*/ 1933575 h 3867150"/>
              <a:gd name="connsiteX1" fmla="*/ 1933575 w 3958590"/>
              <a:gd name="connsiteY1" fmla="*/ 3867150 h 3867150"/>
              <a:gd name="connsiteX2" fmla="*/ 0 w 3958590"/>
              <a:gd name="connsiteY2" fmla="*/ 1933575 h 3867150"/>
              <a:gd name="connsiteX3" fmla="*/ 1933575 w 3958590"/>
              <a:gd name="connsiteY3" fmla="*/ 0 h 3867150"/>
              <a:gd name="connsiteX4" fmla="*/ 3958590 w 3958590"/>
              <a:gd name="connsiteY4" fmla="*/ 2025015 h 3867150"/>
              <a:gd name="connsiteX0" fmla="*/ 3867150 w 3867150"/>
              <a:gd name="connsiteY0" fmla="*/ 1933575 h 3867150"/>
              <a:gd name="connsiteX1" fmla="*/ 1933575 w 3867150"/>
              <a:gd name="connsiteY1" fmla="*/ 3867150 h 3867150"/>
              <a:gd name="connsiteX2" fmla="*/ 0 w 3867150"/>
              <a:gd name="connsiteY2" fmla="*/ 1933575 h 3867150"/>
              <a:gd name="connsiteX3" fmla="*/ 1933575 w 3867150"/>
              <a:gd name="connsiteY3" fmla="*/ 0 h 3867150"/>
              <a:gd name="connsiteX0" fmla="*/ 3867150 w 3867150"/>
              <a:gd name="connsiteY0" fmla="*/ 0 h 1933575"/>
              <a:gd name="connsiteX1" fmla="*/ 1933575 w 3867150"/>
              <a:gd name="connsiteY1" fmla="*/ 1933575 h 1933575"/>
              <a:gd name="connsiteX2" fmla="*/ 0 w 3867150"/>
              <a:gd name="connsiteY2" fmla="*/ 0 h 1933575"/>
              <a:gd name="connsiteX0" fmla="*/ 1933575 w 1933575"/>
              <a:gd name="connsiteY0" fmla="*/ 1933575 h 1933575"/>
              <a:gd name="connsiteX1" fmla="*/ 0 w 1933575"/>
              <a:gd name="connsiteY1" fmla="*/ 0 h 1933575"/>
            </a:gdLst>
            <a:ahLst/>
            <a:cxnLst>
              <a:cxn ang="0">
                <a:pos x="connsiteX0" y="connsiteY0"/>
              </a:cxn>
              <a:cxn ang="0">
                <a:pos x="connsiteX1" y="connsiteY1"/>
              </a:cxn>
            </a:cxnLst>
            <a:rect l="l" t="t" r="r" b="b"/>
            <a:pathLst>
              <a:path w="1933575" h="1933575">
                <a:moveTo>
                  <a:pt x="1933575" y="1933575"/>
                </a:moveTo>
                <a:cubicBezTo>
                  <a:pt x="865691" y="1933575"/>
                  <a:pt x="0" y="1067884"/>
                  <a:pt x="0" y="0"/>
                </a:cubicBezTo>
              </a:path>
            </a:pathLst>
          </a:custGeom>
          <a:noFill/>
          <a:ln w="5111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p>
        </p:txBody>
      </p:sp>
      <p:sp>
        <p:nvSpPr>
          <p:cNvPr id="9" name="Oval 8">
            <a:extLst>
              <a:ext uri="{FF2B5EF4-FFF2-40B4-BE49-F238E27FC236}">
                <a16:creationId xmlns:a16="http://schemas.microsoft.com/office/drawing/2014/main" id="{5B8561CA-6465-4203-AD72-71F9A273DE17}"/>
              </a:ext>
            </a:extLst>
          </p:cNvPr>
          <p:cNvSpPr/>
          <p:nvPr userDrawn="1"/>
        </p:nvSpPr>
        <p:spPr>
          <a:xfrm>
            <a:off x="9791700" y="1000125"/>
            <a:ext cx="723900" cy="723900"/>
          </a:xfrm>
          <a:prstGeom prst="ellipse">
            <a:avLst/>
          </a:prstGeom>
          <a:solidFill>
            <a:schemeClr val="accent6"/>
          </a:solid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p>
        </p:txBody>
      </p:sp>
      <p:cxnSp>
        <p:nvCxnSpPr>
          <p:cNvPr id="10" name="Straight Connector 9">
            <a:extLst>
              <a:ext uri="{FF2B5EF4-FFF2-40B4-BE49-F238E27FC236}">
                <a16:creationId xmlns:a16="http://schemas.microsoft.com/office/drawing/2014/main" id="{7189718B-6F29-4012-BD58-2BCCA1F607C1}"/>
              </a:ext>
            </a:extLst>
          </p:cNvPr>
          <p:cNvCxnSpPr>
            <a:cxnSpLocks/>
          </p:cNvCxnSpPr>
          <p:nvPr userDrawn="1"/>
        </p:nvCxnSpPr>
        <p:spPr>
          <a:xfrm>
            <a:off x="11201400" y="0"/>
            <a:ext cx="0" cy="1196975"/>
          </a:xfrm>
          <a:prstGeom prst="line">
            <a:avLst/>
          </a:prstGeom>
          <a:ln w="254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8784A7A-3FC1-4F4D-8726-09BE8B944A69}"/>
              </a:ext>
            </a:extLst>
          </p:cNvPr>
          <p:cNvCxnSpPr>
            <a:cxnSpLocks/>
          </p:cNvCxnSpPr>
          <p:nvPr userDrawn="1"/>
        </p:nvCxnSpPr>
        <p:spPr>
          <a:xfrm>
            <a:off x="11201400" y="4257675"/>
            <a:ext cx="0" cy="2576497"/>
          </a:xfrm>
          <a:prstGeom prst="line">
            <a:avLst/>
          </a:prstGeom>
          <a:ln w="254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4B55096F-8328-4A26-9626-C523E79B11E1}"/>
              </a:ext>
            </a:extLst>
          </p:cNvPr>
          <p:cNvSpPr>
            <a:spLocks noGrp="1"/>
          </p:cNvSpPr>
          <p:nvPr userDrawn="1">
            <p:ph type="title" hasCustomPrompt="1"/>
          </p:nvPr>
        </p:nvSpPr>
        <p:spPr>
          <a:xfrm>
            <a:off x="669921" y="2561646"/>
            <a:ext cx="5359841" cy="810204"/>
          </a:xfrm>
          <a:noFill/>
        </p:spPr>
        <p:txBody>
          <a:bodyPr wrap="square" lIns="72000" tIns="72000" rIns="72000" bIns="72000" rtlCol="0">
            <a:normAutofit/>
          </a:bodyPr>
          <a:lstStyle>
            <a:lvl1pPr algn="l">
              <a:defRPr lang="en-GB" sz="4800">
                <a:solidFill>
                  <a:schemeClr val="accent6"/>
                </a:solidFill>
                <a:ea typeface="+mn-ea"/>
                <a:cs typeface="+mn-cs"/>
              </a:defRPr>
            </a:lvl1pPr>
          </a:lstStyle>
          <a:p>
            <a:pPr marL="0" lvl="0" algn="ctr">
              <a:buClr>
                <a:schemeClr val="accent1"/>
              </a:buClr>
            </a:pPr>
            <a:r>
              <a:rPr lang="en-GB" dirty="0"/>
              <a:t>Thank you</a:t>
            </a:r>
          </a:p>
        </p:txBody>
      </p:sp>
      <p:sp>
        <p:nvSpPr>
          <p:cNvPr id="16" name="Picture Placeholder 15">
            <a:extLst>
              <a:ext uri="{FF2B5EF4-FFF2-40B4-BE49-F238E27FC236}">
                <a16:creationId xmlns:a16="http://schemas.microsoft.com/office/drawing/2014/main" id="{09A5336C-F9C7-4FF7-AE13-FA3FC43CA273}"/>
              </a:ext>
            </a:extLst>
          </p:cNvPr>
          <p:cNvSpPr>
            <a:spLocks noGrp="1"/>
          </p:cNvSpPr>
          <p:nvPr userDrawn="1">
            <p:ph type="pic" sz="quarter" idx="12" hasCustomPrompt="1"/>
          </p:nvPr>
        </p:nvSpPr>
        <p:spPr>
          <a:xfrm>
            <a:off x="6848475" y="1562100"/>
            <a:ext cx="3867150" cy="3867150"/>
          </a:xfrm>
          <a:prstGeom prst="ellipse">
            <a:avLst/>
          </a:prstGeom>
          <a:noFill/>
        </p:spPr>
        <p:txBody>
          <a:bodyPr lIns="72000" tIns="72000" rIns="72000" bIns="936000" anchor="ctr" anchorCtr="0"/>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solidFill>
                  <a:schemeClr val="bg1">
                    <a:lumMod val="75000"/>
                  </a:schemeClr>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GB" dirty="0"/>
              <a:t>Click on the icon to add an image in this place-holder</a:t>
            </a:r>
          </a:p>
        </p:txBody>
      </p:sp>
      <p:sp>
        <p:nvSpPr>
          <p:cNvPr id="20" name="Freeform: Shape 19">
            <a:extLst>
              <a:ext uri="{FF2B5EF4-FFF2-40B4-BE49-F238E27FC236}">
                <a16:creationId xmlns:a16="http://schemas.microsoft.com/office/drawing/2014/main" id="{777B9455-E603-46B7-A5B5-730C3600C28C}"/>
              </a:ext>
            </a:extLst>
          </p:cNvPr>
          <p:cNvSpPr/>
          <p:nvPr userDrawn="1"/>
        </p:nvSpPr>
        <p:spPr>
          <a:xfrm>
            <a:off x="0"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8" name="Text Placeholder 7">
            <a:extLst>
              <a:ext uri="{FF2B5EF4-FFF2-40B4-BE49-F238E27FC236}">
                <a16:creationId xmlns:a16="http://schemas.microsoft.com/office/drawing/2014/main" id="{B0693EA9-9735-F644-AC05-10A0A8DA8822}"/>
              </a:ext>
            </a:extLst>
          </p:cNvPr>
          <p:cNvSpPr>
            <a:spLocks noGrp="1"/>
          </p:cNvSpPr>
          <p:nvPr>
            <p:ph type="body" sz="quarter" idx="13" hasCustomPrompt="1"/>
          </p:nvPr>
        </p:nvSpPr>
        <p:spPr>
          <a:xfrm>
            <a:off x="669925" y="3587750"/>
            <a:ext cx="5359400" cy="2133600"/>
          </a:xfrm>
        </p:spPr>
        <p:txBody>
          <a:bodyPr>
            <a:normAutofit/>
          </a:bodyPr>
          <a:lstStyle>
            <a:lvl1pPr marL="0" indent="0">
              <a:buNone/>
              <a:defRPr sz="1600" b="0" i="0">
                <a:solidFill>
                  <a:schemeClr val="bg1"/>
                </a:solidFill>
                <a:latin typeface="Roboto" panose="02000000000000000000" pitchFamily="2" charset="0"/>
                <a:ea typeface="Roboto" panose="02000000000000000000" pitchFamily="2" charset="0"/>
                <a:cs typeface="Roboto" panose="02000000000000000000" pitchFamily="2"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GB" dirty="0"/>
              <a:t>Name</a:t>
            </a:r>
          </a:p>
          <a:p>
            <a:pPr lvl="0"/>
            <a:r>
              <a:rPr lang="en-GB" dirty="0"/>
              <a:t>email@gbif.org</a:t>
            </a:r>
          </a:p>
          <a:p>
            <a:pPr lvl="0"/>
            <a:endParaRPr lang="en-GB" dirty="0"/>
          </a:p>
          <a:p>
            <a:pPr lvl="0"/>
            <a:r>
              <a:rPr lang="en-GB" dirty="0"/>
              <a:t>additional message as/if needed</a:t>
            </a:r>
          </a:p>
        </p:txBody>
      </p:sp>
      <p:pic>
        <p:nvPicPr>
          <p:cNvPr id="28" name="Picture 27">
            <a:extLst>
              <a:ext uri="{FF2B5EF4-FFF2-40B4-BE49-F238E27FC236}">
                <a16:creationId xmlns:a16="http://schemas.microsoft.com/office/drawing/2014/main" id="{83B2EFF8-3B54-9342-A4AE-11D1B46B514F}"/>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9484" b="9484"/>
          <a:stretch/>
        </p:blipFill>
        <p:spPr>
          <a:xfrm>
            <a:off x="10705689" y="6010603"/>
            <a:ext cx="1247090" cy="671464"/>
          </a:xfrm>
          <a:prstGeom prst="rect">
            <a:avLst/>
          </a:prstGeom>
          <a:solidFill>
            <a:schemeClr val="bg1"/>
          </a:solidFill>
        </p:spPr>
      </p:pic>
    </p:spTree>
    <p:custDataLst>
      <p:tags r:id="rId1"/>
    </p:custDataLst>
    <p:extLst>
      <p:ext uri="{BB962C8B-B14F-4D97-AF65-F5344CB8AC3E}">
        <p14:creationId xmlns:p14="http://schemas.microsoft.com/office/powerpoint/2010/main" val="2587490566"/>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Thank You Slide 2">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id="{71B218EF-6870-4F71-BB91-D235A81E9674}"/>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b="1575"/>
          <a:stretch/>
        </p:blipFill>
        <p:spPr>
          <a:xfrm>
            <a:off x="0" y="0"/>
            <a:ext cx="12192000" cy="6858000"/>
          </a:xfrm>
          <a:prstGeom prst="rect">
            <a:avLst/>
          </a:prstGeom>
        </p:spPr>
      </p:pic>
      <p:sp>
        <p:nvSpPr>
          <p:cNvPr id="6" name="Rectangle 5">
            <a:extLst>
              <a:ext uri="{FF2B5EF4-FFF2-40B4-BE49-F238E27FC236}">
                <a16:creationId xmlns:a16="http://schemas.microsoft.com/office/drawing/2014/main" id="{387BEFBF-1767-482F-9994-61909F46FB7E}"/>
              </a:ext>
            </a:extLst>
          </p:cNvPr>
          <p:cNvSpPr/>
          <p:nvPr userDrawn="1"/>
        </p:nvSpPr>
        <p:spPr>
          <a:xfrm>
            <a:off x="0" y="0"/>
            <a:ext cx="12192000" cy="6858000"/>
          </a:xfrm>
          <a:prstGeom prst="rect">
            <a:avLst/>
          </a:prstGeom>
          <a:solidFill>
            <a:schemeClr val="accent2">
              <a:alpha val="9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p>
        </p:txBody>
      </p:sp>
      <p:sp>
        <p:nvSpPr>
          <p:cNvPr id="7" name="Oval 7">
            <a:extLst>
              <a:ext uri="{FF2B5EF4-FFF2-40B4-BE49-F238E27FC236}">
                <a16:creationId xmlns:a16="http://schemas.microsoft.com/office/drawing/2014/main" id="{7EF83C9F-9E70-4D7F-898D-0441FF6846A4}"/>
              </a:ext>
            </a:extLst>
          </p:cNvPr>
          <p:cNvSpPr/>
          <p:nvPr userDrawn="1"/>
        </p:nvSpPr>
        <p:spPr>
          <a:xfrm>
            <a:off x="6848475" y="3495675"/>
            <a:ext cx="1933575" cy="1933575"/>
          </a:xfrm>
          <a:custGeom>
            <a:avLst/>
            <a:gdLst>
              <a:gd name="connsiteX0" fmla="*/ 0 w 3867150"/>
              <a:gd name="connsiteY0" fmla="*/ 1933575 h 3867150"/>
              <a:gd name="connsiteX1" fmla="*/ 1933575 w 3867150"/>
              <a:gd name="connsiteY1" fmla="*/ 0 h 3867150"/>
              <a:gd name="connsiteX2" fmla="*/ 3867150 w 3867150"/>
              <a:gd name="connsiteY2" fmla="*/ 1933575 h 3867150"/>
              <a:gd name="connsiteX3" fmla="*/ 1933575 w 3867150"/>
              <a:gd name="connsiteY3" fmla="*/ 3867150 h 3867150"/>
              <a:gd name="connsiteX4" fmla="*/ 0 w 3867150"/>
              <a:gd name="connsiteY4" fmla="*/ 1933575 h 3867150"/>
              <a:gd name="connsiteX0" fmla="*/ 3867150 w 3958590"/>
              <a:gd name="connsiteY0" fmla="*/ 1933575 h 3867150"/>
              <a:gd name="connsiteX1" fmla="*/ 1933575 w 3958590"/>
              <a:gd name="connsiteY1" fmla="*/ 3867150 h 3867150"/>
              <a:gd name="connsiteX2" fmla="*/ 0 w 3958590"/>
              <a:gd name="connsiteY2" fmla="*/ 1933575 h 3867150"/>
              <a:gd name="connsiteX3" fmla="*/ 1933575 w 3958590"/>
              <a:gd name="connsiteY3" fmla="*/ 0 h 3867150"/>
              <a:gd name="connsiteX4" fmla="*/ 3958590 w 3958590"/>
              <a:gd name="connsiteY4" fmla="*/ 2025015 h 3867150"/>
              <a:gd name="connsiteX0" fmla="*/ 3867150 w 3867150"/>
              <a:gd name="connsiteY0" fmla="*/ 1933575 h 3867150"/>
              <a:gd name="connsiteX1" fmla="*/ 1933575 w 3867150"/>
              <a:gd name="connsiteY1" fmla="*/ 3867150 h 3867150"/>
              <a:gd name="connsiteX2" fmla="*/ 0 w 3867150"/>
              <a:gd name="connsiteY2" fmla="*/ 1933575 h 3867150"/>
              <a:gd name="connsiteX3" fmla="*/ 1933575 w 3867150"/>
              <a:gd name="connsiteY3" fmla="*/ 0 h 3867150"/>
              <a:gd name="connsiteX0" fmla="*/ 3867150 w 3867150"/>
              <a:gd name="connsiteY0" fmla="*/ 0 h 1933575"/>
              <a:gd name="connsiteX1" fmla="*/ 1933575 w 3867150"/>
              <a:gd name="connsiteY1" fmla="*/ 1933575 h 1933575"/>
              <a:gd name="connsiteX2" fmla="*/ 0 w 3867150"/>
              <a:gd name="connsiteY2" fmla="*/ 0 h 1933575"/>
              <a:gd name="connsiteX0" fmla="*/ 1933575 w 1933575"/>
              <a:gd name="connsiteY0" fmla="*/ 1933575 h 1933575"/>
              <a:gd name="connsiteX1" fmla="*/ 0 w 1933575"/>
              <a:gd name="connsiteY1" fmla="*/ 0 h 1933575"/>
            </a:gdLst>
            <a:ahLst/>
            <a:cxnLst>
              <a:cxn ang="0">
                <a:pos x="connsiteX0" y="connsiteY0"/>
              </a:cxn>
              <a:cxn ang="0">
                <a:pos x="connsiteX1" y="connsiteY1"/>
              </a:cxn>
            </a:cxnLst>
            <a:rect l="l" t="t" r="r" b="b"/>
            <a:pathLst>
              <a:path w="1933575" h="1933575">
                <a:moveTo>
                  <a:pt x="1933575" y="1933575"/>
                </a:moveTo>
                <a:cubicBezTo>
                  <a:pt x="865691" y="1933575"/>
                  <a:pt x="0" y="1067884"/>
                  <a:pt x="0" y="0"/>
                </a:cubicBezTo>
              </a:path>
            </a:pathLst>
          </a:custGeom>
          <a:noFill/>
          <a:ln w="5111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p>
        </p:txBody>
      </p:sp>
      <p:sp>
        <p:nvSpPr>
          <p:cNvPr id="9" name="Oval 8">
            <a:extLst>
              <a:ext uri="{FF2B5EF4-FFF2-40B4-BE49-F238E27FC236}">
                <a16:creationId xmlns:a16="http://schemas.microsoft.com/office/drawing/2014/main" id="{5B8561CA-6465-4203-AD72-71F9A273DE17}"/>
              </a:ext>
            </a:extLst>
          </p:cNvPr>
          <p:cNvSpPr/>
          <p:nvPr userDrawn="1"/>
        </p:nvSpPr>
        <p:spPr>
          <a:xfrm>
            <a:off x="9791700" y="1000125"/>
            <a:ext cx="723900" cy="723900"/>
          </a:xfrm>
          <a:prstGeom prst="ellipse">
            <a:avLst/>
          </a:prstGeom>
          <a:solidFill>
            <a:schemeClr val="accent3"/>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p>
        </p:txBody>
      </p:sp>
      <p:cxnSp>
        <p:nvCxnSpPr>
          <p:cNvPr id="10" name="Straight Connector 9">
            <a:extLst>
              <a:ext uri="{FF2B5EF4-FFF2-40B4-BE49-F238E27FC236}">
                <a16:creationId xmlns:a16="http://schemas.microsoft.com/office/drawing/2014/main" id="{7189718B-6F29-4012-BD58-2BCCA1F607C1}"/>
              </a:ext>
            </a:extLst>
          </p:cNvPr>
          <p:cNvCxnSpPr>
            <a:cxnSpLocks/>
          </p:cNvCxnSpPr>
          <p:nvPr userDrawn="1"/>
        </p:nvCxnSpPr>
        <p:spPr>
          <a:xfrm>
            <a:off x="11201400" y="0"/>
            <a:ext cx="0" cy="1196975"/>
          </a:xfrm>
          <a:prstGeom prst="line">
            <a:avLst/>
          </a:prstGeom>
          <a:ln w="254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8784A7A-3FC1-4F4D-8726-09BE8B944A69}"/>
              </a:ext>
            </a:extLst>
          </p:cNvPr>
          <p:cNvCxnSpPr>
            <a:cxnSpLocks/>
          </p:cNvCxnSpPr>
          <p:nvPr userDrawn="1"/>
        </p:nvCxnSpPr>
        <p:spPr>
          <a:xfrm>
            <a:off x="11201400" y="4257675"/>
            <a:ext cx="0" cy="2576497"/>
          </a:xfrm>
          <a:prstGeom prst="line">
            <a:avLst/>
          </a:prstGeom>
          <a:ln w="254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4B55096F-8328-4A26-9626-C523E79B11E1}"/>
              </a:ext>
            </a:extLst>
          </p:cNvPr>
          <p:cNvSpPr>
            <a:spLocks noGrp="1"/>
          </p:cNvSpPr>
          <p:nvPr>
            <p:ph type="title" hasCustomPrompt="1"/>
          </p:nvPr>
        </p:nvSpPr>
        <p:spPr>
          <a:xfrm>
            <a:off x="669921" y="2561646"/>
            <a:ext cx="5359841" cy="810204"/>
          </a:xfrm>
          <a:noFill/>
        </p:spPr>
        <p:txBody>
          <a:bodyPr wrap="square" lIns="72000" tIns="72000" rIns="72000" bIns="72000" rtlCol="0">
            <a:normAutofit/>
          </a:bodyPr>
          <a:lstStyle>
            <a:lvl1pPr>
              <a:defRPr lang="en-GB" sz="4800">
                <a:solidFill>
                  <a:schemeClr val="accent3"/>
                </a:solidFill>
                <a:ea typeface="+mn-ea"/>
                <a:cs typeface="+mn-cs"/>
              </a:defRPr>
            </a:lvl1pPr>
          </a:lstStyle>
          <a:p>
            <a:pPr marL="0" lvl="0" algn="ctr">
              <a:buClr>
                <a:schemeClr val="accent1"/>
              </a:buClr>
            </a:pPr>
            <a:r>
              <a:rPr lang="en-GB" dirty="0"/>
              <a:t>Thank you</a:t>
            </a:r>
          </a:p>
        </p:txBody>
      </p:sp>
      <p:sp>
        <p:nvSpPr>
          <p:cNvPr id="16" name="Picture Placeholder 15">
            <a:extLst>
              <a:ext uri="{FF2B5EF4-FFF2-40B4-BE49-F238E27FC236}">
                <a16:creationId xmlns:a16="http://schemas.microsoft.com/office/drawing/2014/main" id="{09A5336C-F9C7-4FF7-AE13-FA3FC43CA273}"/>
              </a:ext>
            </a:extLst>
          </p:cNvPr>
          <p:cNvSpPr>
            <a:spLocks noGrp="1"/>
          </p:cNvSpPr>
          <p:nvPr>
            <p:ph type="pic" sz="quarter" idx="12" hasCustomPrompt="1"/>
          </p:nvPr>
        </p:nvSpPr>
        <p:spPr>
          <a:xfrm>
            <a:off x="6848475" y="1562100"/>
            <a:ext cx="3867150" cy="3867150"/>
          </a:xfrm>
          <a:prstGeom prst="ellipse">
            <a:avLst/>
          </a:prstGeom>
          <a:noFill/>
        </p:spPr>
        <p:txBody>
          <a:bodyPr lIns="72000" tIns="72000" rIns="72000" bIns="936000" anchor="ctr" anchorCtr="0"/>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solidFill>
                  <a:schemeClr val="bg1">
                    <a:lumMod val="75000"/>
                  </a:schemeClr>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GB" dirty="0"/>
              <a:t>Click on the icon to add an image in this place-holder</a:t>
            </a:r>
          </a:p>
        </p:txBody>
      </p:sp>
      <p:sp>
        <p:nvSpPr>
          <p:cNvPr id="20" name="Freeform: Shape 19">
            <a:extLst>
              <a:ext uri="{FF2B5EF4-FFF2-40B4-BE49-F238E27FC236}">
                <a16:creationId xmlns:a16="http://schemas.microsoft.com/office/drawing/2014/main" id="{777B9455-E603-46B7-A5B5-730C3600C28C}"/>
              </a:ext>
            </a:extLst>
          </p:cNvPr>
          <p:cNvSpPr/>
          <p:nvPr userDrawn="1"/>
        </p:nvSpPr>
        <p:spPr>
          <a:xfrm>
            <a:off x="0"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13" name="Text Placeholder 7">
            <a:extLst>
              <a:ext uri="{FF2B5EF4-FFF2-40B4-BE49-F238E27FC236}">
                <a16:creationId xmlns:a16="http://schemas.microsoft.com/office/drawing/2014/main" id="{A48268D4-EF57-5141-AB2C-A5D252E908A2}"/>
              </a:ext>
            </a:extLst>
          </p:cNvPr>
          <p:cNvSpPr>
            <a:spLocks noGrp="1"/>
          </p:cNvSpPr>
          <p:nvPr>
            <p:ph type="body" sz="quarter" idx="13" hasCustomPrompt="1"/>
          </p:nvPr>
        </p:nvSpPr>
        <p:spPr>
          <a:xfrm>
            <a:off x="669925" y="3587750"/>
            <a:ext cx="5359400" cy="2133600"/>
          </a:xfrm>
        </p:spPr>
        <p:txBody>
          <a:bodyPr>
            <a:normAutofit/>
          </a:bodyPr>
          <a:lstStyle>
            <a:lvl1pPr marL="0" indent="0">
              <a:buNone/>
              <a:defRPr sz="1600" b="0" i="0">
                <a:solidFill>
                  <a:schemeClr val="bg1"/>
                </a:solidFill>
                <a:latin typeface="Roboto" panose="02000000000000000000" pitchFamily="2" charset="0"/>
                <a:ea typeface="Roboto" panose="02000000000000000000" pitchFamily="2" charset="0"/>
                <a:cs typeface="Roboto" panose="02000000000000000000" pitchFamily="2"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GB" dirty="0"/>
              <a:t>Name</a:t>
            </a:r>
          </a:p>
          <a:p>
            <a:pPr lvl="0"/>
            <a:r>
              <a:rPr lang="en-GB" dirty="0"/>
              <a:t>email@gbif.org</a:t>
            </a:r>
          </a:p>
          <a:p>
            <a:pPr lvl="0"/>
            <a:endParaRPr lang="en-GB" dirty="0"/>
          </a:p>
          <a:p>
            <a:pPr lvl="0"/>
            <a:r>
              <a:rPr lang="en-GB" dirty="0"/>
              <a:t>additional message as/if needed</a:t>
            </a:r>
          </a:p>
        </p:txBody>
      </p:sp>
      <p:pic>
        <p:nvPicPr>
          <p:cNvPr id="12" name="Picture 11">
            <a:extLst>
              <a:ext uri="{FF2B5EF4-FFF2-40B4-BE49-F238E27FC236}">
                <a16:creationId xmlns:a16="http://schemas.microsoft.com/office/drawing/2014/main" id="{51A6E54A-51D1-7F46-B99C-9D48DDB90EC2}"/>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t="9484" b="9484"/>
          <a:stretch/>
        </p:blipFill>
        <p:spPr>
          <a:xfrm>
            <a:off x="10705689" y="6010603"/>
            <a:ext cx="1247090" cy="671464"/>
          </a:xfrm>
          <a:prstGeom prst="rect">
            <a:avLst/>
          </a:prstGeom>
          <a:solidFill>
            <a:schemeClr val="bg1"/>
          </a:solidFill>
        </p:spPr>
      </p:pic>
    </p:spTree>
    <p:custDataLst>
      <p:tags r:id="rId1"/>
    </p:custDataLst>
    <p:extLst>
      <p:ext uri="{BB962C8B-B14F-4D97-AF65-F5344CB8AC3E}">
        <p14:creationId xmlns:p14="http://schemas.microsoft.com/office/powerpoint/2010/main" val="100507099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hank You Slide 3">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id="{24AC61F8-343F-4548-8A0A-405B40EE5D21}"/>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b="1575"/>
          <a:stretch/>
        </p:blipFill>
        <p:spPr>
          <a:xfrm>
            <a:off x="0" y="0"/>
            <a:ext cx="12192000" cy="6858000"/>
          </a:xfrm>
          <a:prstGeom prst="rect">
            <a:avLst/>
          </a:prstGeom>
        </p:spPr>
      </p:pic>
      <p:sp>
        <p:nvSpPr>
          <p:cNvPr id="6" name="Rectangle 5">
            <a:extLst>
              <a:ext uri="{FF2B5EF4-FFF2-40B4-BE49-F238E27FC236}">
                <a16:creationId xmlns:a16="http://schemas.microsoft.com/office/drawing/2014/main" id="{387BEFBF-1767-482F-9994-61909F46FB7E}"/>
              </a:ext>
            </a:extLst>
          </p:cNvPr>
          <p:cNvSpPr/>
          <p:nvPr userDrawn="1"/>
        </p:nvSpPr>
        <p:spPr>
          <a:xfrm>
            <a:off x="0" y="0"/>
            <a:ext cx="12192000" cy="6858000"/>
          </a:xfrm>
          <a:prstGeom prst="rect">
            <a:avLst/>
          </a:prstGeom>
          <a:solidFill>
            <a:schemeClr val="accent3">
              <a:alpha val="9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p>
        </p:txBody>
      </p:sp>
      <p:sp>
        <p:nvSpPr>
          <p:cNvPr id="7" name="Oval 7">
            <a:extLst>
              <a:ext uri="{FF2B5EF4-FFF2-40B4-BE49-F238E27FC236}">
                <a16:creationId xmlns:a16="http://schemas.microsoft.com/office/drawing/2014/main" id="{7EF83C9F-9E70-4D7F-898D-0441FF6846A4}"/>
              </a:ext>
            </a:extLst>
          </p:cNvPr>
          <p:cNvSpPr/>
          <p:nvPr userDrawn="1"/>
        </p:nvSpPr>
        <p:spPr>
          <a:xfrm>
            <a:off x="6848475" y="3495675"/>
            <a:ext cx="1933575" cy="1933575"/>
          </a:xfrm>
          <a:custGeom>
            <a:avLst/>
            <a:gdLst>
              <a:gd name="connsiteX0" fmla="*/ 0 w 3867150"/>
              <a:gd name="connsiteY0" fmla="*/ 1933575 h 3867150"/>
              <a:gd name="connsiteX1" fmla="*/ 1933575 w 3867150"/>
              <a:gd name="connsiteY1" fmla="*/ 0 h 3867150"/>
              <a:gd name="connsiteX2" fmla="*/ 3867150 w 3867150"/>
              <a:gd name="connsiteY2" fmla="*/ 1933575 h 3867150"/>
              <a:gd name="connsiteX3" fmla="*/ 1933575 w 3867150"/>
              <a:gd name="connsiteY3" fmla="*/ 3867150 h 3867150"/>
              <a:gd name="connsiteX4" fmla="*/ 0 w 3867150"/>
              <a:gd name="connsiteY4" fmla="*/ 1933575 h 3867150"/>
              <a:gd name="connsiteX0" fmla="*/ 3867150 w 3958590"/>
              <a:gd name="connsiteY0" fmla="*/ 1933575 h 3867150"/>
              <a:gd name="connsiteX1" fmla="*/ 1933575 w 3958590"/>
              <a:gd name="connsiteY1" fmla="*/ 3867150 h 3867150"/>
              <a:gd name="connsiteX2" fmla="*/ 0 w 3958590"/>
              <a:gd name="connsiteY2" fmla="*/ 1933575 h 3867150"/>
              <a:gd name="connsiteX3" fmla="*/ 1933575 w 3958590"/>
              <a:gd name="connsiteY3" fmla="*/ 0 h 3867150"/>
              <a:gd name="connsiteX4" fmla="*/ 3958590 w 3958590"/>
              <a:gd name="connsiteY4" fmla="*/ 2025015 h 3867150"/>
              <a:gd name="connsiteX0" fmla="*/ 3867150 w 3867150"/>
              <a:gd name="connsiteY0" fmla="*/ 1933575 h 3867150"/>
              <a:gd name="connsiteX1" fmla="*/ 1933575 w 3867150"/>
              <a:gd name="connsiteY1" fmla="*/ 3867150 h 3867150"/>
              <a:gd name="connsiteX2" fmla="*/ 0 w 3867150"/>
              <a:gd name="connsiteY2" fmla="*/ 1933575 h 3867150"/>
              <a:gd name="connsiteX3" fmla="*/ 1933575 w 3867150"/>
              <a:gd name="connsiteY3" fmla="*/ 0 h 3867150"/>
              <a:gd name="connsiteX0" fmla="*/ 3867150 w 3867150"/>
              <a:gd name="connsiteY0" fmla="*/ 0 h 1933575"/>
              <a:gd name="connsiteX1" fmla="*/ 1933575 w 3867150"/>
              <a:gd name="connsiteY1" fmla="*/ 1933575 h 1933575"/>
              <a:gd name="connsiteX2" fmla="*/ 0 w 3867150"/>
              <a:gd name="connsiteY2" fmla="*/ 0 h 1933575"/>
              <a:gd name="connsiteX0" fmla="*/ 1933575 w 1933575"/>
              <a:gd name="connsiteY0" fmla="*/ 1933575 h 1933575"/>
              <a:gd name="connsiteX1" fmla="*/ 0 w 1933575"/>
              <a:gd name="connsiteY1" fmla="*/ 0 h 1933575"/>
            </a:gdLst>
            <a:ahLst/>
            <a:cxnLst>
              <a:cxn ang="0">
                <a:pos x="connsiteX0" y="connsiteY0"/>
              </a:cxn>
              <a:cxn ang="0">
                <a:pos x="connsiteX1" y="connsiteY1"/>
              </a:cxn>
            </a:cxnLst>
            <a:rect l="l" t="t" r="r" b="b"/>
            <a:pathLst>
              <a:path w="1933575" h="1933575">
                <a:moveTo>
                  <a:pt x="1933575" y="1933575"/>
                </a:moveTo>
                <a:cubicBezTo>
                  <a:pt x="865691" y="1933575"/>
                  <a:pt x="0" y="1067884"/>
                  <a:pt x="0" y="0"/>
                </a:cubicBezTo>
              </a:path>
            </a:pathLst>
          </a:custGeom>
          <a:noFill/>
          <a:ln w="511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p>
        </p:txBody>
      </p:sp>
      <p:sp>
        <p:nvSpPr>
          <p:cNvPr id="9" name="Oval 8">
            <a:extLst>
              <a:ext uri="{FF2B5EF4-FFF2-40B4-BE49-F238E27FC236}">
                <a16:creationId xmlns:a16="http://schemas.microsoft.com/office/drawing/2014/main" id="{5B8561CA-6465-4203-AD72-71F9A273DE17}"/>
              </a:ext>
            </a:extLst>
          </p:cNvPr>
          <p:cNvSpPr/>
          <p:nvPr userDrawn="1"/>
        </p:nvSpPr>
        <p:spPr>
          <a:xfrm>
            <a:off x="9791700" y="1000125"/>
            <a:ext cx="723900" cy="723900"/>
          </a:xfrm>
          <a:prstGeom prst="ellipse">
            <a:avLst/>
          </a:prstGeom>
          <a:solidFill>
            <a:schemeClr val="accent2"/>
          </a:solid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p>
        </p:txBody>
      </p:sp>
      <p:cxnSp>
        <p:nvCxnSpPr>
          <p:cNvPr id="10" name="Straight Connector 9">
            <a:extLst>
              <a:ext uri="{FF2B5EF4-FFF2-40B4-BE49-F238E27FC236}">
                <a16:creationId xmlns:a16="http://schemas.microsoft.com/office/drawing/2014/main" id="{7189718B-6F29-4012-BD58-2BCCA1F607C1}"/>
              </a:ext>
            </a:extLst>
          </p:cNvPr>
          <p:cNvCxnSpPr>
            <a:cxnSpLocks/>
          </p:cNvCxnSpPr>
          <p:nvPr userDrawn="1"/>
        </p:nvCxnSpPr>
        <p:spPr>
          <a:xfrm>
            <a:off x="11201400" y="0"/>
            <a:ext cx="0" cy="1196975"/>
          </a:xfrm>
          <a:prstGeom prst="line">
            <a:avLst/>
          </a:prstGeom>
          <a:ln w="254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8784A7A-3FC1-4F4D-8726-09BE8B944A69}"/>
              </a:ext>
            </a:extLst>
          </p:cNvPr>
          <p:cNvCxnSpPr>
            <a:cxnSpLocks/>
          </p:cNvCxnSpPr>
          <p:nvPr userDrawn="1"/>
        </p:nvCxnSpPr>
        <p:spPr>
          <a:xfrm>
            <a:off x="11201400" y="4257675"/>
            <a:ext cx="0" cy="2576497"/>
          </a:xfrm>
          <a:prstGeom prst="line">
            <a:avLst/>
          </a:prstGeom>
          <a:ln w="254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4B55096F-8328-4A26-9626-C523E79B11E1}"/>
              </a:ext>
            </a:extLst>
          </p:cNvPr>
          <p:cNvSpPr>
            <a:spLocks noGrp="1"/>
          </p:cNvSpPr>
          <p:nvPr>
            <p:ph type="title" hasCustomPrompt="1"/>
          </p:nvPr>
        </p:nvSpPr>
        <p:spPr>
          <a:xfrm>
            <a:off x="669921" y="2561646"/>
            <a:ext cx="5359841" cy="810204"/>
          </a:xfrm>
          <a:noFill/>
        </p:spPr>
        <p:txBody>
          <a:bodyPr wrap="square" lIns="72000" tIns="72000" rIns="72000" bIns="72000" rtlCol="0">
            <a:normAutofit/>
          </a:bodyPr>
          <a:lstStyle>
            <a:lvl1pPr>
              <a:defRPr lang="en-GB" sz="4800">
                <a:solidFill>
                  <a:schemeClr val="accent2"/>
                </a:solidFill>
                <a:ea typeface="+mn-ea"/>
                <a:cs typeface="+mn-cs"/>
              </a:defRPr>
            </a:lvl1pPr>
          </a:lstStyle>
          <a:p>
            <a:pPr marL="0" lvl="0" algn="ctr">
              <a:buClr>
                <a:schemeClr val="accent1"/>
              </a:buClr>
            </a:pPr>
            <a:r>
              <a:rPr lang="en-GB" dirty="0"/>
              <a:t>Thank you</a:t>
            </a:r>
          </a:p>
        </p:txBody>
      </p:sp>
      <p:sp>
        <p:nvSpPr>
          <p:cNvPr id="16" name="Picture Placeholder 15">
            <a:extLst>
              <a:ext uri="{FF2B5EF4-FFF2-40B4-BE49-F238E27FC236}">
                <a16:creationId xmlns:a16="http://schemas.microsoft.com/office/drawing/2014/main" id="{09A5336C-F9C7-4FF7-AE13-FA3FC43CA273}"/>
              </a:ext>
            </a:extLst>
          </p:cNvPr>
          <p:cNvSpPr>
            <a:spLocks noGrp="1"/>
          </p:cNvSpPr>
          <p:nvPr>
            <p:ph type="pic" sz="quarter" idx="12" hasCustomPrompt="1"/>
          </p:nvPr>
        </p:nvSpPr>
        <p:spPr>
          <a:xfrm>
            <a:off x="6848475" y="1562100"/>
            <a:ext cx="3867150" cy="3867150"/>
          </a:xfrm>
          <a:prstGeom prst="ellipse">
            <a:avLst/>
          </a:prstGeom>
          <a:noFill/>
        </p:spPr>
        <p:txBody>
          <a:bodyPr lIns="72000" tIns="72000" rIns="72000" bIns="936000" anchor="ctr" anchorCtr="0"/>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solidFill>
                  <a:schemeClr val="bg1"/>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GB" dirty="0"/>
              <a:t>Click on the icon to add an image in this place-holder</a:t>
            </a:r>
          </a:p>
        </p:txBody>
      </p:sp>
      <p:sp>
        <p:nvSpPr>
          <p:cNvPr id="20" name="Freeform: Shape 19">
            <a:extLst>
              <a:ext uri="{FF2B5EF4-FFF2-40B4-BE49-F238E27FC236}">
                <a16:creationId xmlns:a16="http://schemas.microsoft.com/office/drawing/2014/main" id="{777B9455-E603-46B7-A5B5-730C3600C28C}"/>
              </a:ext>
            </a:extLst>
          </p:cNvPr>
          <p:cNvSpPr/>
          <p:nvPr userDrawn="1"/>
        </p:nvSpPr>
        <p:spPr>
          <a:xfrm>
            <a:off x="0"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13" name="Text Placeholder 7">
            <a:extLst>
              <a:ext uri="{FF2B5EF4-FFF2-40B4-BE49-F238E27FC236}">
                <a16:creationId xmlns:a16="http://schemas.microsoft.com/office/drawing/2014/main" id="{AA6CED6C-815B-8042-A513-9CCAFD9C3E29}"/>
              </a:ext>
            </a:extLst>
          </p:cNvPr>
          <p:cNvSpPr>
            <a:spLocks noGrp="1"/>
          </p:cNvSpPr>
          <p:nvPr>
            <p:ph type="body" sz="quarter" idx="13" hasCustomPrompt="1"/>
          </p:nvPr>
        </p:nvSpPr>
        <p:spPr>
          <a:xfrm>
            <a:off x="669925" y="3587750"/>
            <a:ext cx="5359400" cy="2133600"/>
          </a:xfrm>
        </p:spPr>
        <p:txBody>
          <a:bodyPr>
            <a:normAutofit/>
          </a:bodyPr>
          <a:lstStyle>
            <a:lvl1pPr marL="0" indent="0">
              <a:buNone/>
              <a:defRPr sz="1600" b="0" i="0">
                <a:solidFill>
                  <a:schemeClr val="bg1"/>
                </a:solidFill>
                <a:latin typeface="Roboto" panose="02000000000000000000" pitchFamily="2" charset="0"/>
                <a:ea typeface="Roboto" panose="02000000000000000000" pitchFamily="2" charset="0"/>
                <a:cs typeface="Roboto" panose="02000000000000000000" pitchFamily="2"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GB" dirty="0"/>
              <a:t>Name</a:t>
            </a:r>
          </a:p>
          <a:p>
            <a:pPr lvl="0"/>
            <a:r>
              <a:rPr lang="en-GB" dirty="0"/>
              <a:t>email@gbif.org</a:t>
            </a:r>
          </a:p>
          <a:p>
            <a:pPr lvl="0"/>
            <a:endParaRPr lang="en-GB" dirty="0"/>
          </a:p>
          <a:p>
            <a:pPr lvl="0"/>
            <a:r>
              <a:rPr lang="en-GB" dirty="0"/>
              <a:t>additional message as/if needed</a:t>
            </a:r>
          </a:p>
        </p:txBody>
      </p:sp>
      <p:pic>
        <p:nvPicPr>
          <p:cNvPr id="12" name="Picture 11">
            <a:extLst>
              <a:ext uri="{FF2B5EF4-FFF2-40B4-BE49-F238E27FC236}">
                <a16:creationId xmlns:a16="http://schemas.microsoft.com/office/drawing/2014/main" id="{BAE561CE-902E-AF44-BB8D-A3E4A48D07FE}"/>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t="9484" b="9484"/>
          <a:stretch/>
        </p:blipFill>
        <p:spPr>
          <a:xfrm>
            <a:off x="10705689" y="6010603"/>
            <a:ext cx="1247090" cy="671464"/>
          </a:xfrm>
          <a:prstGeom prst="rect">
            <a:avLst/>
          </a:prstGeom>
          <a:solidFill>
            <a:schemeClr val="bg1"/>
          </a:solidFill>
        </p:spPr>
      </p:pic>
    </p:spTree>
    <p:custDataLst>
      <p:tags r:id="rId1"/>
    </p:custDataLst>
    <p:extLst>
      <p:ext uri="{BB962C8B-B14F-4D97-AF65-F5344CB8AC3E}">
        <p14:creationId xmlns:p14="http://schemas.microsoft.com/office/powerpoint/2010/main" val="1850049329"/>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hank You Slide 4">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id="{C0CDF118-0575-488E-8A1E-03BA6D226CB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b="1575"/>
          <a:stretch/>
        </p:blipFill>
        <p:spPr>
          <a:xfrm>
            <a:off x="0" y="0"/>
            <a:ext cx="12192000" cy="6858000"/>
          </a:xfrm>
          <a:prstGeom prst="rect">
            <a:avLst/>
          </a:prstGeom>
        </p:spPr>
      </p:pic>
      <p:sp>
        <p:nvSpPr>
          <p:cNvPr id="6" name="Rectangle 5">
            <a:extLst>
              <a:ext uri="{FF2B5EF4-FFF2-40B4-BE49-F238E27FC236}">
                <a16:creationId xmlns:a16="http://schemas.microsoft.com/office/drawing/2014/main" id="{387BEFBF-1767-482F-9994-61909F46FB7E}"/>
              </a:ext>
            </a:extLst>
          </p:cNvPr>
          <p:cNvSpPr/>
          <p:nvPr userDrawn="1"/>
        </p:nvSpPr>
        <p:spPr>
          <a:xfrm>
            <a:off x="0" y="0"/>
            <a:ext cx="12192000" cy="6858000"/>
          </a:xfrm>
          <a:prstGeom prst="rect">
            <a:avLst/>
          </a:prstGeom>
          <a:solidFill>
            <a:schemeClr val="accent4">
              <a:alpha val="9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p>
        </p:txBody>
      </p:sp>
      <p:sp>
        <p:nvSpPr>
          <p:cNvPr id="7" name="Oval 7">
            <a:extLst>
              <a:ext uri="{FF2B5EF4-FFF2-40B4-BE49-F238E27FC236}">
                <a16:creationId xmlns:a16="http://schemas.microsoft.com/office/drawing/2014/main" id="{7EF83C9F-9E70-4D7F-898D-0441FF6846A4}"/>
              </a:ext>
            </a:extLst>
          </p:cNvPr>
          <p:cNvSpPr/>
          <p:nvPr userDrawn="1"/>
        </p:nvSpPr>
        <p:spPr>
          <a:xfrm>
            <a:off x="6848475" y="3495675"/>
            <a:ext cx="1933575" cy="1933575"/>
          </a:xfrm>
          <a:custGeom>
            <a:avLst/>
            <a:gdLst>
              <a:gd name="connsiteX0" fmla="*/ 0 w 3867150"/>
              <a:gd name="connsiteY0" fmla="*/ 1933575 h 3867150"/>
              <a:gd name="connsiteX1" fmla="*/ 1933575 w 3867150"/>
              <a:gd name="connsiteY1" fmla="*/ 0 h 3867150"/>
              <a:gd name="connsiteX2" fmla="*/ 3867150 w 3867150"/>
              <a:gd name="connsiteY2" fmla="*/ 1933575 h 3867150"/>
              <a:gd name="connsiteX3" fmla="*/ 1933575 w 3867150"/>
              <a:gd name="connsiteY3" fmla="*/ 3867150 h 3867150"/>
              <a:gd name="connsiteX4" fmla="*/ 0 w 3867150"/>
              <a:gd name="connsiteY4" fmla="*/ 1933575 h 3867150"/>
              <a:gd name="connsiteX0" fmla="*/ 3867150 w 3958590"/>
              <a:gd name="connsiteY0" fmla="*/ 1933575 h 3867150"/>
              <a:gd name="connsiteX1" fmla="*/ 1933575 w 3958590"/>
              <a:gd name="connsiteY1" fmla="*/ 3867150 h 3867150"/>
              <a:gd name="connsiteX2" fmla="*/ 0 w 3958590"/>
              <a:gd name="connsiteY2" fmla="*/ 1933575 h 3867150"/>
              <a:gd name="connsiteX3" fmla="*/ 1933575 w 3958590"/>
              <a:gd name="connsiteY3" fmla="*/ 0 h 3867150"/>
              <a:gd name="connsiteX4" fmla="*/ 3958590 w 3958590"/>
              <a:gd name="connsiteY4" fmla="*/ 2025015 h 3867150"/>
              <a:gd name="connsiteX0" fmla="*/ 3867150 w 3867150"/>
              <a:gd name="connsiteY0" fmla="*/ 1933575 h 3867150"/>
              <a:gd name="connsiteX1" fmla="*/ 1933575 w 3867150"/>
              <a:gd name="connsiteY1" fmla="*/ 3867150 h 3867150"/>
              <a:gd name="connsiteX2" fmla="*/ 0 w 3867150"/>
              <a:gd name="connsiteY2" fmla="*/ 1933575 h 3867150"/>
              <a:gd name="connsiteX3" fmla="*/ 1933575 w 3867150"/>
              <a:gd name="connsiteY3" fmla="*/ 0 h 3867150"/>
              <a:gd name="connsiteX0" fmla="*/ 3867150 w 3867150"/>
              <a:gd name="connsiteY0" fmla="*/ 0 h 1933575"/>
              <a:gd name="connsiteX1" fmla="*/ 1933575 w 3867150"/>
              <a:gd name="connsiteY1" fmla="*/ 1933575 h 1933575"/>
              <a:gd name="connsiteX2" fmla="*/ 0 w 3867150"/>
              <a:gd name="connsiteY2" fmla="*/ 0 h 1933575"/>
              <a:gd name="connsiteX0" fmla="*/ 1933575 w 1933575"/>
              <a:gd name="connsiteY0" fmla="*/ 1933575 h 1933575"/>
              <a:gd name="connsiteX1" fmla="*/ 0 w 1933575"/>
              <a:gd name="connsiteY1" fmla="*/ 0 h 1933575"/>
            </a:gdLst>
            <a:ahLst/>
            <a:cxnLst>
              <a:cxn ang="0">
                <a:pos x="connsiteX0" y="connsiteY0"/>
              </a:cxn>
              <a:cxn ang="0">
                <a:pos x="connsiteX1" y="connsiteY1"/>
              </a:cxn>
            </a:cxnLst>
            <a:rect l="l" t="t" r="r" b="b"/>
            <a:pathLst>
              <a:path w="1933575" h="1933575">
                <a:moveTo>
                  <a:pt x="1933575" y="1933575"/>
                </a:moveTo>
                <a:cubicBezTo>
                  <a:pt x="865691" y="1933575"/>
                  <a:pt x="0" y="1067884"/>
                  <a:pt x="0" y="0"/>
                </a:cubicBezTo>
              </a:path>
            </a:pathLst>
          </a:custGeom>
          <a:noFill/>
          <a:ln w="5111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p>
        </p:txBody>
      </p:sp>
      <p:sp>
        <p:nvSpPr>
          <p:cNvPr id="9" name="Oval 8">
            <a:extLst>
              <a:ext uri="{FF2B5EF4-FFF2-40B4-BE49-F238E27FC236}">
                <a16:creationId xmlns:a16="http://schemas.microsoft.com/office/drawing/2014/main" id="{5B8561CA-6465-4203-AD72-71F9A273DE17}"/>
              </a:ext>
            </a:extLst>
          </p:cNvPr>
          <p:cNvSpPr/>
          <p:nvPr userDrawn="1"/>
        </p:nvSpPr>
        <p:spPr>
          <a:xfrm>
            <a:off x="9791700" y="1000125"/>
            <a:ext cx="723900" cy="723900"/>
          </a:xfrm>
          <a:prstGeom prst="ellipse">
            <a:avLst/>
          </a:prstGeom>
          <a:solidFill>
            <a:schemeClr val="accent6"/>
          </a:solid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p>
        </p:txBody>
      </p:sp>
      <p:cxnSp>
        <p:nvCxnSpPr>
          <p:cNvPr id="10" name="Straight Connector 9">
            <a:extLst>
              <a:ext uri="{FF2B5EF4-FFF2-40B4-BE49-F238E27FC236}">
                <a16:creationId xmlns:a16="http://schemas.microsoft.com/office/drawing/2014/main" id="{7189718B-6F29-4012-BD58-2BCCA1F607C1}"/>
              </a:ext>
            </a:extLst>
          </p:cNvPr>
          <p:cNvCxnSpPr>
            <a:cxnSpLocks/>
          </p:cNvCxnSpPr>
          <p:nvPr userDrawn="1"/>
        </p:nvCxnSpPr>
        <p:spPr>
          <a:xfrm>
            <a:off x="11201400" y="0"/>
            <a:ext cx="0" cy="1196975"/>
          </a:xfrm>
          <a:prstGeom prst="line">
            <a:avLst/>
          </a:prstGeom>
          <a:ln w="254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8784A7A-3FC1-4F4D-8726-09BE8B944A69}"/>
              </a:ext>
            </a:extLst>
          </p:cNvPr>
          <p:cNvCxnSpPr>
            <a:cxnSpLocks/>
          </p:cNvCxnSpPr>
          <p:nvPr userDrawn="1"/>
        </p:nvCxnSpPr>
        <p:spPr>
          <a:xfrm>
            <a:off x="11201400" y="4257675"/>
            <a:ext cx="0" cy="2576497"/>
          </a:xfrm>
          <a:prstGeom prst="line">
            <a:avLst/>
          </a:prstGeom>
          <a:ln w="254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4B55096F-8328-4A26-9626-C523E79B11E1}"/>
              </a:ext>
            </a:extLst>
          </p:cNvPr>
          <p:cNvSpPr>
            <a:spLocks noGrp="1"/>
          </p:cNvSpPr>
          <p:nvPr>
            <p:ph type="title" hasCustomPrompt="1"/>
          </p:nvPr>
        </p:nvSpPr>
        <p:spPr>
          <a:xfrm>
            <a:off x="669921" y="2561646"/>
            <a:ext cx="5359841" cy="810204"/>
          </a:xfrm>
          <a:noFill/>
        </p:spPr>
        <p:txBody>
          <a:bodyPr wrap="square" lIns="72000" tIns="72000" rIns="72000" bIns="72000" rtlCol="0">
            <a:normAutofit/>
          </a:bodyPr>
          <a:lstStyle>
            <a:lvl1pPr algn="l">
              <a:defRPr lang="en-GB" sz="4800">
                <a:solidFill>
                  <a:schemeClr val="bg1"/>
                </a:solidFill>
                <a:ea typeface="+mn-ea"/>
                <a:cs typeface="+mn-cs"/>
              </a:defRPr>
            </a:lvl1pPr>
          </a:lstStyle>
          <a:p>
            <a:pPr marL="0" lvl="0" algn="ctr">
              <a:buClr>
                <a:schemeClr val="accent1"/>
              </a:buClr>
            </a:pPr>
            <a:r>
              <a:rPr lang="en-GB" dirty="0"/>
              <a:t>Thank you</a:t>
            </a:r>
          </a:p>
        </p:txBody>
      </p:sp>
      <p:sp>
        <p:nvSpPr>
          <p:cNvPr id="16" name="Picture Placeholder 15">
            <a:extLst>
              <a:ext uri="{FF2B5EF4-FFF2-40B4-BE49-F238E27FC236}">
                <a16:creationId xmlns:a16="http://schemas.microsoft.com/office/drawing/2014/main" id="{09A5336C-F9C7-4FF7-AE13-FA3FC43CA273}"/>
              </a:ext>
            </a:extLst>
          </p:cNvPr>
          <p:cNvSpPr>
            <a:spLocks noGrp="1"/>
          </p:cNvSpPr>
          <p:nvPr>
            <p:ph type="pic" sz="quarter" idx="12" hasCustomPrompt="1"/>
          </p:nvPr>
        </p:nvSpPr>
        <p:spPr>
          <a:xfrm>
            <a:off x="6848475" y="1562100"/>
            <a:ext cx="3867150" cy="3867150"/>
          </a:xfrm>
          <a:prstGeom prst="ellipse">
            <a:avLst/>
          </a:prstGeom>
          <a:noFill/>
        </p:spPr>
        <p:txBody>
          <a:bodyPr lIns="72000" tIns="72000" rIns="72000" bIns="936000" anchor="ctr" anchorCtr="0"/>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solidFill>
                  <a:schemeClr val="bg1"/>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GB" dirty="0"/>
              <a:t>Click on the icon to add an image in this place-holder</a:t>
            </a:r>
          </a:p>
        </p:txBody>
      </p:sp>
      <p:sp>
        <p:nvSpPr>
          <p:cNvPr id="20" name="Freeform: Shape 19">
            <a:extLst>
              <a:ext uri="{FF2B5EF4-FFF2-40B4-BE49-F238E27FC236}">
                <a16:creationId xmlns:a16="http://schemas.microsoft.com/office/drawing/2014/main" id="{777B9455-E603-46B7-A5B5-730C3600C28C}"/>
              </a:ext>
            </a:extLst>
          </p:cNvPr>
          <p:cNvSpPr/>
          <p:nvPr userDrawn="1"/>
        </p:nvSpPr>
        <p:spPr>
          <a:xfrm>
            <a:off x="0"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13" name="Text Placeholder 7">
            <a:extLst>
              <a:ext uri="{FF2B5EF4-FFF2-40B4-BE49-F238E27FC236}">
                <a16:creationId xmlns:a16="http://schemas.microsoft.com/office/drawing/2014/main" id="{E35B83C8-673F-B143-B113-945E122429F3}"/>
              </a:ext>
            </a:extLst>
          </p:cNvPr>
          <p:cNvSpPr>
            <a:spLocks noGrp="1"/>
          </p:cNvSpPr>
          <p:nvPr>
            <p:ph type="body" sz="quarter" idx="13" hasCustomPrompt="1"/>
          </p:nvPr>
        </p:nvSpPr>
        <p:spPr>
          <a:xfrm>
            <a:off x="669925" y="3587750"/>
            <a:ext cx="5359400" cy="2133600"/>
          </a:xfrm>
        </p:spPr>
        <p:txBody>
          <a:bodyPr>
            <a:normAutofit/>
          </a:bodyPr>
          <a:lstStyle>
            <a:lvl1pPr marL="0" indent="0">
              <a:buNone/>
              <a:defRPr sz="1600" b="0" i="0">
                <a:solidFill>
                  <a:schemeClr val="bg1"/>
                </a:solidFill>
                <a:latin typeface="Roboto" panose="02000000000000000000" pitchFamily="2" charset="0"/>
                <a:ea typeface="Roboto" panose="02000000000000000000" pitchFamily="2" charset="0"/>
                <a:cs typeface="Roboto" panose="02000000000000000000" pitchFamily="2"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GB" dirty="0"/>
              <a:t>Name</a:t>
            </a:r>
          </a:p>
          <a:p>
            <a:pPr lvl="0"/>
            <a:r>
              <a:rPr lang="en-GB" dirty="0"/>
              <a:t>email@gbif.org</a:t>
            </a:r>
          </a:p>
          <a:p>
            <a:pPr lvl="0"/>
            <a:endParaRPr lang="en-GB" dirty="0"/>
          </a:p>
          <a:p>
            <a:pPr lvl="0"/>
            <a:r>
              <a:rPr lang="en-GB" dirty="0"/>
              <a:t>additional message as/if needed</a:t>
            </a:r>
          </a:p>
        </p:txBody>
      </p:sp>
      <p:pic>
        <p:nvPicPr>
          <p:cNvPr id="12" name="Picture 11">
            <a:extLst>
              <a:ext uri="{FF2B5EF4-FFF2-40B4-BE49-F238E27FC236}">
                <a16:creationId xmlns:a16="http://schemas.microsoft.com/office/drawing/2014/main" id="{56FF0BE1-0D2C-8F4F-94E1-9EFE13E3EFD8}"/>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t="9484" b="9484"/>
          <a:stretch/>
        </p:blipFill>
        <p:spPr>
          <a:xfrm>
            <a:off x="10705689" y="6010603"/>
            <a:ext cx="1247090" cy="671464"/>
          </a:xfrm>
          <a:prstGeom prst="rect">
            <a:avLst/>
          </a:prstGeom>
          <a:solidFill>
            <a:schemeClr val="bg1"/>
          </a:solidFill>
        </p:spPr>
      </p:pic>
    </p:spTree>
    <p:custDataLst>
      <p:tags r:id="rId1"/>
    </p:custDataLst>
    <p:extLst>
      <p:ext uri="{BB962C8B-B14F-4D97-AF65-F5344CB8AC3E}">
        <p14:creationId xmlns:p14="http://schemas.microsoft.com/office/powerpoint/2010/main" val="1275325016"/>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Thank You Slide 5">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id="{586C8FB8-665F-4503-BF3A-6432C721F594}"/>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b="1575"/>
          <a:stretch/>
        </p:blipFill>
        <p:spPr>
          <a:xfrm>
            <a:off x="0" y="0"/>
            <a:ext cx="12192000" cy="6858000"/>
          </a:xfrm>
          <a:prstGeom prst="rect">
            <a:avLst/>
          </a:prstGeom>
        </p:spPr>
      </p:pic>
      <p:sp>
        <p:nvSpPr>
          <p:cNvPr id="6" name="Rectangle 5">
            <a:extLst>
              <a:ext uri="{FF2B5EF4-FFF2-40B4-BE49-F238E27FC236}">
                <a16:creationId xmlns:a16="http://schemas.microsoft.com/office/drawing/2014/main" id="{387BEFBF-1767-482F-9994-61909F46FB7E}"/>
              </a:ext>
            </a:extLst>
          </p:cNvPr>
          <p:cNvSpPr/>
          <p:nvPr userDrawn="1"/>
        </p:nvSpPr>
        <p:spPr>
          <a:xfrm>
            <a:off x="0" y="0"/>
            <a:ext cx="12192000" cy="6858000"/>
          </a:xfrm>
          <a:prstGeom prst="rect">
            <a:avLst/>
          </a:prstGeom>
          <a:solidFill>
            <a:schemeClr val="accent6">
              <a:alpha val="9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p>
        </p:txBody>
      </p:sp>
      <p:sp>
        <p:nvSpPr>
          <p:cNvPr id="7" name="Oval 7">
            <a:extLst>
              <a:ext uri="{FF2B5EF4-FFF2-40B4-BE49-F238E27FC236}">
                <a16:creationId xmlns:a16="http://schemas.microsoft.com/office/drawing/2014/main" id="{7EF83C9F-9E70-4D7F-898D-0441FF6846A4}"/>
              </a:ext>
            </a:extLst>
          </p:cNvPr>
          <p:cNvSpPr/>
          <p:nvPr userDrawn="1"/>
        </p:nvSpPr>
        <p:spPr>
          <a:xfrm>
            <a:off x="6848475" y="3495675"/>
            <a:ext cx="1933575" cy="1933575"/>
          </a:xfrm>
          <a:custGeom>
            <a:avLst/>
            <a:gdLst>
              <a:gd name="connsiteX0" fmla="*/ 0 w 3867150"/>
              <a:gd name="connsiteY0" fmla="*/ 1933575 h 3867150"/>
              <a:gd name="connsiteX1" fmla="*/ 1933575 w 3867150"/>
              <a:gd name="connsiteY1" fmla="*/ 0 h 3867150"/>
              <a:gd name="connsiteX2" fmla="*/ 3867150 w 3867150"/>
              <a:gd name="connsiteY2" fmla="*/ 1933575 h 3867150"/>
              <a:gd name="connsiteX3" fmla="*/ 1933575 w 3867150"/>
              <a:gd name="connsiteY3" fmla="*/ 3867150 h 3867150"/>
              <a:gd name="connsiteX4" fmla="*/ 0 w 3867150"/>
              <a:gd name="connsiteY4" fmla="*/ 1933575 h 3867150"/>
              <a:gd name="connsiteX0" fmla="*/ 3867150 w 3958590"/>
              <a:gd name="connsiteY0" fmla="*/ 1933575 h 3867150"/>
              <a:gd name="connsiteX1" fmla="*/ 1933575 w 3958590"/>
              <a:gd name="connsiteY1" fmla="*/ 3867150 h 3867150"/>
              <a:gd name="connsiteX2" fmla="*/ 0 w 3958590"/>
              <a:gd name="connsiteY2" fmla="*/ 1933575 h 3867150"/>
              <a:gd name="connsiteX3" fmla="*/ 1933575 w 3958590"/>
              <a:gd name="connsiteY3" fmla="*/ 0 h 3867150"/>
              <a:gd name="connsiteX4" fmla="*/ 3958590 w 3958590"/>
              <a:gd name="connsiteY4" fmla="*/ 2025015 h 3867150"/>
              <a:gd name="connsiteX0" fmla="*/ 3867150 w 3867150"/>
              <a:gd name="connsiteY0" fmla="*/ 1933575 h 3867150"/>
              <a:gd name="connsiteX1" fmla="*/ 1933575 w 3867150"/>
              <a:gd name="connsiteY1" fmla="*/ 3867150 h 3867150"/>
              <a:gd name="connsiteX2" fmla="*/ 0 w 3867150"/>
              <a:gd name="connsiteY2" fmla="*/ 1933575 h 3867150"/>
              <a:gd name="connsiteX3" fmla="*/ 1933575 w 3867150"/>
              <a:gd name="connsiteY3" fmla="*/ 0 h 3867150"/>
              <a:gd name="connsiteX0" fmla="*/ 3867150 w 3867150"/>
              <a:gd name="connsiteY0" fmla="*/ 0 h 1933575"/>
              <a:gd name="connsiteX1" fmla="*/ 1933575 w 3867150"/>
              <a:gd name="connsiteY1" fmla="*/ 1933575 h 1933575"/>
              <a:gd name="connsiteX2" fmla="*/ 0 w 3867150"/>
              <a:gd name="connsiteY2" fmla="*/ 0 h 1933575"/>
              <a:gd name="connsiteX0" fmla="*/ 1933575 w 1933575"/>
              <a:gd name="connsiteY0" fmla="*/ 1933575 h 1933575"/>
              <a:gd name="connsiteX1" fmla="*/ 0 w 1933575"/>
              <a:gd name="connsiteY1" fmla="*/ 0 h 1933575"/>
            </a:gdLst>
            <a:ahLst/>
            <a:cxnLst>
              <a:cxn ang="0">
                <a:pos x="connsiteX0" y="connsiteY0"/>
              </a:cxn>
              <a:cxn ang="0">
                <a:pos x="connsiteX1" y="connsiteY1"/>
              </a:cxn>
            </a:cxnLst>
            <a:rect l="l" t="t" r="r" b="b"/>
            <a:pathLst>
              <a:path w="1933575" h="1933575">
                <a:moveTo>
                  <a:pt x="1933575" y="1933575"/>
                </a:moveTo>
                <a:cubicBezTo>
                  <a:pt x="865691" y="1933575"/>
                  <a:pt x="0" y="1067884"/>
                  <a:pt x="0" y="0"/>
                </a:cubicBezTo>
              </a:path>
            </a:pathLst>
          </a:custGeom>
          <a:noFill/>
          <a:ln w="511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p>
        </p:txBody>
      </p:sp>
      <p:sp>
        <p:nvSpPr>
          <p:cNvPr id="9" name="Oval 8">
            <a:extLst>
              <a:ext uri="{FF2B5EF4-FFF2-40B4-BE49-F238E27FC236}">
                <a16:creationId xmlns:a16="http://schemas.microsoft.com/office/drawing/2014/main" id="{5B8561CA-6465-4203-AD72-71F9A273DE17}"/>
              </a:ext>
            </a:extLst>
          </p:cNvPr>
          <p:cNvSpPr/>
          <p:nvPr userDrawn="1"/>
        </p:nvSpPr>
        <p:spPr>
          <a:xfrm>
            <a:off x="9791700" y="1000125"/>
            <a:ext cx="723900" cy="723900"/>
          </a:xfrm>
          <a:prstGeom prst="ellipse">
            <a:avLst/>
          </a:prstGeom>
          <a:solidFill>
            <a:schemeClr val="accent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p>
        </p:txBody>
      </p:sp>
      <p:cxnSp>
        <p:nvCxnSpPr>
          <p:cNvPr id="10" name="Straight Connector 9">
            <a:extLst>
              <a:ext uri="{FF2B5EF4-FFF2-40B4-BE49-F238E27FC236}">
                <a16:creationId xmlns:a16="http://schemas.microsoft.com/office/drawing/2014/main" id="{7189718B-6F29-4012-BD58-2BCCA1F607C1}"/>
              </a:ext>
            </a:extLst>
          </p:cNvPr>
          <p:cNvCxnSpPr>
            <a:cxnSpLocks/>
          </p:cNvCxnSpPr>
          <p:nvPr userDrawn="1"/>
        </p:nvCxnSpPr>
        <p:spPr>
          <a:xfrm>
            <a:off x="11201400" y="0"/>
            <a:ext cx="0" cy="1196975"/>
          </a:xfrm>
          <a:prstGeom prst="line">
            <a:avLst/>
          </a:prstGeom>
          <a:ln w="254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8784A7A-3FC1-4F4D-8726-09BE8B944A69}"/>
              </a:ext>
            </a:extLst>
          </p:cNvPr>
          <p:cNvCxnSpPr>
            <a:cxnSpLocks/>
          </p:cNvCxnSpPr>
          <p:nvPr userDrawn="1"/>
        </p:nvCxnSpPr>
        <p:spPr>
          <a:xfrm>
            <a:off x="11201400" y="4257675"/>
            <a:ext cx="0" cy="2576497"/>
          </a:xfrm>
          <a:prstGeom prst="line">
            <a:avLst/>
          </a:prstGeom>
          <a:ln w="254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4B55096F-8328-4A26-9626-C523E79B11E1}"/>
              </a:ext>
            </a:extLst>
          </p:cNvPr>
          <p:cNvSpPr>
            <a:spLocks noGrp="1"/>
          </p:cNvSpPr>
          <p:nvPr>
            <p:ph type="title" hasCustomPrompt="1"/>
          </p:nvPr>
        </p:nvSpPr>
        <p:spPr>
          <a:xfrm>
            <a:off x="669921" y="2561646"/>
            <a:ext cx="5359841" cy="810204"/>
          </a:xfrm>
          <a:noFill/>
        </p:spPr>
        <p:txBody>
          <a:bodyPr wrap="square" lIns="72000" tIns="72000" rIns="72000" bIns="72000" rtlCol="0">
            <a:normAutofit/>
          </a:bodyPr>
          <a:lstStyle>
            <a:lvl1pPr>
              <a:defRPr lang="en-GB" sz="4800">
                <a:solidFill>
                  <a:schemeClr val="bg1"/>
                </a:solidFill>
                <a:ea typeface="+mn-ea"/>
                <a:cs typeface="+mn-cs"/>
              </a:defRPr>
            </a:lvl1pPr>
          </a:lstStyle>
          <a:p>
            <a:pPr marL="0" lvl="0" algn="ctr">
              <a:buClr>
                <a:schemeClr val="accent1"/>
              </a:buClr>
            </a:pPr>
            <a:r>
              <a:rPr lang="en-GB" dirty="0"/>
              <a:t>Thank you</a:t>
            </a:r>
          </a:p>
        </p:txBody>
      </p:sp>
      <p:sp>
        <p:nvSpPr>
          <p:cNvPr id="16" name="Picture Placeholder 15">
            <a:extLst>
              <a:ext uri="{FF2B5EF4-FFF2-40B4-BE49-F238E27FC236}">
                <a16:creationId xmlns:a16="http://schemas.microsoft.com/office/drawing/2014/main" id="{09A5336C-F9C7-4FF7-AE13-FA3FC43CA273}"/>
              </a:ext>
            </a:extLst>
          </p:cNvPr>
          <p:cNvSpPr>
            <a:spLocks noGrp="1"/>
          </p:cNvSpPr>
          <p:nvPr>
            <p:ph type="pic" sz="quarter" idx="12" hasCustomPrompt="1"/>
          </p:nvPr>
        </p:nvSpPr>
        <p:spPr>
          <a:xfrm>
            <a:off x="6848475" y="1562100"/>
            <a:ext cx="3867150" cy="3867150"/>
          </a:xfrm>
          <a:prstGeom prst="ellipse">
            <a:avLst/>
          </a:prstGeom>
          <a:noFill/>
        </p:spPr>
        <p:txBody>
          <a:bodyPr lIns="72000" tIns="72000" rIns="72000" bIns="936000" anchor="ctr" anchorCtr="0"/>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solidFill>
                  <a:schemeClr val="bg1"/>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GB" dirty="0"/>
              <a:t>Click on the icon to add an image in this place-holder</a:t>
            </a:r>
          </a:p>
        </p:txBody>
      </p:sp>
      <p:sp>
        <p:nvSpPr>
          <p:cNvPr id="20" name="Freeform: Shape 19">
            <a:extLst>
              <a:ext uri="{FF2B5EF4-FFF2-40B4-BE49-F238E27FC236}">
                <a16:creationId xmlns:a16="http://schemas.microsoft.com/office/drawing/2014/main" id="{777B9455-E603-46B7-A5B5-730C3600C28C}"/>
              </a:ext>
            </a:extLst>
          </p:cNvPr>
          <p:cNvSpPr/>
          <p:nvPr userDrawn="1"/>
        </p:nvSpPr>
        <p:spPr>
          <a:xfrm>
            <a:off x="0"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13" name="Text Placeholder 7">
            <a:extLst>
              <a:ext uri="{FF2B5EF4-FFF2-40B4-BE49-F238E27FC236}">
                <a16:creationId xmlns:a16="http://schemas.microsoft.com/office/drawing/2014/main" id="{F944F8D7-0D41-824A-9BCB-9F74AAB7EF35}"/>
              </a:ext>
            </a:extLst>
          </p:cNvPr>
          <p:cNvSpPr>
            <a:spLocks noGrp="1"/>
          </p:cNvSpPr>
          <p:nvPr>
            <p:ph type="body" sz="quarter" idx="13" hasCustomPrompt="1"/>
          </p:nvPr>
        </p:nvSpPr>
        <p:spPr>
          <a:xfrm>
            <a:off x="669925" y="3587750"/>
            <a:ext cx="5359400" cy="2133600"/>
          </a:xfrm>
        </p:spPr>
        <p:txBody>
          <a:bodyPr>
            <a:normAutofit/>
          </a:bodyPr>
          <a:lstStyle>
            <a:lvl1pPr marL="0" indent="0">
              <a:buNone/>
              <a:defRPr sz="1600" b="0" i="0">
                <a:solidFill>
                  <a:schemeClr val="bg1"/>
                </a:solidFill>
                <a:latin typeface="Roboto" panose="02000000000000000000" pitchFamily="2" charset="0"/>
                <a:ea typeface="Roboto" panose="02000000000000000000" pitchFamily="2" charset="0"/>
                <a:cs typeface="Roboto" panose="02000000000000000000" pitchFamily="2"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GB" dirty="0"/>
              <a:t>Name</a:t>
            </a:r>
          </a:p>
          <a:p>
            <a:pPr lvl="0"/>
            <a:r>
              <a:rPr lang="en-GB" dirty="0"/>
              <a:t>email@gbif.org</a:t>
            </a:r>
          </a:p>
          <a:p>
            <a:pPr lvl="0"/>
            <a:endParaRPr lang="en-GB" dirty="0"/>
          </a:p>
          <a:p>
            <a:pPr lvl="0"/>
            <a:r>
              <a:rPr lang="en-GB" dirty="0"/>
              <a:t>additional message as/if needed</a:t>
            </a:r>
          </a:p>
        </p:txBody>
      </p:sp>
      <p:pic>
        <p:nvPicPr>
          <p:cNvPr id="12" name="Picture 11">
            <a:extLst>
              <a:ext uri="{FF2B5EF4-FFF2-40B4-BE49-F238E27FC236}">
                <a16:creationId xmlns:a16="http://schemas.microsoft.com/office/drawing/2014/main" id="{E9DAF62D-00BD-F94E-9497-5DD330127AF6}"/>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t="9484" b="9484"/>
          <a:stretch/>
        </p:blipFill>
        <p:spPr>
          <a:xfrm>
            <a:off x="10705689" y="6010603"/>
            <a:ext cx="1247090" cy="671464"/>
          </a:xfrm>
          <a:prstGeom prst="rect">
            <a:avLst/>
          </a:prstGeom>
          <a:solidFill>
            <a:schemeClr val="bg1"/>
          </a:solidFill>
        </p:spPr>
      </p:pic>
    </p:spTree>
    <p:custDataLst>
      <p:tags r:id="rId1"/>
    </p:custDataLst>
    <p:extLst>
      <p:ext uri="{BB962C8B-B14F-4D97-AF65-F5344CB8AC3E}">
        <p14:creationId xmlns:p14="http://schemas.microsoft.com/office/powerpoint/2010/main" val="714121445"/>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Thank You Slide 6">
    <p:spTree>
      <p:nvGrpSpPr>
        <p:cNvPr id="1" name=""/>
        <p:cNvGrpSpPr/>
        <p:nvPr/>
      </p:nvGrpSpPr>
      <p:grpSpPr>
        <a:xfrm>
          <a:off x="0" y="0"/>
          <a:ext cx="0" cy="0"/>
          <a:chOff x="0" y="0"/>
          <a:chExt cx="0" cy="0"/>
        </a:xfrm>
      </p:grpSpPr>
      <p:pic>
        <p:nvPicPr>
          <p:cNvPr id="28" name="Picture 27">
            <a:extLst>
              <a:ext uri="{FF2B5EF4-FFF2-40B4-BE49-F238E27FC236}">
                <a16:creationId xmlns:a16="http://schemas.microsoft.com/office/drawing/2014/main" id="{87FDCE0B-EB6C-4681-9518-F12884F3FC46}"/>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b="1575"/>
          <a:stretch/>
        </p:blipFill>
        <p:spPr>
          <a:xfrm>
            <a:off x="0" y="0"/>
            <a:ext cx="12192000" cy="6858000"/>
          </a:xfrm>
          <a:prstGeom prst="rect">
            <a:avLst/>
          </a:prstGeom>
        </p:spPr>
      </p:pic>
      <p:sp>
        <p:nvSpPr>
          <p:cNvPr id="6" name="Rectangle 5">
            <a:extLst>
              <a:ext uri="{FF2B5EF4-FFF2-40B4-BE49-F238E27FC236}">
                <a16:creationId xmlns:a16="http://schemas.microsoft.com/office/drawing/2014/main" id="{387BEFBF-1767-482F-9994-61909F46FB7E}"/>
              </a:ext>
            </a:extLst>
          </p:cNvPr>
          <p:cNvSpPr/>
          <p:nvPr/>
        </p:nvSpPr>
        <p:spPr>
          <a:xfrm>
            <a:off x="0" y="0"/>
            <a:ext cx="12192000" cy="6858000"/>
          </a:xfrm>
          <a:prstGeom prst="rect">
            <a:avLst/>
          </a:prstGeom>
          <a:solidFill>
            <a:schemeClr val="accent1">
              <a:alpha val="9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p>
        </p:txBody>
      </p:sp>
      <p:sp>
        <p:nvSpPr>
          <p:cNvPr id="7" name="Oval 7">
            <a:extLst>
              <a:ext uri="{FF2B5EF4-FFF2-40B4-BE49-F238E27FC236}">
                <a16:creationId xmlns:a16="http://schemas.microsoft.com/office/drawing/2014/main" id="{7EF83C9F-9E70-4D7F-898D-0441FF6846A4}"/>
              </a:ext>
            </a:extLst>
          </p:cNvPr>
          <p:cNvSpPr/>
          <p:nvPr/>
        </p:nvSpPr>
        <p:spPr>
          <a:xfrm>
            <a:off x="6848475" y="3495675"/>
            <a:ext cx="1933575" cy="1933575"/>
          </a:xfrm>
          <a:custGeom>
            <a:avLst/>
            <a:gdLst>
              <a:gd name="connsiteX0" fmla="*/ 0 w 3867150"/>
              <a:gd name="connsiteY0" fmla="*/ 1933575 h 3867150"/>
              <a:gd name="connsiteX1" fmla="*/ 1933575 w 3867150"/>
              <a:gd name="connsiteY1" fmla="*/ 0 h 3867150"/>
              <a:gd name="connsiteX2" fmla="*/ 3867150 w 3867150"/>
              <a:gd name="connsiteY2" fmla="*/ 1933575 h 3867150"/>
              <a:gd name="connsiteX3" fmla="*/ 1933575 w 3867150"/>
              <a:gd name="connsiteY3" fmla="*/ 3867150 h 3867150"/>
              <a:gd name="connsiteX4" fmla="*/ 0 w 3867150"/>
              <a:gd name="connsiteY4" fmla="*/ 1933575 h 3867150"/>
              <a:gd name="connsiteX0" fmla="*/ 3867150 w 3958590"/>
              <a:gd name="connsiteY0" fmla="*/ 1933575 h 3867150"/>
              <a:gd name="connsiteX1" fmla="*/ 1933575 w 3958590"/>
              <a:gd name="connsiteY1" fmla="*/ 3867150 h 3867150"/>
              <a:gd name="connsiteX2" fmla="*/ 0 w 3958590"/>
              <a:gd name="connsiteY2" fmla="*/ 1933575 h 3867150"/>
              <a:gd name="connsiteX3" fmla="*/ 1933575 w 3958590"/>
              <a:gd name="connsiteY3" fmla="*/ 0 h 3867150"/>
              <a:gd name="connsiteX4" fmla="*/ 3958590 w 3958590"/>
              <a:gd name="connsiteY4" fmla="*/ 2025015 h 3867150"/>
              <a:gd name="connsiteX0" fmla="*/ 3867150 w 3867150"/>
              <a:gd name="connsiteY0" fmla="*/ 1933575 h 3867150"/>
              <a:gd name="connsiteX1" fmla="*/ 1933575 w 3867150"/>
              <a:gd name="connsiteY1" fmla="*/ 3867150 h 3867150"/>
              <a:gd name="connsiteX2" fmla="*/ 0 w 3867150"/>
              <a:gd name="connsiteY2" fmla="*/ 1933575 h 3867150"/>
              <a:gd name="connsiteX3" fmla="*/ 1933575 w 3867150"/>
              <a:gd name="connsiteY3" fmla="*/ 0 h 3867150"/>
              <a:gd name="connsiteX0" fmla="*/ 3867150 w 3867150"/>
              <a:gd name="connsiteY0" fmla="*/ 0 h 1933575"/>
              <a:gd name="connsiteX1" fmla="*/ 1933575 w 3867150"/>
              <a:gd name="connsiteY1" fmla="*/ 1933575 h 1933575"/>
              <a:gd name="connsiteX2" fmla="*/ 0 w 3867150"/>
              <a:gd name="connsiteY2" fmla="*/ 0 h 1933575"/>
              <a:gd name="connsiteX0" fmla="*/ 1933575 w 1933575"/>
              <a:gd name="connsiteY0" fmla="*/ 1933575 h 1933575"/>
              <a:gd name="connsiteX1" fmla="*/ 0 w 1933575"/>
              <a:gd name="connsiteY1" fmla="*/ 0 h 1933575"/>
            </a:gdLst>
            <a:ahLst/>
            <a:cxnLst>
              <a:cxn ang="0">
                <a:pos x="connsiteX0" y="connsiteY0"/>
              </a:cxn>
              <a:cxn ang="0">
                <a:pos x="connsiteX1" y="connsiteY1"/>
              </a:cxn>
            </a:cxnLst>
            <a:rect l="l" t="t" r="r" b="b"/>
            <a:pathLst>
              <a:path w="1933575" h="1933575">
                <a:moveTo>
                  <a:pt x="1933575" y="1933575"/>
                </a:moveTo>
                <a:cubicBezTo>
                  <a:pt x="865691" y="1933575"/>
                  <a:pt x="0" y="1067884"/>
                  <a:pt x="0" y="0"/>
                </a:cubicBezTo>
              </a:path>
            </a:pathLst>
          </a:custGeom>
          <a:noFill/>
          <a:ln w="5111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p>
        </p:txBody>
      </p:sp>
      <p:sp>
        <p:nvSpPr>
          <p:cNvPr id="9" name="Oval 8">
            <a:extLst>
              <a:ext uri="{FF2B5EF4-FFF2-40B4-BE49-F238E27FC236}">
                <a16:creationId xmlns:a16="http://schemas.microsoft.com/office/drawing/2014/main" id="{5B8561CA-6465-4203-AD72-71F9A273DE17}"/>
              </a:ext>
            </a:extLst>
          </p:cNvPr>
          <p:cNvSpPr/>
          <p:nvPr/>
        </p:nvSpPr>
        <p:spPr>
          <a:xfrm>
            <a:off x="9791700" y="1000125"/>
            <a:ext cx="723900" cy="723900"/>
          </a:xfrm>
          <a:prstGeom prst="ellipse">
            <a:avLst/>
          </a:prstGeom>
          <a:solidFill>
            <a:schemeClr val="accent6"/>
          </a:solid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p>
        </p:txBody>
      </p:sp>
      <p:cxnSp>
        <p:nvCxnSpPr>
          <p:cNvPr id="10" name="Straight Connector 9">
            <a:extLst>
              <a:ext uri="{FF2B5EF4-FFF2-40B4-BE49-F238E27FC236}">
                <a16:creationId xmlns:a16="http://schemas.microsoft.com/office/drawing/2014/main" id="{7189718B-6F29-4012-BD58-2BCCA1F607C1}"/>
              </a:ext>
            </a:extLst>
          </p:cNvPr>
          <p:cNvCxnSpPr>
            <a:cxnSpLocks/>
          </p:cNvCxnSpPr>
          <p:nvPr/>
        </p:nvCxnSpPr>
        <p:spPr>
          <a:xfrm>
            <a:off x="11201400" y="0"/>
            <a:ext cx="0" cy="1196975"/>
          </a:xfrm>
          <a:prstGeom prst="line">
            <a:avLst/>
          </a:prstGeom>
          <a:ln w="254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8784A7A-3FC1-4F4D-8726-09BE8B944A69}"/>
              </a:ext>
            </a:extLst>
          </p:cNvPr>
          <p:cNvCxnSpPr>
            <a:cxnSpLocks/>
          </p:cNvCxnSpPr>
          <p:nvPr/>
        </p:nvCxnSpPr>
        <p:spPr>
          <a:xfrm>
            <a:off x="11201400" y="4257675"/>
            <a:ext cx="0" cy="2576497"/>
          </a:xfrm>
          <a:prstGeom prst="line">
            <a:avLst/>
          </a:prstGeom>
          <a:ln w="254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4B55096F-8328-4A26-9626-C523E79B11E1}"/>
              </a:ext>
            </a:extLst>
          </p:cNvPr>
          <p:cNvSpPr>
            <a:spLocks noGrp="1"/>
          </p:cNvSpPr>
          <p:nvPr>
            <p:ph type="title" hasCustomPrompt="1"/>
          </p:nvPr>
        </p:nvSpPr>
        <p:spPr>
          <a:xfrm>
            <a:off x="669921" y="2561646"/>
            <a:ext cx="5359841" cy="810204"/>
          </a:xfrm>
          <a:noFill/>
        </p:spPr>
        <p:txBody>
          <a:bodyPr wrap="square" lIns="72000" tIns="72000" rIns="72000" bIns="72000" rtlCol="0">
            <a:normAutofit/>
          </a:bodyPr>
          <a:lstStyle>
            <a:lvl1pPr>
              <a:defRPr lang="en-GB" sz="4800">
                <a:solidFill>
                  <a:schemeClr val="bg1"/>
                </a:solidFill>
                <a:ea typeface="+mn-ea"/>
                <a:cs typeface="+mn-cs"/>
              </a:defRPr>
            </a:lvl1pPr>
          </a:lstStyle>
          <a:p>
            <a:pPr marL="0" lvl="0" algn="ctr">
              <a:buClr>
                <a:schemeClr val="accent1"/>
              </a:buClr>
            </a:pPr>
            <a:r>
              <a:rPr lang="en-GB" dirty="0"/>
              <a:t>Thank you</a:t>
            </a:r>
          </a:p>
        </p:txBody>
      </p:sp>
      <p:sp>
        <p:nvSpPr>
          <p:cNvPr id="16" name="Picture Placeholder 15">
            <a:extLst>
              <a:ext uri="{FF2B5EF4-FFF2-40B4-BE49-F238E27FC236}">
                <a16:creationId xmlns:a16="http://schemas.microsoft.com/office/drawing/2014/main" id="{09A5336C-F9C7-4FF7-AE13-FA3FC43CA273}"/>
              </a:ext>
            </a:extLst>
          </p:cNvPr>
          <p:cNvSpPr>
            <a:spLocks noGrp="1"/>
          </p:cNvSpPr>
          <p:nvPr>
            <p:ph type="pic" sz="quarter" idx="12" hasCustomPrompt="1"/>
          </p:nvPr>
        </p:nvSpPr>
        <p:spPr>
          <a:xfrm>
            <a:off x="6848475" y="1562100"/>
            <a:ext cx="3867150" cy="3867150"/>
          </a:xfrm>
          <a:prstGeom prst="ellipse">
            <a:avLst/>
          </a:prstGeom>
          <a:noFill/>
        </p:spPr>
        <p:txBody>
          <a:bodyPr lIns="72000" tIns="72000" rIns="72000" bIns="936000" anchor="ctr" anchorCtr="0"/>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solidFill>
                  <a:schemeClr val="bg1"/>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GB" dirty="0"/>
              <a:t>Click on the icon to add an image in this place-holder</a:t>
            </a:r>
          </a:p>
        </p:txBody>
      </p:sp>
      <p:sp>
        <p:nvSpPr>
          <p:cNvPr id="20" name="Freeform: Shape 19">
            <a:extLst>
              <a:ext uri="{FF2B5EF4-FFF2-40B4-BE49-F238E27FC236}">
                <a16:creationId xmlns:a16="http://schemas.microsoft.com/office/drawing/2014/main" id="{777B9455-E603-46B7-A5B5-730C3600C28C}"/>
              </a:ext>
            </a:extLst>
          </p:cNvPr>
          <p:cNvSpPr/>
          <p:nvPr/>
        </p:nvSpPr>
        <p:spPr>
          <a:xfrm>
            <a:off x="0"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13" name="Text Placeholder 7">
            <a:extLst>
              <a:ext uri="{FF2B5EF4-FFF2-40B4-BE49-F238E27FC236}">
                <a16:creationId xmlns:a16="http://schemas.microsoft.com/office/drawing/2014/main" id="{1B145133-EEC2-144D-A111-FEB093769ACF}"/>
              </a:ext>
            </a:extLst>
          </p:cNvPr>
          <p:cNvSpPr>
            <a:spLocks noGrp="1"/>
          </p:cNvSpPr>
          <p:nvPr>
            <p:ph type="body" sz="quarter" idx="13" hasCustomPrompt="1"/>
          </p:nvPr>
        </p:nvSpPr>
        <p:spPr>
          <a:xfrm>
            <a:off x="669925" y="3587750"/>
            <a:ext cx="5359400" cy="2133600"/>
          </a:xfrm>
        </p:spPr>
        <p:txBody>
          <a:bodyPr>
            <a:normAutofit/>
          </a:bodyPr>
          <a:lstStyle>
            <a:lvl1pPr marL="0" indent="0">
              <a:buNone/>
              <a:defRPr sz="1600" b="0" i="0">
                <a:solidFill>
                  <a:schemeClr val="bg1"/>
                </a:solidFill>
                <a:latin typeface="Roboto" panose="02000000000000000000" pitchFamily="2" charset="0"/>
                <a:ea typeface="Roboto" panose="02000000000000000000" pitchFamily="2" charset="0"/>
                <a:cs typeface="Roboto" panose="02000000000000000000" pitchFamily="2"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GB" dirty="0"/>
              <a:t>Name</a:t>
            </a:r>
          </a:p>
          <a:p>
            <a:pPr lvl="0"/>
            <a:r>
              <a:rPr lang="en-GB" dirty="0"/>
              <a:t>email@gbif.org</a:t>
            </a:r>
          </a:p>
          <a:p>
            <a:pPr lvl="0"/>
            <a:endParaRPr lang="en-GB" dirty="0"/>
          </a:p>
          <a:p>
            <a:pPr lvl="0"/>
            <a:r>
              <a:rPr lang="en-GB" dirty="0"/>
              <a:t>additional message as/if needed</a:t>
            </a:r>
          </a:p>
        </p:txBody>
      </p:sp>
      <p:pic>
        <p:nvPicPr>
          <p:cNvPr id="12" name="Picture 11">
            <a:extLst>
              <a:ext uri="{FF2B5EF4-FFF2-40B4-BE49-F238E27FC236}">
                <a16:creationId xmlns:a16="http://schemas.microsoft.com/office/drawing/2014/main" id="{41685879-D82F-2B40-B798-70B56D1EFBF7}"/>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t="9484" b="9484"/>
          <a:stretch/>
        </p:blipFill>
        <p:spPr>
          <a:xfrm>
            <a:off x="10705689" y="6010603"/>
            <a:ext cx="1247090" cy="671464"/>
          </a:xfrm>
          <a:prstGeom prst="rect">
            <a:avLst/>
          </a:prstGeom>
          <a:solidFill>
            <a:schemeClr val="bg1"/>
          </a:solidFill>
        </p:spPr>
      </p:pic>
    </p:spTree>
    <p:custDataLst>
      <p:tags r:id="rId1"/>
    </p:custDataLst>
    <p:extLst>
      <p:ext uri="{BB962C8B-B14F-4D97-AF65-F5344CB8AC3E}">
        <p14:creationId xmlns:p14="http://schemas.microsoft.com/office/powerpoint/2010/main" val="31301943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Client Logo ">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1D1D8A6-3E2A-4532-8C94-F5CBB19A9FB8}"/>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p>
        </p:txBody>
      </p:sp>
      <p:sp>
        <p:nvSpPr>
          <p:cNvPr id="7" name="Picture Placeholder 6">
            <a:extLst>
              <a:ext uri="{FF2B5EF4-FFF2-40B4-BE49-F238E27FC236}">
                <a16:creationId xmlns:a16="http://schemas.microsoft.com/office/drawing/2014/main" id="{A536FC0D-FBB4-40E0-82DF-6A47C4AD7952}"/>
              </a:ext>
            </a:extLst>
          </p:cNvPr>
          <p:cNvSpPr>
            <a:spLocks noGrp="1" noChangeAspect="1"/>
          </p:cNvSpPr>
          <p:nvPr>
            <p:ph type="pic" sz="quarter" idx="13" hasCustomPrompt="1"/>
          </p:nvPr>
        </p:nvSpPr>
        <p:spPr>
          <a:xfrm>
            <a:off x="507998" y="1196975"/>
            <a:ext cx="2703511" cy="1536700"/>
          </a:xfrm>
          <a:ln w="19050">
            <a:solidFill>
              <a:schemeClr val="bg1">
                <a:lumMod val="95000"/>
              </a:schemeClr>
            </a:solidFill>
          </a:ln>
        </p:spPr>
        <p:txBody>
          <a:bodyPr tIns="72000" bIns="756000" anchor="ctr" anchorCtr="0"/>
          <a:lstStyle>
            <a:lvl1pPr marL="0" indent="0" algn="ctr">
              <a:buNone/>
              <a:defRPr>
                <a:solidFill>
                  <a:schemeClr val="bg1">
                    <a:lumMod val="75000"/>
                  </a:schemeClr>
                </a:solidFill>
              </a:defRPr>
            </a:lvl1pPr>
          </a:lstStyle>
          <a:p>
            <a:r>
              <a:rPr lang="en-GB" dirty="0"/>
              <a:t>Click here to add client logo</a:t>
            </a:r>
          </a:p>
        </p:txBody>
      </p:sp>
      <p:sp>
        <p:nvSpPr>
          <p:cNvPr id="13" name="Freeform: Shape 12">
            <a:extLst>
              <a:ext uri="{FF2B5EF4-FFF2-40B4-BE49-F238E27FC236}">
                <a16:creationId xmlns:a16="http://schemas.microsoft.com/office/drawing/2014/main" id="{B5881C7C-3BE9-49C9-A677-86AB5A4E46C7}"/>
              </a:ext>
            </a:extLst>
          </p:cNvPr>
          <p:cNvSpPr/>
          <p:nvPr userDrawn="1"/>
        </p:nvSpPr>
        <p:spPr>
          <a:xfrm>
            <a:off x="0"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14" name="Picture Placeholder 6">
            <a:extLst>
              <a:ext uri="{FF2B5EF4-FFF2-40B4-BE49-F238E27FC236}">
                <a16:creationId xmlns:a16="http://schemas.microsoft.com/office/drawing/2014/main" id="{CBBC92C0-DB52-4B61-9AA8-1D5F7F3F8CAA}"/>
              </a:ext>
            </a:extLst>
          </p:cNvPr>
          <p:cNvSpPr>
            <a:spLocks noGrp="1" noChangeAspect="1"/>
          </p:cNvSpPr>
          <p:nvPr>
            <p:ph type="pic" sz="quarter" idx="14" hasCustomPrompt="1"/>
          </p:nvPr>
        </p:nvSpPr>
        <p:spPr>
          <a:xfrm>
            <a:off x="3323752" y="1196975"/>
            <a:ext cx="2703511" cy="1536700"/>
          </a:xfrm>
          <a:ln w="19050">
            <a:solidFill>
              <a:schemeClr val="bg1">
                <a:lumMod val="95000"/>
              </a:schemeClr>
            </a:solidFill>
          </a:ln>
        </p:spPr>
        <p:txBody>
          <a:bodyPr tIns="72000" bIns="756000" anchor="ctr" anchorCtr="0"/>
          <a:lstStyle>
            <a:lvl1pPr marL="0" indent="0" algn="ctr">
              <a:buNone/>
              <a:defRPr>
                <a:solidFill>
                  <a:schemeClr val="bg1">
                    <a:lumMod val="75000"/>
                  </a:schemeClr>
                </a:solidFill>
              </a:defRPr>
            </a:lvl1pPr>
          </a:lstStyle>
          <a:p>
            <a:r>
              <a:rPr lang="en-GB" dirty="0"/>
              <a:t>Click here to add client logo</a:t>
            </a:r>
          </a:p>
        </p:txBody>
      </p:sp>
      <p:sp>
        <p:nvSpPr>
          <p:cNvPr id="15" name="Picture Placeholder 6">
            <a:extLst>
              <a:ext uri="{FF2B5EF4-FFF2-40B4-BE49-F238E27FC236}">
                <a16:creationId xmlns:a16="http://schemas.microsoft.com/office/drawing/2014/main" id="{30F1796C-A283-4A7D-ABFB-072DB9034AE5}"/>
              </a:ext>
            </a:extLst>
          </p:cNvPr>
          <p:cNvSpPr>
            <a:spLocks noGrp="1" noChangeAspect="1"/>
          </p:cNvSpPr>
          <p:nvPr>
            <p:ph type="pic" sz="quarter" idx="15" hasCustomPrompt="1"/>
          </p:nvPr>
        </p:nvSpPr>
        <p:spPr>
          <a:xfrm>
            <a:off x="6139506" y="1196975"/>
            <a:ext cx="2703511" cy="1536700"/>
          </a:xfrm>
          <a:ln w="19050">
            <a:solidFill>
              <a:schemeClr val="bg1">
                <a:lumMod val="95000"/>
              </a:schemeClr>
            </a:solidFill>
          </a:ln>
        </p:spPr>
        <p:txBody>
          <a:bodyPr tIns="72000" bIns="756000" anchor="ctr" anchorCtr="0"/>
          <a:lstStyle>
            <a:lvl1pPr marL="0" indent="0" algn="ctr">
              <a:buNone/>
              <a:defRPr>
                <a:solidFill>
                  <a:schemeClr val="bg1">
                    <a:lumMod val="75000"/>
                  </a:schemeClr>
                </a:solidFill>
              </a:defRPr>
            </a:lvl1pPr>
          </a:lstStyle>
          <a:p>
            <a:r>
              <a:rPr lang="en-GB" dirty="0"/>
              <a:t>Click here to add client logo</a:t>
            </a:r>
          </a:p>
        </p:txBody>
      </p:sp>
      <p:sp>
        <p:nvSpPr>
          <p:cNvPr id="16" name="Picture Placeholder 6">
            <a:extLst>
              <a:ext uri="{FF2B5EF4-FFF2-40B4-BE49-F238E27FC236}">
                <a16:creationId xmlns:a16="http://schemas.microsoft.com/office/drawing/2014/main" id="{1EA7B143-302E-48D2-986B-F40D72CD1A40}"/>
              </a:ext>
            </a:extLst>
          </p:cNvPr>
          <p:cNvSpPr>
            <a:spLocks noGrp="1" noChangeAspect="1"/>
          </p:cNvSpPr>
          <p:nvPr>
            <p:ph type="pic" sz="quarter" idx="16" hasCustomPrompt="1"/>
          </p:nvPr>
        </p:nvSpPr>
        <p:spPr>
          <a:xfrm>
            <a:off x="8955260" y="1196975"/>
            <a:ext cx="2703511" cy="1536700"/>
          </a:xfrm>
          <a:ln w="19050">
            <a:solidFill>
              <a:schemeClr val="bg1">
                <a:lumMod val="95000"/>
              </a:schemeClr>
            </a:solidFill>
          </a:ln>
        </p:spPr>
        <p:txBody>
          <a:bodyPr tIns="72000" bIns="756000" anchor="ctr" anchorCtr="0"/>
          <a:lstStyle>
            <a:lvl1pPr marL="0" indent="0" algn="ctr">
              <a:buNone/>
              <a:defRPr>
                <a:solidFill>
                  <a:schemeClr val="bg1">
                    <a:lumMod val="75000"/>
                  </a:schemeClr>
                </a:solidFill>
              </a:defRPr>
            </a:lvl1pPr>
          </a:lstStyle>
          <a:p>
            <a:r>
              <a:rPr lang="en-GB" dirty="0"/>
              <a:t>Click here to add client logo</a:t>
            </a:r>
          </a:p>
        </p:txBody>
      </p:sp>
      <p:sp>
        <p:nvSpPr>
          <p:cNvPr id="17" name="Picture Placeholder 6">
            <a:extLst>
              <a:ext uri="{FF2B5EF4-FFF2-40B4-BE49-F238E27FC236}">
                <a16:creationId xmlns:a16="http://schemas.microsoft.com/office/drawing/2014/main" id="{B6A96311-AF85-460E-91AA-03D5EDE0A41D}"/>
              </a:ext>
            </a:extLst>
          </p:cNvPr>
          <p:cNvSpPr>
            <a:spLocks noGrp="1" noChangeAspect="1"/>
          </p:cNvSpPr>
          <p:nvPr>
            <p:ph type="pic" sz="quarter" idx="17" hasCustomPrompt="1"/>
          </p:nvPr>
        </p:nvSpPr>
        <p:spPr>
          <a:xfrm>
            <a:off x="507998" y="2822575"/>
            <a:ext cx="2703511" cy="1536700"/>
          </a:xfrm>
          <a:ln w="19050">
            <a:solidFill>
              <a:schemeClr val="bg1">
                <a:lumMod val="95000"/>
              </a:schemeClr>
            </a:solidFill>
          </a:ln>
        </p:spPr>
        <p:txBody>
          <a:bodyPr tIns="72000" bIns="756000" anchor="ctr" anchorCtr="0"/>
          <a:lstStyle>
            <a:lvl1pPr marL="0" indent="0" algn="ctr">
              <a:buNone/>
              <a:defRPr>
                <a:solidFill>
                  <a:schemeClr val="bg1">
                    <a:lumMod val="75000"/>
                  </a:schemeClr>
                </a:solidFill>
              </a:defRPr>
            </a:lvl1pPr>
          </a:lstStyle>
          <a:p>
            <a:r>
              <a:rPr lang="en-GB" dirty="0"/>
              <a:t>Click here to add client logo</a:t>
            </a:r>
          </a:p>
        </p:txBody>
      </p:sp>
      <p:sp>
        <p:nvSpPr>
          <p:cNvPr id="18" name="Picture Placeholder 6">
            <a:extLst>
              <a:ext uri="{FF2B5EF4-FFF2-40B4-BE49-F238E27FC236}">
                <a16:creationId xmlns:a16="http://schemas.microsoft.com/office/drawing/2014/main" id="{EE591DDA-544A-40D4-8278-D51C1412DE0F}"/>
              </a:ext>
            </a:extLst>
          </p:cNvPr>
          <p:cNvSpPr>
            <a:spLocks noGrp="1" noChangeAspect="1"/>
          </p:cNvSpPr>
          <p:nvPr>
            <p:ph type="pic" sz="quarter" idx="18" hasCustomPrompt="1"/>
          </p:nvPr>
        </p:nvSpPr>
        <p:spPr>
          <a:xfrm>
            <a:off x="3323752" y="2822575"/>
            <a:ext cx="2703511" cy="1536700"/>
          </a:xfrm>
          <a:ln w="19050">
            <a:solidFill>
              <a:schemeClr val="bg1">
                <a:lumMod val="95000"/>
              </a:schemeClr>
            </a:solidFill>
          </a:ln>
        </p:spPr>
        <p:txBody>
          <a:bodyPr tIns="72000" bIns="756000" anchor="ctr" anchorCtr="0"/>
          <a:lstStyle>
            <a:lvl1pPr marL="0" indent="0" algn="ctr">
              <a:buNone/>
              <a:defRPr>
                <a:solidFill>
                  <a:schemeClr val="bg1">
                    <a:lumMod val="75000"/>
                  </a:schemeClr>
                </a:solidFill>
              </a:defRPr>
            </a:lvl1pPr>
          </a:lstStyle>
          <a:p>
            <a:r>
              <a:rPr lang="en-GB" dirty="0"/>
              <a:t>Click here to add client logo</a:t>
            </a:r>
          </a:p>
        </p:txBody>
      </p:sp>
      <p:sp>
        <p:nvSpPr>
          <p:cNvPr id="19" name="Picture Placeholder 6">
            <a:extLst>
              <a:ext uri="{FF2B5EF4-FFF2-40B4-BE49-F238E27FC236}">
                <a16:creationId xmlns:a16="http://schemas.microsoft.com/office/drawing/2014/main" id="{7B22EF5C-18F2-4AD6-A573-C49B9A2B8F51}"/>
              </a:ext>
            </a:extLst>
          </p:cNvPr>
          <p:cNvSpPr>
            <a:spLocks noGrp="1" noChangeAspect="1"/>
          </p:cNvSpPr>
          <p:nvPr>
            <p:ph type="pic" sz="quarter" idx="19" hasCustomPrompt="1"/>
          </p:nvPr>
        </p:nvSpPr>
        <p:spPr>
          <a:xfrm>
            <a:off x="6139506" y="2822575"/>
            <a:ext cx="2703511" cy="1536700"/>
          </a:xfrm>
          <a:ln w="19050">
            <a:solidFill>
              <a:schemeClr val="bg1">
                <a:lumMod val="95000"/>
              </a:schemeClr>
            </a:solidFill>
          </a:ln>
        </p:spPr>
        <p:txBody>
          <a:bodyPr tIns="72000" bIns="756000" anchor="ctr" anchorCtr="0"/>
          <a:lstStyle>
            <a:lvl1pPr marL="0" indent="0" algn="ctr">
              <a:buNone/>
              <a:defRPr>
                <a:solidFill>
                  <a:schemeClr val="bg1">
                    <a:lumMod val="75000"/>
                  </a:schemeClr>
                </a:solidFill>
              </a:defRPr>
            </a:lvl1pPr>
          </a:lstStyle>
          <a:p>
            <a:r>
              <a:rPr lang="en-GB" dirty="0"/>
              <a:t>Click here to add client logo</a:t>
            </a:r>
          </a:p>
        </p:txBody>
      </p:sp>
      <p:sp>
        <p:nvSpPr>
          <p:cNvPr id="20" name="Picture Placeholder 6">
            <a:extLst>
              <a:ext uri="{FF2B5EF4-FFF2-40B4-BE49-F238E27FC236}">
                <a16:creationId xmlns:a16="http://schemas.microsoft.com/office/drawing/2014/main" id="{777BF268-B397-4577-84EE-675184E23E60}"/>
              </a:ext>
            </a:extLst>
          </p:cNvPr>
          <p:cNvSpPr>
            <a:spLocks noGrp="1" noChangeAspect="1"/>
          </p:cNvSpPr>
          <p:nvPr>
            <p:ph type="pic" sz="quarter" idx="20" hasCustomPrompt="1"/>
          </p:nvPr>
        </p:nvSpPr>
        <p:spPr>
          <a:xfrm>
            <a:off x="8955260" y="2822575"/>
            <a:ext cx="2703511" cy="1536700"/>
          </a:xfrm>
          <a:ln w="19050">
            <a:solidFill>
              <a:schemeClr val="bg1">
                <a:lumMod val="95000"/>
              </a:schemeClr>
            </a:solidFill>
          </a:ln>
        </p:spPr>
        <p:txBody>
          <a:bodyPr tIns="72000" bIns="756000" anchor="ctr" anchorCtr="0"/>
          <a:lstStyle>
            <a:lvl1pPr marL="0" indent="0" algn="ctr">
              <a:buNone/>
              <a:defRPr>
                <a:solidFill>
                  <a:schemeClr val="bg1">
                    <a:lumMod val="75000"/>
                  </a:schemeClr>
                </a:solidFill>
              </a:defRPr>
            </a:lvl1pPr>
          </a:lstStyle>
          <a:p>
            <a:r>
              <a:rPr lang="en-GB" dirty="0"/>
              <a:t>Click here to add client logo</a:t>
            </a:r>
          </a:p>
        </p:txBody>
      </p:sp>
      <p:sp>
        <p:nvSpPr>
          <p:cNvPr id="21" name="Picture Placeholder 6">
            <a:extLst>
              <a:ext uri="{FF2B5EF4-FFF2-40B4-BE49-F238E27FC236}">
                <a16:creationId xmlns:a16="http://schemas.microsoft.com/office/drawing/2014/main" id="{B11B35A3-BED9-426D-AF85-BBA99DA56231}"/>
              </a:ext>
            </a:extLst>
          </p:cNvPr>
          <p:cNvSpPr>
            <a:spLocks noGrp="1" noChangeAspect="1"/>
          </p:cNvSpPr>
          <p:nvPr>
            <p:ph type="pic" sz="quarter" idx="21" hasCustomPrompt="1"/>
          </p:nvPr>
        </p:nvSpPr>
        <p:spPr>
          <a:xfrm>
            <a:off x="507998" y="4448175"/>
            <a:ext cx="2703511" cy="1536700"/>
          </a:xfrm>
          <a:ln w="19050">
            <a:solidFill>
              <a:schemeClr val="bg1">
                <a:lumMod val="95000"/>
              </a:schemeClr>
            </a:solidFill>
          </a:ln>
        </p:spPr>
        <p:txBody>
          <a:bodyPr tIns="72000" bIns="756000" anchor="ctr" anchorCtr="0"/>
          <a:lstStyle>
            <a:lvl1pPr marL="0" indent="0" algn="ctr">
              <a:buNone/>
              <a:defRPr>
                <a:solidFill>
                  <a:schemeClr val="bg1">
                    <a:lumMod val="75000"/>
                  </a:schemeClr>
                </a:solidFill>
              </a:defRPr>
            </a:lvl1pPr>
          </a:lstStyle>
          <a:p>
            <a:r>
              <a:rPr lang="en-GB" dirty="0"/>
              <a:t>Click here to add client logo</a:t>
            </a:r>
          </a:p>
        </p:txBody>
      </p:sp>
      <p:sp>
        <p:nvSpPr>
          <p:cNvPr id="22" name="Picture Placeholder 6">
            <a:extLst>
              <a:ext uri="{FF2B5EF4-FFF2-40B4-BE49-F238E27FC236}">
                <a16:creationId xmlns:a16="http://schemas.microsoft.com/office/drawing/2014/main" id="{EABED3F8-F263-448A-A3DA-1C672646D144}"/>
              </a:ext>
            </a:extLst>
          </p:cNvPr>
          <p:cNvSpPr>
            <a:spLocks noGrp="1" noChangeAspect="1"/>
          </p:cNvSpPr>
          <p:nvPr>
            <p:ph type="pic" sz="quarter" idx="22" hasCustomPrompt="1"/>
          </p:nvPr>
        </p:nvSpPr>
        <p:spPr>
          <a:xfrm>
            <a:off x="3323752" y="4448175"/>
            <a:ext cx="2703511" cy="1536700"/>
          </a:xfrm>
          <a:ln w="19050">
            <a:solidFill>
              <a:schemeClr val="bg1">
                <a:lumMod val="95000"/>
              </a:schemeClr>
            </a:solidFill>
          </a:ln>
        </p:spPr>
        <p:txBody>
          <a:bodyPr tIns="72000" bIns="756000" anchor="ctr" anchorCtr="0"/>
          <a:lstStyle>
            <a:lvl1pPr marL="0" indent="0" algn="ctr">
              <a:buNone/>
              <a:defRPr>
                <a:solidFill>
                  <a:schemeClr val="bg1">
                    <a:lumMod val="75000"/>
                  </a:schemeClr>
                </a:solidFill>
              </a:defRPr>
            </a:lvl1pPr>
          </a:lstStyle>
          <a:p>
            <a:r>
              <a:rPr lang="en-GB" dirty="0"/>
              <a:t>Click here to add client logo</a:t>
            </a:r>
          </a:p>
        </p:txBody>
      </p:sp>
      <p:sp>
        <p:nvSpPr>
          <p:cNvPr id="23" name="Picture Placeholder 6">
            <a:extLst>
              <a:ext uri="{FF2B5EF4-FFF2-40B4-BE49-F238E27FC236}">
                <a16:creationId xmlns:a16="http://schemas.microsoft.com/office/drawing/2014/main" id="{C309FFED-7768-465E-BF00-A87E31DEC7FF}"/>
              </a:ext>
            </a:extLst>
          </p:cNvPr>
          <p:cNvSpPr>
            <a:spLocks noGrp="1" noChangeAspect="1"/>
          </p:cNvSpPr>
          <p:nvPr>
            <p:ph type="pic" sz="quarter" idx="23" hasCustomPrompt="1"/>
          </p:nvPr>
        </p:nvSpPr>
        <p:spPr>
          <a:xfrm>
            <a:off x="6139506" y="4448175"/>
            <a:ext cx="2703511" cy="1536700"/>
          </a:xfrm>
          <a:ln w="19050">
            <a:solidFill>
              <a:schemeClr val="bg1">
                <a:lumMod val="95000"/>
              </a:schemeClr>
            </a:solidFill>
          </a:ln>
        </p:spPr>
        <p:txBody>
          <a:bodyPr tIns="72000" bIns="756000" anchor="ctr" anchorCtr="0"/>
          <a:lstStyle>
            <a:lvl1pPr marL="0" indent="0" algn="ctr">
              <a:buNone/>
              <a:defRPr>
                <a:solidFill>
                  <a:schemeClr val="bg1">
                    <a:lumMod val="75000"/>
                  </a:schemeClr>
                </a:solidFill>
              </a:defRPr>
            </a:lvl1pPr>
          </a:lstStyle>
          <a:p>
            <a:r>
              <a:rPr lang="en-GB" dirty="0"/>
              <a:t>Click here to add client logo</a:t>
            </a:r>
          </a:p>
        </p:txBody>
      </p:sp>
      <p:sp>
        <p:nvSpPr>
          <p:cNvPr id="24" name="Picture Placeholder 6">
            <a:extLst>
              <a:ext uri="{FF2B5EF4-FFF2-40B4-BE49-F238E27FC236}">
                <a16:creationId xmlns:a16="http://schemas.microsoft.com/office/drawing/2014/main" id="{C63C9354-0EB3-4187-A32B-E26422210D12}"/>
              </a:ext>
            </a:extLst>
          </p:cNvPr>
          <p:cNvSpPr>
            <a:spLocks noGrp="1" noChangeAspect="1"/>
          </p:cNvSpPr>
          <p:nvPr>
            <p:ph type="pic" sz="quarter" idx="24" hasCustomPrompt="1"/>
          </p:nvPr>
        </p:nvSpPr>
        <p:spPr>
          <a:xfrm>
            <a:off x="8955260" y="4448175"/>
            <a:ext cx="2703511" cy="1536700"/>
          </a:xfrm>
          <a:ln w="19050">
            <a:solidFill>
              <a:schemeClr val="bg1">
                <a:lumMod val="95000"/>
              </a:schemeClr>
            </a:solidFill>
          </a:ln>
        </p:spPr>
        <p:txBody>
          <a:bodyPr tIns="72000" bIns="756000" anchor="ctr" anchorCtr="0"/>
          <a:lstStyle>
            <a:lvl1pPr marL="0" indent="0" algn="ctr">
              <a:buNone/>
              <a:defRPr>
                <a:solidFill>
                  <a:schemeClr val="bg1">
                    <a:lumMod val="75000"/>
                  </a:schemeClr>
                </a:solidFill>
              </a:defRPr>
            </a:lvl1pPr>
          </a:lstStyle>
          <a:p>
            <a:r>
              <a:rPr lang="en-GB" dirty="0"/>
              <a:t>Click here to add client logo</a:t>
            </a:r>
          </a:p>
        </p:txBody>
      </p:sp>
      <p:sp>
        <p:nvSpPr>
          <p:cNvPr id="26" name="Title 25">
            <a:extLst>
              <a:ext uri="{FF2B5EF4-FFF2-40B4-BE49-F238E27FC236}">
                <a16:creationId xmlns:a16="http://schemas.microsoft.com/office/drawing/2014/main" id="{CEAF261F-BE16-41E1-9D91-8CBA4D11F89D}"/>
              </a:ext>
            </a:extLst>
          </p:cNvPr>
          <p:cNvSpPr>
            <a:spLocks noGrp="1"/>
          </p:cNvSpPr>
          <p:nvPr>
            <p:ph type="title" hasCustomPrompt="1"/>
          </p:nvPr>
        </p:nvSpPr>
        <p:spPr>
          <a:xfrm>
            <a:off x="507999" y="457201"/>
            <a:ext cx="11123614" cy="571500"/>
          </a:xfrm>
        </p:spPr>
        <p:txBody>
          <a:bodyPr tIns="72000"/>
          <a:lstStyle>
            <a:lvl1pPr algn="ctr">
              <a:defRPr>
                <a:solidFill>
                  <a:schemeClr val="accent6"/>
                </a:solidFill>
              </a:defRPr>
            </a:lvl1pPr>
          </a:lstStyle>
          <a:p>
            <a:r>
              <a:rPr lang="en-GB" dirty="0"/>
              <a:t>Enter title</a:t>
            </a:r>
          </a:p>
        </p:txBody>
      </p:sp>
      <p:cxnSp>
        <p:nvCxnSpPr>
          <p:cNvPr id="27" name="Straight Connector 26">
            <a:extLst>
              <a:ext uri="{FF2B5EF4-FFF2-40B4-BE49-F238E27FC236}">
                <a16:creationId xmlns:a16="http://schemas.microsoft.com/office/drawing/2014/main" id="{F4450DD4-1190-468B-9DC6-1FCBB3577F0A}"/>
              </a:ext>
            </a:extLst>
          </p:cNvPr>
          <p:cNvCxnSpPr>
            <a:cxnSpLocks/>
          </p:cNvCxnSpPr>
          <p:nvPr userDrawn="1"/>
        </p:nvCxnSpPr>
        <p:spPr>
          <a:xfrm>
            <a:off x="11642724" y="742951"/>
            <a:ext cx="389331" cy="0"/>
          </a:xfrm>
          <a:prstGeom prst="line">
            <a:avLst/>
          </a:prstGeom>
          <a:ln w="25400" cap="rnd">
            <a:solidFill>
              <a:schemeClr val="accent5"/>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54E5A5A-4494-40A0-A5EC-3135DF84B7E8}"/>
              </a:ext>
            </a:extLst>
          </p:cNvPr>
          <p:cNvCxnSpPr>
            <a:cxnSpLocks/>
          </p:cNvCxnSpPr>
          <p:nvPr userDrawn="1"/>
        </p:nvCxnSpPr>
        <p:spPr>
          <a:xfrm>
            <a:off x="90535" y="742951"/>
            <a:ext cx="417463" cy="0"/>
          </a:xfrm>
          <a:prstGeom prst="line">
            <a:avLst/>
          </a:prstGeom>
          <a:ln w="25400" cap="rnd">
            <a:solidFill>
              <a:schemeClr val="accent5"/>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3050775470"/>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1_Client Logo ">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1D1D8A6-3E2A-4532-8C94-F5CBB19A9FB8}"/>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p>
        </p:txBody>
      </p:sp>
      <p:sp>
        <p:nvSpPr>
          <p:cNvPr id="13" name="Freeform: Shape 12">
            <a:extLst>
              <a:ext uri="{FF2B5EF4-FFF2-40B4-BE49-F238E27FC236}">
                <a16:creationId xmlns:a16="http://schemas.microsoft.com/office/drawing/2014/main" id="{B5881C7C-3BE9-49C9-A677-86AB5A4E46C7}"/>
              </a:ext>
            </a:extLst>
          </p:cNvPr>
          <p:cNvSpPr/>
          <p:nvPr userDrawn="1"/>
        </p:nvSpPr>
        <p:spPr>
          <a:xfrm>
            <a:off x="0"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17" name="Picture Placeholder 6">
            <a:extLst>
              <a:ext uri="{FF2B5EF4-FFF2-40B4-BE49-F238E27FC236}">
                <a16:creationId xmlns:a16="http://schemas.microsoft.com/office/drawing/2014/main" id="{B6A96311-AF85-460E-91AA-03D5EDE0A41D}"/>
              </a:ext>
            </a:extLst>
          </p:cNvPr>
          <p:cNvSpPr>
            <a:spLocks noGrp="1" noChangeAspect="1"/>
          </p:cNvSpPr>
          <p:nvPr>
            <p:ph type="pic" sz="quarter" idx="17" hasCustomPrompt="1"/>
          </p:nvPr>
        </p:nvSpPr>
        <p:spPr>
          <a:xfrm>
            <a:off x="571372" y="1196975"/>
            <a:ext cx="2700000" cy="1863096"/>
          </a:xfrm>
        </p:spPr>
        <p:txBody>
          <a:bodyPr tIns="72000" bIns="756000" anchor="ctr" anchorCtr="0">
            <a:normAutofit/>
          </a:bodyPr>
          <a:lstStyle>
            <a:lvl1pPr marL="0" indent="0" algn="ctr">
              <a:buNone/>
              <a:defRPr sz="1200">
                <a:solidFill>
                  <a:schemeClr val="bg1">
                    <a:lumMod val="75000"/>
                  </a:schemeClr>
                </a:solidFill>
              </a:defRPr>
            </a:lvl1pPr>
          </a:lstStyle>
          <a:p>
            <a:r>
              <a:rPr lang="en-GB" dirty="0"/>
              <a:t>Click here to add profile image</a:t>
            </a:r>
          </a:p>
        </p:txBody>
      </p:sp>
      <p:sp>
        <p:nvSpPr>
          <p:cNvPr id="26" name="Title 25">
            <a:extLst>
              <a:ext uri="{FF2B5EF4-FFF2-40B4-BE49-F238E27FC236}">
                <a16:creationId xmlns:a16="http://schemas.microsoft.com/office/drawing/2014/main" id="{CEAF261F-BE16-41E1-9D91-8CBA4D11F89D}"/>
              </a:ext>
            </a:extLst>
          </p:cNvPr>
          <p:cNvSpPr>
            <a:spLocks noGrp="1"/>
          </p:cNvSpPr>
          <p:nvPr>
            <p:ph type="title" hasCustomPrompt="1"/>
          </p:nvPr>
        </p:nvSpPr>
        <p:spPr>
          <a:xfrm>
            <a:off x="1268489" y="457201"/>
            <a:ext cx="9659857" cy="571500"/>
          </a:xfrm>
        </p:spPr>
        <p:txBody>
          <a:bodyPr tIns="72000"/>
          <a:lstStyle>
            <a:lvl1pPr algn="ctr">
              <a:defRPr>
                <a:solidFill>
                  <a:schemeClr val="accent6"/>
                </a:solidFill>
              </a:defRPr>
            </a:lvl1pPr>
          </a:lstStyle>
          <a:p>
            <a:r>
              <a:rPr lang="en-GB" dirty="0"/>
              <a:t>Enter title</a:t>
            </a:r>
          </a:p>
        </p:txBody>
      </p:sp>
      <p:cxnSp>
        <p:nvCxnSpPr>
          <p:cNvPr id="27" name="Straight Connector 26">
            <a:extLst>
              <a:ext uri="{FF2B5EF4-FFF2-40B4-BE49-F238E27FC236}">
                <a16:creationId xmlns:a16="http://schemas.microsoft.com/office/drawing/2014/main" id="{F4450DD4-1190-468B-9DC6-1FCBB3577F0A}"/>
              </a:ext>
            </a:extLst>
          </p:cNvPr>
          <p:cNvCxnSpPr>
            <a:cxnSpLocks/>
          </p:cNvCxnSpPr>
          <p:nvPr userDrawn="1"/>
        </p:nvCxnSpPr>
        <p:spPr>
          <a:xfrm>
            <a:off x="10928346" y="742951"/>
            <a:ext cx="1103709" cy="0"/>
          </a:xfrm>
          <a:prstGeom prst="line">
            <a:avLst/>
          </a:prstGeom>
          <a:ln w="25400" cap="rnd">
            <a:solidFill>
              <a:schemeClr val="accent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54E5A5A-4494-40A0-A5EC-3135DF84B7E8}"/>
              </a:ext>
            </a:extLst>
          </p:cNvPr>
          <p:cNvCxnSpPr>
            <a:cxnSpLocks/>
          </p:cNvCxnSpPr>
          <p:nvPr userDrawn="1"/>
        </p:nvCxnSpPr>
        <p:spPr>
          <a:xfrm>
            <a:off x="90535" y="742951"/>
            <a:ext cx="1177954" cy="0"/>
          </a:xfrm>
          <a:prstGeom prst="line">
            <a:avLst/>
          </a:prstGeom>
          <a:ln w="25400" cap="rnd">
            <a:solidFill>
              <a:schemeClr val="accent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6" name="Text Placeholder 5">
            <a:extLst>
              <a:ext uri="{FF2B5EF4-FFF2-40B4-BE49-F238E27FC236}">
                <a16:creationId xmlns:a16="http://schemas.microsoft.com/office/drawing/2014/main" id="{76F5890D-11C3-4833-898D-9F3725B9943A}"/>
              </a:ext>
            </a:extLst>
          </p:cNvPr>
          <p:cNvSpPr>
            <a:spLocks noGrp="1" noChangeAspect="1"/>
          </p:cNvSpPr>
          <p:nvPr>
            <p:ph type="body" sz="quarter" idx="18" hasCustomPrompt="1"/>
          </p:nvPr>
        </p:nvSpPr>
        <p:spPr>
          <a:xfrm>
            <a:off x="571372" y="3140868"/>
            <a:ext cx="2700000" cy="540000"/>
          </a:xfrm>
          <a:solidFill>
            <a:schemeClr val="accent3"/>
          </a:solidFill>
        </p:spPr>
        <p:txBody>
          <a:bodyPr lIns="72000" tIns="72000" rIns="72000" bIns="72000" anchor="ctr" anchorCtr="0">
            <a:normAutofit/>
          </a:bodyPr>
          <a:lstStyle>
            <a:lvl1pPr marL="0" indent="0" algn="ctr">
              <a:buNone/>
              <a:defRPr sz="1200">
                <a:solidFill>
                  <a:schemeClr val="bg1"/>
                </a:solidFill>
              </a:defRPr>
            </a:lvl1pPr>
          </a:lstStyle>
          <a:p>
            <a:pPr lvl="0"/>
            <a:r>
              <a:rPr lang="en-GB" dirty="0"/>
              <a:t>Click to add name and job title</a:t>
            </a:r>
          </a:p>
        </p:txBody>
      </p:sp>
      <p:sp>
        <p:nvSpPr>
          <p:cNvPr id="71" name="Picture Placeholder 6">
            <a:extLst>
              <a:ext uri="{FF2B5EF4-FFF2-40B4-BE49-F238E27FC236}">
                <a16:creationId xmlns:a16="http://schemas.microsoft.com/office/drawing/2014/main" id="{908A6068-ABBC-45E3-BB6E-C5C055EC3661}"/>
              </a:ext>
            </a:extLst>
          </p:cNvPr>
          <p:cNvSpPr>
            <a:spLocks noGrp="1" noChangeAspect="1"/>
          </p:cNvSpPr>
          <p:nvPr>
            <p:ph type="pic" sz="quarter" idx="19" hasCustomPrompt="1"/>
          </p:nvPr>
        </p:nvSpPr>
        <p:spPr>
          <a:xfrm>
            <a:off x="3354284" y="1196975"/>
            <a:ext cx="2700000" cy="1863096"/>
          </a:xfrm>
        </p:spPr>
        <p:txBody>
          <a:bodyPr tIns="72000" bIns="756000" anchor="ctr" anchorCtr="0">
            <a:normAutofit/>
          </a:bodyPr>
          <a:lstStyle>
            <a:lvl1pPr marL="0" indent="0" algn="ctr">
              <a:buNone/>
              <a:defRPr sz="1200">
                <a:solidFill>
                  <a:schemeClr val="bg1">
                    <a:lumMod val="75000"/>
                  </a:schemeClr>
                </a:solidFill>
              </a:defRPr>
            </a:lvl1pPr>
          </a:lstStyle>
          <a:p>
            <a:r>
              <a:rPr lang="en-GB" dirty="0"/>
              <a:t>Click here to add profile image</a:t>
            </a:r>
          </a:p>
        </p:txBody>
      </p:sp>
      <p:sp>
        <p:nvSpPr>
          <p:cNvPr id="72" name="Text Placeholder 5">
            <a:extLst>
              <a:ext uri="{FF2B5EF4-FFF2-40B4-BE49-F238E27FC236}">
                <a16:creationId xmlns:a16="http://schemas.microsoft.com/office/drawing/2014/main" id="{2DDF4C12-4169-4B59-B570-274183D87D2F}"/>
              </a:ext>
            </a:extLst>
          </p:cNvPr>
          <p:cNvSpPr>
            <a:spLocks noGrp="1" noChangeAspect="1"/>
          </p:cNvSpPr>
          <p:nvPr>
            <p:ph type="body" sz="quarter" idx="20" hasCustomPrompt="1"/>
          </p:nvPr>
        </p:nvSpPr>
        <p:spPr>
          <a:xfrm>
            <a:off x="3354284" y="3140868"/>
            <a:ext cx="2700000" cy="540000"/>
          </a:xfrm>
          <a:solidFill>
            <a:schemeClr val="accent3"/>
          </a:solidFill>
        </p:spPr>
        <p:txBody>
          <a:bodyPr lIns="72000" tIns="72000" rIns="72000" bIns="72000" anchor="ctr" anchorCtr="0">
            <a:normAutofit/>
          </a:bodyPr>
          <a:lstStyle>
            <a:lvl1pPr marL="0" indent="0" algn="ctr">
              <a:buNone/>
              <a:defRPr sz="1200">
                <a:solidFill>
                  <a:schemeClr val="bg1"/>
                </a:solidFill>
              </a:defRPr>
            </a:lvl1pPr>
          </a:lstStyle>
          <a:p>
            <a:pPr lvl="0"/>
            <a:r>
              <a:rPr lang="en-GB" dirty="0"/>
              <a:t>Click to add name and job title</a:t>
            </a:r>
          </a:p>
        </p:txBody>
      </p:sp>
      <p:sp>
        <p:nvSpPr>
          <p:cNvPr id="73" name="Picture Placeholder 6">
            <a:extLst>
              <a:ext uri="{FF2B5EF4-FFF2-40B4-BE49-F238E27FC236}">
                <a16:creationId xmlns:a16="http://schemas.microsoft.com/office/drawing/2014/main" id="{882C2D4F-812A-4D49-8801-81990C549556}"/>
              </a:ext>
            </a:extLst>
          </p:cNvPr>
          <p:cNvSpPr>
            <a:spLocks noGrp="1" noChangeAspect="1"/>
          </p:cNvSpPr>
          <p:nvPr>
            <p:ph type="pic" sz="quarter" idx="21" hasCustomPrompt="1"/>
          </p:nvPr>
        </p:nvSpPr>
        <p:spPr>
          <a:xfrm>
            <a:off x="6137196" y="1196975"/>
            <a:ext cx="2700000" cy="1863096"/>
          </a:xfrm>
        </p:spPr>
        <p:txBody>
          <a:bodyPr tIns="72000" bIns="756000" anchor="ctr" anchorCtr="0">
            <a:normAutofit/>
          </a:bodyPr>
          <a:lstStyle>
            <a:lvl1pPr marL="0" indent="0" algn="ctr">
              <a:buNone/>
              <a:defRPr sz="1200">
                <a:solidFill>
                  <a:schemeClr val="bg1">
                    <a:lumMod val="75000"/>
                  </a:schemeClr>
                </a:solidFill>
              </a:defRPr>
            </a:lvl1pPr>
          </a:lstStyle>
          <a:p>
            <a:r>
              <a:rPr lang="en-GB" dirty="0"/>
              <a:t>Click here to add profile image</a:t>
            </a:r>
          </a:p>
        </p:txBody>
      </p:sp>
      <p:sp>
        <p:nvSpPr>
          <p:cNvPr id="74" name="Text Placeholder 5">
            <a:extLst>
              <a:ext uri="{FF2B5EF4-FFF2-40B4-BE49-F238E27FC236}">
                <a16:creationId xmlns:a16="http://schemas.microsoft.com/office/drawing/2014/main" id="{95B6267F-9B93-46A2-BFED-EB4753109A55}"/>
              </a:ext>
            </a:extLst>
          </p:cNvPr>
          <p:cNvSpPr>
            <a:spLocks noGrp="1" noChangeAspect="1"/>
          </p:cNvSpPr>
          <p:nvPr>
            <p:ph type="body" sz="quarter" idx="22" hasCustomPrompt="1"/>
          </p:nvPr>
        </p:nvSpPr>
        <p:spPr>
          <a:xfrm>
            <a:off x="6137196" y="3140868"/>
            <a:ext cx="2700000" cy="540000"/>
          </a:xfrm>
          <a:solidFill>
            <a:schemeClr val="accent3"/>
          </a:solidFill>
        </p:spPr>
        <p:txBody>
          <a:bodyPr lIns="72000" tIns="72000" rIns="72000" bIns="72000" anchor="ctr" anchorCtr="0">
            <a:normAutofit/>
          </a:bodyPr>
          <a:lstStyle>
            <a:lvl1pPr marL="0" indent="0" algn="ctr">
              <a:buNone/>
              <a:defRPr sz="1200">
                <a:solidFill>
                  <a:schemeClr val="bg1"/>
                </a:solidFill>
              </a:defRPr>
            </a:lvl1pPr>
          </a:lstStyle>
          <a:p>
            <a:pPr lvl="0"/>
            <a:r>
              <a:rPr lang="en-GB" dirty="0"/>
              <a:t>Click to add name and job title</a:t>
            </a:r>
          </a:p>
        </p:txBody>
      </p:sp>
      <p:sp>
        <p:nvSpPr>
          <p:cNvPr id="75" name="Picture Placeholder 6">
            <a:extLst>
              <a:ext uri="{FF2B5EF4-FFF2-40B4-BE49-F238E27FC236}">
                <a16:creationId xmlns:a16="http://schemas.microsoft.com/office/drawing/2014/main" id="{F91B0D7F-3137-4720-A640-2C14BC63725D}"/>
              </a:ext>
            </a:extLst>
          </p:cNvPr>
          <p:cNvSpPr>
            <a:spLocks noGrp="1" noChangeAspect="1"/>
          </p:cNvSpPr>
          <p:nvPr>
            <p:ph type="pic" sz="quarter" idx="23" hasCustomPrompt="1"/>
          </p:nvPr>
        </p:nvSpPr>
        <p:spPr>
          <a:xfrm>
            <a:off x="8920108" y="1196975"/>
            <a:ext cx="2700000" cy="1863096"/>
          </a:xfrm>
        </p:spPr>
        <p:txBody>
          <a:bodyPr tIns="72000" bIns="756000" anchor="ctr" anchorCtr="0">
            <a:normAutofit/>
          </a:bodyPr>
          <a:lstStyle>
            <a:lvl1pPr marL="0" indent="0" algn="ctr">
              <a:buNone/>
              <a:defRPr sz="1200">
                <a:solidFill>
                  <a:schemeClr val="bg1">
                    <a:lumMod val="75000"/>
                  </a:schemeClr>
                </a:solidFill>
              </a:defRPr>
            </a:lvl1pPr>
          </a:lstStyle>
          <a:p>
            <a:r>
              <a:rPr lang="en-GB" dirty="0"/>
              <a:t>Click here to add profile image</a:t>
            </a:r>
          </a:p>
        </p:txBody>
      </p:sp>
      <p:sp>
        <p:nvSpPr>
          <p:cNvPr id="76" name="Text Placeholder 5">
            <a:extLst>
              <a:ext uri="{FF2B5EF4-FFF2-40B4-BE49-F238E27FC236}">
                <a16:creationId xmlns:a16="http://schemas.microsoft.com/office/drawing/2014/main" id="{3F919C86-3A5B-4EB9-B53B-48B35748CE8D}"/>
              </a:ext>
            </a:extLst>
          </p:cNvPr>
          <p:cNvSpPr>
            <a:spLocks noGrp="1" noChangeAspect="1"/>
          </p:cNvSpPr>
          <p:nvPr>
            <p:ph type="body" sz="quarter" idx="24" hasCustomPrompt="1"/>
          </p:nvPr>
        </p:nvSpPr>
        <p:spPr>
          <a:xfrm>
            <a:off x="8920108" y="3140868"/>
            <a:ext cx="2700000" cy="540000"/>
          </a:xfrm>
          <a:solidFill>
            <a:schemeClr val="accent3"/>
          </a:solidFill>
        </p:spPr>
        <p:txBody>
          <a:bodyPr lIns="72000" tIns="72000" rIns="72000" bIns="72000" anchor="ctr" anchorCtr="0">
            <a:normAutofit/>
          </a:bodyPr>
          <a:lstStyle>
            <a:lvl1pPr marL="0" indent="0" algn="ctr">
              <a:buNone/>
              <a:defRPr sz="1200">
                <a:solidFill>
                  <a:schemeClr val="bg1"/>
                </a:solidFill>
              </a:defRPr>
            </a:lvl1pPr>
          </a:lstStyle>
          <a:p>
            <a:pPr lvl="0"/>
            <a:r>
              <a:rPr lang="en-GB" dirty="0"/>
              <a:t>Click to add name and job title</a:t>
            </a:r>
          </a:p>
        </p:txBody>
      </p:sp>
      <p:sp>
        <p:nvSpPr>
          <p:cNvPr id="81" name="Picture Placeholder 6">
            <a:extLst>
              <a:ext uri="{FF2B5EF4-FFF2-40B4-BE49-F238E27FC236}">
                <a16:creationId xmlns:a16="http://schemas.microsoft.com/office/drawing/2014/main" id="{8D82F9ED-C792-44B5-B8FB-F2E689F3ACE4}"/>
              </a:ext>
            </a:extLst>
          </p:cNvPr>
          <p:cNvSpPr>
            <a:spLocks noGrp="1" noChangeAspect="1"/>
          </p:cNvSpPr>
          <p:nvPr>
            <p:ph type="pic" sz="quarter" idx="25" hasCustomPrompt="1"/>
          </p:nvPr>
        </p:nvSpPr>
        <p:spPr>
          <a:xfrm>
            <a:off x="571372" y="3797555"/>
            <a:ext cx="2700000" cy="1863096"/>
          </a:xfrm>
        </p:spPr>
        <p:txBody>
          <a:bodyPr tIns="72000" bIns="756000" anchor="ctr" anchorCtr="0">
            <a:normAutofit/>
          </a:bodyPr>
          <a:lstStyle>
            <a:lvl1pPr marL="0" indent="0" algn="ctr">
              <a:buNone/>
              <a:defRPr sz="1200">
                <a:solidFill>
                  <a:schemeClr val="bg1">
                    <a:lumMod val="75000"/>
                  </a:schemeClr>
                </a:solidFill>
              </a:defRPr>
            </a:lvl1pPr>
          </a:lstStyle>
          <a:p>
            <a:r>
              <a:rPr lang="en-GB" dirty="0"/>
              <a:t>Click here to add profile image</a:t>
            </a:r>
          </a:p>
        </p:txBody>
      </p:sp>
      <p:sp>
        <p:nvSpPr>
          <p:cNvPr id="82" name="Text Placeholder 5">
            <a:extLst>
              <a:ext uri="{FF2B5EF4-FFF2-40B4-BE49-F238E27FC236}">
                <a16:creationId xmlns:a16="http://schemas.microsoft.com/office/drawing/2014/main" id="{35EC3AE4-5DA7-4BB6-A8EE-FF23E7BF484D}"/>
              </a:ext>
            </a:extLst>
          </p:cNvPr>
          <p:cNvSpPr>
            <a:spLocks noGrp="1" noChangeAspect="1"/>
          </p:cNvSpPr>
          <p:nvPr>
            <p:ph type="body" sz="quarter" idx="26" hasCustomPrompt="1"/>
          </p:nvPr>
        </p:nvSpPr>
        <p:spPr>
          <a:xfrm>
            <a:off x="571372" y="5741448"/>
            <a:ext cx="2700000" cy="540000"/>
          </a:xfrm>
          <a:solidFill>
            <a:schemeClr val="accent3"/>
          </a:solidFill>
        </p:spPr>
        <p:txBody>
          <a:bodyPr lIns="72000" tIns="72000" rIns="72000" bIns="72000" anchor="ctr" anchorCtr="0">
            <a:normAutofit/>
          </a:bodyPr>
          <a:lstStyle>
            <a:lvl1pPr marL="0" indent="0" algn="ctr">
              <a:buNone/>
              <a:defRPr sz="1200">
                <a:solidFill>
                  <a:schemeClr val="bg1"/>
                </a:solidFill>
              </a:defRPr>
            </a:lvl1pPr>
          </a:lstStyle>
          <a:p>
            <a:pPr lvl="0"/>
            <a:r>
              <a:rPr lang="en-GB" dirty="0"/>
              <a:t>Click to add name and job title</a:t>
            </a:r>
          </a:p>
        </p:txBody>
      </p:sp>
      <p:sp>
        <p:nvSpPr>
          <p:cNvPr id="83" name="Picture Placeholder 6">
            <a:extLst>
              <a:ext uri="{FF2B5EF4-FFF2-40B4-BE49-F238E27FC236}">
                <a16:creationId xmlns:a16="http://schemas.microsoft.com/office/drawing/2014/main" id="{EDB1C4F4-ECE6-4863-AF66-9B33983BF0F3}"/>
              </a:ext>
            </a:extLst>
          </p:cNvPr>
          <p:cNvSpPr>
            <a:spLocks noGrp="1" noChangeAspect="1"/>
          </p:cNvSpPr>
          <p:nvPr>
            <p:ph type="pic" sz="quarter" idx="27" hasCustomPrompt="1"/>
          </p:nvPr>
        </p:nvSpPr>
        <p:spPr>
          <a:xfrm>
            <a:off x="3354284" y="3797555"/>
            <a:ext cx="2700000" cy="1863096"/>
          </a:xfrm>
        </p:spPr>
        <p:txBody>
          <a:bodyPr tIns="72000" bIns="756000" anchor="ctr" anchorCtr="0">
            <a:normAutofit/>
          </a:bodyPr>
          <a:lstStyle>
            <a:lvl1pPr marL="0" indent="0" algn="ctr">
              <a:buNone/>
              <a:defRPr sz="1200">
                <a:solidFill>
                  <a:schemeClr val="bg1">
                    <a:lumMod val="75000"/>
                  </a:schemeClr>
                </a:solidFill>
              </a:defRPr>
            </a:lvl1pPr>
          </a:lstStyle>
          <a:p>
            <a:r>
              <a:rPr lang="en-GB" dirty="0"/>
              <a:t>Click here to add profile image</a:t>
            </a:r>
          </a:p>
        </p:txBody>
      </p:sp>
      <p:sp>
        <p:nvSpPr>
          <p:cNvPr id="84" name="Text Placeholder 5">
            <a:extLst>
              <a:ext uri="{FF2B5EF4-FFF2-40B4-BE49-F238E27FC236}">
                <a16:creationId xmlns:a16="http://schemas.microsoft.com/office/drawing/2014/main" id="{4695329D-011F-4836-84DE-C7EED3FC037E}"/>
              </a:ext>
            </a:extLst>
          </p:cNvPr>
          <p:cNvSpPr>
            <a:spLocks noGrp="1" noChangeAspect="1"/>
          </p:cNvSpPr>
          <p:nvPr>
            <p:ph type="body" sz="quarter" idx="28" hasCustomPrompt="1"/>
          </p:nvPr>
        </p:nvSpPr>
        <p:spPr>
          <a:xfrm>
            <a:off x="3354284" y="5741448"/>
            <a:ext cx="2700000" cy="540000"/>
          </a:xfrm>
          <a:solidFill>
            <a:schemeClr val="accent3"/>
          </a:solidFill>
        </p:spPr>
        <p:txBody>
          <a:bodyPr lIns="72000" tIns="72000" rIns="72000" bIns="72000" anchor="ctr" anchorCtr="0">
            <a:normAutofit/>
          </a:bodyPr>
          <a:lstStyle>
            <a:lvl1pPr marL="0" indent="0" algn="ctr">
              <a:buNone/>
              <a:defRPr sz="1200">
                <a:solidFill>
                  <a:schemeClr val="bg1"/>
                </a:solidFill>
              </a:defRPr>
            </a:lvl1pPr>
          </a:lstStyle>
          <a:p>
            <a:pPr lvl="0"/>
            <a:r>
              <a:rPr lang="en-GB" dirty="0"/>
              <a:t>Click to add name and job title</a:t>
            </a:r>
          </a:p>
        </p:txBody>
      </p:sp>
      <p:sp>
        <p:nvSpPr>
          <p:cNvPr id="85" name="Picture Placeholder 6">
            <a:extLst>
              <a:ext uri="{FF2B5EF4-FFF2-40B4-BE49-F238E27FC236}">
                <a16:creationId xmlns:a16="http://schemas.microsoft.com/office/drawing/2014/main" id="{37BDA77B-0368-45D9-A77E-53341A5ECEEB}"/>
              </a:ext>
            </a:extLst>
          </p:cNvPr>
          <p:cNvSpPr>
            <a:spLocks noGrp="1" noChangeAspect="1"/>
          </p:cNvSpPr>
          <p:nvPr>
            <p:ph type="pic" sz="quarter" idx="29" hasCustomPrompt="1"/>
          </p:nvPr>
        </p:nvSpPr>
        <p:spPr>
          <a:xfrm>
            <a:off x="6137196" y="3797555"/>
            <a:ext cx="2700000" cy="1863096"/>
          </a:xfrm>
        </p:spPr>
        <p:txBody>
          <a:bodyPr tIns="72000" bIns="756000" anchor="ctr" anchorCtr="0">
            <a:normAutofit/>
          </a:bodyPr>
          <a:lstStyle>
            <a:lvl1pPr marL="0" indent="0" algn="ctr">
              <a:buNone/>
              <a:defRPr sz="1200">
                <a:solidFill>
                  <a:schemeClr val="bg1">
                    <a:lumMod val="75000"/>
                  </a:schemeClr>
                </a:solidFill>
              </a:defRPr>
            </a:lvl1pPr>
          </a:lstStyle>
          <a:p>
            <a:r>
              <a:rPr lang="en-GB" dirty="0"/>
              <a:t>Click here to add profile image</a:t>
            </a:r>
          </a:p>
        </p:txBody>
      </p:sp>
      <p:sp>
        <p:nvSpPr>
          <p:cNvPr id="86" name="Text Placeholder 5">
            <a:extLst>
              <a:ext uri="{FF2B5EF4-FFF2-40B4-BE49-F238E27FC236}">
                <a16:creationId xmlns:a16="http://schemas.microsoft.com/office/drawing/2014/main" id="{F964AB33-A84C-4B6C-B4E9-A5ACBBD44259}"/>
              </a:ext>
            </a:extLst>
          </p:cNvPr>
          <p:cNvSpPr>
            <a:spLocks noGrp="1" noChangeAspect="1"/>
          </p:cNvSpPr>
          <p:nvPr>
            <p:ph type="body" sz="quarter" idx="30" hasCustomPrompt="1"/>
          </p:nvPr>
        </p:nvSpPr>
        <p:spPr>
          <a:xfrm>
            <a:off x="6137196" y="5741448"/>
            <a:ext cx="2700000" cy="540000"/>
          </a:xfrm>
          <a:solidFill>
            <a:schemeClr val="accent3"/>
          </a:solidFill>
        </p:spPr>
        <p:txBody>
          <a:bodyPr lIns="72000" tIns="72000" rIns="72000" bIns="72000" anchor="ctr" anchorCtr="0">
            <a:normAutofit/>
          </a:bodyPr>
          <a:lstStyle>
            <a:lvl1pPr marL="0" indent="0" algn="ctr">
              <a:buNone/>
              <a:defRPr sz="1200">
                <a:solidFill>
                  <a:schemeClr val="bg1"/>
                </a:solidFill>
              </a:defRPr>
            </a:lvl1pPr>
          </a:lstStyle>
          <a:p>
            <a:pPr lvl="0"/>
            <a:r>
              <a:rPr lang="en-GB" dirty="0"/>
              <a:t>Click to add name and job title</a:t>
            </a:r>
          </a:p>
        </p:txBody>
      </p:sp>
      <p:sp>
        <p:nvSpPr>
          <p:cNvPr id="87" name="Picture Placeholder 6">
            <a:extLst>
              <a:ext uri="{FF2B5EF4-FFF2-40B4-BE49-F238E27FC236}">
                <a16:creationId xmlns:a16="http://schemas.microsoft.com/office/drawing/2014/main" id="{F9B1206F-67C7-40AA-B568-D023DC2F049B}"/>
              </a:ext>
            </a:extLst>
          </p:cNvPr>
          <p:cNvSpPr>
            <a:spLocks noGrp="1" noChangeAspect="1"/>
          </p:cNvSpPr>
          <p:nvPr>
            <p:ph type="pic" sz="quarter" idx="31" hasCustomPrompt="1"/>
          </p:nvPr>
        </p:nvSpPr>
        <p:spPr>
          <a:xfrm>
            <a:off x="8920108" y="3797555"/>
            <a:ext cx="2700000" cy="1863096"/>
          </a:xfrm>
        </p:spPr>
        <p:txBody>
          <a:bodyPr tIns="72000" bIns="756000" anchor="ctr" anchorCtr="0">
            <a:normAutofit/>
          </a:bodyPr>
          <a:lstStyle>
            <a:lvl1pPr marL="0" indent="0" algn="ctr">
              <a:buNone/>
              <a:defRPr sz="1200">
                <a:solidFill>
                  <a:schemeClr val="bg1">
                    <a:lumMod val="75000"/>
                  </a:schemeClr>
                </a:solidFill>
              </a:defRPr>
            </a:lvl1pPr>
          </a:lstStyle>
          <a:p>
            <a:r>
              <a:rPr lang="en-GB" dirty="0"/>
              <a:t>Click here to add profile image</a:t>
            </a:r>
          </a:p>
        </p:txBody>
      </p:sp>
      <p:sp>
        <p:nvSpPr>
          <p:cNvPr id="88" name="Text Placeholder 5">
            <a:extLst>
              <a:ext uri="{FF2B5EF4-FFF2-40B4-BE49-F238E27FC236}">
                <a16:creationId xmlns:a16="http://schemas.microsoft.com/office/drawing/2014/main" id="{72F13910-D7EA-4AF8-8D1A-E7A66520BF67}"/>
              </a:ext>
            </a:extLst>
          </p:cNvPr>
          <p:cNvSpPr>
            <a:spLocks noGrp="1" noChangeAspect="1"/>
          </p:cNvSpPr>
          <p:nvPr>
            <p:ph type="body" sz="quarter" idx="32" hasCustomPrompt="1"/>
          </p:nvPr>
        </p:nvSpPr>
        <p:spPr>
          <a:xfrm>
            <a:off x="8920108" y="5741448"/>
            <a:ext cx="2700000" cy="540000"/>
          </a:xfrm>
          <a:solidFill>
            <a:schemeClr val="accent3"/>
          </a:solidFill>
        </p:spPr>
        <p:txBody>
          <a:bodyPr lIns="72000" tIns="72000" rIns="72000" bIns="72000" anchor="ctr" anchorCtr="0">
            <a:normAutofit/>
          </a:bodyPr>
          <a:lstStyle>
            <a:lvl1pPr marL="0" indent="0" algn="ctr">
              <a:buNone/>
              <a:defRPr sz="1200">
                <a:solidFill>
                  <a:schemeClr val="bg1"/>
                </a:solidFill>
              </a:defRPr>
            </a:lvl1pPr>
          </a:lstStyle>
          <a:p>
            <a:pPr lvl="0"/>
            <a:r>
              <a:rPr lang="en-GB" dirty="0"/>
              <a:t>Click to add name and job title</a:t>
            </a:r>
          </a:p>
        </p:txBody>
      </p:sp>
    </p:spTree>
    <p:custDataLst>
      <p:tags r:id="rId1"/>
    </p:custDataLst>
    <p:extLst>
      <p:ext uri="{BB962C8B-B14F-4D97-AF65-F5344CB8AC3E}">
        <p14:creationId xmlns:p14="http://schemas.microsoft.com/office/powerpoint/2010/main" val="391926726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2ACDEB7-CE12-4B6A-BE02-44E988CFBF1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b="1575"/>
          <a:stretch/>
        </p:blipFill>
        <p:spPr>
          <a:xfrm>
            <a:off x="0" y="0"/>
            <a:ext cx="12192000" cy="6858000"/>
          </a:xfrm>
          <a:prstGeom prst="rect">
            <a:avLst/>
          </a:prstGeom>
        </p:spPr>
      </p:pic>
      <p:sp>
        <p:nvSpPr>
          <p:cNvPr id="6" name="Rectangle 5">
            <a:extLst>
              <a:ext uri="{FF2B5EF4-FFF2-40B4-BE49-F238E27FC236}">
                <a16:creationId xmlns:a16="http://schemas.microsoft.com/office/drawing/2014/main" id="{DD52D960-8E40-4617-ADFC-8C03EB9F1137}"/>
              </a:ext>
            </a:extLst>
          </p:cNvPr>
          <p:cNvSpPr/>
          <p:nvPr userDrawn="1"/>
        </p:nvSpPr>
        <p:spPr>
          <a:xfrm>
            <a:off x="0" y="0"/>
            <a:ext cx="12192000" cy="6858000"/>
          </a:xfrm>
          <a:prstGeom prst="rect">
            <a:avLst/>
          </a:prstGeom>
          <a:solidFill>
            <a:schemeClr val="accent1">
              <a:alpha val="7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 name="Parallelogram 9">
            <a:extLst>
              <a:ext uri="{FF2B5EF4-FFF2-40B4-BE49-F238E27FC236}">
                <a16:creationId xmlns:a16="http://schemas.microsoft.com/office/drawing/2014/main" id="{497BCECE-4FCE-422C-AB25-B6AAA5A67F90}"/>
              </a:ext>
            </a:extLst>
          </p:cNvPr>
          <p:cNvSpPr/>
          <p:nvPr userDrawn="1"/>
        </p:nvSpPr>
        <p:spPr>
          <a:xfrm>
            <a:off x="643865" y="0"/>
            <a:ext cx="10904270" cy="6858000"/>
          </a:xfrm>
          <a:prstGeom prst="parallelogram">
            <a:avLst/>
          </a:prstGeom>
          <a:solidFill>
            <a:schemeClr val="accent5">
              <a:alpha val="91000"/>
            </a:schemeClr>
          </a:solidFill>
          <a:ln w="25400">
            <a:noFill/>
          </a:ln>
          <a:effectLst>
            <a:outerShdw blurRad="635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8" name="Text Placeholder 27">
            <a:extLst>
              <a:ext uri="{FF2B5EF4-FFF2-40B4-BE49-F238E27FC236}">
                <a16:creationId xmlns:a16="http://schemas.microsoft.com/office/drawing/2014/main" id="{BE96DAD2-6527-49B9-B7F7-607D60231D21}"/>
              </a:ext>
            </a:extLst>
          </p:cNvPr>
          <p:cNvSpPr>
            <a:spLocks noGrp="1" noChangeAspect="1"/>
          </p:cNvSpPr>
          <p:nvPr>
            <p:ph type="body" sz="quarter" idx="10" hasCustomPrompt="1"/>
          </p:nvPr>
        </p:nvSpPr>
        <p:spPr>
          <a:xfrm>
            <a:off x="2362200" y="1485106"/>
            <a:ext cx="7467600" cy="3887787"/>
          </a:xfrm>
          <a:solidFill>
            <a:schemeClr val="bg1"/>
          </a:solidFill>
        </p:spPr>
        <p:txBody>
          <a:bodyPr lIns="72000" tIns="72000" rIns="72000" bIns="72000" anchor="ctr" anchorCtr="0"/>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GB" dirty="0"/>
              <a:t>Click here to add testimonial</a:t>
            </a:r>
          </a:p>
        </p:txBody>
      </p:sp>
    </p:spTree>
    <p:custDataLst>
      <p:tags r:id="rId1"/>
    </p:custDataLst>
    <p:extLst>
      <p:ext uri="{BB962C8B-B14F-4D97-AF65-F5344CB8AC3E}">
        <p14:creationId xmlns:p14="http://schemas.microsoft.com/office/powerpoint/2010/main" val="1532403206"/>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9BB3A5-6311-4777-92BD-AC8940BF1DBB}"/>
              </a:ext>
            </a:extLst>
          </p:cNvPr>
          <p:cNvSpPr>
            <a:spLocks noGrp="1"/>
          </p:cNvSpPr>
          <p:nvPr>
            <p:ph type="title" hasCustomPrompt="1"/>
          </p:nvPr>
        </p:nvSpPr>
        <p:spPr>
          <a:xfrm>
            <a:off x="246062" y="438936"/>
            <a:ext cx="11698287" cy="608029"/>
          </a:xfrm>
        </p:spPr>
        <p:txBody>
          <a:bodyPr/>
          <a:lstStyle/>
          <a:p>
            <a:r>
              <a:rPr lang="en-GB" dirty="0"/>
              <a:t>Do not use: layout for import</a:t>
            </a:r>
          </a:p>
        </p:txBody>
      </p:sp>
      <p:sp>
        <p:nvSpPr>
          <p:cNvPr id="3" name="Text Placeholder 2">
            <a:extLst>
              <a:ext uri="{FF2B5EF4-FFF2-40B4-BE49-F238E27FC236}">
                <a16:creationId xmlns:a16="http://schemas.microsoft.com/office/drawing/2014/main" id="{5E1AC616-EBE9-4F3B-BF65-2DD223CA643E}"/>
              </a:ext>
            </a:extLst>
          </p:cNvPr>
          <p:cNvSpPr>
            <a:spLocks noGrp="1"/>
          </p:cNvSpPr>
          <p:nvPr>
            <p:ph type="body" idx="1"/>
          </p:nvPr>
        </p:nvSpPr>
        <p:spPr>
          <a:xfrm>
            <a:off x="246064" y="1206500"/>
            <a:ext cx="5792786"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Edit Master text styles</a:t>
            </a:r>
          </a:p>
        </p:txBody>
      </p:sp>
      <p:sp>
        <p:nvSpPr>
          <p:cNvPr id="4" name="Content Placeholder 3">
            <a:extLst>
              <a:ext uri="{FF2B5EF4-FFF2-40B4-BE49-F238E27FC236}">
                <a16:creationId xmlns:a16="http://schemas.microsoft.com/office/drawing/2014/main" id="{23A8982C-BA0A-4739-B806-65C9BA5EB777}"/>
              </a:ext>
            </a:extLst>
          </p:cNvPr>
          <p:cNvSpPr>
            <a:spLocks noGrp="1"/>
          </p:cNvSpPr>
          <p:nvPr>
            <p:ph sz="half" idx="2"/>
          </p:nvPr>
        </p:nvSpPr>
        <p:spPr>
          <a:xfrm>
            <a:off x="246064" y="2227261"/>
            <a:ext cx="5801840" cy="3757613"/>
          </a:xfrm>
        </p:spPr>
        <p:txBody>
          <a:bodyPr/>
          <a:lstStyle/>
          <a:p>
            <a:pPr lvl="0"/>
            <a:r>
              <a:rPr lang="en-GB" dirty="0"/>
              <a:t>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5" name="Text Placeholder 4">
            <a:extLst>
              <a:ext uri="{FF2B5EF4-FFF2-40B4-BE49-F238E27FC236}">
                <a16:creationId xmlns:a16="http://schemas.microsoft.com/office/drawing/2014/main" id="{E9E93469-9A18-44FC-8130-D57BE37C147A}"/>
              </a:ext>
            </a:extLst>
          </p:cNvPr>
          <p:cNvSpPr>
            <a:spLocks noGrp="1"/>
          </p:cNvSpPr>
          <p:nvPr>
            <p:ph type="body" sz="quarter" idx="3"/>
          </p:nvPr>
        </p:nvSpPr>
        <p:spPr>
          <a:xfrm>
            <a:off x="6172200" y="1206500"/>
            <a:ext cx="5772150"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Edit Master text styles</a:t>
            </a:r>
          </a:p>
        </p:txBody>
      </p:sp>
      <p:sp>
        <p:nvSpPr>
          <p:cNvPr id="6" name="Content Placeholder 5">
            <a:extLst>
              <a:ext uri="{FF2B5EF4-FFF2-40B4-BE49-F238E27FC236}">
                <a16:creationId xmlns:a16="http://schemas.microsoft.com/office/drawing/2014/main" id="{0BF976E7-EE39-424B-8E00-78B1644ACFA2}"/>
              </a:ext>
            </a:extLst>
          </p:cNvPr>
          <p:cNvSpPr>
            <a:spLocks noGrp="1"/>
          </p:cNvSpPr>
          <p:nvPr>
            <p:ph sz="quarter" idx="4"/>
          </p:nvPr>
        </p:nvSpPr>
        <p:spPr>
          <a:xfrm>
            <a:off x="6172200" y="2227261"/>
            <a:ext cx="5772150" cy="3757613"/>
          </a:xfrm>
        </p:spPr>
        <p:txBody>
          <a:bodyPr/>
          <a:lstStyle/>
          <a:p>
            <a:pPr lvl="0"/>
            <a:r>
              <a:rPr lang="en-GB" dirty="0"/>
              <a:t>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cxnSp>
        <p:nvCxnSpPr>
          <p:cNvPr id="18" name="Straight Connector 17">
            <a:extLst>
              <a:ext uri="{FF2B5EF4-FFF2-40B4-BE49-F238E27FC236}">
                <a16:creationId xmlns:a16="http://schemas.microsoft.com/office/drawing/2014/main" id="{9157BD64-C006-46A8-970F-FC5AB17611A1}"/>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9" name="Footer Placeholder 18">
            <a:extLst>
              <a:ext uri="{FF2B5EF4-FFF2-40B4-BE49-F238E27FC236}">
                <a16:creationId xmlns:a16="http://schemas.microsoft.com/office/drawing/2014/main" id="{C4DE2CBC-2CC3-420D-AA40-6DA43A278D39}"/>
              </a:ext>
            </a:extLst>
          </p:cNvPr>
          <p:cNvSpPr>
            <a:spLocks noGrp="1"/>
          </p:cNvSpPr>
          <p:nvPr>
            <p:ph type="ftr" sz="quarter" idx="10"/>
          </p:nvPr>
        </p:nvSpPr>
        <p:spPr/>
        <p:txBody>
          <a:bodyPr/>
          <a:lstStyle/>
          <a:p>
            <a:endParaRPr lang="en-GB" dirty="0"/>
          </a:p>
        </p:txBody>
      </p:sp>
      <p:pic>
        <p:nvPicPr>
          <p:cNvPr id="20" name="Picture 19">
            <a:extLst>
              <a:ext uri="{FF2B5EF4-FFF2-40B4-BE49-F238E27FC236}">
                <a16:creationId xmlns:a16="http://schemas.microsoft.com/office/drawing/2014/main" id="{95B1CE2F-D166-A74A-B061-D6247EE6659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261995156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48887E-B1E7-469D-9541-68A8CD87A798}"/>
              </a:ext>
            </a:extLst>
          </p:cNvPr>
          <p:cNvSpPr>
            <a:spLocks noGrp="1"/>
          </p:cNvSpPr>
          <p:nvPr>
            <p:ph type="title" hasCustomPrompt="1"/>
          </p:nvPr>
        </p:nvSpPr>
        <p:spPr/>
        <p:txBody>
          <a:bodyPr/>
          <a:lstStyle>
            <a:lvl1pPr>
              <a:defRPr/>
            </a:lvl1pPr>
          </a:lstStyle>
          <a:p>
            <a:r>
              <a:rPr lang="en-GB" dirty="0"/>
              <a:t>Do not use: layout for import</a:t>
            </a:r>
          </a:p>
        </p:txBody>
      </p:sp>
      <p:sp>
        <p:nvSpPr>
          <p:cNvPr id="3" name="Content Placeholder 2">
            <a:extLst>
              <a:ext uri="{FF2B5EF4-FFF2-40B4-BE49-F238E27FC236}">
                <a16:creationId xmlns:a16="http://schemas.microsoft.com/office/drawing/2014/main" id="{D092C4BC-75C4-4C16-B705-4C1DB9D9A31C}"/>
              </a:ext>
            </a:extLst>
          </p:cNvPr>
          <p:cNvSpPr>
            <a:spLocks noGrp="1"/>
          </p:cNvSpPr>
          <p:nvPr>
            <p:ph sz="half" idx="1"/>
          </p:nvPr>
        </p:nvSpPr>
        <p:spPr>
          <a:xfrm>
            <a:off x="255116" y="1196975"/>
            <a:ext cx="5764684" cy="4787900"/>
          </a:xfrm>
        </p:spPr>
        <p:txBody>
          <a:bodyPr/>
          <a:lstStyle/>
          <a:p>
            <a:pPr lvl="0"/>
            <a:r>
              <a:rPr lang="en-GB" dirty="0"/>
              <a:t>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4" name="Content Placeholder 3">
            <a:extLst>
              <a:ext uri="{FF2B5EF4-FFF2-40B4-BE49-F238E27FC236}">
                <a16:creationId xmlns:a16="http://schemas.microsoft.com/office/drawing/2014/main" id="{0A6BA9F1-786C-4D83-B2D0-4ECA704332B3}"/>
              </a:ext>
            </a:extLst>
          </p:cNvPr>
          <p:cNvSpPr>
            <a:spLocks noGrp="1"/>
          </p:cNvSpPr>
          <p:nvPr>
            <p:ph sz="half" idx="2"/>
          </p:nvPr>
        </p:nvSpPr>
        <p:spPr>
          <a:xfrm>
            <a:off x="6172199" y="1196975"/>
            <a:ext cx="5764683" cy="4787900"/>
          </a:xfrm>
        </p:spPr>
        <p:txBody>
          <a:bodyPr/>
          <a:lstStyle/>
          <a:p>
            <a:pPr lvl="0"/>
            <a:r>
              <a:rPr lang="en-GB" dirty="0"/>
              <a:t>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cxnSp>
        <p:nvCxnSpPr>
          <p:cNvPr id="16" name="Straight Connector 15">
            <a:extLst>
              <a:ext uri="{FF2B5EF4-FFF2-40B4-BE49-F238E27FC236}">
                <a16:creationId xmlns:a16="http://schemas.microsoft.com/office/drawing/2014/main" id="{13F5A62D-55A5-4C2A-A5FA-58D73710621C}"/>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7" name="Footer Placeholder 16">
            <a:extLst>
              <a:ext uri="{FF2B5EF4-FFF2-40B4-BE49-F238E27FC236}">
                <a16:creationId xmlns:a16="http://schemas.microsoft.com/office/drawing/2014/main" id="{96D5D8B3-7463-4AFC-B990-724156906FCB}"/>
              </a:ext>
            </a:extLst>
          </p:cNvPr>
          <p:cNvSpPr>
            <a:spLocks noGrp="1"/>
          </p:cNvSpPr>
          <p:nvPr>
            <p:ph type="ftr" sz="quarter" idx="10"/>
          </p:nvPr>
        </p:nvSpPr>
        <p:spPr/>
        <p:txBody>
          <a:bodyPr/>
          <a:lstStyle/>
          <a:p>
            <a:endParaRPr lang="en-GB" dirty="0"/>
          </a:p>
        </p:txBody>
      </p:sp>
      <p:pic>
        <p:nvPicPr>
          <p:cNvPr id="18" name="Picture 17">
            <a:extLst>
              <a:ext uri="{FF2B5EF4-FFF2-40B4-BE49-F238E27FC236}">
                <a16:creationId xmlns:a16="http://schemas.microsoft.com/office/drawing/2014/main" id="{69F65647-BABC-9642-AF67-EDB6BEECF527}"/>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703909886"/>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1488B1-A1AF-4B75-B96A-04232738A23C}"/>
              </a:ext>
            </a:extLst>
          </p:cNvPr>
          <p:cNvSpPr>
            <a:spLocks noGrp="1"/>
          </p:cNvSpPr>
          <p:nvPr>
            <p:ph type="title" hasCustomPrompt="1"/>
          </p:nvPr>
        </p:nvSpPr>
        <p:spPr>
          <a:xfrm>
            <a:off x="255116" y="1196975"/>
            <a:ext cx="11689234" cy="2852737"/>
          </a:xfrm>
        </p:spPr>
        <p:txBody>
          <a:bodyPr anchor="b">
            <a:normAutofit/>
          </a:bodyPr>
          <a:lstStyle>
            <a:lvl1pPr algn="ctr">
              <a:defRPr sz="7200">
                <a:solidFill>
                  <a:schemeClr val="accent1"/>
                </a:solidFill>
              </a:defRPr>
            </a:lvl1pPr>
          </a:lstStyle>
          <a:p>
            <a:r>
              <a:rPr lang="en-GB" dirty="0"/>
              <a:t>Do not use: layout for import</a:t>
            </a:r>
          </a:p>
        </p:txBody>
      </p:sp>
      <p:sp>
        <p:nvSpPr>
          <p:cNvPr id="3" name="Text Placeholder 2">
            <a:extLst>
              <a:ext uri="{FF2B5EF4-FFF2-40B4-BE49-F238E27FC236}">
                <a16:creationId xmlns:a16="http://schemas.microsoft.com/office/drawing/2014/main" id="{FE1CED14-4054-4CC8-B680-F8F6BE841C8B}"/>
              </a:ext>
            </a:extLst>
          </p:cNvPr>
          <p:cNvSpPr>
            <a:spLocks noGrp="1"/>
          </p:cNvSpPr>
          <p:nvPr>
            <p:ph type="body" idx="1"/>
          </p:nvPr>
        </p:nvSpPr>
        <p:spPr>
          <a:xfrm>
            <a:off x="255116" y="4268771"/>
            <a:ext cx="11689234" cy="1500187"/>
          </a:xfrm>
        </p:spPr>
        <p:txBody>
          <a:bodyPr/>
          <a:lstStyle>
            <a:lvl1pPr marL="0" indent="0" algn="ctr">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dirty="0"/>
              <a:t>Edit Master text styles</a:t>
            </a:r>
          </a:p>
        </p:txBody>
      </p:sp>
      <p:cxnSp>
        <p:nvCxnSpPr>
          <p:cNvPr id="15" name="Straight Connector 14">
            <a:extLst>
              <a:ext uri="{FF2B5EF4-FFF2-40B4-BE49-F238E27FC236}">
                <a16:creationId xmlns:a16="http://schemas.microsoft.com/office/drawing/2014/main" id="{4909A7D2-2013-40CF-9FD9-EC93123931CF}"/>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6" name="Footer Placeholder 15">
            <a:extLst>
              <a:ext uri="{FF2B5EF4-FFF2-40B4-BE49-F238E27FC236}">
                <a16:creationId xmlns:a16="http://schemas.microsoft.com/office/drawing/2014/main" id="{B2033BEB-E621-4FF6-B733-B1BB1AF52699}"/>
              </a:ext>
            </a:extLst>
          </p:cNvPr>
          <p:cNvSpPr>
            <a:spLocks noGrp="1"/>
          </p:cNvSpPr>
          <p:nvPr>
            <p:ph type="ftr" sz="quarter" idx="10"/>
          </p:nvPr>
        </p:nvSpPr>
        <p:spPr/>
        <p:txBody>
          <a:bodyPr/>
          <a:lstStyle/>
          <a:p>
            <a:endParaRPr lang="en-GB" dirty="0"/>
          </a:p>
        </p:txBody>
      </p:sp>
      <p:pic>
        <p:nvPicPr>
          <p:cNvPr id="17" name="Picture 16">
            <a:extLst>
              <a:ext uri="{FF2B5EF4-FFF2-40B4-BE49-F238E27FC236}">
                <a16:creationId xmlns:a16="http://schemas.microsoft.com/office/drawing/2014/main" id="{2439CD5E-C5EA-774E-BA63-B72B7B07B079}"/>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1034429826"/>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75767D-669F-4985-B98F-DC507BD41F27}"/>
              </a:ext>
            </a:extLst>
          </p:cNvPr>
          <p:cNvSpPr>
            <a:spLocks noGrp="1"/>
          </p:cNvSpPr>
          <p:nvPr>
            <p:ph type="title" hasCustomPrompt="1"/>
          </p:nvPr>
        </p:nvSpPr>
        <p:spPr>
          <a:xfrm>
            <a:off x="255116" y="457200"/>
            <a:ext cx="3932237" cy="1600200"/>
          </a:xfrm>
        </p:spPr>
        <p:txBody>
          <a:bodyPr anchor="b">
            <a:normAutofit/>
          </a:bodyPr>
          <a:lstStyle>
            <a:lvl1pPr>
              <a:defRPr sz="2400"/>
            </a:lvl1pPr>
          </a:lstStyle>
          <a:p>
            <a:r>
              <a:rPr lang="en-GB" dirty="0"/>
              <a:t>Do not use: layout for import</a:t>
            </a:r>
          </a:p>
        </p:txBody>
      </p:sp>
      <p:sp>
        <p:nvSpPr>
          <p:cNvPr id="3" name="Content Placeholder 2">
            <a:extLst>
              <a:ext uri="{FF2B5EF4-FFF2-40B4-BE49-F238E27FC236}">
                <a16:creationId xmlns:a16="http://schemas.microsoft.com/office/drawing/2014/main" id="{BBD251DE-221D-4233-A526-8B9F83A0FFD1}"/>
              </a:ext>
            </a:extLst>
          </p:cNvPr>
          <p:cNvSpPr>
            <a:spLocks noGrp="1"/>
          </p:cNvSpPr>
          <p:nvPr>
            <p:ph idx="1"/>
          </p:nvPr>
        </p:nvSpPr>
        <p:spPr>
          <a:xfrm>
            <a:off x="5772150" y="472167"/>
            <a:ext cx="6172200" cy="5512707"/>
          </a:xfrm>
        </p:spPr>
        <p:txBody>
          <a:bodyPr/>
          <a:lstStyle>
            <a:lvl1pPr>
              <a:defRPr sz="2000"/>
            </a:lvl1pPr>
            <a:lvl2pPr>
              <a:defRPr sz="1800"/>
            </a:lvl2pPr>
            <a:lvl3pPr>
              <a:defRPr sz="1600"/>
            </a:lvl3pPr>
            <a:lvl4pPr>
              <a:defRPr sz="1400"/>
            </a:lvl4pPr>
            <a:lvl5pPr>
              <a:defRPr sz="1200"/>
            </a:lvl5pPr>
            <a:lvl6pPr>
              <a:defRPr sz="2000"/>
            </a:lvl6pPr>
            <a:lvl7pPr>
              <a:defRPr sz="2000"/>
            </a:lvl7pPr>
            <a:lvl8pPr>
              <a:defRPr sz="2000"/>
            </a:lvl8pPr>
            <a:lvl9pPr>
              <a:defRPr sz="2000"/>
            </a:lvl9pPr>
          </a:lstStyle>
          <a:p>
            <a:pPr lvl="0"/>
            <a:r>
              <a:rPr lang="en-GB" dirty="0"/>
              <a:t>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4" name="Text Placeholder 3">
            <a:extLst>
              <a:ext uri="{FF2B5EF4-FFF2-40B4-BE49-F238E27FC236}">
                <a16:creationId xmlns:a16="http://schemas.microsoft.com/office/drawing/2014/main" id="{54975799-0A1F-4C59-BA8A-6A3DABEC4FE7}"/>
              </a:ext>
            </a:extLst>
          </p:cNvPr>
          <p:cNvSpPr>
            <a:spLocks noGrp="1"/>
          </p:cNvSpPr>
          <p:nvPr>
            <p:ph type="body" sz="half" idx="2"/>
          </p:nvPr>
        </p:nvSpPr>
        <p:spPr>
          <a:xfrm>
            <a:off x="255116" y="2216134"/>
            <a:ext cx="3932237" cy="3768740"/>
          </a:xfrm>
        </p:spPr>
        <p:txBody>
          <a:bodyPr/>
          <a:lstStyle>
            <a:lvl1pPr marL="0" indent="0">
              <a:buNone/>
              <a:defRPr sz="1600">
                <a:solidFill>
                  <a:schemeClr val="accent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Edit Master text styles</a:t>
            </a:r>
          </a:p>
        </p:txBody>
      </p:sp>
      <p:cxnSp>
        <p:nvCxnSpPr>
          <p:cNvPr id="16" name="Straight Connector 15">
            <a:extLst>
              <a:ext uri="{FF2B5EF4-FFF2-40B4-BE49-F238E27FC236}">
                <a16:creationId xmlns:a16="http://schemas.microsoft.com/office/drawing/2014/main" id="{6561BF7B-28D8-4A1F-9B8C-0A12090F469C}"/>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7" name="Footer Placeholder 16">
            <a:extLst>
              <a:ext uri="{FF2B5EF4-FFF2-40B4-BE49-F238E27FC236}">
                <a16:creationId xmlns:a16="http://schemas.microsoft.com/office/drawing/2014/main" id="{EBF86D83-6518-4E3A-B8CD-C72CC799BF54}"/>
              </a:ext>
            </a:extLst>
          </p:cNvPr>
          <p:cNvSpPr>
            <a:spLocks noGrp="1"/>
          </p:cNvSpPr>
          <p:nvPr>
            <p:ph type="ftr" sz="quarter" idx="10"/>
          </p:nvPr>
        </p:nvSpPr>
        <p:spPr/>
        <p:txBody>
          <a:bodyPr/>
          <a:lstStyle/>
          <a:p>
            <a:endParaRPr lang="en-GB" dirty="0"/>
          </a:p>
        </p:txBody>
      </p:sp>
      <p:pic>
        <p:nvPicPr>
          <p:cNvPr id="18" name="Picture 17">
            <a:extLst>
              <a:ext uri="{FF2B5EF4-FFF2-40B4-BE49-F238E27FC236}">
                <a16:creationId xmlns:a16="http://schemas.microsoft.com/office/drawing/2014/main" id="{C1325C6C-9D80-804A-95BB-078AA7A837B5}"/>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2446173632"/>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B04A5F-C873-4F0E-9E5A-34F86096CE12}"/>
              </a:ext>
            </a:extLst>
          </p:cNvPr>
          <p:cNvSpPr>
            <a:spLocks noGrp="1"/>
          </p:cNvSpPr>
          <p:nvPr>
            <p:ph type="title" hasCustomPrompt="1"/>
          </p:nvPr>
        </p:nvSpPr>
        <p:spPr>
          <a:xfrm>
            <a:off x="255116" y="457200"/>
            <a:ext cx="3932237" cy="1600200"/>
          </a:xfrm>
        </p:spPr>
        <p:txBody>
          <a:bodyPr anchor="b"/>
          <a:lstStyle>
            <a:lvl1pPr>
              <a:defRPr sz="3200">
                <a:solidFill>
                  <a:schemeClr val="tx2"/>
                </a:solidFill>
              </a:defRPr>
            </a:lvl1pPr>
          </a:lstStyle>
          <a:p>
            <a:r>
              <a:rPr lang="en-GB" dirty="0"/>
              <a:t>Do not use: layout for import</a:t>
            </a:r>
          </a:p>
        </p:txBody>
      </p:sp>
      <p:sp>
        <p:nvSpPr>
          <p:cNvPr id="3" name="Picture Placeholder 2">
            <a:extLst>
              <a:ext uri="{FF2B5EF4-FFF2-40B4-BE49-F238E27FC236}">
                <a16:creationId xmlns:a16="http://schemas.microsoft.com/office/drawing/2014/main" id="{791F0EBD-89E2-4A9E-9565-654DD7C10E54}"/>
              </a:ext>
            </a:extLst>
          </p:cNvPr>
          <p:cNvSpPr>
            <a:spLocks noGrp="1"/>
          </p:cNvSpPr>
          <p:nvPr>
            <p:ph type="pic" idx="1"/>
          </p:nvPr>
        </p:nvSpPr>
        <p:spPr>
          <a:xfrm>
            <a:off x="5734049" y="457200"/>
            <a:ext cx="6210799" cy="552899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dirty="0"/>
              <a:t>Click icon to add picture</a:t>
            </a:r>
          </a:p>
        </p:txBody>
      </p:sp>
      <p:sp>
        <p:nvSpPr>
          <p:cNvPr id="4" name="Text Placeholder 3">
            <a:extLst>
              <a:ext uri="{FF2B5EF4-FFF2-40B4-BE49-F238E27FC236}">
                <a16:creationId xmlns:a16="http://schemas.microsoft.com/office/drawing/2014/main" id="{E9C216C3-064B-42A2-A420-78C79A2E8A2B}"/>
              </a:ext>
            </a:extLst>
          </p:cNvPr>
          <p:cNvSpPr>
            <a:spLocks noGrp="1"/>
          </p:cNvSpPr>
          <p:nvPr>
            <p:ph type="body" sz="half" idx="2"/>
          </p:nvPr>
        </p:nvSpPr>
        <p:spPr>
          <a:xfrm>
            <a:off x="255116" y="2216134"/>
            <a:ext cx="3932237" cy="376874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Edit Master text styles</a:t>
            </a:r>
          </a:p>
        </p:txBody>
      </p:sp>
      <p:cxnSp>
        <p:nvCxnSpPr>
          <p:cNvPr id="16" name="Straight Connector 15">
            <a:extLst>
              <a:ext uri="{FF2B5EF4-FFF2-40B4-BE49-F238E27FC236}">
                <a16:creationId xmlns:a16="http://schemas.microsoft.com/office/drawing/2014/main" id="{1495847F-362D-4D61-A38C-6A82B96E853F}"/>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7" name="Footer Placeholder 16">
            <a:extLst>
              <a:ext uri="{FF2B5EF4-FFF2-40B4-BE49-F238E27FC236}">
                <a16:creationId xmlns:a16="http://schemas.microsoft.com/office/drawing/2014/main" id="{823C35D5-1A59-4590-B12B-E560F860AF31}"/>
              </a:ext>
            </a:extLst>
          </p:cNvPr>
          <p:cNvSpPr>
            <a:spLocks noGrp="1"/>
          </p:cNvSpPr>
          <p:nvPr>
            <p:ph type="ftr" sz="quarter" idx="10"/>
          </p:nvPr>
        </p:nvSpPr>
        <p:spPr/>
        <p:txBody>
          <a:bodyPr/>
          <a:lstStyle/>
          <a:p>
            <a:endParaRPr lang="en-GB" dirty="0"/>
          </a:p>
        </p:txBody>
      </p:sp>
      <p:pic>
        <p:nvPicPr>
          <p:cNvPr id="19" name="Picture 18">
            <a:extLst>
              <a:ext uri="{FF2B5EF4-FFF2-40B4-BE49-F238E27FC236}">
                <a16:creationId xmlns:a16="http://schemas.microsoft.com/office/drawing/2014/main" id="{2B738EAB-E660-A942-828A-BE78F23F147F}"/>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1044443257"/>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35468C-0714-4D52-8AD3-B0C6BE38D4E8}"/>
              </a:ext>
            </a:extLst>
          </p:cNvPr>
          <p:cNvSpPr>
            <a:spLocks noGrp="1"/>
          </p:cNvSpPr>
          <p:nvPr>
            <p:ph type="title" hasCustomPrompt="1"/>
          </p:nvPr>
        </p:nvSpPr>
        <p:spPr/>
        <p:txBody>
          <a:bodyPr/>
          <a:lstStyle>
            <a:lvl1pPr>
              <a:defRPr/>
            </a:lvl1pPr>
          </a:lstStyle>
          <a:p>
            <a:r>
              <a:rPr lang="en-GB" dirty="0"/>
              <a:t>Do not use: layout for import</a:t>
            </a:r>
          </a:p>
        </p:txBody>
      </p:sp>
      <p:sp>
        <p:nvSpPr>
          <p:cNvPr id="3" name="Vertical Text Placeholder 2">
            <a:extLst>
              <a:ext uri="{FF2B5EF4-FFF2-40B4-BE49-F238E27FC236}">
                <a16:creationId xmlns:a16="http://schemas.microsoft.com/office/drawing/2014/main" id="{45965166-0DAE-481F-B34C-6F174BF35573}"/>
              </a:ext>
            </a:extLst>
          </p:cNvPr>
          <p:cNvSpPr>
            <a:spLocks noGrp="1"/>
          </p:cNvSpPr>
          <p:nvPr>
            <p:ph type="body" orient="vert" idx="1"/>
          </p:nvPr>
        </p:nvSpPr>
        <p:spPr/>
        <p:txBody>
          <a:bodyPr vert="eaVert"/>
          <a:lstStyle/>
          <a:p>
            <a:pPr lvl="0"/>
            <a:r>
              <a:rPr lang="en-GB" dirty="0"/>
              <a:t>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cxnSp>
        <p:nvCxnSpPr>
          <p:cNvPr id="15" name="Straight Connector 14">
            <a:extLst>
              <a:ext uri="{FF2B5EF4-FFF2-40B4-BE49-F238E27FC236}">
                <a16:creationId xmlns:a16="http://schemas.microsoft.com/office/drawing/2014/main" id="{2AE8B7EC-3349-4097-AC88-57E06D08EFA3}"/>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6" name="Footer Placeholder 15">
            <a:extLst>
              <a:ext uri="{FF2B5EF4-FFF2-40B4-BE49-F238E27FC236}">
                <a16:creationId xmlns:a16="http://schemas.microsoft.com/office/drawing/2014/main" id="{411D6BD3-B4FD-45AC-AA08-CE4585D60073}"/>
              </a:ext>
            </a:extLst>
          </p:cNvPr>
          <p:cNvSpPr>
            <a:spLocks noGrp="1"/>
          </p:cNvSpPr>
          <p:nvPr>
            <p:ph type="ftr" sz="quarter" idx="10"/>
          </p:nvPr>
        </p:nvSpPr>
        <p:spPr/>
        <p:txBody>
          <a:bodyPr/>
          <a:lstStyle/>
          <a:p>
            <a:endParaRPr lang="en-GB" dirty="0"/>
          </a:p>
        </p:txBody>
      </p:sp>
      <p:pic>
        <p:nvPicPr>
          <p:cNvPr id="17" name="Picture 16">
            <a:extLst>
              <a:ext uri="{FF2B5EF4-FFF2-40B4-BE49-F238E27FC236}">
                <a16:creationId xmlns:a16="http://schemas.microsoft.com/office/drawing/2014/main" id="{5ED7C1A8-772D-4846-9554-3594B1A9C53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4144050802"/>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F58B0D2-1361-4912-BBDB-ECD9D09F3B03}"/>
              </a:ext>
            </a:extLst>
          </p:cNvPr>
          <p:cNvSpPr>
            <a:spLocks noGrp="1"/>
          </p:cNvSpPr>
          <p:nvPr>
            <p:ph type="title" orient="vert" hasCustomPrompt="1"/>
          </p:nvPr>
        </p:nvSpPr>
        <p:spPr>
          <a:xfrm>
            <a:off x="9294082" y="457200"/>
            <a:ext cx="2628900" cy="5527675"/>
          </a:xfrm>
        </p:spPr>
        <p:txBody>
          <a:bodyPr vert="eaVert"/>
          <a:lstStyle>
            <a:lvl1pPr>
              <a:defRPr/>
            </a:lvl1pPr>
          </a:lstStyle>
          <a:p>
            <a:r>
              <a:rPr lang="en-GB" dirty="0"/>
              <a:t>Do not use: layout for import</a:t>
            </a:r>
          </a:p>
        </p:txBody>
      </p:sp>
      <p:sp>
        <p:nvSpPr>
          <p:cNvPr id="3" name="Vertical Text Placeholder 2">
            <a:extLst>
              <a:ext uri="{FF2B5EF4-FFF2-40B4-BE49-F238E27FC236}">
                <a16:creationId xmlns:a16="http://schemas.microsoft.com/office/drawing/2014/main" id="{F47E7A9A-51FB-431E-B074-D0E2E14A01F9}"/>
              </a:ext>
            </a:extLst>
          </p:cNvPr>
          <p:cNvSpPr>
            <a:spLocks noGrp="1"/>
          </p:cNvSpPr>
          <p:nvPr>
            <p:ph type="body" orient="vert" idx="1"/>
          </p:nvPr>
        </p:nvSpPr>
        <p:spPr>
          <a:xfrm>
            <a:off x="258132" y="457200"/>
            <a:ext cx="8733468" cy="5491715"/>
          </a:xfrm>
        </p:spPr>
        <p:txBody>
          <a:bodyPr vert="eaVert"/>
          <a:lstStyle/>
          <a:p>
            <a:pPr lvl="0"/>
            <a:r>
              <a:rPr lang="en-GB" dirty="0"/>
              <a:t>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cxnSp>
        <p:nvCxnSpPr>
          <p:cNvPr id="15" name="Straight Connector 14">
            <a:extLst>
              <a:ext uri="{FF2B5EF4-FFF2-40B4-BE49-F238E27FC236}">
                <a16:creationId xmlns:a16="http://schemas.microsoft.com/office/drawing/2014/main" id="{75EF3A77-D752-4C5F-B2CC-9BAB24963278}"/>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6" name="Footer Placeholder 15">
            <a:extLst>
              <a:ext uri="{FF2B5EF4-FFF2-40B4-BE49-F238E27FC236}">
                <a16:creationId xmlns:a16="http://schemas.microsoft.com/office/drawing/2014/main" id="{8CE58F1F-0073-4782-8430-46DA8586EEF7}"/>
              </a:ext>
            </a:extLst>
          </p:cNvPr>
          <p:cNvSpPr>
            <a:spLocks noGrp="1"/>
          </p:cNvSpPr>
          <p:nvPr>
            <p:ph type="ftr" sz="quarter" idx="10"/>
          </p:nvPr>
        </p:nvSpPr>
        <p:spPr/>
        <p:txBody>
          <a:bodyPr/>
          <a:lstStyle/>
          <a:p>
            <a:endParaRPr lang="en-GB" dirty="0"/>
          </a:p>
        </p:txBody>
      </p:sp>
      <p:pic>
        <p:nvPicPr>
          <p:cNvPr id="17" name="Picture 16">
            <a:extLst>
              <a:ext uri="{FF2B5EF4-FFF2-40B4-BE49-F238E27FC236}">
                <a16:creationId xmlns:a16="http://schemas.microsoft.com/office/drawing/2014/main" id="{D0B56DBC-378E-0147-8B32-3AED3A927399}"/>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3400458096"/>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33048C1-0731-4851-A0E2-A0B17A9A5936}" type="datetimeFigureOut">
              <a:rPr lang="en-GB" smtClean="0"/>
              <a:t>18/05/2021</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17D633C5-2996-4E39-8608-70E7BD691438}" type="slidenum">
              <a:rPr lang="en-GB" smtClean="0"/>
              <a:t>‹#›</a:t>
            </a:fld>
            <a:endParaRPr lang="en-GB" dirty="0"/>
          </a:p>
        </p:txBody>
      </p:sp>
    </p:spTree>
    <p:extLst>
      <p:ext uri="{BB962C8B-B14F-4D97-AF65-F5344CB8AC3E}">
        <p14:creationId xmlns:p14="http://schemas.microsoft.com/office/powerpoint/2010/main" val="4096429306"/>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tags" Target="../tags/tag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56.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theme" Target="../theme/theme2.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72.xml"/><Relationship Id="rId18" Type="http://schemas.openxmlformats.org/officeDocument/2006/relationships/slideLayout" Target="../slideLayouts/slideLayout77.xml"/><Relationship Id="rId26" Type="http://schemas.openxmlformats.org/officeDocument/2006/relationships/slideLayout" Target="../slideLayouts/slideLayout85.xml"/><Relationship Id="rId39" Type="http://schemas.openxmlformats.org/officeDocument/2006/relationships/slideLayout" Target="../slideLayouts/slideLayout98.xml"/><Relationship Id="rId21" Type="http://schemas.openxmlformats.org/officeDocument/2006/relationships/slideLayout" Target="../slideLayouts/slideLayout80.xml"/><Relationship Id="rId34" Type="http://schemas.openxmlformats.org/officeDocument/2006/relationships/slideLayout" Target="../slideLayouts/slideLayout93.xml"/><Relationship Id="rId42" Type="http://schemas.openxmlformats.org/officeDocument/2006/relationships/slideLayout" Target="../slideLayouts/slideLayout101.xml"/><Relationship Id="rId7" Type="http://schemas.openxmlformats.org/officeDocument/2006/relationships/slideLayout" Target="../slideLayouts/slideLayout66.xml"/><Relationship Id="rId2" Type="http://schemas.openxmlformats.org/officeDocument/2006/relationships/slideLayout" Target="../slideLayouts/slideLayout61.xml"/><Relationship Id="rId16" Type="http://schemas.openxmlformats.org/officeDocument/2006/relationships/slideLayout" Target="../slideLayouts/slideLayout75.xml"/><Relationship Id="rId29" Type="http://schemas.openxmlformats.org/officeDocument/2006/relationships/slideLayout" Target="../slideLayouts/slideLayout88.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24" Type="http://schemas.openxmlformats.org/officeDocument/2006/relationships/slideLayout" Target="../slideLayouts/slideLayout83.xml"/><Relationship Id="rId32" Type="http://schemas.openxmlformats.org/officeDocument/2006/relationships/slideLayout" Target="../slideLayouts/slideLayout91.xml"/><Relationship Id="rId37" Type="http://schemas.openxmlformats.org/officeDocument/2006/relationships/slideLayout" Target="../slideLayouts/slideLayout96.xml"/><Relationship Id="rId40" Type="http://schemas.openxmlformats.org/officeDocument/2006/relationships/slideLayout" Target="../slideLayouts/slideLayout99.xml"/><Relationship Id="rId45" Type="http://schemas.openxmlformats.org/officeDocument/2006/relationships/theme" Target="../theme/theme3.xml"/><Relationship Id="rId5" Type="http://schemas.openxmlformats.org/officeDocument/2006/relationships/slideLayout" Target="../slideLayouts/slideLayout64.xml"/><Relationship Id="rId15" Type="http://schemas.openxmlformats.org/officeDocument/2006/relationships/slideLayout" Target="../slideLayouts/slideLayout74.xml"/><Relationship Id="rId23" Type="http://schemas.openxmlformats.org/officeDocument/2006/relationships/slideLayout" Target="../slideLayouts/slideLayout82.xml"/><Relationship Id="rId28" Type="http://schemas.openxmlformats.org/officeDocument/2006/relationships/slideLayout" Target="../slideLayouts/slideLayout87.xml"/><Relationship Id="rId36" Type="http://schemas.openxmlformats.org/officeDocument/2006/relationships/slideLayout" Target="../slideLayouts/slideLayout95.xml"/><Relationship Id="rId10" Type="http://schemas.openxmlformats.org/officeDocument/2006/relationships/slideLayout" Target="../slideLayouts/slideLayout69.xml"/><Relationship Id="rId19" Type="http://schemas.openxmlformats.org/officeDocument/2006/relationships/slideLayout" Target="../slideLayouts/slideLayout78.xml"/><Relationship Id="rId31" Type="http://schemas.openxmlformats.org/officeDocument/2006/relationships/slideLayout" Target="../slideLayouts/slideLayout90.xml"/><Relationship Id="rId44" Type="http://schemas.openxmlformats.org/officeDocument/2006/relationships/slideLayout" Target="../slideLayouts/slideLayout103.xml"/><Relationship Id="rId4" Type="http://schemas.openxmlformats.org/officeDocument/2006/relationships/slideLayout" Target="../slideLayouts/slideLayout63.xml"/><Relationship Id="rId9" Type="http://schemas.openxmlformats.org/officeDocument/2006/relationships/slideLayout" Target="../slideLayouts/slideLayout68.xml"/><Relationship Id="rId14" Type="http://schemas.openxmlformats.org/officeDocument/2006/relationships/slideLayout" Target="../slideLayouts/slideLayout73.xml"/><Relationship Id="rId22" Type="http://schemas.openxmlformats.org/officeDocument/2006/relationships/slideLayout" Target="../slideLayouts/slideLayout81.xml"/><Relationship Id="rId27" Type="http://schemas.openxmlformats.org/officeDocument/2006/relationships/slideLayout" Target="../slideLayouts/slideLayout86.xml"/><Relationship Id="rId30" Type="http://schemas.openxmlformats.org/officeDocument/2006/relationships/slideLayout" Target="../slideLayouts/slideLayout89.xml"/><Relationship Id="rId35" Type="http://schemas.openxmlformats.org/officeDocument/2006/relationships/slideLayout" Target="../slideLayouts/slideLayout94.xml"/><Relationship Id="rId43" Type="http://schemas.openxmlformats.org/officeDocument/2006/relationships/slideLayout" Target="../slideLayouts/slideLayout102.xml"/><Relationship Id="rId8" Type="http://schemas.openxmlformats.org/officeDocument/2006/relationships/slideLayout" Target="../slideLayouts/slideLayout67.xml"/><Relationship Id="rId3" Type="http://schemas.openxmlformats.org/officeDocument/2006/relationships/slideLayout" Target="../slideLayouts/slideLayout62.xml"/><Relationship Id="rId12" Type="http://schemas.openxmlformats.org/officeDocument/2006/relationships/slideLayout" Target="../slideLayouts/slideLayout71.xml"/><Relationship Id="rId17" Type="http://schemas.openxmlformats.org/officeDocument/2006/relationships/slideLayout" Target="../slideLayouts/slideLayout76.xml"/><Relationship Id="rId25" Type="http://schemas.openxmlformats.org/officeDocument/2006/relationships/slideLayout" Target="../slideLayouts/slideLayout84.xml"/><Relationship Id="rId33" Type="http://schemas.openxmlformats.org/officeDocument/2006/relationships/slideLayout" Target="../slideLayouts/slideLayout92.xml"/><Relationship Id="rId38" Type="http://schemas.openxmlformats.org/officeDocument/2006/relationships/slideLayout" Target="../slideLayouts/slideLayout97.xml"/><Relationship Id="rId46" Type="http://schemas.openxmlformats.org/officeDocument/2006/relationships/tags" Target="../tags/tag46.xml"/><Relationship Id="rId20" Type="http://schemas.openxmlformats.org/officeDocument/2006/relationships/slideLayout" Target="../slideLayouts/slideLayout79.xml"/><Relationship Id="rId41" Type="http://schemas.openxmlformats.org/officeDocument/2006/relationships/slideLayout" Target="../slideLayouts/slideLayout10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622F13A-DD10-4365-A083-4B841851D566}"/>
              </a:ext>
            </a:extLst>
          </p:cNvPr>
          <p:cNvSpPr>
            <a:spLocks noGrp="1"/>
          </p:cNvSpPr>
          <p:nvPr>
            <p:ph type="title"/>
          </p:nvPr>
        </p:nvSpPr>
        <p:spPr>
          <a:xfrm>
            <a:off x="236365" y="457201"/>
            <a:ext cx="11701463" cy="558799"/>
          </a:xfrm>
          <a:prstGeom prst="rect">
            <a:avLst/>
          </a:prstGeom>
        </p:spPr>
        <p:txBody>
          <a:bodyPr vert="horz" lIns="72000" tIns="72000" rIns="72000" bIns="72000" rtlCol="0" anchor="ctr">
            <a:normAutofit/>
          </a:bodyPr>
          <a:lstStyle/>
          <a:p>
            <a:r>
              <a:rPr lang="en-GB"/>
              <a:t>Click to edit Master title style</a:t>
            </a:r>
            <a:endParaRPr lang="en-GB" dirty="0"/>
          </a:p>
        </p:txBody>
      </p:sp>
      <p:sp>
        <p:nvSpPr>
          <p:cNvPr id="3" name="Text Placeholder 2">
            <a:extLst>
              <a:ext uri="{FF2B5EF4-FFF2-40B4-BE49-F238E27FC236}">
                <a16:creationId xmlns:a16="http://schemas.microsoft.com/office/drawing/2014/main" id="{35F170D6-189B-4FC0-BD94-9368A28CBF51}"/>
              </a:ext>
            </a:extLst>
          </p:cNvPr>
          <p:cNvSpPr>
            <a:spLocks noGrp="1"/>
          </p:cNvSpPr>
          <p:nvPr>
            <p:ph type="body" idx="1"/>
          </p:nvPr>
        </p:nvSpPr>
        <p:spPr>
          <a:xfrm>
            <a:off x="237010" y="1206013"/>
            <a:ext cx="11698287" cy="4780177"/>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5" name="Footer Placeholder 4">
            <a:extLst>
              <a:ext uri="{FF2B5EF4-FFF2-40B4-BE49-F238E27FC236}">
                <a16:creationId xmlns:a16="http://schemas.microsoft.com/office/drawing/2014/main" id="{27961516-66F7-40A5-BCB3-0905494D9949}"/>
              </a:ext>
            </a:extLst>
          </p:cNvPr>
          <p:cNvSpPr>
            <a:spLocks noGrp="1"/>
          </p:cNvSpPr>
          <p:nvPr>
            <p:ph type="ftr" sz="quarter" idx="3"/>
          </p:nvPr>
        </p:nvSpPr>
        <p:spPr>
          <a:xfrm>
            <a:off x="255116" y="6330935"/>
            <a:ext cx="8736484" cy="365125"/>
          </a:xfrm>
          <a:prstGeom prst="rect">
            <a:avLst/>
          </a:prstGeom>
        </p:spPr>
        <p:txBody>
          <a:bodyPr vert="horz" lIns="91440" tIns="45720" rIns="91440" bIns="45720" rtlCol="0" anchor="ctr"/>
          <a:lstStyle>
            <a:lvl1pPr algn="l">
              <a:defRPr sz="1100" b="0" i="0">
                <a:solidFill>
                  <a:schemeClr val="tx1">
                    <a:lumMod val="65000"/>
                    <a:lumOff val="35000"/>
                  </a:schemeClr>
                </a:solidFill>
                <a:latin typeface="Roboto Condensed" panose="02000000000000000000" pitchFamily="2" charset="0"/>
                <a:ea typeface="Roboto Condensed" panose="02000000000000000000" pitchFamily="2" charset="0"/>
                <a:cs typeface="Roboto Condensed" panose="02000000000000000000" pitchFamily="2" charset="0"/>
              </a:defRPr>
            </a:lvl1pPr>
          </a:lstStyle>
          <a:p>
            <a:endParaRPr lang="en-GB" dirty="0"/>
          </a:p>
        </p:txBody>
      </p:sp>
    </p:spTree>
    <p:custDataLst>
      <p:tags r:id="rId50"/>
    </p:custDataLst>
    <p:extLst>
      <p:ext uri="{BB962C8B-B14F-4D97-AF65-F5344CB8AC3E}">
        <p14:creationId xmlns:p14="http://schemas.microsoft.com/office/powerpoint/2010/main" val="2511347657"/>
      </p:ext>
    </p:extLst>
  </p:cSld>
  <p:clrMap bg1="lt1" tx1="dk1" bg2="lt2" tx2="dk2" accent1="accent1" accent2="accent2" accent3="accent3" accent4="accent4" accent5="accent5" accent6="accent6" hlink="hlink" folHlink="folHlink"/>
  <p:sldLayoutIdLst>
    <p:sldLayoutId id="2147483726" r:id="rId1"/>
    <p:sldLayoutId id="2147483675" r:id="rId2"/>
    <p:sldLayoutId id="2147483676" r:id="rId3"/>
    <p:sldLayoutId id="2147483677" r:id="rId4"/>
    <p:sldLayoutId id="2147483662" r:id="rId5"/>
    <p:sldLayoutId id="2147483666" r:id="rId6"/>
    <p:sldLayoutId id="2147483717" r:id="rId7"/>
    <p:sldLayoutId id="2147483719" r:id="rId8"/>
    <p:sldLayoutId id="2147483708" r:id="rId9"/>
    <p:sldLayoutId id="2147483709" r:id="rId10"/>
    <p:sldLayoutId id="2147483710" r:id="rId11"/>
    <p:sldLayoutId id="2147483711" r:id="rId12"/>
    <p:sldLayoutId id="2147483712" r:id="rId13"/>
    <p:sldLayoutId id="2147483724" r:id="rId14"/>
    <p:sldLayoutId id="2147483721" r:id="rId15"/>
    <p:sldLayoutId id="2147483715" r:id="rId16"/>
    <p:sldLayoutId id="2147483716" r:id="rId17"/>
    <p:sldLayoutId id="2147483704" r:id="rId18"/>
    <p:sldLayoutId id="2147483703" r:id="rId19"/>
    <p:sldLayoutId id="2147483707" r:id="rId20"/>
    <p:sldLayoutId id="2147483678" r:id="rId21"/>
    <p:sldLayoutId id="2147483705" r:id="rId22"/>
    <p:sldLayoutId id="2147483684" r:id="rId23"/>
    <p:sldLayoutId id="2147483699" r:id="rId24"/>
    <p:sldLayoutId id="2147483700" r:id="rId25"/>
    <p:sldLayoutId id="2147483701" r:id="rId26"/>
    <p:sldLayoutId id="2147483702" r:id="rId27"/>
    <p:sldLayoutId id="2147483688" r:id="rId28"/>
    <p:sldLayoutId id="2147483694" r:id="rId29"/>
    <p:sldLayoutId id="2147483695" r:id="rId30"/>
    <p:sldLayoutId id="2147483696" r:id="rId31"/>
    <p:sldLayoutId id="2147483697" r:id="rId32"/>
    <p:sldLayoutId id="2147483698" r:id="rId33"/>
    <p:sldLayoutId id="2147483668" r:id="rId34"/>
    <p:sldLayoutId id="2147483714" r:id="rId35"/>
    <p:sldLayoutId id="2147483713" r:id="rId36"/>
    <p:sldLayoutId id="2147483665" r:id="rId37"/>
    <p:sldLayoutId id="2147483664" r:id="rId38"/>
    <p:sldLayoutId id="2147483663" r:id="rId39"/>
    <p:sldLayoutId id="2147483669" r:id="rId40"/>
    <p:sldLayoutId id="2147483670" r:id="rId41"/>
    <p:sldLayoutId id="2147483671" r:id="rId42"/>
    <p:sldLayoutId id="2147483672" r:id="rId43"/>
    <p:sldLayoutId id="2147483727" r:id="rId44"/>
    <p:sldLayoutId id="2147483785" r:id="rId45"/>
    <p:sldLayoutId id="2147483831" r:id="rId46"/>
    <p:sldLayoutId id="2147483832" r:id="rId47"/>
    <p:sldLayoutId id="2147483833" r:id="rId48"/>
  </p:sldLayoutIdLst>
  <p:hf sldNum="0" hdr="0" dt="0"/>
  <p:txStyles>
    <p:titleStyle>
      <a:lvl1pPr algn="l" defTabSz="914400" rtl="0" eaLnBrk="1" latinLnBrk="0" hangingPunct="1">
        <a:lnSpc>
          <a:spcPct val="90000"/>
        </a:lnSpc>
        <a:spcBef>
          <a:spcPct val="0"/>
        </a:spcBef>
        <a:buNone/>
        <a:defRPr sz="2400" kern="1200" cap="all" baseline="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000"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16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4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A4A3A4"/>
          </p15:clr>
        </p15:guide>
        <p15:guide id="2" pos="7680">
          <p15:clr>
            <a:srgbClr val="A4A3A4"/>
          </p15:clr>
        </p15:guide>
        <p15:guide id="3" pos="143" userDrawn="1">
          <p15:clr>
            <a:srgbClr val="F26B43"/>
          </p15:clr>
        </p15:guide>
        <p15:guide id="4" pos="1943">
          <p15:clr>
            <a:srgbClr val="A4A3A4"/>
          </p15:clr>
        </p15:guide>
        <p15:guide id="5" pos="2015">
          <p15:clr>
            <a:srgbClr val="A4A3A4"/>
          </p15:clr>
        </p15:guide>
        <p15:guide id="6" pos="3804">
          <p15:clr>
            <a:srgbClr val="A4A3A4"/>
          </p15:clr>
        </p15:guide>
        <p15:guide id="7" pos="3876">
          <p15:clr>
            <a:srgbClr val="A4A3A4"/>
          </p15:clr>
        </p15:guide>
        <p15:guide id="8" pos="5664">
          <p15:clr>
            <a:srgbClr val="A4A3A4"/>
          </p15:clr>
        </p15:guide>
        <p15:guide id="9" pos="5736">
          <p15:clr>
            <a:srgbClr val="A4A3A4"/>
          </p15:clr>
        </p15:guide>
        <p15:guide id="10" pos="7514" userDrawn="1">
          <p15:clr>
            <a:srgbClr val="F26B43"/>
          </p15:clr>
        </p15:guide>
        <p15:guide id="11" orient="horz">
          <p15:clr>
            <a:srgbClr val="A4A3A4"/>
          </p15:clr>
        </p15:guide>
        <p15:guide id="12" orient="horz" pos="4320">
          <p15:clr>
            <a:srgbClr val="A4A3A4"/>
          </p15:clr>
        </p15:guide>
        <p15:guide id="13" orient="horz" pos="278" userDrawn="1">
          <p15:clr>
            <a:srgbClr val="A4A3A4"/>
          </p15:clr>
        </p15:guide>
        <p15:guide id="14" orient="horz" pos="2052">
          <p15:clr>
            <a:srgbClr val="A4A3A4"/>
          </p15:clr>
        </p15:guide>
        <p15:guide id="15" orient="horz" pos="2124">
          <p15:clr>
            <a:srgbClr val="A4A3A4"/>
          </p15:clr>
        </p15:guide>
        <p15:guide id="18" orient="horz" pos="754" userDrawn="1">
          <p15:clr>
            <a:srgbClr val="F26B43"/>
          </p15:clr>
        </p15:guide>
        <p15:guide id="20" orient="horz" pos="3770" userDrawn="1">
          <p15:clr>
            <a:srgbClr val="F26B43"/>
          </p15:clr>
        </p15:guide>
        <p15:guide id="21" orient="horz" pos="640" userDrawn="1">
          <p15:clr>
            <a:srgbClr val="A4A3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BC06601-DB55-477B-A033-DD0F0984B7BD}" type="datetimeFigureOut">
              <a:rPr lang="en-GB" smtClean="0"/>
              <a:t>18/05/2021</a:t>
            </a:fld>
            <a:endParaRPr lang="en-GB"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05DEB0E-DE99-4291-8032-CCD7CCBCD6D5}" type="slidenum">
              <a:rPr lang="en-GB" smtClean="0"/>
              <a:t>‹#›</a:t>
            </a:fld>
            <a:endParaRPr lang="en-GB" dirty="0"/>
          </a:p>
        </p:txBody>
      </p:sp>
    </p:spTree>
    <p:extLst>
      <p:ext uri="{BB962C8B-B14F-4D97-AF65-F5344CB8AC3E}">
        <p14:creationId xmlns:p14="http://schemas.microsoft.com/office/powerpoint/2010/main" val="3555563477"/>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622F13A-DD10-4365-A083-4B841851D566}"/>
              </a:ext>
            </a:extLst>
          </p:cNvPr>
          <p:cNvSpPr>
            <a:spLocks noGrp="1"/>
          </p:cNvSpPr>
          <p:nvPr>
            <p:ph type="title"/>
          </p:nvPr>
        </p:nvSpPr>
        <p:spPr>
          <a:xfrm>
            <a:off x="236365" y="457201"/>
            <a:ext cx="11701463" cy="558799"/>
          </a:xfrm>
          <a:prstGeom prst="rect">
            <a:avLst/>
          </a:prstGeom>
        </p:spPr>
        <p:txBody>
          <a:bodyPr vert="horz" lIns="72000" tIns="72000" rIns="72000" bIns="72000" rtlCol="0" anchor="ctr">
            <a:normAutofit/>
          </a:bodyPr>
          <a:lstStyle/>
          <a:p>
            <a:r>
              <a:rPr lang="en-GB" dirty="0"/>
              <a:t>Click to edit Master title style</a:t>
            </a:r>
          </a:p>
        </p:txBody>
      </p:sp>
      <p:sp>
        <p:nvSpPr>
          <p:cNvPr id="3" name="Text Placeholder 2">
            <a:extLst>
              <a:ext uri="{FF2B5EF4-FFF2-40B4-BE49-F238E27FC236}">
                <a16:creationId xmlns:a16="http://schemas.microsoft.com/office/drawing/2014/main" id="{35F170D6-189B-4FC0-BD94-9368A28CBF51}"/>
              </a:ext>
            </a:extLst>
          </p:cNvPr>
          <p:cNvSpPr>
            <a:spLocks noGrp="1"/>
          </p:cNvSpPr>
          <p:nvPr>
            <p:ph type="body" idx="1"/>
          </p:nvPr>
        </p:nvSpPr>
        <p:spPr>
          <a:xfrm>
            <a:off x="237010" y="1206013"/>
            <a:ext cx="11698287" cy="4780177"/>
          </a:xfrm>
          <a:prstGeom prst="rect">
            <a:avLst/>
          </a:prstGeom>
        </p:spPr>
        <p:txBody>
          <a:bodyPr vert="horz" lIns="91440" tIns="45720" rIns="91440" bIns="45720" rtlCol="0">
            <a:normAutofit/>
          </a:bodyPr>
          <a:lstStyle/>
          <a:p>
            <a:pPr lvl="0"/>
            <a:r>
              <a:rPr lang="en-GB" dirty="0"/>
              <a:t>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5" name="Footer Placeholder 4">
            <a:extLst>
              <a:ext uri="{FF2B5EF4-FFF2-40B4-BE49-F238E27FC236}">
                <a16:creationId xmlns:a16="http://schemas.microsoft.com/office/drawing/2014/main" id="{27961516-66F7-40A5-BCB3-0905494D9949}"/>
              </a:ext>
            </a:extLst>
          </p:cNvPr>
          <p:cNvSpPr>
            <a:spLocks noGrp="1"/>
          </p:cNvSpPr>
          <p:nvPr>
            <p:ph type="ftr" sz="quarter" idx="3"/>
          </p:nvPr>
        </p:nvSpPr>
        <p:spPr>
          <a:xfrm>
            <a:off x="255116" y="6330935"/>
            <a:ext cx="8736484" cy="365125"/>
          </a:xfrm>
          <a:prstGeom prst="rect">
            <a:avLst/>
          </a:prstGeom>
        </p:spPr>
        <p:txBody>
          <a:bodyPr vert="horz" lIns="91440" tIns="45720" rIns="91440" bIns="45720" rtlCol="0" anchor="ctr"/>
          <a:lstStyle>
            <a:lvl1pPr algn="l">
              <a:defRPr sz="1100" b="0" i="0">
                <a:solidFill>
                  <a:schemeClr val="tx1">
                    <a:lumMod val="65000"/>
                    <a:lumOff val="35000"/>
                  </a:schemeClr>
                </a:solidFill>
                <a:latin typeface="Roboto Condensed" panose="02000000000000000000" pitchFamily="2" charset="0"/>
                <a:ea typeface="Roboto Condensed" panose="02000000000000000000" pitchFamily="2" charset="0"/>
                <a:cs typeface="Roboto Condensed" panose="02000000000000000000" pitchFamily="2" charset="0"/>
              </a:defRPr>
            </a:lvl1pPr>
          </a:lstStyle>
          <a:p>
            <a:endParaRPr lang="en-GB" dirty="0"/>
          </a:p>
        </p:txBody>
      </p:sp>
    </p:spTree>
    <p:custDataLst>
      <p:tags r:id="rId46"/>
    </p:custDataLst>
    <p:extLst>
      <p:ext uri="{BB962C8B-B14F-4D97-AF65-F5344CB8AC3E}">
        <p14:creationId xmlns:p14="http://schemas.microsoft.com/office/powerpoint/2010/main" val="3854896664"/>
      </p:ext>
    </p:extLst>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 id="2147483750" r:id="rId10"/>
    <p:sldLayoutId id="2147483751" r:id="rId11"/>
    <p:sldLayoutId id="2147483752" r:id="rId12"/>
    <p:sldLayoutId id="2147483753" r:id="rId13"/>
    <p:sldLayoutId id="2147483754" r:id="rId14"/>
    <p:sldLayoutId id="2147483755" r:id="rId15"/>
    <p:sldLayoutId id="2147483756" r:id="rId16"/>
    <p:sldLayoutId id="2147483757" r:id="rId17"/>
    <p:sldLayoutId id="2147483758" r:id="rId18"/>
    <p:sldLayoutId id="2147483759" r:id="rId19"/>
    <p:sldLayoutId id="2147483760" r:id="rId20"/>
    <p:sldLayoutId id="2147483761" r:id="rId21"/>
    <p:sldLayoutId id="2147483762" r:id="rId22"/>
    <p:sldLayoutId id="2147483763" r:id="rId23"/>
    <p:sldLayoutId id="2147483764" r:id="rId24"/>
    <p:sldLayoutId id="2147483765" r:id="rId25"/>
    <p:sldLayoutId id="2147483766" r:id="rId26"/>
    <p:sldLayoutId id="2147483767" r:id="rId27"/>
    <p:sldLayoutId id="2147483768" r:id="rId28"/>
    <p:sldLayoutId id="2147483769" r:id="rId29"/>
    <p:sldLayoutId id="2147483770" r:id="rId30"/>
    <p:sldLayoutId id="2147483771" r:id="rId31"/>
    <p:sldLayoutId id="2147483772" r:id="rId32"/>
    <p:sldLayoutId id="2147483773" r:id="rId33"/>
    <p:sldLayoutId id="2147483774" r:id="rId34"/>
    <p:sldLayoutId id="2147483775" r:id="rId35"/>
    <p:sldLayoutId id="2147483776" r:id="rId36"/>
    <p:sldLayoutId id="2147483777" r:id="rId37"/>
    <p:sldLayoutId id="2147483778" r:id="rId38"/>
    <p:sldLayoutId id="2147483779" r:id="rId39"/>
    <p:sldLayoutId id="2147483780" r:id="rId40"/>
    <p:sldLayoutId id="2147483781" r:id="rId41"/>
    <p:sldLayoutId id="2147483782" r:id="rId42"/>
    <p:sldLayoutId id="2147483783" r:id="rId43"/>
    <p:sldLayoutId id="2147483784" r:id="rId44"/>
  </p:sldLayoutIdLst>
  <p:hf sldNum="0" hdr="0" dt="0"/>
  <p:txStyles>
    <p:titleStyle>
      <a:lvl1pPr algn="l" defTabSz="914400" rtl="0" eaLnBrk="1" latinLnBrk="0" hangingPunct="1">
        <a:lnSpc>
          <a:spcPct val="90000"/>
        </a:lnSpc>
        <a:spcBef>
          <a:spcPct val="0"/>
        </a:spcBef>
        <a:buNone/>
        <a:defRPr sz="2400" kern="1200" cap="all" baseline="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000"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16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4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A4A3A4"/>
          </p15:clr>
        </p15:guide>
        <p15:guide id="2" pos="7680">
          <p15:clr>
            <a:srgbClr val="A4A3A4"/>
          </p15:clr>
        </p15:guide>
        <p15:guide id="3" pos="143">
          <p15:clr>
            <a:srgbClr val="F26B43"/>
          </p15:clr>
        </p15:guide>
        <p15:guide id="4" pos="1943">
          <p15:clr>
            <a:srgbClr val="A4A3A4"/>
          </p15:clr>
        </p15:guide>
        <p15:guide id="5" pos="2015">
          <p15:clr>
            <a:srgbClr val="A4A3A4"/>
          </p15:clr>
        </p15:guide>
        <p15:guide id="6" pos="3804">
          <p15:clr>
            <a:srgbClr val="A4A3A4"/>
          </p15:clr>
        </p15:guide>
        <p15:guide id="7" pos="3876">
          <p15:clr>
            <a:srgbClr val="A4A3A4"/>
          </p15:clr>
        </p15:guide>
        <p15:guide id="8" pos="5664">
          <p15:clr>
            <a:srgbClr val="A4A3A4"/>
          </p15:clr>
        </p15:guide>
        <p15:guide id="9" pos="5736">
          <p15:clr>
            <a:srgbClr val="A4A3A4"/>
          </p15:clr>
        </p15:guide>
        <p15:guide id="10" pos="7514">
          <p15:clr>
            <a:srgbClr val="F26B43"/>
          </p15:clr>
        </p15:guide>
        <p15:guide id="11" orient="horz">
          <p15:clr>
            <a:srgbClr val="A4A3A4"/>
          </p15:clr>
        </p15:guide>
        <p15:guide id="12" orient="horz" pos="4320">
          <p15:clr>
            <a:srgbClr val="A4A3A4"/>
          </p15:clr>
        </p15:guide>
        <p15:guide id="13" orient="horz" pos="278">
          <p15:clr>
            <a:srgbClr val="A4A3A4"/>
          </p15:clr>
        </p15:guide>
        <p15:guide id="14" orient="horz" pos="2052">
          <p15:clr>
            <a:srgbClr val="A4A3A4"/>
          </p15:clr>
        </p15:guide>
        <p15:guide id="15" orient="horz" pos="2124">
          <p15:clr>
            <a:srgbClr val="A4A3A4"/>
          </p15:clr>
        </p15:guide>
        <p15:guide id="18" orient="horz" pos="754">
          <p15:clr>
            <a:srgbClr val="F26B43"/>
          </p15:clr>
        </p15:guide>
        <p15:guide id="20" orient="horz" pos="3770">
          <p15:clr>
            <a:srgbClr val="F26B43"/>
          </p15:clr>
        </p15:guide>
        <p15:guide id="21" orient="horz" pos="640">
          <p15:clr>
            <a:srgbClr val="A4A3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hyperlink" Target="https://commons.wikimedia.org/wiki/File:Government_College_University,_Lahore_-_Clock_tower_and_main_building.jpg"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1.png"/><Relationship Id="rId3" Type="http://schemas.openxmlformats.org/officeDocument/2006/relationships/image" Target="../media/image13.jpg"/><Relationship Id="rId7" Type="http://schemas.microsoft.com/office/2007/relationships/hdphoto" Target="../media/hdphoto2.wdp"/><Relationship Id="rId12" Type="http://schemas.openxmlformats.org/officeDocument/2006/relationships/image" Target="../media/image20.png"/><Relationship Id="rId2" Type="http://schemas.openxmlformats.org/officeDocument/2006/relationships/image" Target="../media/image12.jpg"/><Relationship Id="rId1" Type="http://schemas.openxmlformats.org/officeDocument/2006/relationships/slideLayout" Target="../slideLayouts/slideLayout46.xml"/><Relationship Id="rId6" Type="http://schemas.openxmlformats.org/officeDocument/2006/relationships/image" Target="../media/image15.png"/><Relationship Id="rId11" Type="http://schemas.openxmlformats.org/officeDocument/2006/relationships/image" Target="../media/image19.png"/><Relationship Id="rId5" Type="http://schemas.microsoft.com/office/2007/relationships/hdphoto" Target="../media/hdphoto1.wdp"/><Relationship Id="rId10" Type="http://schemas.openxmlformats.org/officeDocument/2006/relationships/image" Target="../media/image18.png"/><Relationship Id="rId4" Type="http://schemas.openxmlformats.org/officeDocument/2006/relationships/image" Target="../media/image14.png"/><Relationship Id="rId9" Type="http://schemas.openxmlformats.org/officeDocument/2006/relationships/image" Target="../media/image17.png"/><Relationship Id="rId14" Type="http://schemas.openxmlformats.org/officeDocument/2006/relationships/image" Target="../media/image22.png"/></Relationships>
</file>

<file path=ppt/slides/_rels/slide3.xml.rels><?xml version="1.0" encoding="UTF-8" standalone="yes"?>
<Relationships xmlns="http://schemas.openxmlformats.org/package/2006/relationships"><Relationship Id="rId3" Type="http://schemas.openxmlformats.org/officeDocument/2006/relationships/hyperlink" Target="https://www.gbif.org/ru" TargetMode="External"/><Relationship Id="rId2" Type="http://schemas.openxmlformats.org/officeDocument/2006/relationships/notesSlide" Target="../notesSlides/notesSlide2.xml"/><Relationship Id="rId1" Type="http://schemas.openxmlformats.org/officeDocument/2006/relationships/slideLayout" Target="../slideLayouts/slideLayout2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xml"/><Relationship Id="rId1" Type="http://schemas.openxmlformats.org/officeDocument/2006/relationships/slideLayout" Target="../slideLayouts/slideLayout48.xml"/></Relationships>
</file>

<file path=ppt/slides/_rels/slide7.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32.jpg"/><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openxmlformats.org/officeDocument/2006/relationships/image" Target="../media/image31.jpg"/><Relationship Id="rId11" Type="http://schemas.openxmlformats.org/officeDocument/2006/relationships/image" Target="../media/image36.png"/><Relationship Id="rId5" Type="http://schemas.openxmlformats.org/officeDocument/2006/relationships/image" Target="../media/image30.jpg"/><Relationship Id="rId10" Type="http://schemas.openxmlformats.org/officeDocument/2006/relationships/image" Target="../media/image35.png"/><Relationship Id="rId4" Type="http://schemas.openxmlformats.org/officeDocument/2006/relationships/image" Target="../media/image29.png"/><Relationship Id="rId9" Type="http://schemas.openxmlformats.org/officeDocument/2006/relationships/image" Target="../media/image34.png"/></Relationships>
</file>

<file path=ppt/slides/_rels/slide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6.xml"/><Relationship Id="rId1" Type="http://schemas.openxmlformats.org/officeDocument/2006/relationships/slideLayout" Target="../slideLayouts/slideLayout47.xml"/></Relationships>
</file>

<file path=ppt/slides/_rels/slide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7.xml"/><Relationship Id="rId1" Type="http://schemas.openxmlformats.org/officeDocument/2006/relationships/slideLayout" Target="../slideLayouts/slideLayout47.xml"/></Relationships>
</file>

<file path=ppt/slides/_rels/slide1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8.xml"/><Relationship Id="rId1" Type="http://schemas.openxmlformats.org/officeDocument/2006/relationships/slideLayout" Target="../slideLayouts/slideLayout5.xml"/><Relationship Id="rId5" Type="http://schemas.openxmlformats.org/officeDocument/2006/relationships/image" Target="../media/image40.png"/><Relationship Id="rId4" Type="http://schemas.openxmlformats.org/officeDocument/2006/relationships/hyperlink" Target="https://wiki.uio.no/nhm/skf/best-practices/index.php/Samlingstall" TargetMode="External"/></Relationships>
</file>

<file path=ppt/slides/_rels/slide11.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2.jpg"/><Relationship Id="rId7" Type="http://schemas.microsoft.com/office/2007/relationships/hdphoto" Target="../media/hdphoto2.wdp"/><Relationship Id="rId12" Type="http://schemas.openxmlformats.org/officeDocument/2006/relationships/image" Target="../media/image44.png"/><Relationship Id="rId2" Type="http://schemas.openxmlformats.org/officeDocument/2006/relationships/image" Target="../media/image41.jpg"/><Relationship Id="rId1" Type="http://schemas.openxmlformats.org/officeDocument/2006/relationships/slideLayout" Target="../slideLayouts/slideLayout46.xml"/><Relationship Id="rId6" Type="http://schemas.openxmlformats.org/officeDocument/2006/relationships/image" Target="../media/image15.png"/><Relationship Id="rId11" Type="http://schemas.openxmlformats.org/officeDocument/2006/relationships/image" Target="../media/image43.jpg"/><Relationship Id="rId5" Type="http://schemas.microsoft.com/office/2007/relationships/hdphoto" Target="../media/hdphoto1.wdp"/><Relationship Id="rId10" Type="http://schemas.openxmlformats.org/officeDocument/2006/relationships/image" Target="../media/image42.png"/><Relationship Id="rId4" Type="http://schemas.openxmlformats.org/officeDocument/2006/relationships/image" Target="../media/image14.png"/><Relationship Id="rId9"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9.xml"/><Relationship Id="rId1" Type="http://schemas.openxmlformats.org/officeDocument/2006/relationships/slideLayout" Target="../slideLayouts/slideLayout47.xml"/><Relationship Id="rId4" Type="http://schemas.openxmlformats.org/officeDocument/2006/relationships/image" Target="../media/image46.png"/></Relationships>
</file>

<file path=ppt/slides/_rels/slide13.xml.rels><?xml version="1.0" encoding="UTF-8" standalone="yes"?>
<Relationships xmlns="http://schemas.openxmlformats.org/package/2006/relationships"><Relationship Id="rId3" Type="http://schemas.openxmlformats.org/officeDocument/2006/relationships/image" Target="../media/image47.jpeg"/><Relationship Id="rId7" Type="http://schemas.openxmlformats.org/officeDocument/2006/relationships/image" Target="../media/image51.jpeg"/><Relationship Id="rId2" Type="http://schemas.openxmlformats.org/officeDocument/2006/relationships/notesSlide" Target="../notesSlides/notesSlide10.xml"/><Relationship Id="rId1" Type="http://schemas.openxmlformats.org/officeDocument/2006/relationships/slideLayout" Target="../slideLayouts/slideLayout47.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1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1.xml"/><Relationship Id="rId1" Type="http://schemas.openxmlformats.org/officeDocument/2006/relationships/slideLayout" Target="../slideLayouts/slideLayout5.xml"/><Relationship Id="rId4" Type="http://schemas.openxmlformats.org/officeDocument/2006/relationships/image" Target="../media/image53.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7.xml"/></Relationships>
</file>

<file path=ppt/slides/_rels/slide1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3.xml"/><Relationship Id="rId1" Type="http://schemas.openxmlformats.org/officeDocument/2006/relationships/slideLayout" Target="../slideLayouts/slideLayout46.xml"/><Relationship Id="rId4" Type="http://schemas.openxmlformats.org/officeDocument/2006/relationships/image" Target="../media/image55.png"/></Relationships>
</file>

<file path=ppt/slides/_rels/slide1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4.xml"/><Relationship Id="rId1" Type="http://schemas.openxmlformats.org/officeDocument/2006/relationships/slideLayout" Target="../slideLayouts/slideLayout46.xml"/><Relationship Id="rId6" Type="http://schemas.microsoft.com/office/2007/relationships/hdphoto" Target="../media/hdphoto3.wdp"/><Relationship Id="rId5" Type="http://schemas.openxmlformats.org/officeDocument/2006/relationships/image" Target="../media/image57.png"/><Relationship Id="rId4" Type="http://schemas.openxmlformats.org/officeDocument/2006/relationships/image" Target="../media/image56.png"/></Relationships>
</file>

<file path=ppt/slides/_rels/slide18.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46.xml"/></Relationships>
</file>

<file path=ppt/slides/_rels/slide19.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15.xml"/><Relationship Id="rId1" Type="http://schemas.openxmlformats.org/officeDocument/2006/relationships/slideLayout" Target="../slideLayouts/slideLayout46.xml"/><Relationship Id="rId5" Type="http://schemas.openxmlformats.org/officeDocument/2006/relationships/image" Target="../media/image61.png"/><Relationship Id="rId4" Type="http://schemas.openxmlformats.org/officeDocument/2006/relationships/image" Target="../media/image60.jpeg"/></Relationships>
</file>

<file path=ppt/slides/_rels/slide20.xml.rels><?xml version="1.0" encoding="UTF-8" standalone="yes"?>
<Relationships xmlns="http://schemas.openxmlformats.org/package/2006/relationships"><Relationship Id="rId3" Type="http://schemas.openxmlformats.org/officeDocument/2006/relationships/hyperlink" Target="https://sfdora.org/signers/?_organization_country=pakistan&amp;_signer_type=organisation" TargetMode="External"/><Relationship Id="rId2" Type="http://schemas.openxmlformats.org/officeDocument/2006/relationships/notesSlide" Target="../notesSlides/notesSlide16.xml"/><Relationship Id="rId1" Type="http://schemas.openxmlformats.org/officeDocument/2006/relationships/slideLayout" Target="../slideLayouts/slideLayout46.xml"/><Relationship Id="rId4" Type="http://schemas.openxmlformats.org/officeDocument/2006/relationships/image" Target="../media/image62.png"/></Relationships>
</file>

<file path=ppt/slides/_rels/slide21.xml.rels><?xml version="1.0" encoding="UTF-8" standalone="yes"?>
<Relationships xmlns="http://schemas.openxmlformats.org/package/2006/relationships"><Relationship Id="rId8" Type="http://schemas.openxmlformats.org/officeDocument/2006/relationships/image" Target="../media/image67.png"/><Relationship Id="rId13" Type="http://schemas.openxmlformats.org/officeDocument/2006/relationships/image" Target="../media/image71.png"/><Relationship Id="rId3" Type="http://schemas.openxmlformats.org/officeDocument/2006/relationships/image" Target="../media/image63.png"/><Relationship Id="rId7" Type="http://schemas.openxmlformats.org/officeDocument/2006/relationships/image" Target="../media/image66.png"/><Relationship Id="rId12" Type="http://schemas.openxmlformats.org/officeDocument/2006/relationships/image" Target="../media/image44.png"/><Relationship Id="rId2" Type="http://schemas.openxmlformats.org/officeDocument/2006/relationships/notesSlide" Target="../notesSlides/notesSlide17.xml"/><Relationship Id="rId1" Type="http://schemas.openxmlformats.org/officeDocument/2006/relationships/slideLayout" Target="../slideLayouts/slideLayout5.xml"/><Relationship Id="rId6" Type="http://schemas.openxmlformats.org/officeDocument/2006/relationships/image" Target="../media/image65.png"/><Relationship Id="rId11" Type="http://schemas.openxmlformats.org/officeDocument/2006/relationships/image" Target="../media/image70.png"/><Relationship Id="rId5" Type="http://schemas.microsoft.com/office/2007/relationships/hdphoto" Target="../media/hdphoto4.wdp"/><Relationship Id="rId10" Type="http://schemas.openxmlformats.org/officeDocument/2006/relationships/image" Target="../media/image69.png"/><Relationship Id="rId4" Type="http://schemas.openxmlformats.org/officeDocument/2006/relationships/image" Target="../media/image64.png"/><Relationship Id="rId9" Type="http://schemas.openxmlformats.org/officeDocument/2006/relationships/image" Target="../media/image68.png"/><Relationship Id="rId14" Type="http://schemas.openxmlformats.org/officeDocument/2006/relationships/image" Target="../media/image72.png"/></Relationships>
</file>

<file path=ppt/slides/_rels/slide22.xml.rels><?xml version="1.0" encoding="UTF-8" standalone="yes"?>
<Relationships xmlns="http://schemas.openxmlformats.org/package/2006/relationships"><Relationship Id="rId8" Type="http://schemas.openxmlformats.org/officeDocument/2006/relationships/image" Target="../media/image79.png"/><Relationship Id="rId13" Type="http://schemas.openxmlformats.org/officeDocument/2006/relationships/image" Target="../media/image84.png"/><Relationship Id="rId18" Type="http://schemas.openxmlformats.org/officeDocument/2006/relationships/image" Target="../media/image88.png"/><Relationship Id="rId3" Type="http://schemas.openxmlformats.org/officeDocument/2006/relationships/image" Target="../media/image74.png"/><Relationship Id="rId7" Type="http://schemas.openxmlformats.org/officeDocument/2006/relationships/image" Target="../media/image78.png"/><Relationship Id="rId12" Type="http://schemas.openxmlformats.org/officeDocument/2006/relationships/image" Target="../media/image83.png"/><Relationship Id="rId17" Type="http://schemas.openxmlformats.org/officeDocument/2006/relationships/image" Target="../media/image44.png"/><Relationship Id="rId2" Type="http://schemas.openxmlformats.org/officeDocument/2006/relationships/image" Target="../media/image73.png"/><Relationship Id="rId16" Type="http://schemas.openxmlformats.org/officeDocument/2006/relationships/image" Target="../media/image87.png"/><Relationship Id="rId1" Type="http://schemas.openxmlformats.org/officeDocument/2006/relationships/slideLayout" Target="../slideLayouts/slideLayout46.xml"/><Relationship Id="rId6" Type="http://schemas.openxmlformats.org/officeDocument/2006/relationships/image" Target="../media/image77.png"/><Relationship Id="rId11" Type="http://schemas.openxmlformats.org/officeDocument/2006/relationships/image" Target="../media/image82.png"/><Relationship Id="rId5" Type="http://schemas.openxmlformats.org/officeDocument/2006/relationships/image" Target="../media/image76.png"/><Relationship Id="rId15" Type="http://schemas.openxmlformats.org/officeDocument/2006/relationships/image" Target="../media/image86.png"/><Relationship Id="rId10" Type="http://schemas.openxmlformats.org/officeDocument/2006/relationships/image" Target="../media/image81.png"/><Relationship Id="rId19" Type="http://schemas.openxmlformats.org/officeDocument/2006/relationships/image" Target="../media/image89.png"/><Relationship Id="rId4" Type="http://schemas.openxmlformats.org/officeDocument/2006/relationships/image" Target="../media/image75.png"/><Relationship Id="rId9" Type="http://schemas.openxmlformats.org/officeDocument/2006/relationships/image" Target="../media/image80.png"/><Relationship Id="rId14" Type="http://schemas.openxmlformats.org/officeDocument/2006/relationships/image" Target="../media/image85.png"/></Relationships>
</file>

<file path=ppt/slides/_rels/slide23.xml.rels><?xml version="1.0" encoding="UTF-8" standalone="yes"?>
<Relationships xmlns="http://schemas.openxmlformats.org/package/2006/relationships"><Relationship Id="rId8" Type="http://schemas.openxmlformats.org/officeDocument/2006/relationships/image" Target="../media/image78.png"/><Relationship Id="rId13" Type="http://schemas.openxmlformats.org/officeDocument/2006/relationships/image" Target="../media/image83.png"/><Relationship Id="rId18" Type="http://schemas.openxmlformats.org/officeDocument/2006/relationships/image" Target="../media/image44.png"/><Relationship Id="rId3" Type="http://schemas.openxmlformats.org/officeDocument/2006/relationships/image" Target="../media/image73.png"/><Relationship Id="rId21" Type="http://schemas.openxmlformats.org/officeDocument/2006/relationships/image" Target="../media/image88.png"/><Relationship Id="rId7" Type="http://schemas.openxmlformats.org/officeDocument/2006/relationships/image" Target="../media/image77.png"/><Relationship Id="rId12" Type="http://schemas.openxmlformats.org/officeDocument/2006/relationships/image" Target="../media/image82.png"/><Relationship Id="rId17" Type="http://schemas.openxmlformats.org/officeDocument/2006/relationships/image" Target="../media/image87.png"/><Relationship Id="rId2" Type="http://schemas.openxmlformats.org/officeDocument/2006/relationships/notesSlide" Target="../notesSlides/notesSlide18.xml"/><Relationship Id="rId16" Type="http://schemas.openxmlformats.org/officeDocument/2006/relationships/image" Target="../media/image86.png"/><Relationship Id="rId20" Type="http://schemas.openxmlformats.org/officeDocument/2006/relationships/image" Target="../media/image91.png"/><Relationship Id="rId1" Type="http://schemas.openxmlformats.org/officeDocument/2006/relationships/slideLayout" Target="../slideLayouts/slideLayout46.xml"/><Relationship Id="rId6" Type="http://schemas.openxmlformats.org/officeDocument/2006/relationships/image" Target="../media/image76.png"/><Relationship Id="rId11" Type="http://schemas.openxmlformats.org/officeDocument/2006/relationships/image" Target="../media/image81.png"/><Relationship Id="rId5" Type="http://schemas.openxmlformats.org/officeDocument/2006/relationships/image" Target="../media/image75.png"/><Relationship Id="rId15" Type="http://schemas.openxmlformats.org/officeDocument/2006/relationships/image" Target="../media/image85.png"/><Relationship Id="rId10" Type="http://schemas.openxmlformats.org/officeDocument/2006/relationships/image" Target="../media/image80.png"/><Relationship Id="rId19" Type="http://schemas.openxmlformats.org/officeDocument/2006/relationships/image" Target="../media/image90.png"/><Relationship Id="rId4" Type="http://schemas.openxmlformats.org/officeDocument/2006/relationships/image" Target="../media/image74.png"/><Relationship Id="rId9" Type="http://schemas.openxmlformats.org/officeDocument/2006/relationships/image" Target="../media/image79.png"/><Relationship Id="rId14" Type="http://schemas.openxmlformats.org/officeDocument/2006/relationships/image" Target="../media/image84.png"/></Relationships>
</file>

<file path=ppt/slides/_rels/slide24.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19.xml"/><Relationship Id="rId1" Type="http://schemas.openxmlformats.org/officeDocument/2006/relationships/slideLayout" Target="../slideLayouts/slideLayout5.xml"/><Relationship Id="rId4" Type="http://schemas.openxmlformats.org/officeDocument/2006/relationships/image" Target="../media/image93.png"/></Relationships>
</file>

<file path=ppt/slides/_rels/slide25.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21.xml"/><Relationship Id="rId1" Type="http://schemas.openxmlformats.org/officeDocument/2006/relationships/slideLayout" Target="../slideLayouts/slideLayout5.xml"/><Relationship Id="rId5" Type="http://schemas.openxmlformats.org/officeDocument/2006/relationships/image" Target="../media/image97.jpg"/><Relationship Id="rId4" Type="http://schemas.openxmlformats.org/officeDocument/2006/relationships/image" Target="../media/image96.png"/></Relationships>
</file>

<file path=ppt/slides/_rels/slide27.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22.xml"/><Relationship Id="rId1" Type="http://schemas.openxmlformats.org/officeDocument/2006/relationships/slideLayout" Target="../slideLayouts/slideLayout46.xml"/></Relationships>
</file>

<file path=ppt/slides/_rels/slide28.xml.rels><?xml version="1.0" encoding="UTF-8" standalone="yes"?>
<Relationships xmlns="http://schemas.openxmlformats.org/package/2006/relationships"><Relationship Id="rId3" Type="http://schemas.openxmlformats.org/officeDocument/2006/relationships/image" Target="../media/image99.gif"/><Relationship Id="rId2" Type="http://schemas.openxmlformats.org/officeDocument/2006/relationships/notesSlide" Target="../notesSlides/notesSlide23.xml"/><Relationship Id="rId1" Type="http://schemas.openxmlformats.org/officeDocument/2006/relationships/slideLayout" Target="../slideLayouts/slideLayout47.xml"/></Relationships>
</file>

<file path=ppt/slides/_rels/slide29.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hyperlink" Target="https://innsida.ntnu.no/wiki/-/wiki/English/Data+management+plan" TargetMode="External"/><Relationship Id="rId2" Type="http://schemas.openxmlformats.org/officeDocument/2006/relationships/notesSlide" Target="../notesSlides/notesSlide25.xml"/><Relationship Id="rId1" Type="http://schemas.openxmlformats.org/officeDocument/2006/relationships/slideLayout" Target="../slideLayouts/slideLayout5.xml"/><Relationship Id="rId5" Type="http://schemas.openxmlformats.org/officeDocument/2006/relationships/hyperlink" Target="https://digitalbevaring.dk/" TargetMode="External"/><Relationship Id="rId4" Type="http://schemas.openxmlformats.org/officeDocument/2006/relationships/image" Target="../media/image101.png"/></Relationships>
</file>

<file path=ppt/slides/_rels/slide31.xml.rels><?xml version="1.0" encoding="UTF-8" standalone="yes"?>
<Relationships xmlns="http://schemas.openxmlformats.org/package/2006/relationships"><Relationship Id="rId3" Type="http://schemas.openxmlformats.org/officeDocument/2006/relationships/hyperlink" Target="https://www.gbif.org/data-papers" TargetMode="External"/><Relationship Id="rId2" Type="http://schemas.openxmlformats.org/officeDocument/2006/relationships/notesSlide" Target="../notesSlides/notesSlide26.xml"/><Relationship Id="rId1" Type="http://schemas.openxmlformats.org/officeDocument/2006/relationships/slideLayout" Target="../slideLayouts/slideLayout5.xml"/><Relationship Id="rId4" Type="http://schemas.openxmlformats.org/officeDocument/2006/relationships/image" Target="../media/image102.png"/></Relationships>
</file>

<file path=ppt/slides/_rels/slide32.xml.rels><?xml version="1.0" encoding="UTF-8" standalone="yes"?>
<Relationships xmlns="http://schemas.openxmlformats.org/package/2006/relationships"><Relationship Id="rId3" Type="http://schemas.openxmlformats.org/officeDocument/2006/relationships/hyperlink" Target="https://www.force11.org/group/joint-declaration-data-citation-principles-final" TargetMode="External"/><Relationship Id="rId2" Type="http://schemas.openxmlformats.org/officeDocument/2006/relationships/notesSlide" Target="../notesSlides/notesSlide27.xml"/><Relationship Id="rId1" Type="http://schemas.openxmlformats.org/officeDocument/2006/relationships/slideLayout" Target="../slideLayouts/slideLayout46.xml"/><Relationship Id="rId5" Type="http://schemas.microsoft.com/office/2007/relationships/hdphoto" Target="../media/hdphoto5.wdp"/><Relationship Id="rId4" Type="http://schemas.openxmlformats.org/officeDocument/2006/relationships/image" Target="../media/image103.png"/></Relationships>
</file>

<file path=ppt/slides/_rels/slide33.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28.xml"/><Relationship Id="rId1" Type="http://schemas.openxmlformats.org/officeDocument/2006/relationships/slideLayout" Target="../slideLayouts/slideLayout5.xml"/><Relationship Id="rId6" Type="http://schemas.openxmlformats.org/officeDocument/2006/relationships/image" Target="../media/image44.png"/><Relationship Id="rId5" Type="http://schemas.openxmlformats.org/officeDocument/2006/relationships/image" Target="../media/image105.jpg"/><Relationship Id="rId4" Type="http://schemas.openxmlformats.org/officeDocument/2006/relationships/hyperlink" Target="https://www.go-fair.org/" TargetMode="External"/></Relationships>
</file>

<file path=ppt/slides/_rels/slide34.xml.rels><?xml version="1.0" encoding="UTF-8" standalone="yes"?>
<Relationships xmlns="http://schemas.openxmlformats.org/package/2006/relationships"><Relationship Id="rId3" Type="http://schemas.openxmlformats.org/officeDocument/2006/relationships/hyperlink" Target="https://www.go-fair.org/" TargetMode="External"/><Relationship Id="rId2" Type="http://schemas.openxmlformats.org/officeDocument/2006/relationships/notesSlide" Target="../notesSlides/notesSlide29.xml"/><Relationship Id="rId1" Type="http://schemas.openxmlformats.org/officeDocument/2006/relationships/slideLayout" Target="../slideLayouts/slideLayout46.xml"/></Relationships>
</file>

<file path=ppt/slides/_rels/slide35.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30.xml"/><Relationship Id="rId1" Type="http://schemas.openxmlformats.org/officeDocument/2006/relationships/slideLayout" Target="../slideLayouts/slideLayout5.xml"/><Relationship Id="rId6" Type="http://schemas.openxmlformats.org/officeDocument/2006/relationships/image" Target="../media/image108.tiff"/><Relationship Id="rId5" Type="http://schemas.openxmlformats.org/officeDocument/2006/relationships/image" Target="../media/image20.png"/><Relationship Id="rId4" Type="http://schemas.openxmlformats.org/officeDocument/2006/relationships/image" Target="../media/image107.png"/></Relationships>
</file>

<file path=ppt/slides/_rels/slide36.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31.xml"/><Relationship Id="rId1" Type="http://schemas.openxmlformats.org/officeDocument/2006/relationships/slideLayout" Target="../slideLayouts/slideLayout47.xml"/></Relationships>
</file>

<file path=ppt/slides/_rels/slide37.xml.rels><?xml version="1.0" encoding="UTF-8" standalone="yes"?>
<Relationships xmlns="http://schemas.openxmlformats.org/package/2006/relationships"><Relationship Id="rId8" Type="http://schemas.openxmlformats.org/officeDocument/2006/relationships/image" Target="../media/image114.png"/><Relationship Id="rId3" Type="http://schemas.openxmlformats.org/officeDocument/2006/relationships/hyperlink" Target="https://www.gbif.org/zh/occurrence/search" TargetMode="External"/><Relationship Id="rId7" Type="http://schemas.openxmlformats.org/officeDocument/2006/relationships/image" Target="../media/image113.png"/><Relationship Id="rId12" Type="http://schemas.openxmlformats.org/officeDocument/2006/relationships/image" Target="../media/image44.png"/><Relationship Id="rId2" Type="http://schemas.openxmlformats.org/officeDocument/2006/relationships/notesSlide" Target="../notesSlides/notesSlide32.xml"/><Relationship Id="rId1" Type="http://schemas.openxmlformats.org/officeDocument/2006/relationships/slideLayout" Target="../slideLayouts/slideLayout6.xml"/><Relationship Id="rId6" Type="http://schemas.openxmlformats.org/officeDocument/2006/relationships/image" Target="../media/image112.png"/><Relationship Id="rId11" Type="http://schemas.openxmlformats.org/officeDocument/2006/relationships/image" Target="../media/image117.png"/><Relationship Id="rId5" Type="http://schemas.openxmlformats.org/officeDocument/2006/relationships/image" Target="../media/image111.png"/><Relationship Id="rId10" Type="http://schemas.openxmlformats.org/officeDocument/2006/relationships/image" Target="../media/image116.png"/><Relationship Id="rId4" Type="http://schemas.openxmlformats.org/officeDocument/2006/relationships/image" Target="../media/image110.png"/><Relationship Id="rId9" Type="http://schemas.openxmlformats.org/officeDocument/2006/relationships/image" Target="../media/image115.pn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5.xml"/><Relationship Id="rId1" Type="http://schemas.openxmlformats.org/officeDocument/2006/relationships/tags" Target="../tags/tag90.xml"/><Relationship Id="rId6" Type="http://schemas.openxmlformats.org/officeDocument/2006/relationships/image" Target="../media/image118.png"/><Relationship Id="rId5" Type="http://schemas.openxmlformats.org/officeDocument/2006/relationships/image" Target="../media/image4.svg"/><Relationship Id="rId4" Type="http://schemas.openxmlformats.org/officeDocument/2006/relationships/image" Target="../media/image3.png"/></Relationships>
</file>

<file path=ppt/slides/_rels/slide39.xml.rels><?xml version="1.0" encoding="UTF-8" standalone="yes"?>
<Relationships xmlns="http://schemas.openxmlformats.org/package/2006/relationships"><Relationship Id="rId8" Type="http://schemas.openxmlformats.org/officeDocument/2006/relationships/image" Target="../media/image119.png"/><Relationship Id="rId13" Type="http://schemas.openxmlformats.org/officeDocument/2006/relationships/image" Target="../media/image124.png"/><Relationship Id="rId3" Type="http://schemas.openxmlformats.org/officeDocument/2006/relationships/notesSlide" Target="../notesSlides/notesSlide34.xml"/><Relationship Id="rId7" Type="http://schemas.openxmlformats.org/officeDocument/2006/relationships/hyperlink" Target="https://www.gbif.org/country/PK/summary" TargetMode="External"/><Relationship Id="rId12" Type="http://schemas.openxmlformats.org/officeDocument/2006/relationships/image" Target="../media/image123.png"/><Relationship Id="rId2" Type="http://schemas.openxmlformats.org/officeDocument/2006/relationships/slideLayout" Target="../slideLayouts/slideLayout5.xml"/><Relationship Id="rId16" Type="http://schemas.openxmlformats.org/officeDocument/2006/relationships/image" Target="../media/image127.png"/><Relationship Id="rId1" Type="http://schemas.openxmlformats.org/officeDocument/2006/relationships/tags" Target="../tags/tag91.xml"/><Relationship Id="rId6" Type="http://schemas.openxmlformats.org/officeDocument/2006/relationships/image" Target="../media/image118.png"/><Relationship Id="rId11" Type="http://schemas.openxmlformats.org/officeDocument/2006/relationships/image" Target="../media/image122.png"/><Relationship Id="rId5" Type="http://schemas.openxmlformats.org/officeDocument/2006/relationships/image" Target="../media/image4.svg"/><Relationship Id="rId15" Type="http://schemas.openxmlformats.org/officeDocument/2006/relationships/image" Target="../media/image126.png"/><Relationship Id="rId10" Type="http://schemas.openxmlformats.org/officeDocument/2006/relationships/image" Target="../media/image121.png"/><Relationship Id="rId4" Type="http://schemas.openxmlformats.org/officeDocument/2006/relationships/image" Target="../media/image3.png"/><Relationship Id="rId9" Type="http://schemas.openxmlformats.org/officeDocument/2006/relationships/image" Target="../media/image120.png"/><Relationship Id="rId14" Type="http://schemas.openxmlformats.org/officeDocument/2006/relationships/image" Target="../media/image125.png"/></Relationships>
</file>

<file path=ppt/slides/_rels/slide40.xml.rels><?xml version="1.0" encoding="UTF-8" standalone="yes"?>
<Relationships xmlns="http://schemas.openxmlformats.org/package/2006/relationships"><Relationship Id="rId8" Type="http://schemas.openxmlformats.org/officeDocument/2006/relationships/image" Target="../media/image132.png"/><Relationship Id="rId3" Type="http://schemas.openxmlformats.org/officeDocument/2006/relationships/hyperlink" Target="https://www.gbif.org/zh/analytics/global" TargetMode="External"/><Relationship Id="rId7" Type="http://schemas.openxmlformats.org/officeDocument/2006/relationships/image" Target="../media/image131.png"/><Relationship Id="rId2" Type="http://schemas.openxmlformats.org/officeDocument/2006/relationships/notesSlide" Target="../notesSlides/notesSlide35.xml"/><Relationship Id="rId1" Type="http://schemas.openxmlformats.org/officeDocument/2006/relationships/slideLayout" Target="../slideLayouts/slideLayout8.xml"/><Relationship Id="rId6" Type="http://schemas.openxmlformats.org/officeDocument/2006/relationships/image" Target="../media/image130.tiff"/><Relationship Id="rId5" Type="http://schemas.openxmlformats.org/officeDocument/2006/relationships/image" Target="../media/image129.png"/><Relationship Id="rId4" Type="http://schemas.openxmlformats.org/officeDocument/2006/relationships/image" Target="../media/image128.png"/><Relationship Id="rId9" Type="http://schemas.openxmlformats.org/officeDocument/2006/relationships/image" Target="../media/image133.png"/></Relationships>
</file>

<file path=ppt/slides/_rels/slide41.xml.rels><?xml version="1.0" encoding="UTF-8" standalone="yes"?>
<Relationships xmlns="http://schemas.openxmlformats.org/package/2006/relationships"><Relationship Id="rId8" Type="http://schemas.openxmlformats.org/officeDocument/2006/relationships/image" Target="../media/image138.jpeg"/><Relationship Id="rId3" Type="http://schemas.openxmlformats.org/officeDocument/2006/relationships/notesSlide" Target="../notesSlides/notesSlide36.xml"/><Relationship Id="rId7" Type="http://schemas.openxmlformats.org/officeDocument/2006/relationships/image" Target="../media/image137.jpeg"/><Relationship Id="rId2" Type="http://schemas.openxmlformats.org/officeDocument/2006/relationships/slideLayout" Target="../slideLayouts/slideLayout6.xml"/><Relationship Id="rId1" Type="http://schemas.openxmlformats.org/officeDocument/2006/relationships/tags" Target="../tags/tag92.xml"/><Relationship Id="rId6" Type="http://schemas.openxmlformats.org/officeDocument/2006/relationships/image" Target="../media/image136.jpeg"/><Relationship Id="rId5" Type="http://schemas.openxmlformats.org/officeDocument/2006/relationships/image" Target="../media/image135.jpeg"/><Relationship Id="rId4" Type="http://schemas.openxmlformats.org/officeDocument/2006/relationships/image" Target="../media/image134.png"/></Relationships>
</file>

<file path=ppt/slides/_rels/slide42.xml.rels><?xml version="1.0" encoding="UTF-8" standalone="yes"?>
<Relationships xmlns="http://schemas.openxmlformats.org/package/2006/relationships"><Relationship Id="rId3" Type="http://schemas.openxmlformats.org/officeDocument/2006/relationships/image" Target="../media/image139.png"/><Relationship Id="rId7" Type="http://schemas.openxmlformats.org/officeDocument/2006/relationships/image" Target="../media/image143.png"/><Relationship Id="rId2" Type="http://schemas.openxmlformats.org/officeDocument/2006/relationships/notesSlide" Target="../notesSlides/notesSlide37.xml"/><Relationship Id="rId1" Type="http://schemas.openxmlformats.org/officeDocument/2006/relationships/slideLayout" Target="../slideLayouts/slideLayout19.xml"/><Relationship Id="rId6" Type="http://schemas.openxmlformats.org/officeDocument/2006/relationships/image" Target="../media/image142.png"/><Relationship Id="rId5" Type="http://schemas.openxmlformats.org/officeDocument/2006/relationships/image" Target="../media/image141.png"/><Relationship Id="rId4" Type="http://schemas.openxmlformats.org/officeDocument/2006/relationships/image" Target="../media/image140.png"/></Relationships>
</file>

<file path=ppt/slides/_rels/slide43.xml.rels><?xml version="1.0" encoding="UTF-8" standalone="yes"?>
<Relationships xmlns="http://schemas.openxmlformats.org/package/2006/relationships"><Relationship Id="rId8" Type="http://schemas.openxmlformats.org/officeDocument/2006/relationships/image" Target="../media/image149.png"/><Relationship Id="rId3" Type="http://schemas.openxmlformats.org/officeDocument/2006/relationships/image" Target="../media/image144.png"/><Relationship Id="rId7" Type="http://schemas.openxmlformats.org/officeDocument/2006/relationships/image" Target="../media/image148.png"/><Relationship Id="rId2" Type="http://schemas.openxmlformats.org/officeDocument/2006/relationships/notesSlide" Target="../notesSlides/notesSlide38.xml"/><Relationship Id="rId1" Type="http://schemas.openxmlformats.org/officeDocument/2006/relationships/slideLayout" Target="../slideLayouts/slideLayout5.xml"/><Relationship Id="rId6" Type="http://schemas.openxmlformats.org/officeDocument/2006/relationships/image" Target="../media/image147.png"/><Relationship Id="rId5" Type="http://schemas.openxmlformats.org/officeDocument/2006/relationships/image" Target="../media/image146.png"/><Relationship Id="rId4" Type="http://schemas.openxmlformats.org/officeDocument/2006/relationships/image" Target="../media/image145.png"/><Relationship Id="rId9" Type="http://schemas.openxmlformats.org/officeDocument/2006/relationships/image" Target="../media/image150.png"/></Relationships>
</file>

<file path=ppt/slides/_rels/slide44.xml.rels><?xml version="1.0" encoding="UTF-8" standalone="yes"?>
<Relationships xmlns="http://schemas.openxmlformats.org/package/2006/relationships"><Relationship Id="rId3" Type="http://schemas.openxmlformats.org/officeDocument/2006/relationships/image" Target="../media/image151.png"/><Relationship Id="rId7" Type="http://schemas.openxmlformats.org/officeDocument/2006/relationships/image" Target="../media/image153.png"/><Relationship Id="rId2" Type="http://schemas.openxmlformats.org/officeDocument/2006/relationships/notesSlide" Target="../notesSlides/notesSlide39.xml"/><Relationship Id="rId1" Type="http://schemas.openxmlformats.org/officeDocument/2006/relationships/slideLayout" Target="../slideLayouts/slideLayout5.xml"/><Relationship Id="rId6" Type="http://schemas.openxmlformats.org/officeDocument/2006/relationships/hyperlink" Target="https://www.gbif.org/occurrence/583422783" TargetMode="External"/><Relationship Id="rId5" Type="http://schemas.openxmlformats.org/officeDocument/2006/relationships/image" Target="../media/image152.jpg"/><Relationship Id="rId4" Type="http://schemas.openxmlformats.org/officeDocument/2006/relationships/hyperlink" Target="https://www.gbif.org/occurrence/1890156182" TargetMode="External"/></Relationships>
</file>

<file path=ppt/slides/_rels/slide45.xml.rels><?xml version="1.0" encoding="UTF-8" standalone="yes"?>
<Relationships xmlns="http://schemas.openxmlformats.org/package/2006/relationships"><Relationship Id="rId8" Type="http://schemas.openxmlformats.org/officeDocument/2006/relationships/image" Target="../media/image159.png"/><Relationship Id="rId3" Type="http://schemas.openxmlformats.org/officeDocument/2006/relationships/image" Target="../media/image154.png"/><Relationship Id="rId7" Type="http://schemas.openxmlformats.org/officeDocument/2006/relationships/image" Target="../media/image158.png"/><Relationship Id="rId2" Type="http://schemas.openxmlformats.org/officeDocument/2006/relationships/notesSlide" Target="../notesSlides/notesSlide40.xml"/><Relationship Id="rId1" Type="http://schemas.openxmlformats.org/officeDocument/2006/relationships/slideLayout" Target="../slideLayouts/slideLayout5.xml"/><Relationship Id="rId6" Type="http://schemas.openxmlformats.org/officeDocument/2006/relationships/image" Target="../media/image157.png"/><Relationship Id="rId5" Type="http://schemas.openxmlformats.org/officeDocument/2006/relationships/image" Target="../media/image156.png"/><Relationship Id="rId4" Type="http://schemas.openxmlformats.org/officeDocument/2006/relationships/image" Target="../media/image155.png"/><Relationship Id="rId9" Type="http://schemas.openxmlformats.org/officeDocument/2006/relationships/image" Target="../media/image160.png"/></Relationships>
</file>

<file path=ppt/slides/_rels/slide46.xml.rels><?xml version="1.0" encoding="UTF-8" standalone="yes"?>
<Relationships xmlns="http://schemas.openxmlformats.org/package/2006/relationships"><Relationship Id="rId8" Type="http://schemas.openxmlformats.org/officeDocument/2006/relationships/image" Target="../media/image164.png"/><Relationship Id="rId3" Type="http://schemas.openxmlformats.org/officeDocument/2006/relationships/hyperlink" Target="https://doi.org/10.15468/ox86z5" TargetMode="External"/><Relationship Id="rId7" Type="http://schemas.openxmlformats.org/officeDocument/2006/relationships/image" Target="../media/image163.jpg"/><Relationship Id="rId2" Type="http://schemas.openxmlformats.org/officeDocument/2006/relationships/notesSlide" Target="../notesSlides/notesSlide41.xml"/><Relationship Id="rId1" Type="http://schemas.openxmlformats.org/officeDocument/2006/relationships/slideLayout" Target="../slideLayouts/slideLayout5.xml"/><Relationship Id="rId6" Type="http://schemas.openxmlformats.org/officeDocument/2006/relationships/image" Target="../media/image162.jpg"/><Relationship Id="rId5" Type="http://schemas.openxmlformats.org/officeDocument/2006/relationships/hyperlink" Target="https://www.gbif.org/publisher/ab733144-7043-4e88-bd4f-fca7bf858880" TargetMode="External"/><Relationship Id="rId4" Type="http://schemas.openxmlformats.org/officeDocument/2006/relationships/image" Target="../media/image161.png"/></Relationships>
</file>

<file path=ppt/slides/_rels/slide47.xml.rels><?xml version="1.0" encoding="UTF-8" standalone="yes"?>
<Relationships xmlns="http://schemas.openxmlformats.org/package/2006/relationships"><Relationship Id="rId3" Type="http://schemas.openxmlformats.org/officeDocument/2006/relationships/image" Target="../media/image165.jpg"/><Relationship Id="rId2" Type="http://schemas.openxmlformats.org/officeDocument/2006/relationships/notesSlide" Target="../notesSlides/notesSlide42.xml"/><Relationship Id="rId1" Type="http://schemas.openxmlformats.org/officeDocument/2006/relationships/slideLayout" Target="../slideLayouts/slideLayout65.xml"/><Relationship Id="rId6" Type="http://schemas.openxmlformats.org/officeDocument/2006/relationships/image" Target="../media/image168.png"/><Relationship Id="rId5" Type="http://schemas.openxmlformats.org/officeDocument/2006/relationships/image" Target="../media/image167.png"/><Relationship Id="rId4" Type="http://schemas.openxmlformats.org/officeDocument/2006/relationships/image" Target="../media/image166.jpeg"/></Relationships>
</file>

<file path=ppt/slides/_rels/slide48.xml.rels><?xml version="1.0" encoding="UTF-8" standalone="yes"?>
<Relationships xmlns="http://schemas.openxmlformats.org/package/2006/relationships"><Relationship Id="rId3" Type="http://schemas.openxmlformats.org/officeDocument/2006/relationships/image" Target="../media/image169.png"/><Relationship Id="rId2" Type="http://schemas.openxmlformats.org/officeDocument/2006/relationships/notesSlide" Target="../notesSlides/notesSlide43.xml"/><Relationship Id="rId1" Type="http://schemas.openxmlformats.org/officeDocument/2006/relationships/slideLayout" Target="../slideLayouts/slideLayout47.xml"/><Relationship Id="rId5" Type="http://schemas.openxmlformats.org/officeDocument/2006/relationships/image" Target="../media/image109.png"/><Relationship Id="rId4" Type="http://schemas.openxmlformats.org/officeDocument/2006/relationships/image" Target="../media/image72.png"/></Relationships>
</file>

<file path=ppt/slides/_rels/slide49.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8" Type="http://schemas.openxmlformats.org/officeDocument/2006/relationships/image" Target="../media/image169.png"/><Relationship Id="rId3" Type="http://schemas.openxmlformats.org/officeDocument/2006/relationships/image" Target="../media/image171.png"/><Relationship Id="rId7" Type="http://schemas.openxmlformats.org/officeDocument/2006/relationships/image" Target="../media/image175.png"/><Relationship Id="rId2" Type="http://schemas.openxmlformats.org/officeDocument/2006/relationships/notesSlide" Target="../notesSlides/notesSlide45.xml"/><Relationship Id="rId1" Type="http://schemas.openxmlformats.org/officeDocument/2006/relationships/slideLayout" Target="../slideLayouts/slideLayout47.xml"/><Relationship Id="rId6" Type="http://schemas.openxmlformats.org/officeDocument/2006/relationships/image" Target="../media/image174.png"/><Relationship Id="rId5" Type="http://schemas.openxmlformats.org/officeDocument/2006/relationships/image" Target="../media/image173.png"/><Relationship Id="rId10" Type="http://schemas.openxmlformats.org/officeDocument/2006/relationships/image" Target="../media/image109.png"/><Relationship Id="rId4" Type="http://schemas.openxmlformats.org/officeDocument/2006/relationships/image" Target="../media/image172.png"/><Relationship Id="rId9" Type="http://schemas.openxmlformats.org/officeDocument/2006/relationships/image" Target="../media/image72.png"/></Relationships>
</file>

<file path=ppt/slides/_rels/slide51.xml.rels><?xml version="1.0" encoding="UTF-8" standalone="yes"?>
<Relationships xmlns="http://schemas.openxmlformats.org/package/2006/relationships"><Relationship Id="rId8" Type="http://schemas.openxmlformats.org/officeDocument/2006/relationships/image" Target="../media/image181.jpeg"/><Relationship Id="rId13" Type="http://schemas.openxmlformats.org/officeDocument/2006/relationships/image" Target="../media/image186.png"/><Relationship Id="rId18" Type="http://schemas.openxmlformats.org/officeDocument/2006/relationships/image" Target="../media/image191.png"/><Relationship Id="rId3" Type="http://schemas.openxmlformats.org/officeDocument/2006/relationships/image" Target="../media/image176.png"/><Relationship Id="rId7" Type="http://schemas.openxmlformats.org/officeDocument/2006/relationships/image" Target="../media/image180.png"/><Relationship Id="rId12" Type="http://schemas.openxmlformats.org/officeDocument/2006/relationships/image" Target="../media/image185.png"/><Relationship Id="rId17" Type="http://schemas.openxmlformats.org/officeDocument/2006/relationships/image" Target="../media/image190.png"/><Relationship Id="rId2" Type="http://schemas.openxmlformats.org/officeDocument/2006/relationships/notesSlide" Target="../notesSlides/notesSlide46.xml"/><Relationship Id="rId16" Type="http://schemas.openxmlformats.org/officeDocument/2006/relationships/image" Target="../media/image189.jpg"/><Relationship Id="rId20" Type="http://schemas.openxmlformats.org/officeDocument/2006/relationships/image" Target="../media/image193.png"/><Relationship Id="rId1" Type="http://schemas.openxmlformats.org/officeDocument/2006/relationships/slideLayout" Target="../slideLayouts/slideLayout5.xml"/><Relationship Id="rId6" Type="http://schemas.openxmlformats.org/officeDocument/2006/relationships/image" Target="../media/image179.png"/><Relationship Id="rId11" Type="http://schemas.openxmlformats.org/officeDocument/2006/relationships/image" Target="../media/image184.png"/><Relationship Id="rId5" Type="http://schemas.openxmlformats.org/officeDocument/2006/relationships/image" Target="../media/image178.png"/><Relationship Id="rId15" Type="http://schemas.openxmlformats.org/officeDocument/2006/relationships/image" Target="../media/image188.png"/><Relationship Id="rId10" Type="http://schemas.openxmlformats.org/officeDocument/2006/relationships/image" Target="../media/image183.png"/><Relationship Id="rId19" Type="http://schemas.openxmlformats.org/officeDocument/2006/relationships/image" Target="../media/image192.png"/><Relationship Id="rId4" Type="http://schemas.openxmlformats.org/officeDocument/2006/relationships/image" Target="../media/image177.png"/><Relationship Id="rId9" Type="http://schemas.openxmlformats.org/officeDocument/2006/relationships/image" Target="../media/image182.png"/><Relationship Id="rId14" Type="http://schemas.openxmlformats.org/officeDocument/2006/relationships/image" Target="../media/image187.png"/></Relationships>
</file>

<file path=ppt/slides/_rels/slide52.xml.rels><?xml version="1.0" encoding="UTF-8" standalone="yes"?>
<Relationships xmlns="http://schemas.openxmlformats.org/package/2006/relationships"><Relationship Id="rId8" Type="http://schemas.openxmlformats.org/officeDocument/2006/relationships/image" Target="../media/image197.png"/><Relationship Id="rId3" Type="http://schemas.openxmlformats.org/officeDocument/2006/relationships/image" Target="../media/image194.png"/><Relationship Id="rId7" Type="http://schemas.openxmlformats.org/officeDocument/2006/relationships/hyperlink" Target="https://www.cbd.int/countries/?country=no" TargetMode="External"/><Relationship Id="rId2" Type="http://schemas.openxmlformats.org/officeDocument/2006/relationships/notesSlide" Target="../notesSlides/notesSlide47.xml"/><Relationship Id="rId1" Type="http://schemas.openxmlformats.org/officeDocument/2006/relationships/slideLayout" Target="../slideLayouts/slideLayout19.xml"/><Relationship Id="rId6" Type="http://schemas.openxmlformats.org/officeDocument/2006/relationships/image" Target="../media/image196.png"/><Relationship Id="rId5" Type="http://schemas.microsoft.com/office/2007/relationships/hdphoto" Target="../media/hdphoto6.wdp"/><Relationship Id="rId10" Type="http://schemas.openxmlformats.org/officeDocument/2006/relationships/image" Target="../media/image199.png"/><Relationship Id="rId4" Type="http://schemas.openxmlformats.org/officeDocument/2006/relationships/image" Target="../media/image195.png"/><Relationship Id="rId9" Type="http://schemas.openxmlformats.org/officeDocument/2006/relationships/image" Target="../media/image198.png"/></Relationships>
</file>

<file path=ppt/slides/_rels/slide53.xml.rels><?xml version="1.0" encoding="UTF-8" standalone="yes"?>
<Relationships xmlns="http://schemas.openxmlformats.org/package/2006/relationships"><Relationship Id="rId8" Type="http://schemas.openxmlformats.org/officeDocument/2006/relationships/image" Target="../media/image203.png"/><Relationship Id="rId3" Type="http://schemas.openxmlformats.org/officeDocument/2006/relationships/hyperlink" Target="https://www.cbd.int/cooperation/csp/gbif.shtml" TargetMode="External"/><Relationship Id="rId7" Type="http://schemas.openxmlformats.org/officeDocument/2006/relationships/image" Target="../media/image202.png"/><Relationship Id="rId2" Type="http://schemas.openxmlformats.org/officeDocument/2006/relationships/notesSlide" Target="../notesSlides/notesSlide48.xml"/><Relationship Id="rId1" Type="http://schemas.openxmlformats.org/officeDocument/2006/relationships/slideLayout" Target="../slideLayouts/slideLayout16.xml"/><Relationship Id="rId6" Type="http://schemas.openxmlformats.org/officeDocument/2006/relationships/image" Target="../media/image201.png"/><Relationship Id="rId5" Type="http://schemas.openxmlformats.org/officeDocument/2006/relationships/image" Target="../media/image200.png"/><Relationship Id="rId4" Type="http://schemas.openxmlformats.org/officeDocument/2006/relationships/hyperlink" Target="https://www.cbd.int/csp/survey/GBIF.pdf" TargetMode="External"/></Relationships>
</file>

<file path=ppt/slides/_rels/slide54.xml.rels><?xml version="1.0" encoding="UTF-8" standalone="yes"?>
<Relationships xmlns="http://schemas.openxmlformats.org/package/2006/relationships"><Relationship Id="rId3" Type="http://schemas.openxmlformats.org/officeDocument/2006/relationships/image" Target="../media/image204.png"/><Relationship Id="rId7" Type="http://schemas.openxmlformats.org/officeDocument/2006/relationships/image" Target="../media/image207.png"/><Relationship Id="rId2" Type="http://schemas.openxmlformats.org/officeDocument/2006/relationships/notesSlide" Target="../notesSlides/notesSlide49.xml"/><Relationship Id="rId1" Type="http://schemas.openxmlformats.org/officeDocument/2006/relationships/slideLayout" Target="../slideLayouts/slideLayout16.xml"/><Relationship Id="rId6" Type="http://schemas.openxmlformats.org/officeDocument/2006/relationships/image" Target="../media/image206.png"/><Relationship Id="rId5" Type="http://schemas.openxmlformats.org/officeDocument/2006/relationships/hyperlink" Target="https://www.gbif.org/science-review" TargetMode="External"/><Relationship Id="rId4" Type="http://schemas.openxmlformats.org/officeDocument/2006/relationships/image" Target="../media/image205.png"/></Relationships>
</file>

<file path=ppt/slides/_rels/slide55.xml.rels><?xml version="1.0" encoding="UTF-8" standalone="yes"?>
<Relationships xmlns="http://schemas.openxmlformats.org/package/2006/relationships"><Relationship Id="rId3" Type="http://schemas.openxmlformats.org/officeDocument/2006/relationships/image" Target="../media/image208.png"/><Relationship Id="rId2" Type="http://schemas.openxmlformats.org/officeDocument/2006/relationships/notesSlide" Target="../notesSlides/notesSlide50.xml"/><Relationship Id="rId1" Type="http://schemas.openxmlformats.org/officeDocument/2006/relationships/slideLayout" Target="../slideLayouts/slideLayout46.xml"/><Relationship Id="rId4" Type="http://schemas.openxmlformats.org/officeDocument/2006/relationships/image" Target="../media/image209.png"/></Relationships>
</file>

<file path=ppt/slides/_rels/slide56.xml.rels><?xml version="1.0" encoding="UTF-8" standalone="yes"?>
<Relationships xmlns="http://schemas.openxmlformats.org/package/2006/relationships"><Relationship Id="rId3" Type="http://schemas.openxmlformats.org/officeDocument/2006/relationships/chart" Target="../charts/chart1.xml"/><Relationship Id="rId7" Type="http://schemas.openxmlformats.org/officeDocument/2006/relationships/image" Target="../media/image213.png"/><Relationship Id="rId2" Type="http://schemas.openxmlformats.org/officeDocument/2006/relationships/notesSlide" Target="../notesSlides/notesSlide51.xml"/><Relationship Id="rId1" Type="http://schemas.openxmlformats.org/officeDocument/2006/relationships/slideLayout" Target="../slideLayouts/slideLayout6.xml"/><Relationship Id="rId6" Type="http://schemas.openxmlformats.org/officeDocument/2006/relationships/image" Target="../media/image212.png"/><Relationship Id="rId5" Type="http://schemas.openxmlformats.org/officeDocument/2006/relationships/image" Target="../media/image211.png"/><Relationship Id="rId4" Type="http://schemas.openxmlformats.org/officeDocument/2006/relationships/image" Target="../media/image210.jpeg"/></Relationships>
</file>

<file path=ppt/slides/_rels/slide57.xml.rels><?xml version="1.0" encoding="UTF-8" standalone="yes"?>
<Relationships xmlns="http://schemas.openxmlformats.org/package/2006/relationships"><Relationship Id="rId3" Type="http://schemas.openxmlformats.org/officeDocument/2006/relationships/hyperlink" Target="https://www.gbif.org/zh/citation-guidelines" TargetMode="External"/><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hyperlink" Target="https://www.gbif.org/zh/citation-guidelines" TargetMode="External"/><Relationship Id="rId2" Type="http://schemas.openxmlformats.org/officeDocument/2006/relationships/notesSlide" Target="../notesSlides/notesSlide53.xml"/><Relationship Id="rId1" Type="http://schemas.openxmlformats.org/officeDocument/2006/relationships/slideLayout" Target="../slideLayouts/slideLayout5.xml"/><Relationship Id="rId5" Type="http://schemas.microsoft.com/office/2007/relationships/hdphoto" Target="../media/hdphoto7.wdp"/><Relationship Id="rId4" Type="http://schemas.openxmlformats.org/officeDocument/2006/relationships/image" Target="../media/image214.png"/></Relationships>
</file>

<file path=ppt/slides/_rels/slide59.xml.rels><?xml version="1.0" encoding="UTF-8" standalone="yes"?>
<Relationships xmlns="http://schemas.openxmlformats.org/package/2006/relationships"><Relationship Id="rId3" Type="http://schemas.openxmlformats.org/officeDocument/2006/relationships/image" Target="../media/image215.png"/><Relationship Id="rId2" Type="http://schemas.openxmlformats.org/officeDocument/2006/relationships/notesSlide" Target="../notesSlides/notesSlide54.xml"/><Relationship Id="rId1" Type="http://schemas.openxmlformats.org/officeDocument/2006/relationships/slideLayout" Target="../slideLayouts/slideLayout6.xml"/><Relationship Id="rId5" Type="http://schemas.openxmlformats.org/officeDocument/2006/relationships/image" Target="../media/image25.png"/><Relationship Id="rId4" Type="http://schemas.openxmlformats.org/officeDocument/2006/relationships/image" Target="../media/image216.png"/></Relationships>
</file>

<file path=ppt/slides/_rels/slide60.xml.rels><?xml version="1.0" encoding="UTF-8" standalone="yes"?>
<Relationships xmlns="http://schemas.openxmlformats.org/package/2006/relationships"><Relationship Id="rId3" Type="http://schemas.openxmlformats.org/officeDocument/2006/relationships/image" Target="../media/image217.jpeg"/><Relationship Id="rId2" Type="http://schemas.openxmlformats.org/officeDocument/2006/relationships/notesSlide" Target="../notesSlides/notesSlide55.xml"/><Relationship Id="rId1" Type="http://schemas.openxmlformats.org/officeDocument/2006/relationships/slideLayout" Target="../slideLayouts/slideLayout32.xml"/><Relationship Id="rId4" Type="http://schemas.openxmlformats.org/officeDocument/2006/relationships/image" Target="../media/image72.png"/></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47.xml"/></Relationships>
</file>

<file path=ppt/slides/_rels/slide62.xml.rels><?xml version="1.0" encoding="UTF-8" standalone="yes"?>
<Relationships xmlns="http://schemas.openxmlformats.org/package/2006/relationships"><Relationship Id="rId3" Type="http://schemas.openxmlformats.org/officeDocument/2006/relationships/image" Target="../media/image218.png"/><Relationship Id="rId2" Type="http://schemas.openxmlformats.org/officeDocument/2006/relationships/notesSlide" Target="../notesSlides/notesSlide57.xml"/><Relationship Id="rId1" Type="http://schemas.openxmlformats.org/officeDocument/2006/relationships/slideLayout" Target="../slideLayouts/slideLayout47.xml"/><Relationship Id="rId4" Type="http://schemas.openxmlformats.org/officeDocument/2006/relationships/image" Target="../media/image109.png"/></Relationships>
</file>

<file path=ppt/slides/_rels/slide63.xml.rels><?xml version="1.0" encoding="UTF-8" standalone="yes"?>
<Relationships xmlns="http://schemas.openxmlformats.org/package/2006/relationships"><Relationship Id="rId8" Type="http://schemas.openxmlformats.org/officeDocument/2006/relationships/image" Target="../media/image224.png"/><Relationship Id="rId3" Type="http://schemas.openxmlformats.org/officeDocument/2006/relationships/image" Target="../media/image219.png"/><Relationship Id="rId7" Type="http://schemas.openxmlformats.org/officeDocument/2006/relationships/image" Target="../media/image223.png"/><Relationship Id="rId2" Type="http://schemas.openxmlformats.org/officeDocument/2006/relationships/notesSlide" Target="../notesSlides/notesSlide58.xml"/><Relationship Id="rId1" Type="http://schemas.openxmlformats.org/officeDocument/2006/relationships/slideLayout" Target="../slideLayouts/slideLayout55.xml"/><Relationship Id="rId6" Type="http://schemas.openxmlformats.org/officeDocument/2006/relationships/image" Target="../media/image222.png"/><Relationship Id="rId5" Type="http://schemas.openxmlformats.org/officeDocument/2006/relationships/image" Target="../media/image221.png"/><Relationship Id="rId10" Type="http://schemas.openxmlformats.org/officeDocument/2006/relationships/image" Target="../media/image226.png"/><Relationship Id="rId4" Type="http://schemas.openxmlformats.org/officeDocument/2006/relationships/image" Target="../media/image220.png"/><Relationship Id="rId9" Type="http://schemas.openxmlformats.org/officeDocument/2006/relationships/image" Target="../media/image225.png"/></Relationships>
</file>

<file path=ppt/slides/_rels/slide64.xml.rels><?xml version="1.0" encoding="UTF-8" standalone="yes"?>
<Relationships xmlns="http://schemas.openxmlformats.org/package/2006/relationships"><Relationship Id="rId8" Type="http://schemas.openxmlformats.org/officeDocument/2006/relationships/image" Target="../media/image224.png"/><Relationship Id="rId3" Type="http://schemas.openxmlformats.org/officeDocument/2006/relationships/image" Target="../media/image219.png"/><Relationship Id="rId7" Type="http://schemas.openxmlformats.org/officeDocument/2006/relationships/image" Target="../media/image223.png"/><Relationship Id="rId2" Type="http://schemas.openxmlformats.org/officeDocument/2006/relationships/notesSlide" Target="../notesSlides/notesSlide59.xml"/><Relationship Id="rId1" Type="http://schemas.openxmlformats.org/officeDocument/2006/relationships/slideLayout" Target="../slideLayouts/slideLayout55.xml"/><Relationship Id="rId6" Type="http://schemas.openxmlformats.org/officeDocument/2006/relationships/image" Target="../media/image222.png"/><Relationship Id="rId5" Type="http://schemas.openxmlformats.org/officeDocument/2006/relationships/image" Target="../media/image221.png"/><Relationship Id="rId10" Type="http://schemas.openxmlformats.org/officeDocument/2006/relationships/image" Target="../media/image226.png"/><Relationship Id="rId4" Type="http://schemas.openxmlformats.org/officeDocument/2006/relationships/image" Target="../media/image220.png"/><Relationship Id="rId9" Type="http://schemas.openxmlformats.org/officeDocument/2006/relationships/image" Target="../media/image225.png"/></Relationships>
</file>

<file path=ppt/slides/_rels/slide65.xml.rels><?xml version="1.0" encoding="UTF-8" standalone="yes"?>
<Relationships xmlns="http://schemas.openxmlformats.org/package/2006/relationships"><Relationship Id="rId8" Type="http://schemas.openxmlformats.org/officeDocument/2006/relationships/image" Target="../media/image224.png"/><Relationship Id="rId3" Type="http://schemas.openxmlformats.org/officeDocument/2006/relationships/image" Target="../media/image220.png"/><Relationship Id="rId7" Type="http://schemas.openxmlformats.org/officeDocument/2006/relationships/image" Target="../media/image219.png"/><Relationship Id="rId2" Type="http://schemas.openxmlformats.org/officeDocument/2006/relationships/notesSlide" Target="../notesSlides/notesSlide60.xml"/><Relationship Id="rId1" Type="http://schemas.openxmlformats.org/officeDocument/2006/relationships/slideLayout" Target="../slideLayouts/slideLayout55.xml"/><Relationship Id="rId6" Type="http://schemas.openxmlformats.org/officeDocument/2006/relationships/image" Target="../media/image223.png"/><Relationship Id="rId11" Type="http://schemas.openxmlformats.org/officeDocument/2006/relationships/image" Target="../media/image226.png"/><Relationship Id="rId5" Type="http://schemas.openxmlformats.org/officeDocument/2006/relationships/image" Target="../media/image222.png"/><Relationship Id="rId10" Type="http://schemas.openxmlformats.org/officeDocument/2006/relationships/image" Target="../media/image225.png"/><Relationship Id="rId4" Type="http://schemas.openxmlformats.org/officeDocument/2006/relationships/image" Target="../media/image221.png"/><Relationship Id="rId9" Type="http://schemas.openxmlformats.org/officeDocument/2006/relationships/image" Target="../media/image227.png"/></Relationships>
</file>

<file path=ppt/slides/_rels/slide66.xml.rels><?xml version="1.0" encoding="UTF-8" standalone="yes"?>
<Relationships xmlns="http://schemas.openxmlformats.org/package/2006/relationships"><Relationship Id="rId3" Type="http://schemas.openxmlformats.org/officeDocument/2006/relationships/image" Target="../media/image228.png"/><Relationship Id="rId2" Type="http://schemas.openxmlformats.org/officeDocument/2006/relationships/notesSlide" Target="../notesSlides/notesSlide61.xml"/><Relationship Id="rId1" Type="http://schemas.openxmlformats.org/officeDocument/2006/relationships/slideLayout" Target="../slideLayouts/slideLayout47.xml"/><Relationship Id="rId6" Type="http://schemas.openxmlformats.org/officeDocument/2006/relationships/image" Target="../media/image230.svg"/><Relationship Id="rId5" Type="http://schemas.openxmlformats.org/officeDocument/2006/relationships/image" Target="../media/image229.png"/><Relationship Id="rId4" Type="http://schemas.openxmlformats.org/officeDocument/2006/relationships/image" Target="../media/image66.png"/></Relationships>
</file>

<file path=ppt/slides/_rels/slide67.xml.rels><?xml version="1.0" encoding="UTF-8" standalone="yes"?>
<Relationships xmlns="http://schemas.openxmlformats.org/package/2006/relationships"><Relationship Id="rId3" Type="http://schemas.openxmlformats.org/officeDocument/2006/relationships/image" Target="../media/image231.png"/><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3" Type="http://schemas.openxmlformats.org/officeDocument/2006/relationships/hyperlink" Target="https://www.gbif.org/occurrence/search?recorded_by_id=https:~2F~2Fwww.wikidata.org~2Fwiki~2FQ94522&amp;identified_by_id=https:~2F~2Fwww.wikidata.org~2Fwiki~2FQ94522&amp;advanced=1&amp;occurrence_status=present" TargetMode="External"/><Relationship Id="rId7" Type="http://schemas.openxmlformats.org/officeDocument/2006/relationships/hyperlink" Target="https://www.wikidata.org/wiki/Q94522" TargetMode="External"/><Relationship Id="rId2" Type="http://schemas.openxmlformats.org/officeDocument/2006/relationships/notesSlide" Target="../notesSlides/notesSlide63.xml"/><Relationship Id="rId1" Type="http://schemas.openxmlformats.org/officeDocument/2006/relationships/slideLayout" Target="../slideLayouts/slideLayout5.xml"/><Relationship Id="rId6" Type="http://schemas.openxmlformats.org/officeDocument/2006/relationships/image" Target="../media/image233.jpg"/><Relationship Id="rId5" Type="http://schemas.openxmlformats.org/officeDocument/2006/relationships/hyperlink" Target="https://www.gbif.org/occurrence/1095052193" TargetMode="External"/><Relationship Id="rId4" Type="http://schemas.openxmlformats.org/officeDocument/2006/relationships/image" Target="../media/image232.png"/></Relationships>
</file>

<file path=ppt/slides/_rels/slide69.xml.rels><?xml version="1.0" encoding="UTF-8" standalone="yes"?>
<Relationships xmlns="http://schemas.openxmlformats.org/package/2006/relationships"><Relationship Id="rId3" Type="http://schemas.openxmlformats.org/officeDocument/2006/relationships/image" Target="../media/image234.png"/><Relationship Id="rId2" Type="http://schemas.openxmlformats.org/officeDocument/2006/relationships/notesSlide" Target="../notesSlides/notesSlide64.xml"/><Relationship Id="rId1" Type="http://schemas.openxmlformats.org/officeDocument/2006/relationships/slideLayout" Target="../slideLayouts/slideLayout47.xml"/></Relationships>
</file>

<file path=ppt/slides/_rels/slide70.xml.rels><?xml version="1.0" encoding="UTF-8" standalone="yes"?>
<Relationships xmlns="http://schemas.openxmlformats.org/package/2006/relationships"><Relationship Id="rId8" Type="http://schemas.openxmlformats.org/officeDocument/2006/relationships/image" Target="../media/image240.jpeg"/><Relationship Id="rId3" Type="http://schemas.openxmlformats.org/officeDocument/2006/relationships/image" Target="../media/image235.png"/><Relationship Id="rId7" Type="http://schemas.openxmlformats.org/officeDocument/2006/relationships/image" Target="../media/image239.png"/><Relationship Id="rId12" Type="http://schemas.openxmlformats.org/officeDocument/2006/relationships/image" Target="../media/image244.png"/><Relationship Id="rId2" Type="http://schemas.openxmlformats.org/officeDocument/2006/relationships/notesSlide" Target="../notesSlides/notesSlide65.xml"/><Relationship Id="rId1" Type="http://schemas.openxmlformats.org/officeDocument/2006/relationships/slideLayout" Target="../slideLayouts/slideLayout6.xml"/><Relationship Id="rId6" Type="http://schemas.openxmlformats.org/officeDocument/2006/relationships/image" Target="../media/image238.jpeg"/><Relationship Id="rId11" Type="http://schemas.openxmlformats.org/officeDocument/2006/relationships/image" Target="../media/image243.jpeg"/><Relationship Id="rId5" Type="http://schemas.openxmlformats.org/officeDocument/2006/relationships/image" Target="../media/image237.jpeg"/><Relationship Id="rId10" Type="http://schemas.openxmlformats.org/officeDocument/2006/relationships/image" Target="../media/image242.jpeg"/><Relationship Id="rId4" Type="http://schemas.openxmlformats.org/officeDocument/2006/relationships/image" Target="../media/image236.png"/><Relationship Id="rId9" Type="http://schemas.openxmlformats.org/officeDocument/2006/relationships/image" Target="../media/image241.png"/></Relationships>
</file>

<file path=ppt/slides/_rels/slide71.xml.rels><?xml version="1.0" encoding="UTF-8" standalone="yes"?>
<Relationships xmlns="http://schemas.openxmlformats.org/package/2006/relationships"><Relationship Id="rId8" Type="http://schemas.openxmlformats.org/officeDocument/2006/relationships/image" Target="../media/image249.png"/><Relationship Id="rId3" Type="http://schemas.openxmlformats.org/officeDocument/2006/relationships/image" Target="../media/image245.png"/><Relationship Id="rId7" Type="http://schemas.openxmlformats.org/officeDocument/2006/relationships/image" Target="../media/image248.jpeg"/><Relationship Id="rId2" Type="http://schemas.openxmlformats.org/officeDocument/2006/relationships/notesSlide" Target="../notesSlides/notesSlide66.xml"/><Relationship Id="rId1" Type="http://schemas.openxmlformats.org/officeDocument/2006/relationships/slideLayout" Target="../slideLayouts/slideLayout45.xml"/><Relationship Id="rId6" Type="http://schemas.openxmlformats.org/officeDocument/2006/relationships/image" Target="../media/image247.png"/><Relationship Id="rId5" Type="http://schemas.openxmlformats.org/officeDocument/2006/relationships/hyperlink" Target="https://doi.org/10.15468/mkpcy3" TargetMode="External"/><Relationship Id="rId10" Type="http://schemas.openxmlformats.org/officeDocument/2006/relationships/image" Target="../media/image250.png"/><Relationship Id="rId4" Type="http://schemas.openxmlformats.org/officeDocument/2006/relationships/image" Target="../media/image246.png"/><Relationship Id="rId9" Type="http://schemas.microsoft.com/office/2007/relationships/hdphoto" Target="../media/hdphoto8.wdp"/></Relationships>
</file>

<file path=ppt/slides/_rels/slide72.xml.rels><?xml version="1.0" encoding="UTF-8" standalone="yes"?>
<Relationships xmlns="http://schemas.openxmlformats.org/package/2006/relationships"><Relationship Id="rId3" Type="http://schemas.openxmlformats.org/officeDocument/2006/relationships/hyperlink" Target="https://doi.org/10.35035/doc-vf1a-nr22" TargetMode="External"/><Relationship Id="rId2" Type="http://schemas.openxmlformats.org/officeDocument/2006/relationships/notesSlide" Target="../notesSlides/notesSlide67.xml"/><Relationship Id="rId1" Type="http://schemas.openxmlformats.org/officeDocument/2006/relationships/slideLayout" Target="../slideLayouts/slideLayout19.xml"/><Relationship Id="rId4" Type="http://schemas.openxmlformats.org/officeDocument/2006/relationships/image" Target="../media/image25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itle 23">
            <a:extLst>
              <a:ext uri="{FF2B5EF4-FFF2-40B4-BE49-F238E27FC236}">
                <a16:creationId xmlns:a16="http://schemas.microsoft.com/office/drawing/2014/main" id="{0F0E4CC5-D393-A546-8531-49941F5D0A34}"/>
              </a:ext>
            </a:extLst>
          </p:cNvPr>
          <p:cNvSpPr>
            <a:spLocks noGrp="1"/>
          </p:cNvSpPr>
          <p:nvPr>
            <p:ph type="title"/>
          </p:nvPr>
        </p:nvSpPr>
        <p:spPr>
          <a:xfrm>
            <a:off x="640855" y="3856892"/>
            <a:ext cx="6222787" cy="1115163"/>
          </a:xfrm>
        </p:spPr>
        <p:txBody>
          <a:bodyPr>
            <a:noAutofit/>
          </a:bodyPr>
          <a:lstStyle/>
          <a:p>
            <a:r>
              <a:rPr lang="en-GB" dirty="0"/>
              <a:t>The Role of Biodiversity Informatics In the Global Biodiversity Information Facility</a:t>
            </a:r>
            <a:endParaRPr lang="en-GB" sz="1600" dirty="0"/>
          </a:p>
        </p:txBody>
      </p:sp>
      <p:sp>
        <p:nvSpPr>
          <p:cNvPr id="26" name="Text Placeholder 25">
            <a:extLst>
              <a:ext uri="{FF2B5EF4-FFF2-40B4-BE49-F238E27FC236}">
                <a16:creationId xmlns:a16="http://schemas.microsoft.com/office/drawing/2014/main" id="{4CA02CFB-4328-F04A-829F-EFFE5C4F01EF}"/>
              </a:ext>
            </a:extLst>
          </p:cNvPr>
          <p:cNvSpPr>
            <a:spLocks noGrp="1"/>
          </p:cNvSpPr>
          <p:nvPr>
            <p:ph type="body" sz="quarter" idx="13"/>
          </p:nvPr>
        </p:nvSpPr>
        <p:spPr>
          <a:xfrm>
            <a:off x="640856" y="4878692"/>
            <a:ext cx="5902154" cy="406400"/>
          </a:xfrm>
        </p:spPr>
        <p:txBody>
          <a:bodyPr>
            <a:normAutofit/>
          </a:bodyPr>
          <a:lstStyle/>
          <a:p>
            <a:r>
              <a:rPr lang="en-GB" dirty="0"/>
              <a:t>Dag Endresen | GBIF Node Manager for Norway</a:t>
            </a:r>
          </a:p>
        </p:txBody>
      </p:sp>
      <p:sp>
        <p:nvSpPr>
          <p:cNvPr id="2" name="Text Placeholder 1">
            <a:extLst>
              <a:ext uri="{FF2B5EF4-FFF2-40B4-BE49-F238E27FC236}">
                <a16:creationId xmlns:a16="http://schemas.microsoft.com/office/drawing/2014/main" id="{4A565BC2-7426-1948-AB9B-93A93559598D}"/>
              </a:ext>
            </a:extLst>
          </p:cNvPr>
          <p:cNvSpPr>
            <a:spLocks noGrp="1"/>
          </p:cNvSpPr>
          <p:nvPr>
            <p:ph type="body" sz="quarter" idx="14"/>
          </p:nvPr>
        </p:nvSpPr>
        <p:spPr>
          <a:xfrm>
            <a:off x="7261998" y="5995688"/>
            <a:ext cx="3375440" cy="247068"/>
          </a:xfrm>
          <a:solidFill>
            <a:schemeClr val="tx1"/>
          </a:solidFill>
          <a:ln>
            <a:solidFill>
              <a:schemeClr val="tx1"/>
            </a:solidFill>
          </a:ln>
        </p:spPr>
        <p:txBody>
          <a:bodyPr>
            <a:normAutofit fontScale="92500"/>
          </a:bodyPr>
          <a:lstStyle/>
          <a:p>
            <a:r>
              <a:rPr lang="en-GB" dirty="0"/>
              <a:t>Seminar | GC University of Lahore, Pakistan</a:t>
            </a:r>
            <a:r>
              <a:rPr lang="en-DK"/>
              <a:t> | </a:t>
            </a:r>
            <a:r>
              <a:rPr lang="en-US" dirty="0"/>
              <a:t>18</a:t>
            </a:r>
            <a:r>
              <a:rPr lang="en-US" baseline="30000" dirty="0"/>
              <a:t>th</a:t>
            </a:r>
            <a:r>
              <a:rPr lang="en-US" dirty="0"/>
              <a:t> May</a:t>
            </a:r>
            <a:r>
              <a:rPr lang="en-DK"/>
              <a:t> 202</a:t>
            </a:r>
            <a:r>
              <a:rPr lang="nb-NO" dirty="0"/>
              <a:t>1</a:t>
            </a:r>
            <a:endParaRPr lang="en-DK" dirty="0"/>
          </a:p>
        </p:txBody>
      </p:sp>
      <p:sp>
        <p:nvSpPr>
          <p:cNvPr id="3" name="Rectangle 2">
            <a:extLst>
              <a:ext uri="{FF2B5EF4-FFF2-40B4-BE49-F238E27FC236}">
                <a16:creationId xmlns:a16="http://schemas.microsoft.com/office/drawing/2014/main" id="{BD7E9FA4-082C-544C-BB46-D5499E4431F3}"/>
              </a:ext>
            </a:extLst>
          </p:cNvPr>
          <p:cNvSpPr/>
          <p:nvPr/>
        </p:nvSpPr>
        <p:spPr>
          <a:xfrm>
            <a:off x="640856" y="5202820"/>
            <a:ext cx="6222788" cy="292388"/>
          </a:xfrm>
          <a:prstGeom prst="rect">
            <a:avLst/>
          </a:prstGeom>
        </p:spPr>
        <p:txBody>
          <a:bodyPr wrap="square">
            <a:spAutoFit/>
          </a:bodyPr>
          <a:lstStyle/>
          <a:p>
            <a:pPr lvl="0">
              <a:defRPr/>
            </a:pPr>
            <a:r>
              <a:rPr lang="en-US" sz="1300" b="1" i="1" dirty="0">
                <a:solidFill>
                  <a:schemeClr val="bg1"/>
                </a:solidFill>
              </a:rPr>
              <a:t>Global Biodiversity Information Facility (GBIF)</a:t>
            </a:r>
          </a:p>
        </p:txBody>
      </p:sp>
      <p:sp>
        <p:nvSpPr>
          <p:cNvPr id="10" name="Rectangle 9">
            <a:extLst>
              <a:ext uri="{FF2B5EF4-FFF2-40B4-BE49-F238E27FC236}">
                <a16:creationId xmlns:a16="http://schemas.microsoft.com/office/drawing/2014/main" id="{DC237F56-948D-C549-BAA8-3D00A36DFDD8}"/>
              </a:ext>
            </a:extLst>
          </p:cNvPr>
          <p:cNvSpPr/>
          <p:nvPr/>
        </p:nvSpPr>
        <p:spPr>
          <a:xfrm>
            <a:off x="416078" y="5988840"/>
            <a:ext cx="4115229" cy="253916"/>
          </a:xfrm>
          <a:prstGeom prst="rect">
            <a:avLst/>
          </a:prstGeom>
        </p:spPr>
        <p:txBody>
          <a:bodyPr wrap="none">
            <a:spAutoFit/>
          </a:bodyPr>
          <a:lstStyle/>
          <a:p>
            <a:pPr lvl="0">
              <a:defRPr/>
            </a:pPr>
            <a:r>
              <a:rPr lang="en-US" sz="1050" dirty="0">
                <a:solidFill>
                  <a:schemeClr val="bg1">
                    <a:lumMod val="85000"/>
                  </a:schemeClr>
                </a:solidFill>
                <a:highlight>
                  <a:srgbClr val="000000"/>
                </a:highlight>
                <a:hlinkClick r:id="rId3">
                  <a:extLst>
                    <a:ext uri="{A12FA001-AC4F-418D-AE19-62706E023703}">
                      <ahyp:hlinkClr xmlns:ahyp="http://schemas.microsoft.com/office/drawing/2018/hyperlinkcolor" val="tx"/>
                    </a:ext>
                  </a:extLst>
                </a:hlinkClick>
              </a:rPr>
              <a:t>Illustration by </a:t>
            </a:r>
            <a:r>
              <a:rPr lang="en-GB" sz="1050" dirty="0">
                <a:solidFill>
                  <a:schemeClr val="bg1">
                    <a:lumMod val="85000"/>
                  </a:schemeClr>
                </a:solidFill>
                <a:highlight>
                  <a:srgbClr val="000000"/>
                </a:highlight>
                <a:hlinkClick r:id="rId3">
                  <a:extLst>
                    <a:ext uri="{A12FA001-AC4F-418D-AE19-62706E023703}">
                      <ahyp:hlinkClr xmlns:ahyp="http://schemas.microsoft.com/office/drawing/2018/hyperlinkcolor" val="tx"/>
                    </a:ext>
                  </a:extLst>
                </a:hlinkClick>
              </a:rPr>
              <a:t>Shahzaib Damn Cruze Wiki Commons CC BY-SA 4.0</a:t>
            </a:r>
            <a:endParaRPr lang="en-GB" sz="1050" dirty="0">
              <a:solidFill>
                <a:schemeClr val="bg1">
                  <a:lumMod val="85000"/>
                </a:schemeClr>
              </a:solidFill>
              <a:highlight>
                <a:srgbClr val="000000"/>
              </a:highlight>
            </a:endParaRPr>
          </a:p>
        </p:txBody>
      </p:sp>
    </p:spTree>
    <p:extLst>
      <p:ext uri="{BB962C8B-B14F-4D97-AF65-F5344CB8AC3E}">
        <p14:creationId xmlns:p14="http://schemas.microsoft.com/office/powerpoint/2010/main" val="3708067494"/>
      </p:ext>
    </p:extLst>
  </p:cSld>
  <p:clrMapOvr>
    <a:masterClrMapping/>
  </p:clrMapOvr>
  <mc:AlternateContent xmlns:mc="http://schemas.openxmlformats.org/markup-compatibility/2006" xmlns:p14="http://schemas.microsoft.com/office/powerpoint/2010/main">
    <mc:Choice Requires="p14">
      <p:transition spd="slow" p14:dur="2000" advClick="0" advTm="17900"/>
    </mc:Choice>
    <mc:Fallback xmlns="">
      <p:transition spd="slow" advClick="0" advTm="1790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49207470-3845-FA4B-8077-9944CB28394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35258" y="1677946"/>
            <a:ext cx="2704655" cy="1807345"/>
          </a:xfrm>
          <a:prstGeom prst="rect">
            <a:avLst/>
          </a:prstGeom>
        </p:spPr>
      </p:pic>
      <p:pic>
        <p:nvPicPr>
          <p:cNvPr id="16" name="Picture 15">
            <a:extLst>
              <a:ext uri="{FF2B5EF4-FFF2-40B4-BE49-F238E27FC236}">
                <a16:creationId xmlns:a16="http://schemas.microsoft.com/office/drawing/2014/main" id="{4F888FB9-5BAF-CC40-A525-4F5220B19E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22837" y="1884537"/>
            <a:ext cx="2871765" cy="1843740"/>
          </a:xfrm>
          <a:prstGeom prst="rect">
            <a:avLst/>
          </a:prstGeom>
        </p:spPr>
      </p:pic>
      <p:pic>
        <p:nvPicPr>
          <p:cNvPr id="9" name="Picture 8">
            <a:extLst>
              <a:ext uri="{FF2B5EF4-FFF2-40B4-BE49-F238E27FC236}">
                <a16:creationId xmlns:a16="http://schemas.microsoft.com/office/drawing/2014/main" id="{F539E8D6-C9D6-A54F-9BC7-70E922FB0582}"/>
              </a:ext>
            </a:extLst>
          </p:cNvPr>
          <p:cNvPicPr>
            <a:picLocks noChangeAspect="1"/>
          </p:cNvPicPr>
          <p:nvPr/>
        </p:nvPicPr>
        <p:blipFill>
          <a:blip r:embed="rId4">
            <a:extLst>
              <a:ext uri="{BEBA8EAE-BF5A-486C-A8C5-ECC9F3942E4B}">
                <a14:imgProps xmlns:a14="http://schemas.microsoft.com/office/drawing/2010/main">
                  <a14:imgLayer r:embed="rId5">
                    <a14:imgEffect>
                      <a14:saturation sat="60000"/>
                    </a14:imgEffect>
                    <a14:imgEffect>
                      <a14:brightnessContrast bright="60000"/>
                    </a14:imgEffect>
                  </a14:imgLayer>
                </a14:imgProps>
              </a:ext>
            </a:extLst>
          </a:blip>
          <a:stretch>
            <a:fillRect/>
          </a:stretch>
        </p:blipFill>
        <p:spPr>
          <a:xfrm rot="3514195">
            <a:off x="1623678" y="2396197"/>
            <a:ext cx="4607010" cy="2453633"/>
          </a:xfrm>
          <a:prstGeom prst="rect">
            <a:avLst/>
          </a:prstGeom>
        </p:spPr>
      </p:pic>
      <p:pic>
        <p:nvPicPr>
          <p:cNvPr id="10" name="Picture 9">
            <a:extLst>
              <a:ext uri="{FF2B5EF4-FFF2-40B4-BE49-F238E27FC236}">
                <a16:creationId xmlns:a16="http://schemas.microsoft.com/office/drawing/2014/main" id="{E8F31BEE-1914-EA4F-9124-4A632142292A}"/>
              </a:ext>
            </a:extLst>
          </p:cNvPr>
          <p:cNvPicPr>
            <a:picLocks noChangeAspect="1"/>
          </p:cNvPicPr>
          <p:nvPr/>
        </p:nvPicPr>
        <p:blipFill>
          <a:blip r:embed="rId6">
            <a:extLst>
              <a:ext uri="{BEBA8EAE-BF5A-486C-A8C5-ECC9F3942E4B}">
                <a14:imgProps xmlns:a14="http://schemas.microsoft.com/office/drawing/2010/main">
                  <a14:imgLayer r:embed="rId7">
                    <a14:imgEffect>
                      <a14:colorTemperature colorTemp="4321"/>
                    </a14:imgEffect>
                    <a14:imgEffect>
                      <a14:saturation sat="49000"/>
                    </a14:imgEffect>
                    <a14:imgEffect>
                      <a14:brightnessContrast bright="54000" contrast="8000"/>
                    </a14:imgEffect>
                  </a14:imgLayer>
                </a14:imgProps>
              </a:ext>
            </a:extLst>
          </a:blip>
          <a:stretch>
            <a:fillRect/>
          </a:stretch>
        </p:blipFill>
        <p:spPr>
          <a:xfrm rot="7634103" flipV="1">
            <a:off x="5943758" y="2173477"/>
            <a:ext cx="4544724" cy="3281049"/>
          </a:xfrm>
          <a:prstGeom prst="rect">
            <a:avLst/>
          </a:prstGeom>
        </p:spPr>
      </p:pic>
      <p:sp>
        <p:nvSpPr>
          <p:cNvPr id="2" name="Title 1">
            <a:extLst>
              <a:ext uri="{FF2B5EF4-FFF2-40B4-BE49-F238E27FC236}">
                <a16:creationId xmlns:a16="http://schemas.microsoft.com/office/drawing/2014/main" id="{AE7B99A2-D230-EA4A-92AF-E7EE14E3BEA8}"/>
              </a:ext>
            </a:extLst>
          </p:cNvPr>
          <p:cNvSpPr>
            <a:spLocks noGrp="1"/>
          </p:cNvSpPr>
          <p:nvPr>
            <p:ph type="title"/>
          </p:nvPr>
        </p:nvSpPr>
        <p:spPr>
          <a:xfrm>
            <a:off x="415601" y="493277"/>
            <a:ext cx="11360800" cy="763599"/>
          </a:xfrm>
        </p:spPr>
        <p:txBody>
          <a:bodyPr>
            <a:normAutofit/>
          </a:bodyPr>
          <a:lstStyle/>
          <a:p>
            <a:r>
              <a:rPr lang="en-NO" sz="3200" dirty="0">
                <a:solidFill>
                  <a:schemeClr val="bg1"/>
                </a:solidFill>
              </a:rPr>
              <a:t>GBIF provides a biodiversity data infrastructure</a:t>
            </a:r>
          </a:p>
        </p:txBody>
      </p:sp>
      <p:pic>
        <p:nvPicPr>
          <p:cNvPr id="4" name="Picture 3">
            <a:extLst>
              <a:ext uri="{FF2B5EF4-FFF2-40B4-BE49-F238E27FC236}">
                <a16:creationId xmlns:a16="http://schemas.microsoft.com/office/drawing/2014/main" id="{E1666309-DA28-D047-9F8C-96ADAC8BF7C2}"/>
              </a:ext>
            </a:extLst>
          </p:cNvPr>
          <p:cNvPicPr>
            <a:picLocks noChangeAspect="1"/>
          </p:cNvPicPr>
          <p:nvPr/>
        </p:nvPicPr>
        <p:blipFill>
          <a:blip r:embed="rId8"/>
          <a:stretch>
            <a:fillRect/>
          </a:stretch>
        </p:blipFill>
        <p:spPr>
          <a:xfrm>
            <a:off x="4448467" y="3859821"/>
            <a:ext cx="3295066" cy="2477060"/>
          </a:xfrm>
          <a:prstGeom prst="rect">
            <a:avLst/>
          </a:prstGeom>
          <a:effectLst>
            <a:glow rad="101600">
              <a:schemeClr val="tx1">
                <a:alpha val="40000"/>
              </a:schemeClr>
            </a:glow>
          </a:effectLst>
        </p:spPr>
      </p:pic>
      <p:pic>
        <p:nvPicPr>
          <p:cNvPr id="5" name="Picture 4" descr="Screen Shot 2016-12-13 at 15.42.24 .png">
            <a:extLst>
              <a:ext uri="{FF2B5EF4-FFF2-40B4-BE49-F238E27FC236}">
                <a16:creationId xmlns:a16="http://schemas.microsoft.com/office/drawing/2014/main" id="{42FCE247-C19D-A24E-AF44-C7F09F3AE776}"/>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4529960" y="3927463"/>
            <a:ext cx="3140330" cy="1745431"/>
          </a:xfrm>
          <a:prstGeom prst="rect">
            <a:avLst/>
          </a:prstGeom>
        </p:spPr>
      </p:pic>
      <p:pic>
        <p:nvPicPr>
          <p:cNvPr id="6" name="Picture 5" descr="GBIF_NO_transp.png">
            <a:extLst>
              <a:ext uri="{FF2B5EF4-FFF2-40B4-BE49-F238E27FC236}">
                <a16:creationId xmlns:a16="http://schemas.microsoft.com/office/drawing/2014/main" id="{FC4CF730-4E66-294F-AE89-4F27C6E9FD92}"/>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4605263" y="4847108"/>
            <a:ext cx="793949" cy="773055"/>
          </a:xfrm>
          <a:prstGeom prst="rect">
            <a:avLst/>
          </a:prstGeom>
        </p:spPr>
      </p:pic>
      <p:pic>
        <p:nvPicPr>
          <p:cNvPr id="7" name="Picture 6">
            <a:extLst>
              <a:ext uri="{FF2B5EF4-FFF2-40B4-BE49-F238E27FC236}">
                <a16:creationId xmlns:a16="http://schemas.microsoft.com/office/drawing/2014/main" id="{485AB042-DAA1-BD4D-AB07-9AF568CE4A09}"/>
              </a:ext>
            </a:extLst>
          </p:cNvPr>
          <p:cNvPicPr>
            <a:picLocks noChangeAspect="1"/>
          </p:cNvPicPr>
          <p:nvPr/>
        </p:nvPicPr>
        <p:blipFill>
          <a:blip r:embed="rId11"/>
          <a:stretch>
            <a:fillRect/>
          </a:stretch>
        </p:blipFill>
        <p:spPr>
          <a:xfrm>
            <a:off x="4662413" y="4064798"/>
            <a:ext cx="1370797" cy="686313"/>
          </a:xfrm>
          <a:prstGeom prst="rect">
            <a:avLst/>
          </a:prstGeom>
        </p:spPr>
      </p:pic>
      <p:pic>
        <p:nvPicPr>
          <p:cNvPr id="8" name="Picture 7" descr="A close up of a sign&#10;&#10;Description automatically generated">
            <a:extLst>
              <a:ext uri="{FF2B5EF4-FFF2-40B4-BE49-F238E27FC236}">
                <a16:creationId xmlns:a16="http://schemas.microsoft.com/office/drawing/2014/main" id="{372EA93F-1D20-E44D-A636-B45C83FAB2BC}"/>
              </a:ext>
            </a:extLst>
          </p:cNvPr>
          <p:cNvPicPr>
            <a:picLocks noChangeAspect="1"/>
          </p:cNvPicPr>
          <p:nvPr/>
        </p:nvPicPr>
        <p:blipFill>
          <a:blip r:embed="rId12"/>
          <a:stretch>
            <a:fillRect/>
          </a:stretch>
        </p:blipFill>
        <p:spPr>
          <a:xfrm>
            <a:off x="5282713" y="4648249"/>
            <a:ext cx="1105290" cy="1092288"/>
          </a:xfrm>
          <a:prstGeom prst="rect">
            <a:avLst/>
          </a:prstGeom>
        </p:spPr>
      </p:pic>
      <p:pic>
        <p:nvPicPr>
          <p:cNvPr id="14" name="Picture 13">
            <a:extLst>
              <a:ext uri="{FF2B5EF4-FFF2-40B4-BE49-F238E27FC236}">
                <a16:creationId xmlns:a16="http://schemas.microsoft.com/office/drawing/2014/main" id="{CF1FF05D-63C2-A243-B991-3F996A7C14D0}"/>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9618740" y="1256876"/>
            <a:ext cx="1435156" cy="2704572"/>
          </a:xfrm>
          <a:prstGeom prst="rect">
            <a:avLst/>
          </a:prstGeom>
        </p:spPr>
      </p:pic>
      <p:pic>
        <p:nvPicPr>
          <p:cNvPr id="20" name="Picture 19">
            <a:extLst>
              <a:ext uri="{FF2B5EF4-FFF2-40B4-BE49-F238E27FC236}">
                <a16:creationId xmlns:a16="http://schemas.microsoft.com/office/drawing/2014/main" id="{4B345D2B-C0AB-CF44-9419-4E4BDC826E90}"/>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rot="15175517" flipH="1" flipV="1">
            <a:off x="724397" y="2112780"/>
            <a:ext cx="2754800" cy="1170099"/>
          </a:xfrm>
          <a:prstGeom prst="rect">
            <a:avLst/>
          </a:prstGeom>
        </p:spPr>
      </p:pic>
    </p:spTree>
    <p:extLst>
      <p:ext uri="{BB962C8B-B14F-4D97-AF65-F5344CB8AC3E}">
        <p14:creationId xmlns:p14="http://schemas.microsoft.com/office/powerpoint/2010/main" val="14384489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A636FDF4-4B2D-4B45-BB15-A9137632F81D}"/>
              </a:ext>
            </a:extLst>
          </p:cNvPr>
          <p:cNvSpPr>
            <a:spLocks noGrp="1"/>
          </p:cNvSpPr>
          <p:nvPr>
            <p:ph type="body" sz="quarter" idx="14"/>
          </p:nvPr>
        </p:nvSpPr>
        <p:spPr>
          <a:xfrm>
            <a:off x="0" y="1206500"/>
            <a:ext cx="3811835" cy="4956167"/>
          </a:xfrm>
        </p:spPr>
        <p:txBody>
          <a:bodyPr>
            <a:normAutofit fontScale="85000" lnSpcReduction="10000"/>
          </a:bodyPr>
          <a:lstStyle/>
          <a:p>
            <a:pPr>
              <a:lnSpc>
                <a:spcPct val="120000"/>
              </a:lnSpc>
              <a:spcAft>
                <a:spcPts val="1200"/>
              </a:spcAft>
            </a:pPr>
            <a:r>
              <a:rPr lang="en-US" b="1" dirty="0">
                <a:solidFill>
                  <a:srgbClr val="FFFF00"/>
                </a:solidFill>
              </a:rPr>
              <a:t>Intergovernmental</a:t>
            </a:r>
            <a:r>
              <a:rPr lang="en-US" dirty="0"/>
              <a:t> network and research infrastructure</a:t>
            </a:r>
            <a:endParaRPr lang="en-US" sz="900" dirty="0"/>
          </a:p>
          <a:p>
            <a:pPr>
              <a:lnSpc>
                <a:spcPct val="120000"/>
              </a:lnSpc>
              <a:spcAft>
                <a:spcPts val="1200"/>
              </a:spcAft>
            </a:pPr>
            <a:r>
              <a:rPr lang="en-US" dirty="0"/>
              <a:t>Provides anyone, anywhere,  </a:t>
            </a:r>
            <a:r>
              <a:rPr lang="en-US" b="1" dirty="0">
                <a:solidFill>
                  <a:srgbClr val="FFFF00"/>
                </a:solidFill>
              </a:rPr>
              <a:t>free and open access to data </a:t>
            </a:r>
            <a:r>
              <a:rPr lang="en-US" dirty="0"/>
              <a:t>about all types of life on Earth</a:t>
            </a:r>
            <a:endParaRPr lang="en-US" sz="800" dirty="0"/>
          </a:p>
          <a:p>
            <a:pPr>
              <a:lnSpc>
                <a:spcPct val="120000"/>
              </a:lnSpc>
              <a:spcAft>
                <a:spcPts val="1200"/>
              </a:spcAft>
            </a:pPr>
            <a:r>
              <a:rPr lang="en-US" b="1" dirty="0">
                <a:solidFill>
                  <a:srgbClr val="FFFF00"/>
                </a:solidFill>
              </a:rPr>
              <a:t>Voluntary collaboration </a:t>
            </a:r>
            <a:r>
              <a:rPr lang="en-US" dirty="0"/>
              <a:t>through Memorandum of Understanding (MoU)</a:t>
            </a:r>
            <a:endParaRPr lang="en-US" sz="900" dirty="0"/>
          </a:p>
          <a:p>
            <a:pPr>
              <a:lnSpc>
                <a:spcPct val="120000"/>
              </a:lnSpc>
              <a:spcAft>
                <a:spcPts val="1200"/>
              </a:spcAft>
            </a:pPr>
            <a:r>
              <a:rPr lang="en-US" b="1" dirty="0">
                <a:solidFill>
                  <a:srgbClr val="FFFF00"/>
                </a:solidFill>
              </a:rPr>
              <a:t>Participant nodes</a:t>
            </a:r>
            <a:r>
              <a:rPr lang="en-US" dirty="0"/>
              <a:t>, Secretariat in Copenhagen, Denmark </a:t>
            </a:r>
          </a:p>
        </p:txBody>
      </p:sp>
      <p:sp>
        <p:nvSpPr>
          <p:cNvPr id="8" name="Title 7">
            <a:extLst>
              <a:ext uri="{FF2B5EF4-FFF2-40B4-BE49-F238E27FC236}">
                <a16:creationId xmlns:a16="http://schemas.microsoft.com/office/drawing/2014/main" id="{8F6E5225-23F1-9C48-9DF5-C1D902C4E103}"/>
              </a:ext>
            </a:extLst>
          </p:cNvPr>
          <p:cNvSpPr>
            <a:spLocks noGrp="1"/>
          </p:cNvSpPr>
          <p:nvPr>
            <p:ph type="title"/>
          </p:nvPr>
        </p:nvSpPr>
        <p:spPr>
          <a:xfrm>
            <a:off x="236365" y="271463"/>
            <a:ext cx="11701463" cy="744537"/>
          </a:xfrm>
        </p:spPr>
        <p:txBody>
          <a:bodyPr>
            <a:normAutofit/>
          </a:bodyPr>
          <a:lstStyle/>
          <a:p>
            <a:r>
              <a:rPr lang="en-US" sz="3600" dirty="0">
                <a:solidFill>
                  <a:schemeClr val="bg1"/>
                </a:solidFill>
              </a:rPr>
              <a:t>What is gbif?</a:t>
            </a:r>
          </a:p>
        </p:txBody>
      </p:sp>
      <p:sp>
        <p:nvSpPr>
          <p:cNvPr id="11" name="TextBox 10">
            <a:extLst>
              <a:ext uri="{FF2B5EF4-FFF2-40B4-BE49-F238E27FC236}">
                <a16:creationId xmlns:a16="http://schemas.microsoft.com/office/drawing/2014/main" id="{F5EE1B32-57A4-5942-9104-B797E627EE08}"/>
              </a:ext>
            </a:extLst>
          </p:cNvPr>
          <p:cNvSpPr txBox="1"/>
          <p:nvPr/>
        </p:nvSpPr>
        <p:spPr>
          <a:xfrm>
            <a:off x="6800767" y="6301515"/>
            <a:ext cx="2241567" cy="391628"/>
          </a:xfrm>
          <a:prstGeom prst="rect">
            <a:avLst/>
          </a:prstGeom>
          <a:noFill/>
        </p:spPr>
        <p:txBody>
          <a:bodyPr wrap="square" lIns="72000" tIns="72000" rIns="72000" bIns="72000" rtlCol="0">
            <a:spAutoFit/>
          </a:bodyPr>
          <a:lstStyle/>
          <a:p>
            <a:pPr>
              <a:buClr>
                <a:schemeClr val="accent1"/>
              </a:buClr>
            </a:pPr>
            <a:r>
              <a:rPr lang="en-US" sz="1600" dirty="0">
                <a:solidFill>
                  <a:schemeClr val="bg1"/>
                </a:solidFill>
                <a:hlinkClick r:id="rId3">
                  <a:extLst>
                    <a:ext uri="{A12FA001-AC4F-418D-AE19-62706E023703}">
                      <ahyp:hlinkClr xmlns:ahyp="http://schemas.microsoft.com/office/drawing/2018/hyperlinkcolor" val="tx"/>
                    </a:ext>
                  </a:extLst>
                </a:hlinkClick>
              </a:rPr>
              <a:t>https://www.gbif.org</a:t>
            </a:r>
            <a:endParaRPr lang="en-US" sz="1600" dirty="0">
              <a:solidFill>
                <a:schemeClr val="bg1"/>
              </a:solidFill>
            </a:endParaRPr>
          </a:p>
        </p:txBody>
      </p:sp>
      <p:pic>
        <p:nvPicPr>
          <p:cNvPr id="7" name="Picture Placeholder 6">
            <a:extLst>
              <a:ext uri="{FF2B5EF4-FFF2-40B4-BE49-F238E27FC236}">
                <a16:creationId xmlns:a16="http://schemas.microsoft.com/office/drawing/2014/main" id="{BE0D4246-B3EF-FB43-BC13-E609A8BFCED8}"/>
              </a:ext>
            </a:extLst>
          </p:cNvPr>
          <p:cNvPicPr>
            <a:picLocks noGrp="1" noChangeAspect="1"/>
          </p:cNvPicPr>
          <p:nvPr>
            <p:ph type="pic" sz="quarter" idx="13"/>
          </p:nvPr>
        </p:nvPicPr>
        <p:blipFill>
          <a:blip r:embed="rId4" cstate="screen">
            <a:extLst>
              <a:ext uri="{28A0092B-C50C-407E-A947-70E740481C1C}">
                <a14:useLocalDpi xmlns:a14="http://schemas.microsoft.com/office/drawing/2010/main"/>
              </a:ext>
            </a:extLst>
          </a:blip>
          <a:srcRect/>
          <a:stretch>
            <a:fillRect/>
          </a:stretch>
        </p:blipFill>
        <p:spPr/>
      </p:pic>
      <p:pic>
        <p:nvPicPr>
          <p:cNvPr id="3" name="Picture 2" descr="Graphical user interface, website&#10;&#10;Description automatically generated">
            <a:extLst>
              <a:ext uri="{FF2B5EF4-FFF2-40B4-BE49-F238E27FC236}">
                <a16:creationId xmlns:a16="http://schemas.microsoft.com/office/drawing/2014/main" id="{8E5B91B0-E7E0-1A4F-9473-DAF0BF71281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805696" y="1491288"/>
            <a:ext cx="6231711" cy="4099999"/>
          </a:xfrm>
          <a:prstGeom prst="roundRect">
            <a:avLst>
              <a:gd name="adj" fmla="val 8594"/>
            </a:avLst>
          </a:prstGeom>
          <a:solidFill>
            <a:srgbClr val="FFFFFF">
              <a:shade val="85000"/>
            </a:srgbClr>
          </a:solidFill>
          <a:ln>
            <a:noFill/>
          </a:ln>
          <a:effectLst/>
        </p:spPr>
      </p:pic>
      <p:pic>
        <p:nvPicPr>
          <p:cNvPr id="4" name="Picture 3">
            <a:extLst>
              <a:ext uri="{FF2B5EF4-FFF2-40B4-BE49-F238E27FC236}">
                <a16:creationId xmlns:a16="http://schemas.microsoft.com/office/drawing/2014/main" id="{727DE229-3F7C-EE4E-806F-235FBA7F0D2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05696" y="1461792"/>
            <a:ext cx="6231712" cy="4129495"/>
          </a:xfrm>
          <a:prstGeom prst="roundRect">
            <a:avLst>
              <a:gd name="adj" fmla="val 8594"/>
            </a:avLst>
          </a:prstGeom>
          <a:solidFill>
            <a:srgbClr val="FFFFFF">
              <a:shade val="85000"/>
            </a:srgbClr>
          </a:solidFill>
          <a:ln>
            <a:noFill/>
          </a:ln>
          <a:effectLst/>
        </p:spPr>
      </p:pic>
    </p:spTree>
    <p:extLst>
      <p:ext uri="{BB962C8B-B14F-4D97-AF65-F5344CB8AC3E}">
        <p14:creationId xmlns:p14="http://schemas.microsoft.com/office/powerpoint/2010/main" val="19807362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168566-63F8-417F-A440-352684CF40E7}"/>
              </a:ext>
            </a:extLst>
          </p:cNvPr>
          <p:cNvSpPr>
            <a:spLocks noGrp="1"/>
          </p:cNvSpPr>
          <p:nvPr>
            <p:ph type="title"/>
          </p:nvPr>
        </p:nvSpPr>
        <p:spPr/>
        <p:txBody>
          <a:bodyPr/>
          <a:lstStyle/>
          <a:p>
            <a:r>
              <a:rPr lang="en-GB" b="1" dirty="0">
                <a:solidFill>
                  <a:schemeClr val="bg1"/>
                </a:solidFill>
              </a:rPr>
              <a:t>GBIF Participant countries</a:t>
            </a:r>
          </a:p>
        </p:txBody>
      </p:sp>
      <p:sp>
        <p:nvSpPr>
          <p:cNvPr id="3" name="Footer Placeholder 2">
            <a:extLst>
              <a:ext uri="{FF2B5EF4-FFF2-40B4-BE49-F238E27FC236}">
                <a16:creationId xmlns:a16="http://schemas.microsoft.com/office/drawing/2014/main" id="{0BBFE7B5-EF1A-49EC-8E20-E4CB18D58C84}"/>
              </a:ext>
            </a:extLst>
          </p:cNvPr>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chemeClr val="bg1"/>
                </a:solidFill>
                <a:effectLst/>
                <a:uLnTx/>
                <a:uFillTx/>
                <a:latin typeface="Roboto Condensed" panose="02000000000000000000" pitchFamily="2" charset="0"/>
                <a:ea typeface="Roboto Condensed" panose="02000000000000000000" pitchFamily="2" charset="0"/>
              </a:rPr>
              <a:t>https://</a:t>
            </a:r>
            <a:r>
              <a:rPr kumimoji="0" lang="en-GB" sz="1200" b="0" i="0" u="none" strike="noStrike" kern="1200" cap="none" spc="0" normalizeH="0" baseline="0" noProof="0" dirty="0" err="1">
                <a:ln>
                  <a:noFill/>
                </a:ln>
                <a:solidFill>
                  <a:schemeClr val="bg1"/>
                </a:solidFill>
                <a:effectLst/>
                <a:uLnTx/>
                <a:uFillTx/>
                <a:latin typeface="Roboto Condensed" panose="02000000000000000000" pitchFamily="2" charset="0"/>
                <a:ea typeface="Roboto Condensed" panose="02000000000000000000" pitchFamily="2" charset="0"/>
              </a:rPr>
              <a:t>www.gbif.org</a:t>
            </a:r>
            <a:r>
              <a:rPr kumimoji="0" lang="en-GB" sz="1200" b="0" i="0" u="none" strike="noStrike" kern="1200" cap="none" spc="0" normalizeH="0" baseline="0" noProof="0" dirty="0">
                <a:ln>
                  <a:noFill/>
                </a:ln>
                <a:solidFill>
                  <a:schemeClr val="bg1"/>
                </a:solidFill>
                <a:effectLst/>
                <a:uLnTx/>
                <a:uFillTx/>
                <a:latin typeface="Roboto Condensed" panose="02000000000000000000" pitchFamily="2" charset="0"/>
                <a:ea typeface="Roboto Condensed" panose="02000000000000000000" pitchFamily="2" charset="0"/>
              </a:rPr>
              <a:t>/the-</a:t>
            </a:r>
            <a:r>
              <a:rPr kumimoji="0" lang="en-GB" sz="1200" b="0" i="0" u="none" strike="noStrike" kern="1200" cap="none" spc="0" normalizeH="0" baseline="0" noProof="0" dirty="0" err="1">
                <a:ln>
                  <a:noFill/>
                </a:ln>
                <a:solidFill>
                  <a:schemeClr val="bg1"/>
                </a:solidFill>
                <a:effectLst/>
                <a:uLnTx/>
                <a:uFillTx/>
                <a:latin typeface="Roboto Condensed" panose="02000000000000000000" pitchFamily="2" charset="0"/>
                <a:ea typeface="Roboto Condensed" panose="02000000000000000000" pitchFamily="2" charset="0"/>
              </a:rPr>
              <a:t>gbif</a:t>
            </a:r>
            <a:r>
              <a:rPr kumimoji="0" lang="en-GB" sz="1200" b="0" i="0" u="none" strike="noStrike" kern="1200" cap="none" spc="0" normalizeH="0" baseline="0" noProof="0" dirty="0">
                <a:ln>
                  <a:noFill/>
                </a:ln>
                <a:solidFill>
                  <a:schemeClr val="bg1"/>
                </a:solidFill>
                <a:effectLst/>
                <a:uLnTx/>
                <a:uFillTx/>
                <a:latin typeface="Roboto Condensed" panose="02000000000000000000" pitchFamily="2" charset="0"/>
                <a:ea typeface="Roboto Condensed" panose="02000000000000000000" pitchFamily="2" charset="0"/>
              </a:rPr>
              <a:t>-network </a:t>
            </a:r>
          </a:p>
        </p:txBody>
      </p:sp>
      <p:grpSp>
        <p:nvGrpSpPr>
          <p:cNvPr id="182" name="Group 181">
            <a:extLst>
              <a:ext uri="{FF2B5EF4-FFF2-40B4-BE49-F238E27FC236}">
                <a16:creationId xmlns:a16="http://schemas.microsoft.com/office/drawing/2014/main" id="{29775312-F906-4B9D-B415-8431D90A7B06}"/>
              </a:ext>
            </a:extLst>
          </p:cNvPr>
          <p:cNvGrpSpPr>
            <a:grpSpLocks noChangeAspect="1"/>
          </p:cNvGrpSpPr>
          <p:nvPr/>
        </p:nvGrpSpPr>
        <p:grpSpPr>
          <a:xfrm>
            <a:off x="879231" y="1347906"/>
            <a:ext cx="10621107" cy="4651123"/>
            <a:chOff x="1051184" y="1201524"/>
            <a:chExt cx="9845416" cy="4803753"/>
          </a:xfrm>
          <a:solidFill>
            <a:schemeClr val="bg1"/>
          </a:solidFill>
        </p:grpSpPr>
        <p:sp>
          <p:nvSpPr>
            <p:cNvPr id="183" name="Zimbabwe" descr="© INSCALE GmbH, 05.05.2010&#10;http://www.presentationload.com/">
              <a:extLst>
                <a:ext uri="{FF2B5EF4-FFF2-40B4-BE49-F238E27FC236}">
                  <a16:creationId xmlns:a16="http://schemas.microsoft.com/office/drawing/2014/main" id="{14FA9009-4A55-4305-AE07-5DFA88A968DD}"/>
                </a:ext>
              </a:extLst>
            </p:cNvPr>
            <p:cNvSpPr>
              <a:spLocks/>
            </p:cNvSpPr>
            <p:nvPr/>
          </p:nvSpPr>
          <p:spPr bwMode="gray">
            <a:xfrm>
              <a:off x="6374496" y="4577795"/>
              <a:ext cx="246660" cy="246660"/>
            </a:xfrm>
            <a:custGeom>
              <a:avLst/>
              <a:gdLst>
                <a:gd name="T0" fmla="*/ 2147483647 w 552"/>
                <a:gd name="T1" fmla="*/ 2147483647 h 552"/>
                <a:gd name="T2" fmla="*/ 2147483647 w 552"/>
                <a:gd name="T3" fmla="*/ 2147483647 h 552"/>
                <a:gd name="T4" fmla="*/ 2147483647 w 552"/>
                <a:gd name="T5" fmla="*/ 2147483647 h 552"/>
                <a:gd name="T6" fmla="*/ 2147483647 w 552"/>
                <a:gd name="T7" fmla="*/ 2147483647 h 552"/>
                <a:gd name="T8" fmla="*/ 2147483647 w 552"/>
                <a:gd name="T9" fmla="*/ 2147483647 h 552"/>
                <a:gd name="T10" fmla="*/ 2147483647 w 552"/>
                <a:gd name="T11" fmla="*/ 2147483647 h 552"/>
                <a:gd name="T12" fmla="*/ 2147483647 w 552"/>
                <a:gd name="T13" fmla="*/ 2147483647 h 552"/>
                <a:gd name="T14" fmla="*/ 2147483647 w 552"/>
                <a:gd name="T15" fmla="*/ 2147483647 h 552"/>
                <a:gd name="T16" fmla="*/ 2147483647 w 552"/>
                <a:gd name="T17" fmla="*/ 2147483647 h 552"/>
                <a:gd name="T18" fmla="*/ 2147483647 w 552"/>
                <a:gd name="T19" fmla="*/ 2147483647 h 552"/>
                <a:gd name="T20" fmla="*/ 2147483647 w 552"/>
                <a:gd name="T21" fmla="*/ 2147483647 h 552"/>
                <a:gd name="T22" fmla="*/ 2147483647 w 552"/>
                <a:gd name="T23" fmla="*/ 2147483647 h 552"/>
                <a:gd name="T24" fmla="*/ 2147483647 w 552"/>
                <a:gd name="T25" fmla="*/ 2147483647 h 552"/>
                <a:gd name="T26" fmla="*/ 2147483647 w 552"/>
                <a:gd name="T27" fmla="*/ 2147483647 h 552"/>
                <a:gd name="T28" fmla="*/ 2147483647 w 552"/>
                <a:gd name="T29" fmla="*/ 2147483647 h 552"/>
                <a:gd name="T30" fmla="*/ 2147483647 w 552"/>
                <a:gd name="T31" fmla="*/ 2147483647 h 552"/>
                <a:gd name="T32" fmla="*/ 2147483647 w 552"/>
                <a:gd name="T33" fmla="*/ 2147483647 h 552"/>
                <a:gd name="T34" fmla="*/ 2147483647 w 552"/>
                <a:gd name="T35" fmla="*/ 2147483647 h 552"/>
                <a:gd name="T36" fmla="*/ 2147483647 w 552"/>
                <a:gd name="T37" fmla="*/ 2147483647 h 552"/>
                <a:gd name="T38" fmla="*/ 2147483647 w 552"/>
                <a:gd name="T39" fmla="*/ 2147483647 h 552"/>
                <a:gd name="T40" fmla="*/ 2147483647 w 552"/>
                <a:gd name="T41" fmla="*/ 2147483647 h 552"/>
                <a:gd name="T42" fmla="*/ 2147483647 w 552"/>
                <a:gd name="T43" fmla="*/ 2147483647 h 552"/>
                <a:gd name="T44" fmla="*/ 2147483647 w 552"/>
                <a:gd name="T45" fmla="*/ 2147483647 h 552"/>
                <a:gd name="T46" fmla="*/ 2147483647 w 552"/>
                <a:gd name="T47" fmla="*/ 2147483647 h 552"/>
                <a:gd name="T48" fmla="*/ 2147483647 w 552"/>
                <a:gd name="T49" fmla="*/ 2147483647 h 552"/>
                <a:gd name="T50" fmla="*/ 2147483647 w 552"/>
                <a:gd name="T51" fmla="*/ 2147483647 h 552"/>
                <a:gd name="T52" fmla="*/ 2147483647 w 552"/>
                <a:gd name="T53" fmla="*/ 2147483647 h 552"/>
                <a:gd name="T54" fmla="*/ 2147483647 w 552"/>
                <a:gd name="T55" fmla="*/ 2147483647 h 552"/>
                <a:gd name="T56" fmla="*/ 2147483647 w 552"/>
                <a:gd name="T57" fmla="*/ 2147483647 h 552"/>
                <a:gd name="T58" fmla="*/ 2147483647 w 552"/>
                <a:gd name="T59" fmla="*/ 2147483647 h 552"/>
                <a:gd name="T60" fmla="*/ 2147483647 w 552"/>
                <a:gd name="T61" fmla="*/ 2147483647 h 552"/>
                <a:gd name="T62" fmla="*/ 2147483647 w 552"/>
                <a:gd name="T63" fmla="*/ 2147483647 h 552"/>
                <a:gd name="T64" fmla="*/ 2147483647 w 552"/>
                <a:gd name="T65" fmla="*/ 2147483647 h 552"/>
                <a:gd name="T66" fmla="*/ 2147483647 w 552"/>
                <a:gd name="T67" fmla="*/ 2147483647 h 552"/>
                <a:gd name="T68" fmla="*/ 2147483647 w 552"/>
                <a:gd name="T69" fmla="*/ 2147483647 h 552"/>
                <a:gd name="T70" fmla="*/ 2147483647 w 552"/>
                <a:gd name="T71" fmla="*/ 2147483647 h 552"/>
                <a:gd name="T72" fmla="*/ 2147483647 w 552"/>
                <a:gd name="T73" fmla="*/ 2147483647 h 552"/>
                <a:gd name="T74" fmla="*/ 2147483647 w 552"/>
                <a:gd name="T75" fmla="*/ 0 h 552"/>
                <a:gd name="T76" fmla="*/ 2147483647 w 552"/>
                <a:gd name="T77" fmla="*/ 2147483647 h 552"/>
                <a:gd name="T78" fmla="*/ 2147483647 w 552"/>
                <a:gd name="T79" fmla="*/ 2147483647 h 552"/>
                <a:gd name="T80" fmla="*/ 2147483647 w 552"/>
                <a:gd name="T81" fmla="*/ 2147483647 h 552"/>
                <a:gd name="T82" fmla="*/ 2147483647 w 552"/>
                <a:gd name="T83" fmla="*/ 2147483647 h 552"/>
                <a:gd name="T84" fmla="*/ 2147483647 w 552"/>
                <a:gd name="T85" fmla="*/ 2147483647 h 552"/>
                <a:gd name="T86" fmla="*/ 2147483647 w 552"/>
                <a:gd name="T87" fmla="*/ 2147483647 h 552"/>
                <a:gd name="T88" fmla="*/ 2147483647 w 552"/>
                <a:gd name="T89" fmla="*/ 2147483647 h 552"/>
                <a:gd name="T90" fmla="*/ 2147483647 w 552"/>
                <a:gd name="T91" fmla="*/ 2147483647 h 552"/>
                <a:gd name="T92" fmla="*/ 2147483647 w 552"/>
                <a:gd name="T93" fmla="*/ 2147483647 h 552"/>
                <a:gd name="T94" fmla="*/ 2147483647 w 552"/>
                <a:gd name="T95" fmla="*/ 2147483647 h 552"/>
                <a:gd name="T96" fmla="*/ 2147483647 w 552"/>
                <a:gd name="T97" fmla="*/ 2147483647 h 552"/>
                <a:gd name="T98" fmla="*/ 2147483647 w 552"/>
                <a:gd name="T99" fmla="*/ 2147483647 h 552"/>
                <a:gd name="T100" fmla="*/ 2147483647 w 552"/>
                <a:gd name="T101" fmla="*/ 2147483647 h 552"/>
                <a:gd name="T102" fmla="*/ 2147483647 w 552"/>
                <a:gd name="T103" fmla="*/ 2147483647 h 55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552"/>
                <a:gd name="T157" fmla="*/ 0 h 552"/>
                <a:gd name="T158" fmla="*/ 552 w 552"/>
                <a:gd name="T159" fmla="*/ 552 h 55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552" h="552">
                  <a:moveTo>
                    <a:pt x="18" y="204"/>
                  </a:moveTo>
                  <a:lnTo>
                    <a:pt x="18" y="234"/>
                  </a:lnTo>
                  <a:lnTo>
                    <a:pt x="30" y="234"/>
                  </a:lnTo>
                  <a:lnTo>
                    <a:pt x="36" y="240"/>
                  </a:lnTo>
                  <a:lnTo>
                    <a:pt x="48" y="264"/>
                  </a:lnTo>
                  <a:lnTo>
                    <a:pt x="54" y="270"/>
                  </a:lnTo>
                  <a:lnTo>
                    <a:pt x="54" y="294"/>
                  </a:lnTo>
                  <a:lnTo>
                    <a:pt x="72" y="330"/>
                  </a:lnTo>
                  <a:lnTo>
                    <a:pt x="84" y="336"/>
                  </a:lnTo>
                  <a:lnTo>
                    <a:pt x="102" y="354"/>
                  </a:lnTo>
                  <a:lnTo>
                    <a:pt x="132" y="354"/>
                  </a:lnTo>
                  <a:lnTo>
                    <a:pt x="138" y="360"/>
                  </a:lnTo>
                  <a:lnTo>
                    <a:pt x="138" y="390"/>
                  </a:lnTo>
                  <a:lnTo>
                    <a:pt x="168" y="390"/>
                  </a:lnTo>
                  <a:lnTo>
                    <a:pt x="174" y="414"/>
                  </a:lnTo>
                  <a:lnTo>
                    <a:pt x="168" y="420"/>
                  </a:lnTo>
                  <a:lnTo>
                    <a:pt x="168" y="450"/>
                  </a:lnTo>
                  <a:lnTo>
                    <a:pt x="186" y="450"/>
                  </a:lnTo>
                  <a:lnTo>
                    <a:pt x="186" y="480"/>
                  </a:lnTo>
                  <a:lnTo>
                    <a:pt x="198" y="480"/>
                  </a:lnTo>
                  <a:lnTo>
                    <a:pt x="216" y="486"/>
                  </a:lnTo>
                  <a:lnTo>
                    <a:pt x="228" y="486"/>
                  </a:lnTo>
                  <a:lnTo>
                    <a:pt x="246" y="492"/>
                  </a:lnTo>
                  <a:lnTo>
                    <a:pt x="264" y="510"/>
                  </a:lnTo>
                  <a:lnTo>
                    <a:pt x="270" y="522"/>
                  </a:lnTo>
                  <a:lnTo>
                    <a:pt x="270" y="528"/>
                  </a:lnTo>
                  <a:lnTo>
                    <a:pt x="252" y="528"/>
                  </a:lnTo>
                  <a:lnTo>
                    <a:pt x="312" y="528"/>
                  </a:lnTo>
                  <a:lnTo>
                    <a:pt x="324" y="534"/>
                  </a:lnTo>
                  <a:lnTo>
                    <a:pt x="330" y="534"/>
                  </a:lnTo>
                  <a:lnTo>
                    <a:pt x="342" y="540"/>
                  </a:lnTo>
                  <a:lnTo>
                    <a:pt x="402" y="540"/>
                  </a:lnTo>
                  <a:lnTo>
                    <a:pt x="420" y="552"/>
                  </a:lnTo>
                  <a:lnTo>
                    <a:pt x="486" y="468"/>
                  </a:lnTo>
                  <a:lnTo>
                    <a:pt x="504" y="462"/>
                  </a:lnTo>
                  <a:lnTo>
                    <a:pt x="492" y="444"/>
                  </a:lnTo>
                  <a:lnTo>
                    <a:pt x="504" y="432"/>
                  </a:lnTo>
                  <a:lnTo>
                    <a:pt x="504" y="402"/>
                  </a:lnTo>
                  <a:lnTo>
                    <a:pt x="516" y="396"/>
                  </a:lnTo>
                  <a:lnTo>
                    <a:pt x="528" y="384"/>
                  </a:lnTo>
                  <a:lnTo>
                    <a:pt x="528" y="372"/>
                  </a:lnTo>
                  <a:lnTo>
                    <a:pt x="540" y="360"/>
                  </a:lnTo>
                  <a:lnTo>
                    <a:pt x="546" y="348"/>
                  </a:lnTo>
                  <a:lnTo>
                    <a:pt x="546" y="342"/>
                  </a:lnTo>
                  <a:lnTo>
                    <a:pt x="522" y="318"/>
                  </a:lnTo>
                  <a:lnTo>
                    <a:pt x="522" y="306"/>
                  </a:lnTo>
                  <a:lnTo>
                    <a:pt x="540" y="288"/>
                  </a:lnTo>
                  <a:lnTo>
                    <a:pt x="522" y="264"/>
                  </a:lnTo>
                  <a:lnTo>
                    <a:pt x="540" y="252"/>
                  </a:lnTo>
                  <a:lnTo>
                    <a:pt x="540" y="240"/>
                  </a:lnTo>
                  <a:lnTo>
                    <a:pt x="546" y="240"/>
                  </a:lnTo>
                  <a:lnTo>
                    <a:pt x="546" y="234"/>
                  </a:lnTo>
                  <a:lnTo>
                    <a:pt x="552" y="228"/>
                  </a:lnTo>
                  <a:lnTo>
                    <a:pt x="552" y="216"/>
                  </a:lnTo>
                  <a:lnTo>
                    <a:pt x="540" y="192"/>
                  </a:lnTo>
                  <a:lnTo>
                    <a:pt x="540" y="180"/>
                  </a:lnTo>
                  <a:lnTo>
                    <a:pt x="546" y="174"/>
                  </a:lnTo>
                  <a:lnTo>
                    <a:pt x="546" y="168"/>
                  </a:lnTo>
                  <a:lnTo>
                    <a:pt x="552" y="162"/>
                  </a:lnTo>
                  <a:lnTo>
                    <a:pt x="540" y="150"/>
                  </a:lnTo>
                  <a:lnTo>
                    <a:pt x="552" y="138"/>
                  </a:lnTo>
                  <a:lnTo>
                    <a:pt x="540" y="120"/>
                  </a:lnTo>
                  <a:lnTo>
                    <a:pt x="546" y="114"/>
                  </a:lnTo>
                  <a:lnTo>
                    <a:pt x="552" y="102"/>
                  </a:lnTo>
                  <a:lnTo>
                    <a:pt x="552" y="96"/>
                  </a:lnTo>
                  <a:lnTo>
                    <a:pt x="540" y="84"/>
                  </a:lnTo>
                  <a:lnTo>
                    <a:pt x="528" y="84"/>
                  </a:lnTo>
                  <a:lnTo>
                    <a:pt x="510" y="66"/>
                  </a:lnTo>
                  <a:lnTo>
                    <a:pt x="498" y="66"/>
                  </a:lnTo>
                  <a:lnTo>
                    <a:pt x="486" y="72"/>
                  </a:lnTo>
                  <a:lnTo>
                    <a:pt x="480" y="72"/>
                  </a:lnTo>
                  <a:lnTo>
                    <a:pt x="462" y="48"/>
                  </a:lnTo>
                  <a:lnTo>
                    <a:pt x="444" y="48"/>
                  </a:lnTo>
                  <a:lnTo>
                    <a:pt x="432" y="30"/>
                  </a:lnTo>
                  <a:lnTo>
                    <a:pt x="372" y="30"/>
                  </a:lnTo>
                  <a:lnTo>
                    <a:pt x="366" y="0"/>
                  </a:lnTo>
                  <a:lnTo>
                    <a:pt x="330" y="0"/>
                  </a:lnTo>
                  <a:lnTo>
                    <a:pt x="294" y="12"/>
                  </a:lnTo>
                  <a:lnTo>
                    <a:pt x="282" y="24"/>
                  </a:lnTo>
                  <a:lnTo>
                    <a:pt x="258" y="36"/>
                  </a:lnTo>
                  <a:lnTo>
                    <a:pt x="258" y="72"/>
                  </a:lnTo>
                  <a:lnTo>
                    <a:pt x="252" y="78"/>
                  </a:lnTo>
                  <a:lnTo>
                    <a:pt x="240" y="78"/>
                  </a:lnTo>
                  <a:lnTo>
                    <a:pt x="228" y="84"/>
                  </a:lnTo>
                  <a:lnTo>
                    <a:pt x="210" y="90"/>
                  </a:lnTo>
                  <a:lnTo>
                    <a:pt x="198" y="96"/>
                  </a:lnTo>
                  <a:lnTo>
                    <a:pt x="192" y="102"/>
                  </a:lnTo>
                  <a:lnTo>
                    <a:pt x="180" y="126"/>
                  </a:lnTo>
                  <a:lnTo>
                    <a:pt x="174" y="132"/>
                  </a:lnTo>
                  <a:lnTo>
                    <a:pt x="174" y="138"/>
                  </a:lnTo>
                  <a:lnTo>
                    <a:pt x="168" y="144"/>
                  </a:lnTo>
                  <a:lnTo>
                    <a:pt x="162" y="156"/>
                  </a:lnTo>
                  <a:lnTo>
                    <a:pt x="132" y="186"/>
                  </a:lnTo>
                  <a:lnTo>
                    <a:pt x="108" y="198"/>
                  </a:lnTo>
                  <a:lnTo>
                    <a:pt x="90" y="198"/>
                  </a:lnTo>
                  <a:lnTo>
                    <a:pt x="90" y="192"/>
                  </a:lnTo>
                  <a:lnTo>
                    <a:pt x="78" y="180"/>
                  </a:lnTo>
                  <a:lnTo>
                    <a:pt x="66" y="180"/>
                  </a:lnTo>
                  <a:lnTo>
                    <a:pt x="66" y="192"/>
                  </a:lnTo>
                  <a:lnTo>
                    <a:pt x="54" y="192"/>
                  </a:lnTo>
                  <a:lnTo>
                    <a:pt x="42" y="180"/>
                  </a:lnTo>
                  <a:lnTo>
                    <a:pt x="42" y="174"/>
                  </a:lnTo>
                  <a:lnTo>
                    <a:pt x="0" y="174"/>
                  </a:lnTo>
                  <a:lnTo>
                    <a:pt x="6" y="192"/>
                  </a:lnTo>
                  <a:lnTo>
                    <a:pt x="18" y="204"/>
                  </a:lnTo>
                  <a:close/>
                </a:path>
              </a:pathLst>
            </a:custGeom>
            <a:solidFill>
              <a:schemeClr val="accent2"/>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184" name="Zambia" descr="© INSCALE GmbH, 05.05.2010&#10;http://www.presentationload.com/">
              <a:extLst>
                <a:ext uri="{FF2B5EF4-FFF2-40B4-BE49-F238E27FC236}">
                  <a16:creationId xmlns:a16="http://schemas.microsoft.com/office/drawing/2014/main" id="{D5320A18-F730-4DFF-BF5B-F2088C372050}"/>
                </a:ext>
              </a:extLst>
            </p:cNvPr>
            <p:cNvSpPr>
              <a:spLocks/>
            </p:cNvSpPr>
            <p:nvPr/>
          </p:nvSpPr>
          <p:spPr bwMode="gray">
            <a:xfrm>
              <a:off x="6274782" y="4308394"/>
              <a:ext cx="372615" cy="356870"/>
            </a:xfrm>
            <a:custGeom>
              <a:avLst/>
              <a:gdLst>
                <a:gd name="T0" fmla="*/ 2147483647 w 834"/>
                <a:gd name="T1" fmla="*/ 2147483647 h 798"/>
                <a:gd name="T2" fmla="*/ 2147483647 w 834"/>
                <a:gd name="T3" fmla="*/ 2147483647 h 798"/>
                <a:gd name="T4" fmla="*/ 2147483647 w 834"/>
                <a:gd name="T5" fmla="*/ 2147483647 h 798"/>
                <a:gd name="T6" fmla="*/ 2147483647 w 834"/>
                <a:gd name="T7" fmla="*/ 2147483647 h 798"/>
                <a:gd name="T8" fmla="*/ 2147483647 w 834"/>
                <a:gd name="T9" fmla="*/ 2147483647 h 798"/>
                <a:gd name="T10" fmla="*/ 2147483647 w 834"/>
                <a:gd name="T11" fmla="*/ 2147483647 h 798"/>
                <a:gd name="T12" fmla="*/ 2147483647 w 834"/>
                <a:gd name="T13" fmla="*/ 2147483647 h 798"/>
                <a:gd name="T14" fmla="*/ 2147483647 w 834"/>
                <a:gd name="T15" fmla="*/ 2147483647 h 798"/>
                <a:gd name="T16" fmla="*/ 2147483647 w 834"/>
                <a:gd name="T17" fmla="*/ 2147483647 h 798"/>
                <a:gd name="T18" fmla="*/ 2147483647 w 834"/>
                <a:gd name="T19" fmla="*/ 2147483647 h 798"/>
                <a:gd name="T20" fmla="*/ 2147483647 w 834"/>
                <a:gd name="T21" fmla="*/ 2147483647 h 798"/>
                <a:gd name="T22" fmla="*/ 2147483647 w 834"/>
                <a:gd name="T23" fmla="*/ 2147483647 h 798"/>
                <a:gd name="T24" fmla="*/ 2147483647 w 834"/>
                <a:gd name="T25" fmla="*/ 2147483647 h 798"/>
                <a:gd name="T26" fmla="*/ 2147483647 w 834"/>
                <a:gd name="T27" fmla="*/ 2147483647 h 798"/>
                <a:gd name="T28" fmla="*/ 2147483647 w 834"/>
                <a:gd name="T29" fmla="*/ 2147483647 h 798"/>
                <a:gd name="T30" fmla="*/ 2147483647 w 834"/>
                <a:gd name="T31" fmla="*/ 2147483647 h 798"/>
                <a:gd name="T32" fmla="*/ 2147483647 w 834"/>
                <a:gd name="T33" fmla="*/ 2147483647 h 798"/>
                <a:gd name="T34" fmla="*/ 2147483647 w 834"/>
                <a:gd name="T35" fmla="*/ 2147483647 h 798"/>
                <a:gd name="T36" fmla="*/ 2147483647 w 834"/>
                <a:gd name="T37" fmla="*/ 2147483647 h 798"/>
                <a:gd name="T38" fmla="*/ 2147483647 w 834"/>
                <a:gd name="T39" fmla="*/ 2147483647 h 798"/>
                <a:gd name="T40" fmla="*/ 2147483647 w 834"/>
                <a:gd name="T41" fmla="*/ 2147483647 h 798"/>
                <a:gd name="T42" fmla="*/ 2147483647 w 834"/>
                <a:gd name="T43" fmla="*/ 2147483647 h 798"/>
                <a:gd name="T44" fmla="*/ 2147483647 w 834"/>
                <a:gd name="T45" fmla="*/ 2147483647 h 798"/>
                <a:gd name="T46" fmla="*/ 2147483647 w 834"/>
                <a:gd name="T47" fmla="*/ 2147483647 h 798"/>
                <a:gd name="T48" fmla="*/ 2147483647 w 834"/>
                <a:gd name="T49" fmla="*/ 2147483647 h 798"/>
                <a:gd name="T50" fmla="*/ 2147483647 w 834"/>
                <a:gd name="T51" fmla="*/ 2147483647 h 798"/>
                <a:gd name="T52" fmla="*/ 2147483647 w 834"/>
                <a:gd name="T53" fmla="*/ 2147483647 h 798"/>
                <a:gd name="T54" fmla="*/ 2147483647 w 834"/>
                <a:gd name="T55" fmla="*/ 2147483647 h 798"/>
                <a:gd name="T56" fmla="*/ 2147483647 w 834"/>
                <a:gd name="T57" fmla="*/ 2147483647 h 798"/>
                <a:gd name="T58" fmla="*/ 2147483647 w 834"/>
                <a:gd name="T59" fmla="*/ 2147483647 h 798"/>
                <a:gd name="T60" fmla="*/ 2147483647 w 834"/>
                <a:gd name="T61" fmla="*/ 2147483647 h 798"/>
                <a:gd name="T62" fmla="*/ 2147483647 w 834"/>
                <a:gd name="T63" fmla="*/ 2147483647 h 798"/>
                <a:gd name="T64" fmla="*/ 2147483647 w 834"/>
                <a:gd name="T65" fmla="*/ 2147483647 h 798"/>
                <a:gd name="T66" fmla="*/ 2147483647 w 834"/>
                <a:gd name="T67" fmla="*/ 2147483647 h 798"/>
                <a:gd name="T68" fmla="*/ 2147483647 w 834"/>
                <a:gd name="T69" fmla="*/ 2147483647 h 798"/>
                <a:gd name="T70" fmla="*/ 2147483647 w 834"/>
                <a:gd name="T71" fmla="*/ 2147483647 h 798"/>
                <a:gd name="T72" fmla="*/ 2147483647 w 834"/>
                <a:gd name="T73" fmla="*/ 2147483647 h 798"/>
                <a:gd name="T74" fmla="*/ 2147483647 w 834"/>
                <a:gd name="T75" fmla="*/ 2147483647 h 798"/>
                <a:gd name="T76" fmla="*/ 2147483647 w 834"/>
                <a:gd name="T77" fmla="*/ 2147483647 h 798"/>
                <a:gd name="T78" fmla="*/ 2147483647 w 834"/>
                <a:gd name="T79" fmla="*/ 2147483647 h 798"/>
                <a:gd name="T80" fmla="*/ 2147483647 w 834"/>
                <a:gd name="T81" fmla="*/ 2147483647 h 798"/>
                <a:gd name="T82" fmla="*/ 2147483647 w 834"/>
                <a:gd name="T83" fmla="*/ 2147483647 h 798"/>
                <a:gd name="T84" fmla="*/ 2147483647 w 834"/>
                <a:gd name="T85" fmla="*/ 2147483647 h 798"/>
                <a:gd name="T86" fmla="*/ 2147483647 w 834"/>
                <a:gd name="T87" fmla="*/ 2147483647 h 798"/>
                <a:gd name="T88" fmla="*/ 2147483647 w 834"/>
                <a:gd name="T89" fmla="*/ 2147483647 h 798"/>
                <a:gd name="T90" fmla="*/ 2147483647 w 834"/>
                <a:gd name="T91" fmla="*/ 2147483647 h 798"/>
                <a:gd name="T92" fmla="*/ 2147483647 w 834"/>
                <a:gd name="T93" fmla="*/ 2147483647 h 798"/>
                <a:gd name="T94" fmla="*/ 2147483647 w 834"/>
                <a:gd name="T95" fmla="*/ 2147483647 h 798"/>
                <a:gd name="T96" fmla="*/ 2147483647 w 834"/>
                <a:gd name="T97" fmla="*/ 2147483647 h 798"/>
                <a:gd name="T98" fmla="*/ 2147483647 w 834"/>
                <a:gd name="T99" fmla="*/ 2147483647 h 798"/>
                <a:gd name="T100" fmla="*/ 2147483647 w 834"/>
                <a:gd name="T101" fmla="*/ 2147483647 h 798"/>
                <a:gd name="T102" fmla="*/ 2147483647 w 834"/>
                <a:gd name="T103" fmla="*/ 2147483647 h 79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834"/>
                <a:gd name="T157" fmla="*/ 0 h 798"/>
                <a:gd name="T158" fmla="*/ 834 w 834"/>
                <a:gd name="T159" fmla="*/ 798 h 79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834" h="798">
                  <a:moveTo>
                    <a:pt x="822" y="186"/>
                  </a:moveTo>
                  <a:lnTo>
                    <a:pt x="822" y="162"/>
                  </a:lnTo>
                  <a:lnTo>
                    <a:pt x="816" y="168"/>
                  </a:lnTo>
                  <a:lnTo>
                    <a:pt x="810" y="168"/>
                  </a:lnTo>
                  <a:lnTo>
                    <a:pt x="810" y="126"/>
                  </a:lnTo>
                  <a:lnTo>
                    <a:pt x="798" y="114"/>
                  </a:lnTo>
                  <a:lnTo>
                    <a:pt x="786" y="114"/>
                  </a:lnTo>
                  <a:lnTo>
                    <a:pt x="786" y="102"/>
                  </a:lnTo>
                  <a:lnTo>
                    <a:pt x="768" y="90"/>
                  </a:lnTo>
                  <a:lnTo>
                    <a:pt x="750" y="90"/>
                  </a:lnTo>
                  <a:lnTo>
                    <a:pt x="750" y="72"/>
                  </a:lnTo>
                  <a:lnTo>
                    <a:pt x="738" y="78"/>
                  </a:lnTo>
                  <a:lnTo>
                    <a:pt x="726" y="78"/>
                  </a:lnTo>
                  <a:lnTo>
                    <a:pt x="708" y="60"/>
                  </a:lnTo>
                  <a:lnTo>
                    <a:pt x="690" y="60"/>
                  </a:lnTo>
                  <a:lnTo>
                    <a:pt x="684" y="54"/>
                  </a:lnTo>
                  <a:lnTo>
                    <a:pt x="684" y="36"/>
                  </a:lnTo>
                  <a:lnTo>
                    <a:pt x="672" y="42"/>
                  </a:lnTo>
                  <a:lnTo>
                    <a:pt x="654" y="42"/>
                  </a:lnTo>
                  <a:lnTo>
                    <a:pt x="648" y="54"/>
                  </a:lnTo>
                  <a:lnTo>
                    <a:pt x="642" y="60"/>
                  </a:lnTo>
                  <a:lnTo>
                    <a:pt x="636" y="60"/>
                  </a:lnTo>
                  <a:lnTo>
                    <a:pt x="624" y="48"/>
                  </a:lnTo>
                  <a:lnTo>
                    <a:pt x="624" y="36"/>
                  </a:lnTo>
                  <a:lnTo>
                    <a:pt x="618" y="30"/>
                  </a:lnTo>
                  <a:lnTo>
                    <a:pt x="606" y="30"/>
                  </a:lnTo>
                  <a:lnTo>
                    <a:pt x="600" y="24"/>
                  </a:lnTo>
                  <a:lnTo>
                    <a:pt x="594" y="24"/>
                  </a:lnTo>
                  <a:lnTo>
                    <a:pt x="594" y="6"/>
                  </a:lnTo>
                  <a:lnTo>
                    <a:pt x="600" y="0"/>
                  </a:lnTo>
                  <a:lnTo>
                    <a:pt x="576" y="12"/>
                  </a:lnTo>
                  <a:lnTo>
                    <a:pt x="558" y="12"/>
                  </a:lnTo>
                  <a:lnTo>
                    <a:pt x="546" y="18"/>
                  </a:lnTo>
                  <a:lnTo>
                    <a:pt x="528" y="18"/>
                  </a:lnTo>
                  <a:lnTo>
                    <a:pt x="510" y="24"/>
                  </a:lnTo>
                  <a:lnTo>
                    <a:pt x="498" y="24"/>
                  </a:lnTo>
                  <a:lnTo>
                    <a:pt x="498" y="54"/>
                  </a:lnTo>
                  <a:lnTo>
                    <a:pt x="480" y="72"/>
                  </a:lnTo>
                  <a:lnTo>
                    <a:pt x="468" y="78"/>
                  </a:lnTo>
                  <a:lnTo>
                    <a:pt x="462" y="84"/>
                  </a:lnTo>
                  <a:lnTo>
                    <a:pt x="456" y="84"/>
                  </a:lnTo>
                  <a:lnTo>
                    <a:pt x="468" y="96"/>
                  </a:lnTo>
                  <a:lnTo>
                    <a:pt x="468" y="102"/>
                  </a:lnTo>
                  <a:lnTo>
                    <a:pt x="474" y="108"/>
                  </a:lnTo>
                  <a:lnTo>
                    <a:pt x="474" y="114"/>
                  </a:lnTo>
                  <a:lnTo>
                    <a:pt x="480" y="120"/>
                  </a:lnTo>
                  <a:lnTo>
                    <a:pt x="480" y="144"/>
                  </a:lnTo>
                  <a:lnTo>
                    <a:pt x="486" y="162"/>
                  </a:lnTo>
                  <a:lnTo>
                    <a:pt x="486" y="216"/>
                  </a:lnTo>
                  <a:lnTo>
                    <a:pt x="474" y="228"/>
                  </a:lnTo>
                  <a:lnTo>
                    <a:pt x="468" y="240"/>
                  </a:lnTo>
                  <a:lnTo>
                    <a:pt x="462" y="258"/>
                  </a:lnTo>
                  <a:lnTo>
                    <a:pt x="456" y="270"/>
                  </a:lnTo>
                  <a:lnTo>
                    <a:pt x="456" y="294"/>
                  </a:lnTo>
                  <a:lnTo>
                    <a:pt x="468" y="306"/>
                  </a:lnTo>
                  <a:lnTo>
                    <a:pt x="474" y="306"/>
                  </a:lnTo>
                  <a:lnTo>
                    <a:pt x="474" y="312"/>
                  </a:lnTo>
                  <a:lnTo>
                    <a:pt x="480" y="312"/>
                  </a:lnTo>
                  <a:lnTo>
                    <a:pt x="510" y="342"/>
                  </a:lnTo>
                  <a:lnTo>
                    <a:pt x="522" y="348"/>
                  </a:lnTo>
                  <a:lnTo>
                    <a:pt x="528" y="348"/>
                  </a:lnTo>
                  <a:lnTo>
                    <a:pt x="534" y="342"/>
                  </a:lnTo>
                  <a:lnTo>
                    <a:pt x="534" y="324"/>
                  </a:lnTo>
                  <a:lnTo>
                    <a:pt x="558" y="324"/>
                  </a:lnTo>
                  <a:lnTo>
                    <a:pt x="558" y="372"/>
                  </a:lnTo>
                  <a:lnTo>
                    <a:pt x="552" y="408"/>
                  </a:lnTo>
                  <a:lnTo>
                    <a:pt x="546" y="426"/>
                  </a:lnTo>
                  <a:lnTo>
                    <a:pt x="540" y="426"/>
                  </a:lnTo>
                  <a:lnTo>
                    <a:pt x="540" y="420"/>
                  </a:lnTo>
                  <a:lnTo>
                    <a:pt x="534" y="408"/>
                  </a:lnTo>
                  <a:lnTo>
                    <a:pt x="516" y="420"/>
                  </a:lnTo>
                  <a:lnTo>
                    <a:pt x="498" y="420"/>
                  </a:lnTo>
                  <a:lnTo>
                    <a:pt x="498" y="408"/>
                  </a:lnTo>
                  <a:lnTo>
                    <a:pt x="492" y="396"/>
                  </a:lnTo>
                  <a:lnTo>
                    <a:pt x="492" y="384"/>
                  </a:lnTo>
                  <a:lnTo>
                    <a:pt x="480" y="372"/>
                  </a:lnTo>
                  <a:lnTo>
                    <a:pt x="468" y="372"/>
                  </a:lnTo>
                  <a:lnTo>
                    <a:pt x="462" y="360"/>
                  </a:lnTo>
                  <a:lnTo>
                    <a:pt x="462" y="354"/>
                  </a:lnTo>
                  <a:lnTo>
                    <a:pt x="456" y="342"/>
                  </a:lnTo>
                  <a:lnTo>
                    <a:pt x="450" y="336"/>
                  </a:lnTo>
                  <a:lnTo>
                    <a:pt x="444" y="336"/>
                  </a:lnTo>
                  <a:lnTo>
                    <a:pt x="438" y="342"/>
                  </a:lnTo>
                  <a:lnTo>
                    <a:pt x="426" y="342"/>
                  </a:lnTo>
                  <a:lnTo>
                    <a:pt x="426" y="330"/>
                  </a:lnTo>
                  <a:lnTo>
                    <a:pt x="420" y="324"/>
                  </a:lnTo>
                  <a:lnTo>
                    <a:pt x="390" y="324"/>
                  </a:lnTo>
                  <a:lnTo>
                    <a:pt x="390" y="312"/>
                  </a:lnTo>
                  <a:lnTo>
                    <a:pt x="396" y="312"/>
                  </a:lnTo>
                  <a:lnTo>
                    <a:pt x="396" y="300"/>
                  </a:lnTo>
                  <a:lnTo>
                    <a:pt x="384" y="300"/>
                  </a:lnTo>
                  <a:lnTo>
                    <a:pt x="378" y="294"/>
                  </a:lnTo>
                  <a:lnTo>
                    <a:pt x="378" y="282"/>
                  </a:lnTo>
                  <a:lnTo>
                    <a:pt x="366" y="270"/>
                  </a:lnTo>
                  <a:lnTo>
                    <a:pt x="360" y="270"/>
                  </a:lnTo>
                  <a:lnTo>
                    <a:pt x="354" y="276"/>
                  </a:lnTo>
                  <a:lnTo>
                    <a:pt x="354" y="294"/>
                  </a:lnTo>
                  <a:lnTo>
                    <a:pt x="348" y="300"/>
                  </a:lnTo>
                  <a:lnTo>
                    <a:pt x="348" y="306"/>
                  </a:lnTo>
                  <a:lnTo>
                    <a:pt x="330" y="306"/>
                  </a:lnTo>
                  <a:lnTo>
                    <a:pt x="300" y="300"/>
                  </a:lnTo>
                  <a:lnTo>
                    <a:pt x="264" y="294"/>
                  </a:lnTo>
                  <a:lnTo>
                    <a:pt x="246" y="282"/>
                  </a:lnTo>
                  <a:lnTo>
                    <a:pt x="240" y="276"/>
                  </a:lnTo>
                  <a:lnTo>
                    <a:pt x="234" y="264"/>
                  </a:lnTo>
                  <a:lnTo>
                    <a:pt x="234" y="246"/>
                  </a:lnTo>
                  <a:lnTo>
                    <a:pt x="192" y="252"/>
                  </a:lnTo>
                  <a:lnTo>
                    <a:pt x="198" y="258"/>
                  </a:lnTo>
                  <a:lnTo>
                    <a:pt x="198" y="264"/>
                  </a:lnTo>
                  <a:lnTo>
                    <a:pt x="180" y="264"/>
                  </a:lnTo>
                  <a:lnTo>
                    <a:pt x="174" y="258"/>
                  </a:lnTo>
                  <a:lnTo>
                    <a:pt x="174" y="228"/>
                  </a:lnTo>
                  <a:lnTo>
                    <a:pt x="156" y="228"/>
                  </a:lnTo>
                  <a:lnTo>
                    <a:pt x="150" y="216"/>
                  </a:lnTo>
                  <a:lnTo>
                    <a:pt x="144" y="234"/>
                  </a:lnTo>
                  <a:lnTo>
                    <a:pt x="144" y="240"/>
                  </a:lnTo>
                  <a:lnTo>
                    <a:pt x="156" y="252"/>
                  </a:lnTo>
                  <a:lnTo>
                    <a:pt x="156" y="270"/>
                  </a:lnTo>
                  <a:lnTo>
                    <a:pt x="150" y="276"/>
                  </a:lnTo>
                  <a:lnTo>
                    <a:pt x="144" y="276"/>
                  </a:lnTo>
                  <a:lnTo>
                    <a:pt x="144" y="330"/>
                  </a:lnTo>
                  <a:lnTo>
                    <a:pt x="156" y="342"/>
                  </a:lnTo>
                  <a:lnTo>
                    <a:pt x="138" y="348"/>
                  </a:lnTo>
                  <a:lnTo>
                    <a:pt x="138" y="354"/>
                  </a:lnTo>
                  <a:lnTo>
                    <a:pt x="144" y="360"/>
                  </a:lnTo>
                  <a:lnTo>
                    <a:pt x="144" y="384"/>
                  </a:lnTo>
                  <a:lnTo>
                    <a:pt x="132" y="396"/>
                  </a:lnTo>
                  <a:lnTo>
                    <a:pt x="126" y="396"/>
                  </a:lnTo>
                  <a:lnTo>
                    <a:pt x="0" y="390"/>
                  </a:lnTo>
                  <a:lnTo>
                    <a:pt x="0" y="642"/>
                  </a:lnTo>
                  <a:lnTo>
                    <a:pt x="6" y="654"/>
                  </a:lnTo>
                  <a:lnTo>
                    <a:pt x="6" y="672"/>
                  </a:lnTo>
                  <a:lnTo>
                    <a:pt x="96" y="762"/>
                  </a:lnTo>
                  <a:lnTo>
                    <a:pt x="114" y="768"/>
                  </a:lnTo>
                  <a:lnTo>
                    <a:pt x="138" y="756"/>
                  </a:lnTo>
                  <a:lnTo>
                    <a:pt x="144" y="756"/>
                  </a:lnTo>
                  <a:lnTo>
                    <a:pt x="150" y="750"/>
                  </a:lnTo>
                  <a:lnTo>
                    <a:pt x="168" y="750"/>
                  </a:lnTo>
                  <a:lnTo>
                    <a:pt x="174" y="756"/>
                  </a:lnTo>
                  <a:lnTo>
                    <a:pt x="174" y="762"/>
                  </a:lnTo>
                  <a:lnTo>
                    <a:pt x="204" y="756"/>
                  </a:lnTo>
                  <a:lnTo>
                    <a:pt x="222" y="774"/>
                  </a:lnTo>
                  <a:lnTo>
                    <a:pt x="264" y="774"/>
                  </a:lnTo>
                  <a:lnTo>
                    <a:pt x="264" y="780"/>
                  </a:lnTo>
                  <a:lnTo>
                    <a:pt x="276" y="792"/>
                  </a:lnTo>
                  <a:lnTo>
                    <a:pt x="288" y="792"/>
                  </a:lnTo>
                  <a:lnTo>
                    <a:pt x="288" y="780"/>
                  </a:lnTo>
                  <a:lnTo>
                    <a:pt x="300" y="780"/>
                  </a:lnTo>
                  <a:lnTo>
                    <a:pt x="312" y="792"/>
                  </a:lnTo>
                  <a:lnTo>
                    <a:pt x="312" y="798"/>
                  </a:lnTo>
                  <a:lnTo>
                    <a:pt x="330" y="798"/>
                  </a:lnTo>
                  <a:lnTo>
                    <a:pt x="354" y="786"/>
                  </a:lnTo>
                  <a:lnTo>
                    <a:pt x="384" y="756"/>
                  </a:lnTo>
                  <a:lnTo>
                    <a:pt x="390" y="744"/>
                  </a:lnTo>
                  <a:lnTo>
                    <a:pt x="396" y="738"/>
                  </a:lnTo>
                  <a:lnTo>
                    <a:pt x="396" y="732"/>
                  </a:lnTo>
                  <a:lnTo>
                    <a:pt x="402" y="726"/>
                  </a:lnTo>
                  <a:lnTo>
                    <a:pt x="414" y="702"/>
                  </a:lnTo>
                  <a:lnTo>
                    <a:pt x="420" y="696"/>
                  </a:lnTo>
                  <a:lnTo>
                    <a:pt x="432" y="690"/>
                  </a:lnTo>
                  <a:lnTo>
                    <a:pt x="450" y="684"/>
                  </a:lnTo>
                  <a:lnTo>
                    <a:pt x="462" y="678"/>
                  </a:lnTo>
                  <a:lnTo>
                    <a:pt x="474" y="678"/>
                  </a:lnTo>
                  <a:lnTo>
                    <a:pt x="480" y="672"/>
                  </a:lnTo>
                  <a:lnTo>
                    <a:pt x="480" y="636"/>
                  </a:lnTo>
                  <a:lnTo>
                    <a:pt x="504" y="624"/>
                  </a:lnTo>
                  <a:lnTo>
                    <a:pt x="516" y="612"/>
                  </a:lnTo>
                  <a:lnTo>
                    <a:pt x="552" y="600"/>
                  </a:lnTo>
                  <a:lnTo>
                    <a:pt x="588" y="600"/>
                  </a:lnTo>
                  <a:lnTo>
                    <a:pt x="588" y="576"/>
                  </a:lnTo>
                  <a:lnTo>
                    <a:pt x="570" y="558"/>
                  </a:lnTo>
                  <a:lnTo>
                    <a:pt x="582" y="546"/>
                  </a:lnTo>
                  <a:lnTo>
                    <a:pt x="612" y="546"/>
                  </a:lnTo>
                  <a:lnTo>
                    <a:pt x="630" y="528"/>
                  </a:lnTo>
                  <a:lnTo>
                    <a:pt x="642" y="528"/>
                  </a:lnTo>
                  <a:lnTo>
                    <a:pt x="654" y="522"/>
                  </a:lnTo>
                  <a:lnTo>
                    <a:pt x="672" y="522"/>
                  </a:lnTo>
                  <a:lnTo>
                    <a:pt x="690" y="516"/>
                  </a:lnTo>
                  <a:lnTo>
                    <a:pt x="702" y="510"/>
                  </a:lnTo>
                  <a:lnTo>
                    <a:pt x="708" y="510"/>
                  </a:lnTo>
                  <a:lnTo>
                    <a:pt x="732" y="498"/>
                  </a:lnTo>
                  <a:lnTo>
                    <a:pt x="750" y="486"/>
                  </a:lnTo>
                  <a:lnTo>
                    <a:pt x="762" y="480"/>
                  </a:lnTo>
                  <a:lnTo>
                    <a:pt x="780" y="474"/>
                  </a:lnTo>
                  <a:lnTo>
                    <a:pt x="786" y="468"/>
                  </a:lnTo>
                  <a:lnTo>
                    <a:pt x="792" y="468"/>
                  </a:lnTo>
                  <a:lnTo>
                    <a:pt x="780" y="462"/>
                  </a:lnTo>
                  <a:lnTo>
                    <a:pt x="768" y="450"/>
                  </a:lnTo>
                  <a:lnTo>
                    <a:pt x="756" y="444"/>
                  </a:lnTo>
                  <a:lnTo>
                    <a:pt x="756" y="438"/>
                  </a:lnTo>
                  <a:lnTo>
                    <a:pt x="762" y="432"/>
                  </a:lnTo>
                  <a:lnTo>
                    <a:pt x="768" y="420"/>
                  </a:lnTo>
                  <a:lnTo>
                    <a:pt x="774" y="414"/>
                  </a:lnTo>
                  <a:lnTo>
                    <a:pt x="780" y="402"/>
                  </a:lnTo>
                  <a:lnTo>
                    <a:pt x="774" y="366"/>
                  </a:lnTo>
                  <a:lnTo>
                    <a:pt x="780" y="366"/>
                  </a:lnTo>
                  <a:lnTo>
                    <a:pt x="786" y="360"/>
                  </a:lnTo>
                  <a:lnTo>
                    <a:pt x="798" y="354"/>
                  </a:lnTo>
                  <a:lnTo>
                    <a:pt x="816" y="336"/>
                  </a:lnTo>
                  <a:lnTo>
                    <a:pt x="816" y="330"/>
                  </a:lnTo>
                  <a:lnTo>
                    <a:pt x="804" y="330"/>
                  </a:lnTo>
                  <a:lnTo>
                    <a:pt x="804" y="258"/>
                  </a:lnTo>
                  <a:lnTo>
                    <a:pt x="810" y="240"/>
                  </a:lnTo>
                  <a:lnTo>
                    <a:pt x="798" y="234"/>
                  </a:lnTo>
                  <a:lnTo>
                    <a:pt x="798" y="216"/>
                  </a:lnTo>
                  <a:lnTo>
                    <a:pt x="804" y="216"/>
                  </a:lnTo>
                  <a:lnTo>
                    <a:pt x="810" y="210"/>
                  </a:lnTo>
                  <a:lnTo>
                    <a:pt x="834" y="198"/>
                  </a:lnTo>
                  <a:lnTo>
                    <a:pt x="834" y="186"/>
                  </a:lnTo>
                  <a:lnTo>
                    <a:pt x="822" y="186"/>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185" name="Yemen" descr="© INSCALE GmbH, 05.05.2010&#10;http://www.presentationload.com/">
              <a:extLst>
                <a:ext uri="{FF2B5EF4-FFF2-40B4-BE49-F238E27FC236}">
                  <a16:creationId xmlns:a16="http://schemas.microsoft.com/office/drawing/2014/main" id="{C184CA31-DAFF-493B-B2F3-7E70A7ED12C5}"/>
                </a:ext>
              </a:extLst>
            </p:cNvPr>
            <p:cNvSpPr>
              <a:spLocks/>
            </p:cNvSpPr>
            <p:nvPr/>
          </p:nvSpPr>
          <p:spPr bwMode="gray">
            <a:xfrm>
              <a:off x="6923796" y="3328750"/>
              <a:ext cx="327131" cy="223919"/>
            </a:xfrm>
            <a:custGeom>
              <a:avLst/>
              <a:gdLst>
                <a:gd name="T0" fmla="*/ 2147483647 w 732"/>
                <a:gd name="T1" fmla="*/ 2147483647 h 498"/>
                <a:gd name="T2" fmla="*/ 2147483647 w 732"/>
                <a:gd name="T3" fmla="*/ 2147483647 h 498"/>
                <a:gd name="T4" fmla="*/ 2147483647 w 732"/>
                <a:gd name="T5" fmla="*/ 2147483647 h 498"/>
                <a:gd name="T6" fmla="*/ 2147483647 w 732"/>
                <a:gd name="T7" fmla="*/ 2147483647 h 498"/>
                <a:gd name="T8" fmla="*/ 2147483647 w 732"/>
                <a:gd name="T9" fmla="*/ 2147483647 h 498"/>
                <a:gd name="T10" fmla="*/ 2147483647 w 732"/>
                <a:gd name="T11" fmla="*/ 2147483647 h 498"/>
                <a:gd name="T12" fmla="*/ 2147483647 w 732"/>
                <a:gd name="T13" fmla="*/ 2147483647 h 498"/>
                <a:gd name="T14" fmla="*/ 2147483647 w 732"/>
                <a:gd name="T15" fmla="*/ 2147483647 h 498"/>
                <a:gd name="T16" fmla="*/ 2147483647 w 732"/>
                <a:gd name="T17" fmla="*/ 2147483647 h 498"/>
                <a:gd name="T18" fmla="*/ 2147483647 w 732"/>
                <a:gd name="T19" fmla="*/ 2147483647 h 498"/>
                <a:gd name="T20" fmla="*/ 2147483647 w 732"/>
                <a:gd name="T21" fmla="*/ 2147483647 h 498"/>
                <a:gd name="T22" fmla="*/ 2147483647 w 732"/>
                <a:gd name="T23" fmla="*/ 2147483647 h 498"/>
                <a:gd name="T24" fmla="*/ 2147483647 w 732"/>
                <a:gd name="T25" fmla="*/ 2147483647 h 498"/>
                <a:gd name="T26" fmla="*/ 2147483647 w 732"/>
                <a:gd name="T27" fmla="*/ 2147483647 h 498"/>
                <a:gd name="T28" fmla="*/ 2147483647 w 732"/>
                <a:gd name="T29" fmla="*/ 2147483647 h 498"/>
                <a:gd name="T30" fmla="*/ 0 w 732"/>
                <a:gd name="T31" fmla="*/ 2147483647 h 498"/>
                <a:gd name="T32" fmla="*/ 2147483647 w 732"/>
                <a:gd name="T33" fmla="*/ 2147483647 h 498"/>
                <a:gd name="T34" fmla="*/ 2147483647 w 732"/>
                <a:gd name="T35" fmla="*/ 2147483647 h 498"/>
                <a:gd name="T36" fmla="*/ 2147483647 w 732"/>
                <a:gd name="T37" fmla="*/ 2147483647 h 498"/>
                <a:gd name="T38" fmla="*/ 2147483647 w 732"/>
                <a:gd name="T39" fmla="*/ 2147483647 h 498"/>
                <a:gd name="T40" fmla="*/ 2147483647 w 732"/>
                <a:gd name="T41" fmla="*/ 2147483647 h 498"/>
                <a:gd name="T42" fmla="*/ 2147483647 w 732"/>
                <a:gd name="T43" fmla="*/ 2147483647 h 498"/>
                <a:gd name="T44" fmla="*/ 2147483647 w 732"/>
                <a:gd name="T45" fmla="*/ 2147483647 h 498"/>
                <a:gd name="T46" fmla="*/ 2147483647 w 732"/>
                <a:gd name="T47" fmla="*/ 2147483647 h 498"/>
                <a:gd name="T48" fmla="*/ 2147483647 w 732"/>
                <a:gd name="T49" fmla="*/ 2147483647 h 498"/>
                <a:gd name="T50" fmla="*/ 2147483647 w 732"/>
                <a:gd name="T51" fmla="*/ 2147483647 h 498"/>
                <a:gd name="T52" fmla="*/ 2147483647 w 732"/>
                <a:gd name="T53" fmla="*/ 2147483647 h 498"/>
                <a:gd name="T54" fmla="*/ 2147483647 w 732"/>
                <a:gd name="T55" fmla="*/ 2147483647 h 498"/>
                <a:gd name="T56" fmla="*/ 2147483647 w 732"/>
                <a:gd name="T57" fmla="*/ 2147483647 h 498"/>
                <a:gd name="T58" fmla="*/ 2147483647 w 732"/>
                <a:gd name="T59" fmla="*/ 2147483647 h 498"/>
                <a:gd name="T60" fmla="*/ 2147483647 w 732"/>
                <a:gd name="T61" fmla="*/ 2147483647 h 498"/>
                <a:gd name="T62" fmla="*/ 2147483647 w 732"/>
                <a:gd name="T63" fmla="*/ 2147483647 h 498"/>
                <a:gd name="T64" fmla="*/ 2147483647 w 732"/>
                <a:gd name="T65" fmla="*/ 2147483647 h 498"/>
                <a:gd name="T66" fmla="*/ 2147483647 w 732"/>
                <a:gd name="T67" fmla="*/ 2147483647 h 498"/>
                <a:gd name="T68" fmla="*/ 2147483647 w 732"/>
                <a:gd name="T69" fmla="*/ 2147483647 h 498"/>
                <a:gd name="T70" fmla="*/ 2147483647 w 732"/>
                <a:gd name="T71" fmla="*/ 2147483647 h 498"/>
                <a:gd name="T72" fmla="*/ 2147483647 w 732"/>
                <a:gd name="T73" fmla="*/ 2147483647 h 498"/>
                <a:gd name="T74" fmla="*/ 2147483647 w 732"/>
                <a:gd name="T75" fmla="*/ 2147483647 h 498"/>
                <a:gd name="T76" fmla="*/ 2147483647 w 732"/>
                <a:gd name="T77" fmla="*/ 0 h 498"/>
                <a:gd name="T78" fmla="*/ 2147483647 w 732"/>
                <a:gd name="T79" fmla="*/ 2147483647 h 498"/>
                <a:gd name="T80" fmla="*/ 2147483647 w 732"/>
                <a:gd name="T81" fmla="*/ 2147483647 h 49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732"/>
                <a:gd name="T124" fmla="*/ 0 h 498"/>
                <a:gd name="T125" fmla="*/ 732 w 732"/>
                <a:gd name="T126" fmla="*/ 498 h 49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732" h="498">
                  <a:moveTo>
                    <a:pt x="468" y="24"/>
                  </a:moveTo>
                  <a:lnTo>
                    <a:pt x="450" y="30"/>
                  </a:lnTo>
                  <a:lnTo>
                    <a:pt x="420" y="36"/>
                  </a:lnTo>
                  <a:lnTo>
                    <a:pt x="390" y="54"/>
                  </a:lnTo>
                  <a:lnTo>
                    <a:pt x="372" y="72"/>
                  </a:lnTo>
                  <a:lnTo>
                    <a:pt x="366" y="84"/>
                  </a:lnTo>
                  <a:lnTo>
                    <a:pt x="354" y="96"/>
                  </a:lnTo>
                  <a:lnTo>
                    <a:pt x="348" y="108"/>
                  </a:lnTo>
                  <a:lnTo>
                    <a:pt x="342" y="114"/>
                  </a:lnTo>
                  <a:lnTo>
                    <a:pt x="336" y="126"/>
                  </a:lnTo>
                  <a:lnTo>
                    <a:pt x="336" y="144"/>
                  </a:lnTo>
                  <a:lnTo>
                    <a:pt x="330" y="150"/>
                  </a:lnTo>
                  <a:lnTo>
                    <a:pt x="324" y="162"/>
                  </a:lnTo>
                  <a:lnTo>
                    <a:pt x="312" y="162"/>
                  </a:lnTo>
                  <a:lnTo>
                    <a:pt x="300" y="156"/>
                  </a:lnTo>
                  <a:lnTo>
                    <a:pt x="294" y="144"/>
                  </a:lnTo>
                  <a:lnTo>
                    <a:pt x="288" y="138"/>
                  </a:lnTo>
                  <a:lnTo>
                    <a:pt x="210" y="138"/>
                  </a:lnTo>
                  <a:lnTo>
                    <a:pt x="204" y="132"/>
                  </a:lnTo>
                  <a:lnTo>
                    <a:pt x="192" y="126"/>
                  </a:lnTo>
                  <a:lnTo>
                    <a:pt x="102" y="126"/>
                  </a:lnTo>
                  <a:lnTo>
                    <a:pt x="96" y="132"/>
                  </a:lnTo>
                  <a:lnTo>
                    <a:pt x="72" y="138"/>
                  </a:lnTo>
                  <a:lnTo>
                    <a:pt x="54" y="120"/>
                  </a:lnTo>
                  <a:lnTo>
                    <a:pt x="48" y="120"/>
                  </a:lnTo>
                  <a:lnTo>
                    <a:pt x="42" y="126"/>
                  </a:lnTo>
                  <a:lnTo>
                    <a:pt x="36" y="138"/>
                  </a:lnTo>
                  <a:lnTo>
                    <a:pt x="36" y="186"/>
                  </a:lnTo>
                  <a:lnTo>
                    <a:pt x="30" y="192"/>
                  </a:lnTo>
                  <a:lnTo>
                    <a:pt x="24" y="204"/>
                  </a:lnTo>
                  <a:lnTo>
                    <a:pt x="12" y="216"/>
                  </a:lnTo>
                  <a:lnTo>
                    <a:pt x="0" y="252"/>
                  </a:lnTo>
                  <a:lnTo>
                    <a:pt x="0" y="258"/>
                  </a:lnTo>
                  <a:lnTo>
                    <a:pt x="18" y="276"/>
                  </a:lnTo>
                  <a:lnTo>
                    <a:pt x="24" y="288"/>
                  </a:lnTo>
                  <a:lnTo>
                    <a:pt x="36" y="294"/>
                  </a:lnTo>
                  <a:lnTo>
                    <a:pt x="24" y="408"/>
                  </a:lnTo>
                  <a:lnTo>
                    <a:pt x="54" y="444"/>
                  </a:lnTo>
                  <a:lnTo>
                    <a:pt x="54" y="456"/>
                  </a:lnTo>
                  <a:lnTo>
                    <a:pt x="60" y="468"/>
                  </a:lnTo>
                  <a:lnTo>
                    <a:pt x="78" y="486"/>
                  </a:lnTo>
                  <a:lnTo>
                    <a:pt x="90" y="492"/>
                  </a:lnTo>
                  <a:lnTo>
                    <a:pt x="114" y="498"/>
                  </a:lnTo>
                  <a:lnTo>
                    <a:pt x="132" y="498"/>
                  </a:lnTo>
                  <a:lnTo>
                    <a:pt x="150" y="492"/>
                  </a:lnTo>
                  <a:lnTo>
                    <a:pt x="162" y="486"/>
                  </a:lnTo>
                  <a:lnTo>
                    <a:pt x="168" y="480"/>
                  </a:lnTo>
                  <a:lnTo>
                    <a:pt x="186" y="444"/>
                  </a:lnTo>
                  <a:lnTo>
                    <a:pt x="198" y="432"/>
                  </a:lnTo>
                  <a:lnTo>
                    <a:pt x="210" y="432"/>
                  </a:lnTo>
                  <a:lnTo>
                    <a:pt x="228" y="438"/>
                  </a:lnTo>
                  <a:lnTo>
                    <a:pt x="270" y="438"/>
                  </a:lnTo>
                  <a:lnTo>
                    <a:pt x="324" y="432"/>
                  </a:lnTo>
                  <a:lnTo>
                    <a:pt x="366" y="426"/>
                  </a:lnTo>
                  <a:lnTo>
                    <a:pt x="390" y="414"/>
                  </a:lnTo>
                  <a:lnTo>
                    <a:pt x="402" y="402"/>
                  </a:lnTo>
                  <a:lnTo>
                    <a:pt x="414" y="384"/>
                  </a:lnTo>
                  <a:lnTo>
                    <a:pt x="426" y="372"/>
                  </a:lnTo>
                  <a:lnTo>
                    <a:pt x="450" y="360"/>
                  </a:lnTo>
                  <a:lnTo>
                    <a:pt x="462" y="348"/>
                  </a:lnTo>
                  <a:lnTo>
                    <a:pt x="474" y="342"/>
                  </a:lnTo>
                  <a:lnTo>
                    <a:pt x="486" y="330"/>
                  </a:lnTo>
                  <a:lnTo>
                    <a:pt x="504" y="324"/>
                  </a:lnTo>
                  <a:lnTo>
                    <a:pt x="528" y="312"/>
                  </a:lnTo>
                  <a:lnTo>
                    <a:pt x="546" y="306"/>
                  </a:lnTo>
                  <a:lnTo>
                    <a:pt x="558" y="294"/>
                  </a:lnTo>
                  <a:lnTo>
                    <a:pt x="594" y="276"/>
                  </a:lnTo>
                  <a:lnTo>
                    <a:pt x="666" y="276"/>
                  </a:lnTo>
                  <a:lnTo>
                    <a:pt x="666" y="270"/>
                  </a:lnTo>
                  <a:lnTo>
                    <a:pt x="672" y="264"/>
                  </a:lnTo>
                  <a:lnTo>
                    <a:pt x="684" y="240"/>
                  </a:lnTo>
                  <a:lnTo>
                    <a:pt x="690" y="222"/>
                  </a:lnTo>
                  <a:lnTo>
                    <a:pt x="702" y="210"/>
                  </a:lnTo>
                  <a:lnTo>
                    <a:pt x="708" y="198"/>
                  </a:lnTo>
                  <a:lnTo>
                    <a:pt x="720" y="192"/>
                  </a:lnTo>
                  <a:lnTo>
                    <a:pt x="720" y="186"/>
                  </a:lnTo>
                  <a:lnTo>
                    <a:pt x="732" y="186"/>
                  </a:lnTo>
                  <a:lnTo>
                    <a:pt x="648" y="0"/>
                  </a:lnTo>
                  <a:lnTo>
                    <a:pt x="630" y="0"/>
                  </a:lnTo>
                  <a:lnTo>
                    <a:pt x="588" y="6"/>
                  </a:lnTo>
                  <a:lnTo>
                    <a:pt x="540" y="18"/>
                  </a:lnTo>
                  <a:lnTo>
                    <a:pt x="492" y="24"/>
                  </a:lnTo>
                  <a:lnTo>
                    <a:pt x="468" y="24"/>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186" name="Western Sahara" descr="© INSCALE GmbH, 05.05.2010&#10;http://www.presentationload.com/">
              <a:extLst>
                <a:ext uri="{FF2B5EF4-FFF2-40B4-BE49-F238E27FC236}">
                  <a16:creationId xmlns:a16="http://schemas.microsoft.com/office/drawing/2014/main" id="{7517C5E8-E38B-4A4E-9DA3-9998935A4B0C}"/>
                </a:ext>
              </a:extLst>
            </p:cNvPr>
            <p:cNvSpPr>
              <a:spLocks/>
            </p:cNvSpPr>
            <p:nvPr/>
          </p:nvSpPr>
          <p:spPr bwMode="gray">
            <a:xfrm>
              <a:off x="5053727" y="3017363"/>
              <a:ext cx="267653" cy="229168"/>
            </a:xfrm>
            <a:custGeom>
              <a:avLst/>
              <a:gdLst>
                <a:gd name="T0" fmla="*/ 2147483647 w 600"/>
                <a:gd name="T1" fmla="*/ 0 h 510"/>
                <a:gd name="T2" fmla="*/ 2147483647 w 600"/>
                <a:gd name="T3" fmla="*/ 0 h 510"/>
                <a:gd name="T4" fmla="*/ 2147483647 w 600"/>
                <a:gd name="T5" fmla="*/ 2147483647 h 510"/>
                <a:gd name="T6" fmla="*/ 2147483647 w 600"/>
                <a:gd name="T7" fmla="*/ 2147483647 h 510"/>
                <a:gd name="T8" fmla="*/ 2147483647 w 600"/>
                <a:gd name="T9" fmla="*/ 2147483647 h 510"/>
                <a:gd name="T10" fmla="*/ 2147483647 w 600"/>
                <a:gd name="T11" fmla="*/ 2147483647 h 510"/>
                <a:gd name="T12" fmla="*/ 2147483647 w 600"/>
                <a:gd name="T13" fmla="*/ 2147483647 h 510"/>
                <a:gd name="T14" fmla="*/ 2147483647 w 600"/>
                <a:gd name="T15" fmla="*/ 2147483647 h 510"/>
                <a:gd name="T16" fmla="*/ 2147483647 w 600"/>
                <a:gd name="T17" fmla="*/ 2147483647 h 510"/>
                <a:gd name="T18" fmla="*/ 2147483647 w 600"/>
                <a:gd name="T19" fmla="*/ 2147483647 h 510"/>
                <a:gd name="T20" fmla="*/ 2147483647 w 600"/>
                <a:gd name="T21" fmla="*/ 2147483647 h 510"/>
                <a:gd name="T22" fmla="*/ 2147483647 w 600"/>
                <a:gd name="T23" fmla="*/ 2147483647 h 510"/>
                <a:gd name="T24" fmla="*/ 2147483647 w 600"/>
                <a:gd name="T25" fmla="*/ 2147483647 h 510"/>
                <a:gd name="T26" fmla="*/ 2147483647 w 600"/>
                <a:gd name="T27" fmla="*/ 2147483647 h 510"/>
                <a:gd name="T28" fmla="*/ 2147483647 w 600"/>
                <a:gd name="T29" fmla="*/ 2147483647 h 510"/>
                <a:gd name="T30" fmla="*/ 2147483647 w 600"/>
                <a:gd name="T31" fmla="*/ 2147483647 h 510"/>
                <a:gd name="T32" fmla="*/ 2147483647 w 600"/>
                <a:gd name="T33" fmla="*/ 2147483647 h 510"/>
                <a:gd name="T34" fmla="*/ 2147483647 w 600"/>
                <a:gd name="T35" fmla="*/ 2147483647 h 510"/>
                <a:gd name="T36" fmla="*/ 2147483647 w 600"/>
                <a:gd name="T37" fmla="*/ 2147483647 h 510"/>
                <a:gd name="T38" fmla="*/ 2147483647 w 600"/>
                <a:gd name="T39" fmla="*/ 2147483647 h 510"/>
                <a:gd name="T40" fmla="*/ 2147483647 w 600"/>
                <a:gd name="T41" fmla="*/ 2147483647 h 510"/>
                <a:gd name="T42" fmla="*/ 2147483647 w 600"/>
                <a:gd name="T43" fmla="*/ 2147483647 h 510"/>
                <a:gd name="T44" fmla="*/ 2147483647 w 600"/>
                <a:gd name="T45" fmla="*/ 2147483647 h 510"/>
                <a:gd name="T46" fmla="*/ 2147483647 w 600"/>
                <a:gd name="T47" fmla="*/ 2147483647 h 510"/>
                <a:gd name="T48" fmla="*/ 2147483647 w 600"/>
                <a:gd name="T49" fmla="*/ 2147483647 h 510"/>
                <a:gd name="T50" fmla="*/ 2147483647 w 600"/>
                <a:gd name="T51" fmla="*/ 2147483647 h 510"/>
                <a:gd name="T52" fmla="*/ 2147483647 w 600"/>
                <a:gd name="T53" fmla="*/ 2147483647 h 510"/>
                <a:gd name="T54" fmla="*/ 2147483647 w 600"/>
                <a:gd name="T55" fmla="*/ 2147483647 h 510"/>
                <a:gd name="T56" fmla="*/ 2147483647 w 600"/>
                <a:gd name="T57" fmla="*/ 2147483647 h 510"/>
                <a:gd name="T58" fmla="*/ 2147483647 w 600"/>
                <a:gd name="T59" fmla="*/ 2147483647 h 510"/>
                <a:gd name="T60" fmla="*/ 2147483647 w 600"/>
                <a:gd name="T61" fmla="*/ 2147483647 h 510"/>
                <a:gd name="T62" fmla="*/ 2147483647 w 600"/>
                <a:gd name="T63" fmla="*/ 2147483647 h 510"/>
                <a:gd name="T64" fmla="*/ 2147483647 w 600"/>
                <a:gd name="T65" fmla="*/ 2147483647 h 510"/>
                <a:gd name="T66" fmla="*/ 2147483647 w 600"/>
                <a:gd name="T67" fmla="*/ 2147483647 h 510"/>
                <a:gd name="T68" fmla="*/ 2147483647 w 600"/>
                <a:gd name="T69" fmla="*/ 2147483647 h 510"/>
                <a:gd name="T70" fmla="*/ 2147483647 w 600"/>
                <a:gd name="T71" fmla="*/ 2147483647 h 510"/>
                <a:gd name="T72" fmla="*/ 2147483647 w 600"/>
                <a:gd name="T73" fmla="*/ 2147483647 h 510"/>
                <a:gd name="T74" fmla="*/ 2147483647 w 600"/>
                <a:gd name="T75" fmla="*/ 2147483647 h 510"/>
                <a:gd name="T76" fmla="*/ 2147483647 w 600"/>
                <a:gd name="T77" fmla="*/ 2147483647 h 510"/>
                <a:gd name="T78" fmla="*/ 0 w 600"/>
                <a:gd name="T79" fmla="*/ 2147483647 h 510"/>
                <a:gd name="T80" fmla="*/ 0 w 600"/>
                <a:gd name="T81" fmla="*/ 2147483647 h 510"/>
                <a:gd name="T82" fmla="*/ 2147483647 w 600"/>
                <a:gd name="T83" fmla="*/ 2147483647 h 510"/>
                <a:gd name="T84" fmla="*/ 2147483647 w 600"/>
                <a:gd name="T85" fmla="*/ 2147483647 h 510"/>
                <a:gd name="T86" fmla="*/ 2147483647 w 600"/>
                <a:gd name="T87" fmla="*/ 2147483647 h 510"/>
                <a:gd name="T88" fmla="*/ 2147483647 w 600"/>
                <a:gd name="T89" fmla="*/ 2147483647 h 510"/>
                <a:gd name="T90" fmla="*/ 2147483647 w 600"/>
                <a:gd name="T91" fmla="*/ 2147483647 h 510"/>
                <a:gd name="T92" fmla="*/ 2147483647 w 600"/>
                <a:gd name="T93" fmla="*/ 2147483647 h 510"/>
                <a:gd name="T94" fmla="*/ 2147483647 w 600"/>
                <a:gd name="T95" fmla="*/ 2147483647 h 510"/>
                <a:gd name="T96" fmla="*/ 2147483647 w 600"/>
                <a:gd name="T97" fmla="*/ 2147483647 h 510"/>
                <a:gd name="T98" fmla="*/ 2147483647 w 600"/>
                <a:gd name="T99" fmla="*/ 2147483647 h 510"/>
                <a:gd name="T100" fmla="*/ 2147483647 w 600"/>
                <a:gd name="T101" fmla="*/ 2147483647 h 510"/>
                <a:gd name="T102" fmla="*/ 2147483647 w 600"/>
                <a:gd name="T103" fmla="*/ 2147483647 h 510"/>
                <a:gd name="T104" fmla="*/ 2147483647 w 600"/>
                <a:gd name="T105" fmla="*/ 2147483647 h 510"/>
                <a:gd name="T106" fmla="*/ 2147483647 w 600"/>
                <a:gd name="T107" fmla="*/ 2147483647 h 510"/>
                <a:gd name="T108" fmla="*/ 2147483647 w 600"/>
                <a:gd name="T109" fmla="*/ 2147483647 h 510"/>
                <a:gd name="T110" fmla="*/ 2147483647 w 600"/>
                <a:gd name="T111" fmla="*/ 2147483647 h 510"/>
                <a:gd name="T112" fmla="*/ 2147483647 w 600"/>
                <a:gd name="T113" fmla="*/ 0 h 510"/>
                <a:gd name="T114" fmla="*/ 2147483647 w 600"/>
                <a:gd name="T115" fmla="*/ 0 h 51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600"/>
                <a:gd name="T175" fmla="*/ 0 h 510"/>
                <a:gd name="T176" fmla="*/ 600 w 600"/>
                <a:gd name="T177" fmla="*/ 510 h 51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600" h="510">
                  <a:moveTo>
                    <a:pt x="546" y="0"/>
                  </a:moveTo>
                  <a:lnTo>
                    <a:pt x="288" y="0"/>
                  </a:lnTo>
                  <a:lnTo>
                    <a:pt x="282" y="6"/>
                  </a:lnTo>
                  <a:lnTo>
                    <a:pt x="270" y="30"/>
                  </a:lnTo>
                  <a:lnTo>
                    <a:pt x="270" y="42"/>
                  </a:lnTo>
                  <a:lnTo>
                    <a:pt x="264" y="54"/>
                  </a:lnTo>
                  <a:lnTo>
                    <a:pt x="264" y="66"/>
                  </a:lnTo>
                  <a:lnTo>
                    <a:pt x="234" y="96"/>
                  </a:lnTo>
                  <a:lnTo>
                    <a:pt x="198" y="96"/>
                  </a:lnTo>
                  <a:lnTo>
                    <a:pt x="186" y="108"/>
                  </a:lnTo>
                  <a:lnTo>
                    <a:pt x="186" y="144"/>
                  </a:lnTo>
                  <a:lnTo>
                    <a:pt x="156" y="174"/>
                  </a:lnTo>
                  <a:lnTo>
                    <a:pt x="156" y="186"/>
                  </a:lnTo>
                  <a:lnTo>
                    <a:pt x="168" y="210"/>
                  </a:lnTo>
                  <a:lnTo>
                    <a:pt x="168" y="222"/>
                  </a:lnTo>
                  <a:lnTo>
                    <a:pt x="156" y="246"/>
                  </a:lnTo>
                  <a:lnTo>
                    <a:pt x="144" y="252"/>
                  </a:lnTo>
                  <a:lnTo>
                    <a:pt x="138" y="252"/>
                  </a:lnTo>
                  <a:lnTo>
                    <a:pt x="132" y="258"/>
                  </a:lnTo>
                  <a:lnTo>
                    <a:pt x="126" y="270"/>
                  </a:lnTo>
                  <a:lnTo>
                    <a:pt x="114" y="282"/>
                  </a:lnTo>
                  <a:lnTo>
                    <a:pt x="102" y="288"/>
                  </a:lnTo>
                  <a:lnTo>
                    <a:pt x="96" y="294"/>
                  </a:lnTo>
                  <a:lnTo>
                    <a:pt x="84" y="300"/>
                  </a:lnTo>
                  <a:lnTo>
                    <a:pt x="78" y="306"/>
                  </a:lnTo>
                  <a:lnTo>
                    <a:pt x="78" y="318"/>
                  </a:lnTo>
                  <a:lnTo>
                    <a:pt x="90" y="324"/>
                  </a:lnTo>
                  <a:lnTo>
                    <a:pt x="78" y="330"/>
                  </a:lnTo>
                  <a:lnTo>
                    <a:pt x="60" y="366"/>
                  </a:lnTo>
                  <a:lnTo>
                    <a:pt x="60" y="384"/>
                  </a:lnTo>
                  <a:lnTo>
                    <a:pt x="48" y="384"/>
                  </a:lnTo>
                  <a:lnTo>
                    <a:pt x="48" y="390"/>
                  </a:lnTo>
                  <a:lnTo>
                    <a:pt x="54" y="396"/>
                  </a:lnTo>
                  <a:lnTo>
                    <a:pt x="54" y="408"/>
                  </a:lnTo>
                  <a:lnTo>
                    <a:pt x="48" y="420"/>
                  </a:lnTo>
                  <a:lnTo>
                    <a:pt x="36" y="426"/>
                  </a:lnTo>
                  <a:lnTo>
                    <a:pt x="24" y="426"/>
                  </a:lnTo>
                  <a:lnTo>
                    <a:pt x="18" y="432"/>
                  </a:lnTo>
                  <a:lnTo>
                    <a:pt x="6" y="456"/>
                  </a:lnTo>
                  <a:lnTo>
                    <a:pt x="0" y="462"/>
                  </a:lnTo>
                  <a:lnTo>
                    <a:pt x="0" y="510"/>
                  </a:lnTo>
                  <a:lnTo>
                    <a:pt x="276" y="510"/>
                  </a:lnTo>
                  <a:lnTo>
                    <a:pt x="282" y="408"/>
                  </a:lnTo>
                  <a:lnTo>
                    <a:pt x="276" y="396"/>
                  </a:lnTo>
                  <a:lnTo>
                    <a:pt x="276" y="378"/>
                  </a:lnTo>
                  <a:lnTo>
                    <a:pt x="282" y="366"/>
                  </a:lnTo>
                  <a:lnTo>
                    <a:pt x="306" y="354"/>
                  </a:lnTo>
                  <a:lnTo>
                    <a:pt x="336" y="354"/>
                  </a:lnTo>
                  <a:lnTo>
                    <a:pt x="348" y="348"/>
                  </a:lnTo>
                  <a:lnTo>
                    <a:pt x="354" y="342"/>
                  </a:lnTo>
                  <a:lnTo>
                    <a:pt x="354" y="150"/>
                  </a:lnTo>
                  <a:lnTo>
                    <a:pt x="366" y="144"/>
                  </a:lnTo>
                  <a:lnTo>
                    <a:pt x="366" y="132"/>
                  </a:lnTo>
                  <a:lnTo>
                    <a:pt x="588" y="126"/>
                  </a:lnTo>
                  <a:lnTo>
                    <a:pt x="588" y="90"/>
                  </a:lnTo>
                  <a:lnTo>
                    <a:pt x="594" y="84"/>
                  </a:lnTo>
                  <a:lnTo>
                    <a:pt x="600" y="0"/>
                  </a:lnTo>
                  <a:lnTo>
                    <a:pt x="546" y="0"/>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187" name="West Bank" descr="© INSCALE GmbH, 05.05.2010&#10;http://www.presentationload.com/">
              <a:extLst>
                <a:ext uri="{FF2B5EF4-FFF2-40B4-BE49-F238E27FC236}">
                  <a16:creationId xmlns:a16="http://schemas.microsoft.com/office/drawing/2014/main" id="{AD6E85BC-4C7B-41AA-9852-17AF4E20D4B0}"/>
                </a:ext>
              </a:extLst>
            </p:cNvPr>
            <p:cNvSpPr>
              <a:spLocks/>
            </p:cNvSpPr>
            <p:nvPr/>
          </p:nvSpPr>
          <p:spPr bwMode="gray">
            <a:xfrm>
              <a:off x="6656144" y="2844176"/>
              <a:ext cx="19244" cy="41985"/>
            </a:xfrm>
            <a:custGeom>
              <a:avLst/>
              <a:gdLst>
                <a:gd name="T0" fmla="*/ 2147483647 w 42"/>
                <a:gd name="T1" fmla="*/ 2147483647 h 96"/>
                <a:gd name="T2" fmla="*/ 2147483647 w 42"/>
                <a:gd name="T3" fmla="*/ 2147483647 h 96"/>
                <a:gd name="T4" fmla="*/ 2147483647 w 42"/>
                <a:gd name="T5" fmla="*/ 2147483647 h 96"/>
                <a:gd name="T6" fmla="*/ 2147483647 w 42"/>
                <a:gd name="T7" fmla="*/ 0 h 96"/>
                <a:gd name="T8" fmla="*/ 2147483647 w 42"/>
                <a:gd name="T9" fmla="*/ 0 h 96"/>
                <a:gd name="T10" fmla="*/ 0 w 42"/>
                <a:gd name="T11" fmla="*/ 2147483647 h 96"/>
                <a:gd name="T12" fmla="*/ 0 w 42"/>
                <a:gd name="T13" fmla="*/ 2147483647 h 96"/>
                <a:gd name="T14" fmla="*/ 2147483647 w 42"/>
                <a:gd name="T15" fmla="*/ 2147483647 h 96"/>
                <a:gd name="T16" fmla="*/ 2147483647 w 42"/>
                <a:gd name="T17" fmla="*/ 2147483647 h 96"/>
                <a:gd name="T18" fmla="*/ 2147483647 w 42"/>
                <a:gd name="T19" fmla="*/ 2147483647 h 96"/>
                <a:gd name="T20" fmla="*/ 2147483647 w 42"/>
                <a:gd name="T21" fmla="*/ 2147483647 h 96"/>
                <a:gd name="T22" fmla="*/ 2147483647 w 42"/>
                <a:gd name="T23" fmla="*/ 2147483647 h 9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2"/>
                <a:gd name="T37" fmla="*/ 0 h 96"/>
                <a:gd name="T38" fmla="*/ 42 w 42"/>
                <a:gd name="T39" fmla="*/ 96 h 9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2" h="96">
                  <a:moveTo>
                    <a:pt x="24" y="78"/>
                  </a:moveTo>
                  <a:lnTo>
                    <a:pt x="30" y="84"/>
                  </a:lnTo>
                  <a:lnTo>
                    <a:pt x="42" y="72"/>
                  </a:lnTo>
                  <a:lnTo>
                    <a:pt x="36" y="0"/>
                  </a:lnTo>
                  <a:lnTo>
                    <a:pt x="18" y="0"/>
                  </a:lnTo>
                  <a:lnTo>
                    <a:pt x="0" y="18"/>
                  </a:lnTo>
                  <a:lnTo>
                    <a:pt x="0" y="90"/>
                  </a:lnTo>
                  <a:lnTo>
                    <a:pt x="6" y="96"/>
                  </a:lnTo>
                  <a:lnTo>
                    <a:pt x="12" y="90"/>
                  </a:lnTo>
                  <a:lnTo>
                    <a:pt x="18" y="90"/>
                  </a:lnTo>
                  <a:lnTo>
                    <a:pt x="18" y="84"/>
                  </a:lnTo>
                  <a:lnTo>
                    <a:pt x="24" y="78"/>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188" name="Uzbekistan" descr="© INSCALE GmbH, 05.05.2010&#10;http://www.presentationload.com/">
              <a:extLst>
                <a:ext uri="{FF2B5EF4-FFF2-40B4-BE49-F238E27FC236}">
                  <a16:creationId xmlns:a16="http://schemas.microsoft.com/office/drawing/2014/main" id="{2B1AF841-E640-4CB5-842E-B35D649FDDA8}"/>
                </a:ext>
              </a:extLst>
            </p:cNvPr>
            <p:cNvSpPr>
              <a:spLocks/>
            </p:cNvSpPr>
            <p:nvPr/>
          </p:nvSpPr>
          <p:spPr bwMode="gray">
            <a:xfrm>
              <a:off x="7210692" y="2377096"/>
              <a:ext cx="530058" cy="297392"/>
            </a:xfrm>
            <a:custGeom>
              <a:avLst/>
              <a:gdLst>
                <a:gd name="T0" fmla="*/ 2147483647 w 1182"/>
                <a:gd name="T1" fmla="*/ 2147483647 h 666"/>
                <a:gd name="T2" fmla="*/ 2147483647 w 1182"/>
                <a:gd name="T3" fmla="*/ 2147483647 h 666"/>
                <a:gd name="T4" fmla="*/ 2147483647 w 1182"/>
                <a:gd name="T5" fmla="*/ 2147483647 h 666"/>
                <a:gd name="T6" fmla="*/ 2147483647 w 1182"/>
                <a:gd name="T7" fmla="*/ 2147483647 h 666"/>
                <a:gd name="T8" fmla="*/ 2147483647 w 1182"/>
                <a:gd name="T9" fmla="*/ 2147483647 h 666"/>
                <a:gd name="T10" fmla="*/ 2147483647 w 1182"/>
                <a:gd name="T11" fmla="*/ 2147483647 h 666"/>
                <a:gd name="T12" fmla="*/ 2147483647 w 1182"/>
                <a:gd name="T13" fmla="*/ 2147483647 h 666"/>
                <a:gd name="T14" fmla="*/ 2147483647 w 1182"/>
                <a:gd name="T15" fmla="*/ 2147483647 h 666"/>
                <a:gd name="T16" fmla="*/ 2147483647 w 1182"/>
                <a:gd name="T17" fmla="*/ 2147483647 h 666"/>
                <a:gd name="T18" fmla="*/ 2147483647 w 1182"/>
                <a:gd name="T19" fmla="*/ 2147483647 h 666"/>
                <a:gd name="T20" fmla="*/ 2147483647 w 1182"/>
                <a:gd name="T21" fmla="*/ 2147483647 h 666"/>
                <a:gd name="T22" fmla="*/ 2147483647 w 1182"/>
                <a:gd name="T23" fmla="*/ 2147483647 h 666"/>
                <a:gd name="T24" fmla="*/ 2147483647 w 1182"/>
                <a:gd name="T25" fmla="*/ 2147483647 h 666"/>
                <a:gd name="T26" fmla="*/ 2147483647 w 1182"/>
                <a:gd name="T27" fmla="*/ 2147483647 h 666"/>
                <a:gd name="T28" fmla="*/ 2147483647 w 1182"/>
                <a:gd name="T29" fmla="*/ 2147483647 h 666"/>
                <a:gd name="T30" fmla="*/ 2147483647 w 1182"/>
                <a:gd name="T31" fmla="*/ 2147483647 h 666"/>
                <a:gd name="T32" fmla="*/ 2147483647 w 1182"/>
                <a:gd name="T33" fmla="*/ 2147483647 h 666"/>
                <a:gd name="T34" fmla="*/ 2147483647 w 1182"/>
                <a:gd name="T35" fmla="*/ 2147483647 h 666"/>
                <a:gd name="T36" fmla="*/ 2147483647 w 1182"/>
                <a:gd name="T37" fmla="*/ 2147483647 h 666"/>
                <a:gd name="T38" fmla="*/ 2147483647 w 1182"/>
                <a:gd name="T39" fmla="*/ 2147483647 h 666"/>
                <a:gd name="T40" fmla="*/ 2147483647 w 1182"/>
                <a:gd name="T41" fmla="*/ 2147483647 h 666"/>
                <a:gd name="T42" fmla="*/ 2147483647 w 1182"/>
                <a:gd name="T43" fmla="*/ 2147483647 h 666"/>
                <a:gd name="T44" fmla="*/ 2147483647 w 1182"/>
                <a:gd name="T45" fmla="*/ 2147483647 h 666"/>
                <a:gd name="T46" fmla="*/ 2147483647 w 1182"/>
                <a:gd name="T47" fmla="*/ 2147483647 h 666"/>
                <a:gd name="T48" fmla="*/ 2147483647 w 1182"/>
                <a:gd name="T49" fmla="*/ 2147483647 h 666"/>
                <a:gd name="T50" fmla="*/ 2147483647 w 1182"/>
                <a:gd name="T51" fmla="*/ 2147483647 h 666"/>
                <a:gd name="T52" fmla="*/ 2147483647 w 1182"/>
                <a:gd name="T53" fmla="*/ 2147483647 h 666"/>
                <a:gd name="T54" fmla="*/ 2147483647 w 1182"/>
                <a:gd name="T55" fmla="*/ 2147483647 h 666"/>
                <a:gd name="T56" fmla="*/ 2147483647 w 1182"/>
                <a:gd name="T57" fmla="*/ 2147483647 h 666"/>
                <a:gd name="T58" fmla="*/ 2147483647 w 1182"/>
                <a:gd name="T59" fmla="*/ 2147483647 h 666"/>
                <a:gd name="T60" fmla="*/ 2147483647 w 1182"/>
                <a:gd name="T61" fmla="*/ 2147483647 h 666"/>
                <a:gd name="T62" fmla="*/ 2147483647 w 1182"/>
                <a:gd name="T63" fmla="*/ 2147483647 h 666"/>
                <a:gd name="T64" fmla="*/ 2147483647 w 1182"/>
                <a:gd name="T65" fmla="*/ 2147483647 h 666"/>
                <a:gd name="T66" fmla="*/ 2147483647 w 1182"/>
                <a:gd name="T67" fmla="*/ 2147483647 h 666"/>
                <a:gd name="T68" fmla="*/ 2147483647 w 1182"/>
                <a:gd name="T69" fmla="*/ 2147483647 h 666"/>
                <a:gd name="T70" fmla="*/ 2147483647 w 1182"/>
                <a:gd name="T71" fmla="*/ 2147483647 h 666"/>
                <a:gd name="T72" fmla="*/ 2147483647 w 1182"/>
                <a:gd name="T73" fmla="*/ 2147483647 h 666"/>
                <a:gd name="T74" fmla="*/ 2147483647 w 1182"/>
                <a:gd name="T75" fmla="*/ 2147483647 h 666"/>
                <a:gd name="T76" fmla="*/ 2147483647 w 1182"/>
                <a:gd name="T77" fmla="*/ 2147483647 h 666"/>
                <a:gd name="T78" fmla="*/ 2147483647 w 1182"/>
                <a:gd name="T79" fmla="*/ 2147483647 h 666"/>
                <a:gd name="T80" fmla="*/ 2147483647 w 1182"/>
                <a:gd name="T81" fmla="*/ 2147483647 h 666"/>
                <a:gd name="T82" fmla="*/ 2147483647 w 1182"/>
                <a:gd name="T83" fmla="*/ 2147483647 h 666"/>
                <a:gd name="T84" fmla="*/ 2147483647 w 1182"/>
                <a:gd name="T85" fmla="*/ 2147483647 h 666"/>
                <a:gd name="T86" fmla="*/ 2147483647 w 1182"/>
                <a:gd name="T87" fmla="*/ 2147483647 h 666"/>
                <a:gd name="T88" fmla="*/ 2147483647 w 1182"/>
                <a:gd name="T89" fmla="*/ 2147483647 h 666"/>
                <a:gd name="T90" fmla="*/ 2147483647 w 1182"/>
                <a:gd name="T91" fmla="*/ 2147483647 h 666"/>
                <a:gd name="T92" fmla="*/ 2147483647 w 1182"/>
                <a:gd name="T93" fmla="*/ 2147483647 h 666"/>
                <a:gd name="T94" fmla="*/ 2147483647 w 1182"/>
                <a:gd name="T95" fmla="*/ 2147483647 h 666"/>
                <a:gd name="T96" fmla="*/ 2147483647 w 1182"/>
                <a:gd name="T97" fmla="*/ 2147483647 h 666"/>
                <a:gd name="T98" fmla="*/ 2147483647 w 1182"/>
                <a:gd name="T99" fmla="*/ 2147483647 h 666"/>
                <a:gd name="T100" fmla="*/ 2147483647 w 1182"/>
                <a:gd name="T101" fmla="*/ 2147483647 h 666"/>
                <a:gd name="T102" fmla="*/ 2147483647 w 1182"/>
                <a:gd name="T103" fmla="*/ 2147483647 h 666"/>
                <a:gd name="T104" fmla="*/ 2147483647 w 1182"/>
                <a:gd name="T105" fmla="*/ 2147483647 h 666"/>
                <a:gd name="T106" fmla="*/ 2147483647 w 1182"/>
                <a:gd name="T107" fmla="*/ 2147483647 h 666"/>
                <a:gd name="T108" fmla="*/ 2147483647 w 1182"/>
                <a:gd name="T109" fmla="*/ 2147483647 h 666"/>
                <a:gd name="T110" fmla="*/ 2147483647 w 1182"/>
                <a:gd name="T111" fmla="*/ 2147483647 h 666"/>
                <a:gd name="T112" fmla="*/ 2147483647 w 1182"/>
                <a:gd name="T113" fmla="*/ 2147483647 h 666"/>
                <a:gd name="T114" fmla="*/ 2147483647 w 1182"/>
                <a:gd name="T115" fmla="*/ 2147483647 h 66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82"/>
                <a:gd name="T175" fmla="*/ 0 h 666"/>
                <a:gd name="T176" fmla="*/ 1182 w 1182"/>
                <a:gd name="T177" fmla="*/ 666 h 66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82" h="666">
                  <a:moveTo>
                    <a:pt x="1152" y="372"/>
                  </a:moveTo>
                  <a:lnTo>
                    <a:pt x="1146" y="360"/>
                  </a:lnTo>
                  <a:lnTo>
                    <a:pt x="1122" y="360"/>
                  </a:lnTo>
                  <a:lnTo>
                    <a:pt x="1116" y="342"/>
                  </a:lnTo>
                  <a:lnTo>
                    <a:pt x="1098" y="342"/>
                  </a:lnTo>
                  <a:lnTo>
                    <a:pt x="1080" y="318"/>
                  </a:lnTo>
                  <a:lnTo>
                    <a:pt x="1080" y="330"/>
                  </a:lnTo>
                  <a:lnTo>
                    <a:pt x="1068" y="330"/>
                  </a:lnTo>
                  <a:lnTo>
                    <a:pt x="1068" y="342"/>
                  </a:lnTo>
                  <a:lnTo>
                    <a:pt x="1032" y="342"/>
                  </a:lnTo>
                  <a:lnTo>
                    <a:pt x="1020" y="330"/>
                  </a:lnTo>
                  <a:lnTo>
                    <a:pt x="990" y="318"/>
                  </a:lnTo>
                  <a:lnTo>
                    <a:pt x="1038" y="270"/>
                  </a:lnTo>
                  <a:lnTo>
                    <a:pt x="1038" y="264"/>
                  </a:lnTo>
                  <a:lnTo>
                    <a:pt x="1032" y="264"/>
                  </a:lnTo>
                  <a:lnTo>
                    <a:pt x="1032" y="258"/>
                  </a:lnTo>
                  <a:lnTo>
                    <a:pt x="1002" y="276"/>
                  </a:lnTo>
                  <a:lnTo>
                    <a:pt x="978" y="276"/>
                  </a:lnTo>
                  <a:lnTo>
                    <a:pt x="966" y="300"/>
                  </a:lnTo>
                  <a:lnTo>
                    <a:pt x="960" y="300"/>
                  </a:lnTo>
                  <a:lnTo>
                    <a:pt x="954" y="306"/>
                  </a:lnTo>
                  <a:lnTo>
                    <a:pt x="942" y="306"/>
                  </a:lnTo>
                  <a:lnTo>
                    <a:pt x="930" y="312"/>
                  </a:lnTo>
                  <a:lnTo>
                    <a:pt x="918" y="324"/>
                  </a:lnTo>
                  <a:lnTo>
                    <a:pt x="918" y="342"/>
                  </a:lnTo>
                  <a:lnTo>
                    <a:pt x="912" y="342"/>
                  </a:lnTo>
                  <a:lnTo>
                    <a:pt x="906" y="348"/>
                  </a:lnTo>
                  <a:lnTo>
                    <a:pt x="894" y="354"/>
                  </a:lnTo>
                  <a:lnTo>
                    <a:pt x="882" y="366"/>
                  </a:lnTo>
                  <a:lnTo>
                    <a:pt x="882" y="378"/>
                  </a:lnTo>
                  <a:lnTo>
                    <a:pt x="888" y="384"/>
                  </a:lnTo>
                  <a:lnTo>
                    <a:pt x="888" y="396"/>
                  </a:lnTo>
                  <a:lnTo>
                    <a:pt x="882" y="390"/>
                  </a:lnTo>
                  <a:lnTo>
                    <a:pt x="870" y="390"/>
                  </a:lnTo>
                  <a:lnTo>
                    <a:pt x="858" y="384"/>
                  </a:lnTo>
                  <a:lnTo>
                    <a:pt x="852" y="384"/>
                  </a:lnTo>
                  <a:lnTo>
                    <a:pt x="852" y="372"/>
                  </a:lnTo>
                  <a:lnTo>
                    <a:pt x="858" y="366"/>
                  </a:lnTo>
                  <a:lnTo>
                    <a:pt x="858" y="348"/>
                  </a:lnTo>
                  <a:lnTo>
                    <a:pt x="840" y="342"/>
                  </a:lnTo>
                  <a:lnTo>
                    <a:pt x="762" y="342"/>
                  </a:lnTo>
                  <a:lnTo>
                    <a:pt x="732" y="282"/>
                  </a:lnTo>
                  <a:lnTo>
                    <a:pt x="726" y="276"/>
                  </a:lnTo>
                  <a:lnTo>
                    <a:pt x="714" y="276"/>
                  </a:lnTo>
                  <a:lnTo>
                    <a:pt x="708" y="282"/>
                  </a:lnTo>
                  <a:lnTo>
                    <a:pt x="702" y="282"/>
                  </a:lnTo>
                  <a:lnTo>
                    <a:pt x="696" y="276"/>
                  </a:lnTo>
                  <a:lnTo>
                    <a:pt x="696" y="234"/>
                  </a:lnTo>
                  <a:lnTo>
                    <a:pt x="690" y="216"/>
                  </a:lnTo>
                  <a:lnTo>
                    <a:pt x="690" y="204"/>
                  </a:lnTo>
                  <a:lnTo>
                    <a:pt x="660" y="204"/>
                  </a:lnTo>
                  <a:lnTo>
                    <a:pt x="654" y="192"/>
                  </a:lnTo>
                  <a:lnTo>
                    <a:pt x="642" y="186"/>
                  </a:lnTo>
                  <a:lnTo>
                    <a:pt x="636" y="168"/>
                  </a:lnTo>
                  <a:lnTo>
                    <a:pt x="618" y="150"/>
                  </a:lnTo>
                  <a:lnTo>
                    <a:pt x="612" y="138"/>
                  </a:lnTo>
                  <a:lnTo>
                    <a:pt x="600" y="138"/>
                  </a:lnTo>
                  <a:lnTo>
                    <a:pt x="576" y="150"/>
                  </a:lnTo>
                  <a:lnTo>
                    <a:pt x="570" y="156"/>
                  </a:lnTo>
                  <a:lnTo>
                    <a:pt x="552" y="156"/>
                  </a:lnTo>
                  <a:lnTo>
                    <a:pt x="534" y="150"/>
                  </a:lnTo>
                  <a:lnTo>
                    <a:pt x="474" y="150"/>
                  </a:lnTo>
                  <a:lnTo>
                    <a:pt x="456" y="156"/>
                  </a:lnTo>
                  <a:lnTo>
                    <a:pt x="420" y="156"/>
                  </a:lnTo>
                  <a:lnTo>
                    <a:pt x="414" y="162"/>
                  </a:lnTo>
                  <a:lnTo>
                    <a:pt x="408" y="162"/>
                  </a:lnTo>
                  <a:lnTo>
                    <a:pt x="330" y="90"/>
                  </a:lnTo>
                  <a:lnTo>
                    <a:pt x="264" y="54"/>
                  </a:lnTo>
                  <a:lnTo>
                    <a:pt x="270" y="66"/>
                  </a:lnTo>
                  <a:lnTo>
                    <a:pt x="270" y="90"/>
                  </a:lnTo>
                  <a:lnTo>
                    <a:pt x="264" y="102"/>
                  </a:lnTo>
                  <a:lnTo>
                    <a:pt x="258" y="108"/>
                  </a:lnTo>
                  <a:lnTo>
                    <a:pt x="240" y="108"/>
                  </a:lnTo>
                  <a:lnTo>
                    <a:pt x="228" y="102"/>
                  </a:lnTo>
                  <a:lnTo>
                    <a:pt x="222" y="96"/>
                  </a:lnTo>
                  <a:lnTo>
                    <a:pt x="222" y="78"/>
                  </a:lnTo>
                  <a:lnTo>
                    <a:pt x="210" y="54"/>
                  </a:lnTo>
                  <a:lnTo>
                    <a:pt x="216" y="36"/>
                  </a:lnTo>
                  <a:lnTo>
                    <a:pt x="162" y="12"/>
                  </a:lnTo>
                  <a:lnTo>
                    <a:pt x="156" y="30"/>
                  </a:lnTo>
                  <a:lnTo>
                    <a:pt x="168" y="36"/>
                  </a:lnTo>
                  <a:lnTo>
                    <a:pt x="174" y="48"/>
                  </a:lnTo>
                  <a:lnTo>
                    <a:pt x="174" y="72"/>
                  </a:lnTo>
                  <a:lnTo>
                    <a:pt x="168" y="78"/>
                  </a:lnTo>
                  <a:lnTo>
                    <a:pt x="156" y="84"/>
                  </a:lnTo>
                  <a:lnTo>
                    <a:pt x="150" y="84"/>
                  </a:lnTo>
                  <a:lnTo>
                    <a:pt x="144" y="78"/>
                  </a:lnTo>
                  <a:lnTo>
                    <a:pt x="144" y="60"/>
                  </a:lnTo>
                  <a:lnTo>
                    <a:pt x="132" y="48"/>
                  </a:lnTo>
                  <a:lnTo>
                    <a:pt x="132" y="42"/>
                  </a:lnTo>
                  <a:lnTo>
                    <a:pt x="144" y="30"/>
                  </a:lnTo>
                  <a:lnTo>
                    <a:pt x="150" y="6"/>
                  </a:lnTo>
                  <a:lnTo>
                    <a:pt x="144" y="0"/>
                  </a:lnTo>
                  <a:lnTo>
                    <a:pt x="0" y="42"/>
                  </a:lnTo>
                  <a:lnTo>
                    <a:pt x="48" y="324"/>
                  </a:lnTo>
                  <a:lnTo>
                    <a:pt x="60" y="324"/>
                  </a:lnTo>
                  <a:lnTo>
                    <a:pt x="72" y="336"/>
                  </a:lnTo>
                  <a:lnTo>
                    <a:pt x="138" y="336"/>
                  </a:lnTo>
                  <a:lnTo>
                    <a:pt x="132" y="324"/>
                  </a:lnTo>
                  <a:lnTo>
                    <a:pt x="120" y="318"/>
                  </a:lnTo>
                  <a:lnTo>
                    <a:pt x="114" y="300"/>
                  </a:lnTo>
                  <a:lnTo>
                    <a:pt x="114" y="288"/>
                  </a:lnTo>
                  <a:lnTo>
                    <a:pt x="132" y="270"/>
                  </a:lnTo>
                  <a:lnTo>
                    <a:pt x="144" y="264"/>
                  </a:lnTo>
                  <a:lnTo>
                    <a:pt x="156" y="264"/>
                  </a:lnTo>
                  <a:lnTo>
                    <a:pt x="162" y="258"/>
                  </a:lnTo>
                  <a:lnTo>
                    <a:pt x="168" y="258"/>
                  </a:lnTo>
                  <a:lnTo>
                    <a:pt x="168" y="246"/>
                  </a:lnTo>
                  <a:lnTo>
                    <a:pt x="174" y="240"/>
                  </a:lnTo>
                  <a:lnTo>
                    <a:pt x="180" y="240"/>
                  </a:lnTo>
                  <a:lnTo>
                    <a:pt x="186" y="246"/>
                  </a:lnTo>
                  <a:lnTo>
                    <a:pt x="198" y="246"/>
                  </a:lnTo>
                  <a:lnTo>
                    <a:pt x="204" y="252"/>
                  </a:lnTo>
                  <a:lnTo>
                    <a:pt x="174" y="222"/>
                  </a:lnTo>
                  <a:lnTo>
                    <a:pt x="204" y="228"/>
                  </a:lnTo>
                  <a:lnTo>
                    <a:pt x="210" y="216"/>
                  </a:lnTo>
                  <a:lnTo>
                    <a:pt x="228" y="240"/>
                  </a:lnTo>
                  <a:lnTo>
                    <a:pt x="252" y="240"/>
                  </a:lnTo>
                  <a:lnTo>
                    <a:pt x="252" y="252"/>
                  </a:lnTo>
                  <a:lnTo>
                    <a:pt x="264" y="258"/>
                  </a:lnTo>
                  <a:lnTo>
                    <a:pt x="300" y="258"/>
                  </a:lnTo>
                  <a:lnTo>
                    <a:pt x="306" y="264"/>
                  </a:lnTo>
                  <a:lnTo>
                    <a:pt x="312" y="276"/>
                  </a:lnTo>
                  <a:lnTo>
                    <a:pt x="312" y="288"/>
                  </a:lnTo>
                  <a:lnTo>
                    <a:pt x="324" y="294"/>
                  </a:lnTo>
                  <a:lnTo>
                    <a:pt x="312" y="306"/>
                  </a:lnTo>
                  <a:lnTo>
                    <a:pt x="312" y="318"/>
                  </a:lnTo>
                  <a:lnTo>
                    <a:pt x="330" y="336"/>
                  </a:lnTo>
                  <a:lnTo>
                    <a:pt x="360" y="336"/>
                  </a:lnTo>
                  <a:lnTo>
                    <a:pt x="414" y="342"/>
                  </a:lnTo>
                  <a:lnTo>
                    <a:pt x="414" y="336"/>
                  </a:lnTo>
                  <a:lnTo>
                    <a:pt x="450" y="354"/>
                  </a:lnTo>
                  <a:lnTo>
                    <a:pt x="468" y="384"/>
                  </a:lnTo>
                  <a:lnTo>
                    <a:pt x="486" y="402"/>
                  </a:lnTo>
                  <a:lnTo>
                    <a:pt x="486" y="408"/>
                  </a:lnTo>
                  <a:lnTo>
                    <a:pt x="492" y="414"/>
                  </a:lnTo>
                  <a:lnTo>
                    <a:pt x="510" y="450"/>
                  </a:lnTo>
                  <a:lnTo>
                    <a:pt x="522" y="462"/>
                  </a:lnTo>
                  <a:lnTo>
                    <a:pt x="534" y="468"/>
                  </a:lnTo>
                  <a:lnTo>
                    <a:pt x="552" y="468"/>
                  </a:lnTo>
                  <a:lnTo>
                    <a:pt x="564" y="474"/>
                  </a:lnTo>
                  <a:lnTo>
                    <a:pt x="570" y="474"/>
                  </a:lnTo>
                  <a:lnTo>
                    <a:pt x="582" y="486"/>
                  </a:lnTo>
                  <a:lnTo>
                    <a:pt x="588" y="498"/>
                  </a:lnTo>
                  <a:lnTo>
                    <a:pt x="594" y="504"/>
                  </a:lnTo>
                  <a:lnTo>
                    <a:pt x="624" y="522"/>
                  </a:lnTo>
                  <a:lnTo>
                    <a:pt x="648" y="522"/>
                  </a:lnTo>
                  <a:lnTo>
                    <a:pt x="666" y="534"/>
                  </a:lnTo>
                  <a:lnTo>
                    <a:pt x="690" y="546"/>
                  </a:lnTo>
                  <a:lnTo>
                    <a:pt x="696" y="552"/>
                  </a:lnTo>
                  <a:lnTo>
                    <a:pt x="708" y="558"/>
                  </a:lnTo>
                  <a:lnTo>
                    <a:pt x="720" y="570"/>
                  </a:lnTo>
                  <a:lnTo>
                    <a:pt x="732" y="570"/>
                  </a:lnTo>
                  <a:lnTo>
                    <a:pt x="744" y="582"/>
                  </a:lnTo>
                  <a:lnTo>
                    <a:pt x="750" y="582"/>
                  </a:lnTo>
                  <a:lnTo>
                    <a:pt x="774" y="576"/>
                  </a:lnTo>
                  <a:lnTo>
                    <a:pt x="822" y="606"/>
                  </a:lnTo>
                  <a:lnTo>
                    <a:pt x="816" y="612"/>
                  </a:lnTo>
                  <a:lnTo>
                    <a:pt x="816" y="630"/>
                  </a:lnTo>
                  <a:lnTo>
                    <a:pt x="828" y="642"/>
                  </a:lnTo>
                  <a:lnTo>
                    <a:pt x="828" y="654"/>
                  </a:lnTo>
                  <a:lnTo>
                    <a:pt x="840" y="654"/>
                  </a:lnTo>
                  <a:lnTo>
                    <a:pt x="852" y="642"/>
                  </a:lnTo>
                  <a:lnTo>
                    <a:pt x="870" y="666"/>
                  </a:lnTo>
                  <a:lnTo>
                    <a:pt x="882" y="660"/>
                  </a:lnTo>
                  <a:lnTo>
                    <a:pt x="894" y="660"/>
                  </a:lnTo>
                  <a:lnTo>
                    <a:pt x="900" y="666"/>
                  </a:lnTo>
                  <a:lnTo>
                    <a:pt x="906" y="666"/>
                  </a:lnTo>
                  <a:lnTo>
                    <a:pt x="900" y="666"/>
                  </a:lnTo>
                  <a:lnTo>
                    <a:pt x="900" y="642"/>
                  </a:lnTo>
                  <a:lnTo>
                    <a:pt x="906" y="636"/>
                  </a:lnTo>
                  <a:lnTo>
                    <a:pt x="912" y="624"/>
                  </a:lnTo>
                  <a:lnTo>
                    <a:pt x="924" y="618"/>
                  </a:lnTo>
                  <a:lnTo>
                    <a:pt x="930" y="606"/>
                  </a:lnTo>
                  <a:lnTo>
                    <a:pt x="930" y="588"/>
                  </a:lnTo>
                  <a:lnTo>
                    <a:pt x="918" y="576"/>
                  </a:lnTo>
                  <a:lnTo>
                    <a:pt x="906" y="570"/>
                  </a:lnTo>
                  <a:lnTo>
                    <a:pt x="900" y="564"/>
                  </a:lnTo>
                  <a:lnTo>
                    <a:pt x="900" y="546"/>
                  </a:lnTo>
                  <a:lnTo>
                    <a:pt x="906" y="540"/>
                  </a:lnTo>
                  <a:lnTo>
                    <a:pt x="906" y="534"/>
                  </a:lnTo>
                  <a:lnTo>
                    <a:pt x="894" y="522"/>
                  </a:lnTo>
                  <a:lnTo>
                    <a:pt x="882" y="522"/>
                  </a:lnTo>
                  <a:lnTo>
                    <a:pt x="876" y="516"/>
                  </a:lnTo>
                  <a:lnTo>
                    <a:pt x="870" y="516"/>
                  </a:lnTo>
                  <a:lnTo>
                    <a:pt x="858" y="504"/>
                  </a:lnTo>
                  <a:lnTo>
                    <a:pt x="840" y="504"/>
                  </a:lnTo>
                  <a:lnTo>
                    <a:pt x="840" y="486"/>
                  </a:lnTo>
                  <a:lnTo>
                    <a:pt x="846" y="480"/>
                  </a:lnTo>
                  <a:lnTo>
                    <a:pt x="894" y="480"/>
                  </a:lnTo>
                  <a:lnTo>
                    <a:pt x="918" y="468"/>
                  </a:lnTo>
                  <a:lnTo>
                    <a:pt x="918" y="456"/>
                  </a:lnTo>
                  <a:lnTo>
                    <a:pt x="912" y="456"/>
                  </a:lnTo>
                  <a:lnTo>
                    <a:pt x="930" y="444"/>
                  </a:lnTo>
                  <a:lnTo>
                    <a:pt x="906" y="420"/>
                  </a:lnTo>
                  <a:lnTo>
                    <a:pt x="948" y="420"/>
                  </a:lnTo>
                  <a:lnTo>
                    <a:pt x="948" y="414"/>
                  </a:lnTo>
                  <a:lnTo>
                    <a:pt x="936" y="402"/>
                  </a:lnTo>
                  <a:lnTo>
                    <a:pt x="936" y="390"/>
                  </a:lnTo>
                  <a:lnTo>
                    <a:pt x="942" y="384"/>
                  </a:lnTo>
                  <a:lnTo>
                    <a:pt x="942" y="372"/>
                  </a:lnTo>
                  <a:lnTo>
                    <a:pt x="954" y="372"/>
                  </a:lnTo>
                  <a:lnTo>
                    <a:pt x="972" y="390"/>
                  </a:lnTo>
                  <a:lnTo>
                    <a:pt x="978" y="390"/>
                  </a:lnTo>
                  <a:lnTo>
                    <a:pt x="984" y="378"/>
                  </a:lnTo>
                  <a:lnTo>
                    <a:pt x="996" y="372"/>
                  </a:lnTo>
                  <a:lnTo>
                    <a:pt x="1002" y="360"/>
                  </a:lnTo>
                  <a:lnTo>
                    <a:pt x="1020" y="360"/>
                  </a:lnTo>
                  <a:lnTo>
                    <a:pt x="1032" y="366"/>
                  </a:lnTo>
                  <a:lnTo>
                    <a:pt x="1038" y="372"/>
                  </a:lnTo>
                  <a:lnTo>
                    <a:pt x="1014" y="408"/>
                  </a:lnTo>
                  <a:lnTo>
                    <a:pt x="1026" y="408"/>
                  </a:lnTo>
                  <a:lnTo>
                    <a:pt x="1032" y="414"/>
                  </a:lnTo>
                  <a:lnTo>
                    <a:pt x="1044" y="414"/>
                  </a:lnTo>
                  <a:lnTo>
                    <a:pt x="1050" y="420"/>
                  </a:lnTo>
                  <a:lnTo>
                    <a:pt x="1056" y="420"/>
                  </a:lnTo>
                  <a:lnTo>
                    <a:pt x="1068" y="414"/>
                  </a:lnTo>
                  <a:lnTo>
                    <a:pt x="1086" y="414"/>
                  </a:lnTo>
                  <a:lnTo>
                    <a:pt x="1092" y="420"/>
                  </a:lnTo>
                  <a:lnTo>
                    <a:pt x="1098" y="420"/>
                  </a:lnTo>
                  <a:lnTo>
                    <a:pt x="1104" y="426"/>
                  </a:lnTo>
                  <a:lnTo>
                    <a:pt x="1110" y="426"/>
                  </a:lnTo>
                  <a:lnTo>
                    <a:pt x="1128" y="408"/>
                  </a:lnTo>
                  <a:lnTo>
                    <a:pt x="1146" y="402"/>
                  </a:lnTo>
                  <a:lnTo>
                    <a:pt x="1146" y="396"/>
                  </a:lnTo>
                  <a:lnTo>
                    <a:pt x="1158" y="396"/>
                  </a:lnTo>
                  <a:lnTo>
                    <a:pt x="1170" y="390"/>
                  </a:lnTo>
                  <a:lnTo>
                    <a:pt x="1182" y="378"/>
                  </a:lnTo>
                  <a:lnTo>
                    <a:pt x="1182" y="366"/>
                  </a:lnTo>
                  <a:lnTo>
                    <a:pt x="1170" y="366"/>
                  </a:lnTo>
                  <a:lnTo>
                    <a:pt x="1158" y="372"/>
                  </a:lnTo>
                  <a:lnTo>
                    <a:pt x="1152" y="372"/>
                  </a:lnTo>
                  <a:close/>
                </a:path>
              </a:pathLst>
            </a:custGeom>
            <a:solidFill>
              <a:schemeClr val="accent2"/>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189" name="Vietnam" descr="© INSCALE GmbH, 05.05.2010&#10;http://www.presentationload.com/">
              <a:extLst>
                <a:ext uri="{FF2B5EF4-FFF2-40B4-BE49-F238E27FC236}">
                  <a16:creationId xmlns:a16="http://schemas.microsoft.com/office/drawing/2014/main" id="{2EF1C998-1908-44D2-9149-AE9A199578A2}"/>
                </a:ext>
              </a:extLst>
            </p:cNvPr>
            <p:cNvSpPr>
              <a:spLocks/>
            </p:cNvSpPr>
            <p:nvPr/>
          </p:nvSpPr>
          <p:spPr bwMode="gray">
            <a:xfrm>
              <a:off x="8771124" y="3171307"/>
              <a:ext cx="271151" cy="533557"/>
            </a:xfrm>
            <a:custGeom>
              <a:avLst/>
              <a:gdLst>
                <a:gd name="T0" fmla="*/ 2147483647 w 606"/>
                <a:gd name="T1" fmla="*/ 2147483647 h 1194"/>
                <a:gd name="T2" fmla="*/ 2147483647 w 606"/>
                <a:gd name="T3" fmla="*/ 2147483647 h 1194"/>
                <a:gd name="T4" fmla="*/ 2147483647 w 606"/>
                <a:gd name="T5" fmla="*/ 2147483647 h 1194"/>
                <a:gd name="T6" fmla="*/ 2147483647 w 606"/>
                <a:gd name="T7" fmla="*/ 2147483647 h 1194"/>
                <a:gd name="T8" fmla="*/ 2147483647 w 606"/>
                <a:gd name="T9" fmla="*/ 2147483647 h 1194"/>
                <a:gd name="T10" fmla="*/ 2147483647 w 606"/>
                <a:gd name="T11" fmla="*/ 2147483647 h 1194"/>
                <a:gd name="T12" fmla="*/ 2147483647 w 606"/>
                <a:gd name="T13" fmla="*/ 2147483647 h 1194"/>
                <a:gd name="T14" fmla="*/ 2147483647 w 606"/>
                <a:gd name="T15" fmla="*/ 2147483647 h 1194"/>
                <a:gd name="T16" fmla="*/ 2147483647 w 606"/>
                <a:gd name="T17" fmla="*/ 2147483647 h 1194"/>
                <a:gd name="T18" fmla="*/ 2147483647 w 606"/>
                <a:gd name="T19" fmla="*/ 2147483647 h 1194"/>
                <a:gd name="T20" fmla="*/ 2147483647 w 606"/>
                <a:gd name="T21" fmla="*/ 2147483647 h 1194"/>
                <a:gd name="T22" fmla="*/ 2147483647 w 606"/>
                <a:gd name="T23" fmla="*/ 2147483647 h 1194"/>
                <a:gd name="T24" fmla="*/ 2147483647 w 606"/>
                <a:gd name="T25" fmla="*/ 2147483647 h 1194"/>
                <a:gd name="T26" fmla="*/ 2147483647 w 606"/>
                <a:gd name="T27" fmla="*/ 2147483647 h 1194"/>
                <a:gd name="T28" fmla="*/ 2147483647 w 606"/>
                <a:gd name="T29" fmla="*/ 2147483647 h 1194"/>
                <a:gd name="T30" fmla="*/ 2147483647 w 606"/>
                <a:gd name="T31" fmla="*/ 2147483647 h 1194"/>
                <a:gd name="T32" fmla="*/ 2147483647 w 606"/>
                <a:gd name="T33" fmla="*/ 2147483647 h 1194"/>
                <a:gd name="T34" fmla="*/ 2147483647 w 606"/>
                <a:gd name="T35" fmla="*/ 2147483647 h 1194"/>
                <a:gd name="T36" fmla="*/ 2147483647 w 606"/>
                <a:gd name="T37" fmla="*/ 2147483647 h 1194"/>
                <a:gd name="T38" fmla="*/ 2147483647 w 606"/>
                <a:gd name="T39" fmla="*/ 2147483647 h 1194"/>
                <a:gd name="T40" fmla="*/ 2147483647 w 606"/>
                <a:gd name="T41" fmla="*/ 2147483647 h 1194"/>
                <a:gd name="T42" fmla="*/ 2147483647 w 606"/>
                <a:gd name="T43" fmla="*/ 2147483647 h 1194"/>
                <a:gd name="T44" fmla="*/ 2147483647 w 606"/>
                <a:gd name="T45" fmla="*/ 2147483647 h 1194"/>
                <a:gd name="T46" fmla="*/ 2147483647 w 606"/>
                <a:gd name="T47" fmla="*/ 2147483647 h 1194"/>
                <a:gd name="T48" fmla="*/ 2147483647 w 606"/>
                <a:gd name="T49" fmla="*/ 2147483647 h 1194"/>
                <a:gd name="T50" fmla="*/ 2147483647 w 606"/>
                <a:gd name="T51" fmla="*/ 2147483647 h 1194"/>
                <a:gd name="T52" fmla="*/ 2147483647 w 606"/>
                <a:gd name="T53" fmla="*/ 2147483647 h 1194"/>
                <a:gd name="T54" fmla="*/ 2147483647 w 606"/>
                <a:gd name="T55" fmla="*/ 2147483647 h 1194"/>
                <a:gd name="T56" fmla="*/ 2147483647 w 606"/>
                <a:gd name="T57" fmla="*/ 2147483647 h 1194"/>
                <a:gd name="T58" fmla="*/ 2147483647 w 606"/>
                <a:gd name="T59" fmla="*/ 2147483647 h 1194"/>
                <a:gd name="T60" fmla="*/ 2147483647 w 606"/>
                <a:gd name="T61" fmla="*/ 2147483647 h 1194"/>
                <a:gd name="T62" fmla="*/ 2147483647 w 606"/>
                <a:gd name="T63" fmla="*/ 2147483647 h 1194"/>
                <a:gd name="T64" fmla="*/ 2147483647 w 606"/>
                <a:gd name="T65" fmla="*/ 2147483647 h 1194"/>
                <a:gd name="T66" fmla="*/ 2147483647 w 606"/>
                <a:gd name="T67" fmla="*/ 2147483647 h 1194"/>
                <a:gd name="T68" fmla="*/ 2147483647 w 606"/>
                <a:gd name="T69" fmla="*/ 2147483647 h 1194"/>
                <a:gd name="T70" fmla="*/ 2147483647 w 606"/>
                <a:gd name="T71" fmla="*/ 2147483647 h 1194"/>
                <a:gd name="T72" fmla="*/ 2147483647 w 606"/>
                <a:gd name="T73" fmla="*/ 2147483647 h 1194"/>
                <a:gd name="T74" fmla="*/ 2147483647 w 606"/>
                <a:gd name="T75" fmla="*/ 2147483647 h 1194"/>
                <a:gd name="T76" fmla="*/ 2147483647 w 606"/>
                <a:gd name="T77" fmla="*/ 2147483647 h 1194"/>
                <a:gd name="T78" fmla="*/ 2147483647 w 606"/>
                <a:gd name="T79" fmla="*/ 2147483647 h 1194"/>
                <a:gd name="T80" fmla="*/ 2147483647 w 606"/>
                <a:gd name="T81" fmla="*/ 2147483647 h 1194"/>
                <a:gd name="T82" fmla="*/ 2147483647 w 606"/>
                <a:gd name="T83" fmla="*/ 2147483647 h 1194"/>
                <a:gd name="T84" fmla="*/ 2147483647 w 606"/>
                <a:gd name="T85" fmla="*/ 2147483647 h 1194"/>
                <a:gd name="T86" fmla="*/ 2147483647 w 606"/>
                <a:gd name="T87" fmla="*/ 2147483647 h 1194"/>
                <a:gd name="T88" fmla="*/ 2147483647 w 606"/>
                <a:gd name="T89" fmla="*/ 2147483647 h 1194"/>
                <a:gd name="T90" fmla="*/ 2147483647 w 606"/>
                <a:gd name="T91" fmla="*/ 2147483647 h 1194"/>
                <a:gd name="T92" fmla="*/ 2147483647 w 606"/>
                <a:gd name="T93" fmla="*/ 2147483647 h 1194"/>
                <a:gd name="T94" fmla="*/ 2147483647 w 606"/>
                <a:gd name="T95" fmla="*/ 2147483647 h 1194"/>
                <a:gd name="T96" fmla="*/ 2147483647 w 606"/>
                <a:gd name="T97" fmla="*/ 2147483647 h 1194"/>
                <a:gd name="T98" fmla="*/ 2147483647 w 606"/>
                <a:gd name="T99" fmla="*/ 2147483647 h 1194"/>
                <a:gd name="T100" fmla="*/ 2147483647 w 606"/>
                <a:gd name="T101" fmla="*/ 2147483647 h 1194"/>
                <a:gd name="T102" fmla="*/ 2147483647 w 606"/>
                <a:gd name="T103" fmla="*/ 2147483647 h 1194"/>
                <a:gd name="T104" fmla="*/ 2147483647 w 606"/>
                <a:gd name="T105" fmla="*/ 2147483647 h 1194"/>
                <a:gd name="T106" fmla="*/ 2147483647 w 606"/>
                <a:gd name="T107" fmla="*/ 2147483647 h 1194"/>
                <a:gd name="T108" fmla="*/ 2147483647 w 606"/>
                <a:gd name="T109" fmla="*/ 2147483647 h 1194"/>
                <a:gd name="T110" fmla="*/ 2147483647 w 606"/>
                <a:gd name="T111" fmla="*/ 2147483647 h 1194"/>
                <a:gd name="T112" fmla="*/ 2147483647 w 606"/>
                <a:gd name="T113" fmla="*/ 2147483647 h 1194"/>
                <a:gd name="T114" fmla="*/ 2147483647 w 606"/>
                <a:gd name="T115" fmla="*/ 2147483647 h 1194"/>
                <a:gd name="T116" fmla="*/ 2147483647 w 606"/>
                <a:gd name="T117" fmla="*/ 2147483647 h 1194"/>
                <a:gd name="T118" fmla="*/ 2147483647 w 606"/>
                <a:gd name="T119" fmla="*/ 2147483647 h 1194"/>
                <a:gd name="T120" fmla="*/ 2147483647 w 606"/>
                <a:gd name="T121" fmla="*/ 2147483647 h 1194"/>
                <a:gd name="T122" fmla="*/ 2147483647 w 606"/>
                <a:gd name="T123" fmla="*/ 2147483647 h 11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606"/>
                <a:gd name="T187" fmla="*/ 0 h 1194"/>
                <a:gd name="T188" fmla="*/ 606 w 606"/>
                <a:gd name="T189" fmla="*/ 1194 h 11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606" h="1194">
                  <a:moveTo>
                    <a:pt x="6" y="48"/>
                  </a:moveTo>
                  <a:lnTo>
                    <a:pt x="0" y="60"/>
                  </a:lnTo>
                  <a:lnTo>
                    <a:pt x="0" y="72"/>
                  </a:lnTo>
                  <a:lnTo>
                    <a:pt x="12" y="96"/>
                  </a:lnTo>
                  <a:lnTo>
                    <a:pt x="18" y="102"/>
                  </a:lnTo>
                  <a:lnTo>
                    <a:pt x="24" y="114"/>
                  </a:lnTo>
                  <a:lnTo>
                    <a:pt x="36" y="120"/>
                  </a:lnTo>
                  <a:lnTo>
                    <a:pt x="42" y="132"/>
                  </a:lnTo>
                  <a:lnTo>
                    <a:pt x="48" y="126"/>
                  </a:lnTo>
                  <a:lnTo>
                    <a:pt x="54" y="126"/>
                  </a:lnTo>
                  <a:lnTo>
                    <a:pt x="54" y="156"/>
                  </a:lnTo>
                  <a:lnTo>
                    <a:pt x="66" y="180"/>
                  </a:lnTo>
                  <a:lnTo>
                    <a:pt x="84" y="198"/>
                  </a:lnTo>
                  <a:lnTo>
                    <a:pt x="90" y="210"/>
                  </a:lnTo>
                  <a:lnTo>
                    <a:pt x="108" y="210"/>
                  </a:lnTo>
                  <a:lnTo>
                    <a:pt x="108" y="216"/>
                  </a:lnTo>
                  <a:lnTo>
                    <a:pt x="120" y="228"/>
                  </a:lnTo>
                  <a:lnTo>
                    <a:pt x="126" y="222"/>
                  </a:lnTo>
                  <a:lnTo>
                    <a:pt x="132" y="210"/>
                  </a:lnTo>
                  <a:lnTo>
                    <a:pt x="132" y="204"/>
                  </a:lnTo>
                  <a:lnTo>
                    <a:pt x="138" y="192"/>
                  </a:lnTo>
                  <a:lnTo>
                    <a:pt x="150" y="192"/>
                  </a:lnTo>
                  <a:lnTo>
                    <a:pt x="162" y="198"/>
                  </a:lnTo>
                  <a:lnTo>
                    <a:pt x="186" y="222"/>
                  </a:lnTo>
                  <a:lnTo>
                    <a:pt x="180" y="222"/>
                  </a:lnTo>
                  <a:lnTo>
                    <a:pt x="174" y="228"/>
                  </a:lnTo>
                  <a:lnTo>
                    <a:pt x="174" y="234"/>
                  </a:lnTo>
                  <a:lnTo>
                    <a:pt x="198" y="246"/>
                  </a:lnTo>
                  <a:lnTo>
                    <a:pt x="216" y="252"/>
                  </a:lnTo>
                  <a:lnTo>
                    <a:pt x="228" y="258"/>
                  </a:lnTo>
                  <a:lnTo>
                    <a:pt x="228" y="270"/>
                  </a:lnTo>
                  <a:lnTo>
                    <a:pt x="222" y="282"/>
                  </a:lnTo>
                  <a:lnTo>
                    <a:pt x="210" y="288"/>
                  </a:lnTo>
                  <a:lnTo>
                    <a:pt x="204" y="300"/>
                  </a:lnTo>
                  <a:lnTo>
                    <a:pt x="198" y="306"/>
                  </a:lnTo>
                  <a:lnTo>
                    <a:pt x="180" y="306"/>
                  </a:lnTo>
                  <a:lnTo>
                    <a:pt x="174" y="300"/>
                  </a:lnTo>
                  <a:lnTo>
                    <a:pt x="150" y="300"/>
                  </a:lnTo>
                  <a:lnTo>
                    <a:pt x="156" y="306"/>
                  </a:lnTo>
                  <a:lnTo>
                    <a:pt x="156" y="324"/>
                  </a:lnTo>
                  <a:lnTo>
                    <a:pt x="168" y="330"/>
                  </a:lnTo>
                  <a:lnTo>
                    <a:pt x="174" y="336"/>
                  </a:lnTo>
                  <a:lnTo>
                    <a:pt x="210" y="354"/>
                  </a:lnTo>
                  <a:lnTo>
                    <a:pt x="222" y="366"/>
                  </a:lnTo>
                  <a:lnTo>
                    <a:pt x="234" y="372"/>
                  </a:lnTo>
                  <a:lnTo>
                    <a:pt x="240" y="378"/>
                  </a:lnTo>
                  <a:lnTo>
                    <a:pt x="252" y="378"/>
                  </a:lnTo>
                  <a:lnTo>
                    <a:pt x="252" y="408"/>
                  </a:lnTo>
                  <a:lnTo>
                    <a:pt x="258" y="414"/>
                  </a:lnTo>
                  <a:lnTo>
                    <a:pt x="270" y="414"/>
                  </a:lnTo>
                  <a:lnTo>
                    <a:pt x="282" y="420"/>
                  </a:lnTo>
                  <a:lnTo>
                    <a:pt x="288" y="426"/>
                  </a:lnTo>
                  <a:lnTo>
                    <a:pt x="294" y="426"/>
                  </a:lnTo>
                  <a:lnTo>
                    <a:pt x="294" y="450"/>
                  </a:lnTo>
                  <a:lnTo>
                    <a:pt x="306" y="474"/>
                  </a:lnTo>
                  <a:lnTo>
                    <a:pt x="324" y="486"/>
                  </a:lnTo>
                  <a:lnTo>
                    <a:pt x="342" y="504"/>
                  </a:lnTo>
                  <a:lnTo>
                    <a:pt x="348" y="522"/>
                  </a:lnTo>
                  <a:lnTo>
                    <a:pt x="366" y="522"/>
                  </a:lnTo>
                  <a:lnTo>
                    <a:pt x="366" y="528"/>
                  </a:lnTo>
                  <a:lnTo>
                    <a:pt x="372" y="534"/>
                  </a:lnTo>
                  <a:lnTo>
                    <a:pt x="384" y="558"/>
                  </a:lnTo>
                  <a:lnTo>
                    <a:pt x="396" y="570"/>
                  </a:lnTo>
                  <a:lnTo>
                    <a:pt x="408" y="570"/>
                  </a:lnTo>
                  <a:lnTo>
                    <a:pt x="414" y="576"/>
                  </a:lnTo>
                  <a:lnTo>
                    <a:pt x="426" y="582"/>
                  </a:lnTo>
                  <a:lnTo>
                    <a:pt x="432" y="588"/>
                  </a:lnTo>
                  <a:lnTo>
                    <a:pt x="432" y="600"/>
                  </a:lnTo>
                  <a:lnTo>
                    <a:pt x="426" y="606"/>
                  </a:lnTo>
                  <a:lnTo>
                    <a:pt x="420" y="606"/>
                  </a:lnTo>
                  <a:lnTo>
                    <a:pt x="414" y="612"/>
                  </a:lnTo>
                  <a:lnTo>
                    <a:pt x="408" y="612"/>
                  </a:lnTo>
                  <a:lnTo>
                    <a:pt x="432" y="636"/>
                  </a:lnTo>
                  <a:lnTo>
                    <a:pt x="456" y="648"/>
                  </a:lnTo>
                  <a:lnTo>
                    <a:pt x="462" y="654"/>
                  </a:lnTo>
                  <a:lnTo>
                    <a:pt x="468" y="654"/>
                  </a:lnTo>
                  <a:lnTo>
                    <a:pt x="450" y="690"/>
                  </a:lnTo>
                  <a:lnTo>
                    <a:pt x="456" y="690"/>
                  </a:lnTo>
                  <a:lnTo>
                    <a:pt x="468" y="702"/>
                  </a:lnTo>
                  <a:lnTo>
                    <a:pt x="468" y="708"/>
                  </a:lnTo>
                  <a:lnTo>
                    <a:pt x="456" y="720"/>
                  </a:lnTo>
                  <a:lnTo>
                    <a:pt x="450" y="720"/>
                  </a:lnTo>
                  <a:lnTo>
                    <a:pt x="450" y="762"/>
                  </a:lnTo>
                  <a:lnTo>
                    <a:pt x="456" y="762"/>
                  </a:lnTo>
                  <a:lnTo>
                    <a:pt x="468" y="774"/>
                  </a:lnTo>
                  <a:lnTo>
                    <a:pt x="480" y="798"/>
                  </a:lnTo>
                  <a:lnTo>
                    <a:pt x="480" y="804"/>
                  </a:lnTo>
                  <a:lnTo>
                    <a:pt x="468" y="816"/>
                  </a:lnTo>
                  <a:lnTo>
                    <a:pt x="462" y="816"/>
                  </a:lnTo>
                  <a:lnTo>
                    <a:pt x="462" y="828"/>
                  </a:lnTo>
                  <a:lnTo>
                    <a:pt x="468" y="834"/>
                  </a:lnTo>
                  <a:lnTo>
                    <a:pt x="468" y="864"/>
                  </a:lnTo>
                  <a:lnTo>
                    <a:pt x="474" y="870"/>
                  </a:lnTo>
                  <a:lnTo>
                    <a:pt x="474" y="900"/>
                  </a:lnTo>
                  <a:lnTo>
                    <a:pt x="462" y="894"/>
                  </a:lnTo>
                  <a:lnTo>
                    <a:pt x="444" y="894"/>
                  </a:lnTo>
                  <a:lnTo>
                    <a:pt x="438" y="900"/>
                  </a:lnTo>
                  <a:lnTo>
                    <a:pt x="438" y="918"/>
                  </a:lnTo>
                  <a:lnTo>
                    <a:pt x="408" y="918"/>
                  </a:lnTo>
                  <a:lnTo>
                    <a:pt x="408" y="942"/>
                  </a:lnTo>
                  <a:lnTo>
                    <a:pt x="366" y="942"/>
                  </a:lnTo>
                  <a:lnTo>
                    <a:pt x="366" y="966"/>
                  </a:lnTo>
                  <a:lnTo>
                    <a:pt x="378" y="990"/>
                  </a:lnTo>
                  <a:lnTo>
                    <a:pt x="396" y="1008"/>
                  </a:lnTo>
                  <a:lnTo>
                    <a:pt x="396" y="1020"/>
                  </a:lnTo>
                  <a:lnTo>
                    <a:pt x="390" y="1014"/>
                  </a:lnTo>
                  <a:lnTo>
                    <a:pt x="378" y="1008"/>
                  </a:lnTo>
                  <a:lnTo>
                    <a:pt x="372" y="1002"/>
                  </a:lnTo>
                  <a:lnTo>
                    <a:pt x="360" y="996"/>
                  </a:lnTo>
                  <a:lnTo>
                    <a:pt x="348" y="996"/>
                  </a:lnTo>
                  <a:lnTo>
                    <a:pt x="342" y="1002"/>
                  </a:lnTo>
                  <a:lnTo>
                    <a:pt x="342" y="1008"/>
                  </a:lnTo>
                  <a:lnTo>
                    <a:pt x="306" y="1008"/>
                  </a:lnTo>
                  <a:lnTo>
                    <a:pt x="312" y="1014"/>
                  </a:lnTo>
                  <a:lnTo>
                    <a:pt x="318" y="1014"/>
                  </a:lnTo>
                  <a:lnTo>
                    <a:pt x="324" y="1020"/>
                  </a:lnTo>
                  <a:lnTo>
                    <a:pt x="324" y="1026"/>
                  </a:lnTo>
                  <a:lnTo>
                    <a:pt x="312" y="1032"/>
                  </a:lnTo>
                  <a:lnTo>
                    <a:pt x="294" y="1032"/>
                  </a:lnTo>
                  <a:lnTo>
                    <a:pt x="276" y="1038"/>
                  </a:lnTo>
                  <a:lnTo>
                    <a:pt x="270" y="1050"/>
                  </a:lnTo>
                  <a:lnTo>
                    <a:pt x="270" y="1056"/>
                  </a:lnTo>
                  <a:lnTo>
                    <a:pt x="288" y="1074"/>
                  </a:lnTo>
                  <a:lnTo>
                    <a:pt x="300" y="1080"/>
                  </a:lnTo>
                  <a:lnTo>
                    <a:pt x="306" y="1086"/>
                  </a:lnTo>
                  <a:lnTo>
                    <a:pt x="312" y="1086"/>
                  </a:lnTo>
                  <a:lnTo>
                    <a:pt x="294" y="1104"/>
                  </a:lnTo>
                  <a:lnTo>
                    <a:pt x="294" y="1110"/>
                  </a:lnTo>
                  <a:lnTo>
                    <a:pt x="300" y="1116"/>
                  </a:lnTo>
                  <a:lnTo>
                    <a:pt x="300" y="1128"/>
                  </a:lnTo>
                  <a:lnTo>
                    <a:pt x="306" y="1140"/>
                  </a:lnTo>
                  <a:lnTo>
                    <a:pt x="306" y="1152"/>
                  </a:lnTo>
                  <a:lnTo>
                    <a:pt x="312" y="1158"/>
                  </a:lnTo>
                  <a:lnTo>
                    <a:pt x="294" y="1176"/>
                  </a:lnTo>
                  <a:lnTo>
                    <a:pt x="294" y="1188"/>
                  </a:lnTo>
                  <a:lnTo>
                    <a:pt x="306" y="1194"/>
                  </a:lnTo>
                  <a:lnTo>
                    <a:pt x="318" y="1194"/>
                  </a:lnTo>
                  <a:lnTo>
                    <a:pt x="330" y="1188"/>
                  </a:lnTo>
                  <a:lnTo>
                    <a:pt x="354" y="1164"/>
                  </a:lnTo>
                  <a:lnTo>
                    <a:pt x="366" y="1158"/>
                  </a:lnTo>
                  <a:lnTo>
                    <a:pt x="378" y="1158"/>
                  </a:lnTo>
                  <a:lnTo>
                    <a:pt x="384" y="1134"/>
                  </a:lnTo>
                  <a:lnTo>
                    <a:pt x="384" y="1110"/>
                  </a:lnTo>
                  <a:lnTo>
                    <a:pt x="396" y="1110"/>
                  </a:lnTo>
                  <a:lnTo>
                    <a:pt x="402" y="1116"/>
                  </a:lnTo>
                  <a:lnTo>
                    <a:pt x="414" y="1116"/>
                  </a:lnTo>
                  <a:lnTo>
                    <a:pt x="426" y="1104"/>
                  </a:lnTo>
                  <a:lnTo>
                    <a:pt x="426" y="1092"/>
                  </a:lnTo>
                  <a:lnTo>
                    <a:pt x="420" y="1086"/>
                  </a:lnTo>
                  <a:lnTo>
                    <a:pt x="414" y="1074"/>
                  </a:lnTo>
                  <a:lnTo>
                    <a:pt x="408" y="1068"/>
                  </a:lnTo>
                  <a:lnTo>
                    <a:pt x="408" y="1062"/>
                  </a:lnTo>
                  <a:lnTo>
                    <a:pt x="414" y="1056"/>
                  </a:lnTo>
                  <a:lnTo>
                    <a:pt x="426" y="1056"/>
                  </a:lnTo>
                  <a:lnTo>
                    <a:pt x="438" y="1050"/>
                  </a:lnTo>
                  <a:lnTo>
                    <a:pt x="444" y="1044"/>
                  </a:lnTo>
                  <a:lnTo>
                    <a:pt x="450" y="1044"/>
                  </a:lnTo>
                  <a:lnTo>
                    <a:pt x="456" y="1050"/>
                  </a:lnTo>
                  <a:lnTo>
                    <a:pt x="468" y="1050"/>
                  </a:lnTo>
                  <a:lnTo>
                    <a:pt x="480" y="1044"/>
                  </a:lnTo>
                  <a:lnTo>
                    <a:pt x="498" y="1038"/>
                  </a:lnTo>
                  <a:lnTo>
                    <a:pt x="546" y="1014"/>
                  </a:lnTo>
                  <a:lnTo>
                    <a:pt x="582" y="978"/>
                  </a:lnTo>
                  <a:lnTo>
                    <a:pt x="588" y="960"/>
                  </a:lnTo>
                  <a:lnTo>
                    <a:pt x="594" y="936"/>
                  </a:lnTo>
                  <a:lnTo>
                    <a:pt x="606" y="876"/>
                  </a:lnTo>
                  <a:lnTo>
                    <a:pt x="606" y="846"/>
                  </a:lnTo>
                  <a:lnTo>
                    <a:pt x="600" y="834"/>
                  </a:lnTo>
                  <a:lnTo>
                    <a:pt x="576" y="810"/>
                  </a:lnTo>
                  <a:lnTo>
                    <a:pt x="594" y="804"/>
                  </a:lnTo>
                  <a:lnTo>
                    <a:pt x="594" y="774"/>
                  </a:lnTo>
                  <a:lnTo>
                    <a:pt x="588" y="756"/>
                  </a:lnTo>
                  <a:lnTo>
                    <a:pt x="588" y="744"/>
                  </a:lnTo>
                  <a:lnTo>
                    <a:pt x="570" y="708"/>
                  </a:lnTo>
                  <a:lnTo>
                    <a:pt x="564" y="690"/>
                  </a:lnTo>
                  <a:lnTo>
                    <a:pt x="558" y="684"/>
                  </a:lnTo>
                  <a:lnTo>
                    <a:pt x="552" y="672"/>
                  </a:lnTo>
                  <a:lnTo>
                    <a:pt x="558" y="666"/>
                  </a:lnTo>
                  <a:lnTo>
                    <a:pt x="558" y="642"/>
                  </a:lnTo>
                  <a:lnTo>
                    <a:pt x="522" y="606"/>
                  </a:lnTo>
                  <a:lnTo>
                    <a:pt x="486" y="576"/>
                  </a:lnTo>
                  <a:lnTo>
                    <a:pt x="456" y="552"/>
                  </a:lnTo>
                  <a:lnTo>
                    <a:pt x="432" y="534"/>
                  </a:lnTo>
                  <a:lnTo>
                    <a:pt x="420" y="528"/>
                  </a:lnTo>
                  <a:lnTo>
                    <a:pt x="402" y="516"/>
                  </a:lnTo>
                  <a:lnTo>
                    <a:pt x="390" y="510"/>
                  </a:lnTo>
                  <a:lnTo>
                    <a:pt x="384" y="504"/>
                  </a:lnTo>
                  <a:lnTo>
                    <a:pt x="384" y="468"/>
                  </a:lnTo>
                  <a:lnTo>
                    <a:pt x="336" y="420"/>
                  </a:lnTo>
                  <a:lnTo>
                    <a:pt x="306" y="384"/>
                  </a:lnTo>
                  <a:lnTo>
                    <a:pt x="288" y="354"/>
                  </a:lnTo>
                  <a:lnTo>
                    <a:pt x="282" y="336"/>
                  </a:lnTo>
                  <a:lnTo>
                    <a:pt x="282" y="318"/>
                  </a:lnTo>
                  <a:lnTo>
                    <a:pt x="276" y="306"/>
                  </a:lnTo>
                  <a:lnTo>
                    <a:pt x="276" y="282"/>
                  </a:lnTo>
                  <a:lnTo>
                    <a:pt x="282" y="276"/>
                  </a:lnTo>
                  <a:lnTo>
                    <a:pt x="294" y="252"/>
                  </a:lnTo>
                  <a:lnTo>
                    <a:pt x="294" y="240"/>
                  </a:lnTo>
                  <a:lnTo>
                    <a:pt x="300" y="240"/>
                  </a:lnTo>
                  <a:lnTo>
                    <a:pt x="312" y="228"/>
                  </a:lnTo>
                  <a:lnTo>
                    <a:pt x="324" y="222"/>
                  </a:lnTo>
                  <a:lnTo>
                    <a:pt x="336" y="210"/>
                  </a:lnTo>
                  <a:lnTo>
                    <a:pt x="336" y="204"/>
                  </a:lnTo>
                  <a:lnTo>
                    <a:pt x="342" y="198"/>
                  </a:lnTo>
                  <a:lnTo>
                    <a:pt x="372" y="198"/>
                  </a:lnTo>
                  <a:lnTo>
                    <a:pt x="384" y="186"/>
                  </a:lnTo>
                  <a:lnTo>
                    <a:pt x="390" y="174"/>
                  </a:lnTo>
                  <a:lnTo>
                    <a:pt x="390" y="156"/>
                  </a:lnTo>
                  <a:lnTo>
                    <a:pt x="396" y="144"/>
                  </a:lnTo>
                  <a:lnTo>
                    <a:pt x="390" y="144"/>
                  </a:lnTo>
                  <a:lnTo>
                    <a:pt x="384" y="138"/>
                  </a:lnTo>
                  <a:lnTo>
                    <a:pt x="354" y="138"/>
                  </a:lnTo>
                  <a:lnTo>
                    <a:pt x="342" y="132"/>
                  </a:lnTo>
                  <a:lnTo>
                    <a:pt x="336" y="120"/>
                  </a:lnTo>
                  <a:lnTo>
                    <a:pt x="330" y="114"/>
                  </a:lnTo>
                  <a:lnTo>
                    <a:pt x="312" y="114"/>
                  </a:lnTo>
                  <a:lnTo>
                    <a:pt x="312" y="96"/>
                  </a:lnTo>
                  <a:lnTo>
                    <a:pt x="300" y="90"/>
                  </a:lnTo>
                  <a:lnTo>
                    <a:pt x="294" y="72"/>
                  </a:lnTo>
                  <a:lnTo>
                    <a:pt x="312" y="54"/>
                  </a:lnTo>
                  <a:lnTo>
                    <a:pt x="312" y="48"/>
                  </a:lnTo>
                  <a:lnTo>
                    <a:pt x="306" y="42"/>
                  </a:lnTo>
                  <a:lnTo>
                    <a:pt x="276" y="42"/>
                  </a:lnTo>
                  <a:lnTo>
                    <a:pt x="264" y="30"/>
                  </a:lnTo>
                  <a:lnTo>
                    <a:pt x="234" y="36"/>
                  </a:lnTo>
                  <a:lnTo>
                    <a:pt x="204" y="0"/>
                  </a:lnTo>
                  <a:lnTo>
                    <a:pt x="198" y="0"/>
                  </a:lnTo>
                  <a:lnTo>
                    <a:pt x="192" y="6"/>
                  </a:lnTo>
                  <a:lnTo>
                    <a:pt x="180" y="12"/>
                  </a:lnTo>
                  <a:lnTo>
                    <a:pt x="174" y="18"/>
                  </a:lnTo>
                  <a:lnTo>
                    <a:pt x="174" y="30"/>
                  </a:lnTo>
                  <a:lnTo>
                    <a:pt x="168" y="42"/>
                  </a:lnTo>
                  <a:lnTo>
                    <a:pt x="168" y="48"/>
                  </a:lnTo>
                  <a:lnTo>
                    <a:pt x="150" y="48"/>
                  </a:lnTo>
                  <a:lnTo>
                    <a:pt x="144" y="54"/>
                  </a:lnTo>
                  <a:lnTo>
                    <a:pt x="138" y="48"/>
                  </a:lnTo>
                  <a:lnTo>
                    <a:pt x="120" y="48"/>
                  </a:lnTo>
                  <a:lnTo>
                    <a:pt x="132" y="60"/>
                  </a:lnTo>
                  <a:lnTo>
                    <a:pt x="132" y="72"/>
                  </a:lnTo>
                  <a:lnTo>
                    <a:pt x="114" y="72"/>
                  </a:lnTo>
                  <a:lnTo>
                    <a:pt x="108" y="66"/>
                  </a:lnTo>
                  <a:lnTo>
                    <a:pt x="96" y="48"/>
                  </a:lnTo>
                  <a:lnTo>
                    <a:pt x="90" y="48"/>
                  </a:lnTo>
                  <a:lnTo>
                    <a:pt x="90" y="66"/>
                  </a:lnTo>
                  <a:lnTo>
                    <a:pt x="72" y="48"/>
                  </a:lnTo>
                  <a:lnTo>
                    <a:pt x="66" y="54"/>
                  </a:lnTo>
                  <a:lnTo>
                    <a:pt x="60" y="66"/>
                  </a:lnTo>
                  <a:lnTo>
                    <a:pt x="54" y="72"/>
                  </a:lnTo>
                  <a:lnTo>
                    <a:pt x="42" y="72"/>
                  </a:lnTo>
                  <a:lnTo>
                    <a:pt x="18" y="48"/>
                  </a:lnTo>
                  <a:lnTo>
                    <a:pt x="6" y="48"/>
                  </a:lnTo>
                  <a:close/>
                </a:path>
              </a:pathLst>
            </a:custGeom>
            <a:solidFill>
              <a:schemeClr val="accent2"/>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190" name="Venezuela" descr="© INSCALE GmbH, 05.05.2010&#10;http://www.presentationload.com/">
              <a:extLst>
                <a:ext uri="{FF2B5EF4-FFF2-40B4-BE49-F238E27FC236}">
                  <a16:creationId xmlns:a16="http://schemas.microsoft.com/office/drawing/2014/main" id="{C82470A6-823F-43B3-B9FB-317F1E99616C}"/>
                </a:ext>
              </a:extLst>
            </p:cNvPr>
            <p:cNvSpPr>
              <a:spLocks noEditPoints="1"/>
            </p:cNvSpPr>
            <p:nvPr/>
          </p:nvSpPr>
          <p:spPr bwMode="gray">
            <a:xfrm>
              <a:off x="3251883" y="3575411"/>
              <a:ext cx="426844" cy="416348"/>
            </a:xfrm>
            <a:custGeom>
              <a:avLst/>
              <a:gdLst>
                <a:gd name="T0" fmla="*/ 2147483647 w 954"/>
                <a:gd name="T1" fmla="*/ 2147483647 h 930"/>
                <a:gd name="T2" fmla="*/ 2147483647 w 954"/>
                <a:gd name="T3" fmla="*/ 2147483647 h 930"/>
                <a:gd name="T4" fmla="*/ 2147483647 w 954"/>
                <a:gd name="T5" fmla="*/ 2147483647 h 930"/>
                <a:gd name="T6" fmla="*/ 2147483647 w 954"/>
                <a:gd name="T7" fmla="*/ 2147483647 h 930"/>
                <a:gd name="T8" fmla="*/ 2147483647 w 954"/>
                <a:gd name="T9" fmla="*/ 2147483647 h 930"/>
                <a:gd name="T10" fmla="*/ 2147483647 w 954"/>
                <a:gd name="T11" fmla="*/ 2147483647 h 930"/>
                <a:gd name="T12" fmla="*/ 2147483647 w 954"/>
                <a:gd name="T13" fmla="*/ 2147483647 h 930"/>
                <a:gd name="T14" fmla="*/ 2147483647 w 954"/>
                <a:gd name="T15" fmla="*/ 2147483647 h 930"/>
                <a:gd name="T16" fmla="*/ 2147483647 w 954"/>
                <a:gd name="T17" fmla="*/ 2147483647 h 930"/>
                <a:gd name="T18" fmla="*/ 2147483647 w 954"/>
                <a:gd name="T19" fmla="*/ 2147483647 h 930"/>
                <a:gd name="T20" fmla="*/ 2147483647 w 954"/>
                <a:gd name="T21" fmla="*/ 2147483647 h 930"/>
                <a:gd name="T22" fmla="*/ 2147483647 w 954"/>
                <a:gd name="T23" fmla="*/ 2147483647 h 930"/>
                <a:gd name="T24" fmla="*/ 2147483647 w 954"/>
                <a:gd name="T25" fmla="*/ 2147483647 h 930"/>
                <a:gd name="T26" fmla="*/ 2147483647 w 954"/>
                <a:gd name="T27" fmla="*/ 2147483647 h 930"/>
                <a:gd name="T28" fmla="*/ 2147483647 w 954"/>
                <a:gd name="T29" fmla="*/ 2147483647 h 930"/>
                <a:gd name="T30" fmla="*/ 2147483647 w 954"/>
                <a:gd name="T31" fmla="*/ 2147483647 h 930"/>
                <a:gd name="T32" fmla="*/ 2147483647 w 954"/>
                <a:gd name="T33" fmla="*/ 2147483647 h 930"/>
                <a:gd name="T34" fmla="*/ 2147483647 w 954"/>
                <a:gd name="T35" fmla="*/ 2147483647 h 930"/>
                <a:gd name="T36" fmla="*/ 2147483647 w 954"/>
                <a:gd name="T37" fmla="*/ 2147483647 h 930"/>
                <a:gd name="T38" fmla="*/ 2147483647 w 954"/>
                <a:gd name="T39" fmla="*/ 2147483647 h 930"/>
                <a:gd name="T40" fmla="*/ 2147483647 w 954"/>
                <a:gd name="T41" fmla="*/ 2147483647 h 930"/>
                <a:gd name="T42" fmla="*/ 2147483647 w 954"/>
                <a:gd name="T43" fmla="*/ 2147483647 h 930"/>
                <a:gd name="T44" fmla="*/ 2147483647 w 954"/>
                <a:gd name="T45" fmla="*/ 2147483647 h 930"/>
                <a:gd name="T46" fmla="*/ 2147483647 w 954"/>
                <a:gd name="T47" fmla="*/ 2147483647 h 930"/>
                <a:gd name="T48" fmla="*/ 2147483647 w 954"/>
                <a:gd name="T49" fmla="*/ 2147483647 h 930"/>
                <a:gd name="T50" fmla="*/ 0 w 954"/>
                <a:gd name="T51" fmla="*/ 2147483647 h 930"/>
                <a:gd name="T52" fmla="*/ 2147483647 w 954"/>
                <a:gd name="T53" fmla="*/ 2147483647 h 930"/>
                <a:gd name="T54" fmla="*/ 2147483647 w 954"/>
                <a:gd name="T55" fmla="*/ 2147483647 h 930"/>
                <a:gd name="T56" fmla="*/ 2147483647 w 954"/>
                <a:gd name="T57" fmla="*/ 2147483647 h 930"/>
                <a:gd name="T58" fmla="*/ 2147483647 w 954"/>
                <a:gd name="T59" fmla="*/ 2147483647 h 930"/>
                <a:gd name="T60" fmla="*/ 2147483647 w 954"/>
                <a:gd name="T61" fmla="*/ 2147483647 h 930"/>
                <a:gd name="T62" fmla="*/ 2147483647 w 954"/>
                <a:gd name="T63" fmla="*/ 2147483647 h 930"/>
                <a:gd name="T64" fmla="*/ 2147483647 w 954"/>
                <a:gd name="T65" fmla="*/ 2147483647 h 930"/>
                <a:gd name="T66" fmla="*/ 2147483647 w 954"/>
                <a:gd name="T67" fmla="*/ 2147483647 h 930"/>
                <a:gd name="T68" fmla="*/ 2147483647 w 954"/>
                <a:gd name="T69" fmla="*/ 2147483647 h 930"/>
                <a:gd name="T70" fmla="*/ 2147483647 w 954"/>
                <a:gd name="T71" fmla="*/ 2147483647 h 930"/>
                <a:gd name="T72" fmla="*/ 2147483647 w 954"/>
                <a:gd name="T73" fmla="*/ 2147483647 h 930"/>
                <a:gd name="T74" fmla="*/ 2147483647 w 954"/>
                <a:gd name="T75" fmla="*/ 2147483647 h 930"/>
                <a:gd name="T76" fmla="*/ 2147483647 w 954"/>
                <a:gd name="T77" fmla="*/ 2147483647 h 930"/>
                <a:gd name="T78" fmla="*/ 2147483647 w 954"/>
                <a:gd name="T79" fmla="*/ 2147483647 h 930"/>
                <a:gd name="T80" fmla="*/ 2147483647 w 954"/>
                <a:gd name="T81" fmla="*/ 2147483647 h 930"/>
                <a:gd name="T82" fmla="*/ 2147483647 w 954"/>
                <a:gd name="T83" fmla="*/ 2147483647 h 930"/>
                <a:gd name="T84" fmla="*/ 2147483647 w 954"/>
                <a:gd name="T85" fmla="*/ 2147483647 h 930"/>
                <a:gd name="T86" fmla="*/ 2147483647 w 954"/>
                <a:gd name="T87" fmla="*/ 2147483647 h 930"/>
                <a:gd name="T88" fmla="*/ 2147483647 w 954"/>
                <a:gd name="T89" fmla="*/ 2147483647 h 930"/>
                <a:gd name="T90" fmla="*/ 2147483647 w 954"/>
                <a:gd name="T91" fmla="*/ 2147483647 h 930"/>
                <a:gd name="T92" fmla="*/ 2147483647 w 954"/>
                <a:gd name="T93" fmla="*/ 2147483647 h 930"/>
                <a:gd name="T94" fmla="*/ 2147483647 w 954"/>
                <a:gd name="T95" fmla="*/ 2147483647 h 930"/>
                <a:gd name="T96" fmla="*/ 2147483647 w 954"/>
                <a:gd name="T97" fmla="*/ 2147483647 h 930"/>
                <a:gd name="T98" fmla="*/ 2147483647 w 954"/>
                <a:gd name="T99" fmla="*/ 2147483647 h 930"/>
                <a:gd name="T100" fmla="*/ 2147483647 w 954"/>
                <a:gd name="T101" fmla="*/ 2147483647 h 930"/>
                <a:gd name="T102" fmla="*/ 2147483647 w 954"/>
                <a:gd name="T103" fmla="*/ 2147483647 h 930"/>
                <a:gd name="T104" fmla="*/ 2147483647 w 954"/>
                <a:gd name="T105" fmla="*/ 2147483647 h 930"/>
                <a:gd name="T106" fmla="*/ 2147483647 w 954"/>
                <a:gd name="T107" fmla="*/ 2147483647 h 930"/>
                <a:gd name="T108" fmla="*/ 2147483647 w 954"/>
                <a:gd name="T109" fmla="*/ 2147483647 h 930"/>
                <a:gd name="T110" fmla="*/ 2147483647 w 954"/>
                <a:gd name="T111" fmla="*/ 2147483647 h 930"/>
                <a:gd name="T112" fmla="*/ 2147483647 w 954"/>
                <a:gd name="T113" fmla="*/ 2147483647 h 930"/>
                <a:gd name="T114" fmla="*/ 2147483647 w 954"/>
                <a:gd name="T115" fmla="*/ 2147483647 h 930"/>
                <a:gd name="T116" fmla="*/ 2147483647 w 954"/>
                <a:gd name="T117" fmla="*/ 2147483647 h 930"/>
                <a:gd name="T118" fmla="*/ 2147483647 w 954"/>
                <a:gd name="T119" fmla="*/ 2147483647 h 93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54"/>
                <a:gd name="T181" fmla="*/ 0 h 930"/>
                <a:gd name="T182" fmla="*/ 954 w 954"/>
                <a:gd name="T183" fmla="*/ 930 h 93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54" h="930">
                  <a:moveTo>
                    <a:pt x="264" y="42"/>
                  </a:moveTo>
                  <a:lnTo>
                    <a:pt x="264" y="12"/>
                  </a:lnTo>
                  <a:lnTo>
                    <a:pt x="252" y="0"/>
                  </a:lnTo>
                  <a:lnTo>
                    <a:pt x="234" y="0"/>
                  </a:lnTo>
                  <a:lnTo>
                    <a:pt x="228" y="6"/>
                  </a:lnTo>
                  <a:lnTo>
                    <a:pt x="228" y="18"/>
                  </a:lnTo>
                  <a:lnTo>
                    <a:pt x="234" y="24"/>
                  </a:lnTo>
                  <a:lnTo>
                    <a:pt x="234" y="36"/>
                  </a:lnTo>
                  <a:lnTo>
                    <a:pt x="240" y="42"/>
                  </a:lnTo>
                  <a:lnTo>
                    <a:pt x="264" y="42"/>
                  </a:lnTo>
                  <a:close/>
                  <a:moveTo>
                    <a:pt x="936" y="276"/>
                  </a:moveTo>
                  <a:lnTo>
                    <a:pt x="930" y="276"/>
                  </a:lnTo>
                  <a:lnTo>
                    <a:pt x="924" y="282"/>
                  </a:lnTo>
                  <a:lnTo>
                    <a:pt x="912" y="288"/>
                  </a:lnTo>
                  <a:lnTo>
                    <a:pt x="906" y="294"/>
                  </a:lnTo>
                  <a:lnTo>
                    <a:pt x="900" y="288"/>
                  </a:lnTo>
                  <a:lnTo>
                    <a:pt x="888" y="288"/>
                  </a:lnTo>
                  <a:lnTo>
                    <a:pt x="882" y="282"/>
                  </a:lnTo>
                  <a:lnTo>
                    <a:pt x="876" y="282"/>
                  </a:lnTo>
                  <a:lnTo>
                    <a:pt x="852" y="306"/>
                  </a:lnTo>
                  <a:lnTo>
                    <a:pt x="822" y="282"/>
                  </a:lnTo>
                  <a:lnTo>
                    <a:pt x="846" y="282"/>
                  </a:lnTo>
                  <a:lnTo>
                    <a:pt x="858" y="276"/>
                  </a:lnTo>
                  <a:lnTo>
                    <a:pt x="864" y="276"/>
                  </a:lnTo>
                  <a:lnTo>
                    <a:pt x="870" y="264"/>
                  </a:lnTo>
                  <a:lnTo>
                    <a:pt x="870" y="246"/>
                  </a:lnTo>
                  <a:lnTo>
                    <a:pt x="882" y="234"/>
                  </a:lnTo>
                  <a:lnTo>
                    <a:pt x="888" y="222"/>
                  </a:lnTo>
                  <a:lnTo>
                    <a:pt x="876" y="210"/>
                  </a:lnTo>
                  <a:lnTo>
                    <a:pt x="846" y="210"/>
                  </a:lnTo>
                  <a:lnTo>
                    <a:pt x="846" y="204"/>
                  </a:lnTo>
                  <a:lnTo>
                    <a:pt x="840" y="198"/>
                  </a:lnTo>
                  <a:lnTo>
                    <a:pt x="840" y="192"/>
                  </a:lnTo>
                  <a:lnTo>
                    <a:pt x="834" y="186"/>
                  </a:lnTo>
                  <a:lnTo>
                    <a:pt x="828" y="186"/>
                  </a:lnTo>
                  <a:lnTo>
                    <a:pt x="822" y="192"/>
                  </a:lnTo>
                  <a:lnTo>
                    <a:pt x="822" y="210"/>
                  </a:lnTo>
                  <a:lnTo>
                    <a:pt x="816" y="198"/>
                  </a:lnTo>
                  <a:lnTo>
                    <a:pt x="816" y="180"/>
                  </a:lnTo>
                  <a:lnTo>
                    <a:pt x="792" y="180"/>
                  </a:lnTo>
                  <a:lnTo>
                    <a:pt x="786" y="210"/>
                  </a:lnTo>
                  <a:lnTo>
                    <a:pt x="780" y="204"/>
                  </a:lnTo>
                  <a:lnTo>
                    <a:pt x="774" y="192"/>
                  </a:lnTo>
                  <a:lnTo>
                    <a:pt x="774" y="186"/>
                  </a:lnTo>
                  <a:lnTo>
                    <a:pt x="768" y="180"/>
                  </a:lnTo>
                  <a:lnTo>
                    <a:pt x="768" y="156"/>
                  </a:lnTo>
                  <a:lnTo>
                    <a:pt x="738" y="168"/>
                  </a:lnTo>
                  <a:lnTo>
                    <a:pt x="744" y="162"/>
                  </a:lnTo>
                  <a:lnTo>
                    <a:pt x="756" y="156"/>
                  </a:lnTo>
                  <a:lnTo>
                    <a:pt x="762" y="156"/>
                  </a:lnTo>
                  <a:lnTo>
                    <a:pt x="762" y="144"/>
                  </a:lnTo>
                  <a:lnTo>
                    <a:pt x="750" y="138"/>
                  </a:lnTo>
                  <a:lnTo>
                    <a:pt x="744" y="138"/>
                  </a:lnTo>
                  <a:lnTo>
                    <a:pt x="744" y="132"/>
                  </a:lnTo>
                  <a:lnTo>
                    <a:pt x="750" y="132"/>
                  </a:lnTo>
                  <a:lnTo>
                    <a:pt x="762" y="126"/>
                  </a:lnTo>
                  <a:lnTo>
                    <a:pt x="774" y="126"/>
                  </a:lnTo>
                  <a:lnTo>
                    <a:pt x="792" y="120"/>
                  </a:lnTo>
                  <a:lnTo>
                    <a:pt x="804" y="120"/>
                  </a:lnTo>
                  <a:lnTo>
                    <a:pt x="810" y="114"/>
                  </a:lnTo>
                  <a:lnTo>
                    <a:pt x="726" y="114"/>
                  </a:lnTo>
                  <a:lnTo>
                    <a:pt x="690" y="120"/>
                  </a:lnTo>
                  <a:lnTo>
                    <a:pt x="678" y="120"/>
                  </a:lnTo>
                  <a:lnTo>
                    <a:pt x="690" y="132"/>
                  </a:lnTo>
                  <a:lnTo>
                    <a:pt x="678" y="132"/>
                  </a:lnTo>
                  <a:lnTo>
                    <a:pt x="666" y="138"/>
                  </a:lnTo>
                  <a:lnTo>
                    <a:pt x="654" y="138"/>
                  </a:lnTo>
                  <a:lnTo>
                    <a:pt x="642" y="144"/>
                  </a:lnTo>
                  <a:lnTo>
                    <a:pt x="636" y="144"/>
                  </a:lnTo>
                  <a:lnTo>
                    <a:pt x="624" y="150"/>
                  </a:lnTo>
                  <a:lnTo>
                    <a:pt x="606" y="168"/>
                  </a:lnTo>
                  <a:lnTo>
                    <a:pt x="594" y="174"/>
                  </a:lnTo>
                  <a:lnTo>
                    <a:pt x="576" y="174"/>
                  </a:lnTo>
                  <a:lnTo>
                    <a:pt x="564" y="162"/>
                  </a:lnTo>
                  <a:lnTo>
                    <a:pt x="546" y="156"/>
                  </a:lnTo>
                  <a:lnTo>
                    <a:pt x="534" y="144"/>
                  </a:lnTo>
                  <a:lnTo>
                    <a:pt x="522" y="138"/>
                  </a:lnTo>
                  <a:lnTo>
                    <a:pt x="510" y="126"/>
                  </a:lnTo>
                  <a:lnTo>
                    <a:pt x="492" y="126"/>
                  </a:lnTo>
                  <a:lnTo>
                    <a:pt x="450" y="132"/>
                  </a:lnTo>
                  <a:lnTo>
                    <a:pt x="372" y="132"/>
                  </a:lnTo>
                  <a:lnTo>
                    <a:pt x="360" y="120"/>
                  </a:lnTo>
                  <a:lnTo>
                    <a:pt x="354" y="108"/>
                  </a:lnTo>
                  <a:lnTo>
                    <a:pt x="354" y="84"/>
                  </a:lnTo>
                  <a:lnTo>
                    <a:pt x="348" y="72"/>
                  </a:lnTo>
                  <a:lnTo>
                    <a:pt x="336" y="60"/>
                  </a:lnTo>
                  <a:lnTo>
                    <a:pt x="324" y="54"/>
                  </a:lnTo>
                  <a:lnTo>
                    <a:pt x="276" y="54"/>
                  </a:lnTo>
                  <a:lnTo>
                    <a:pt x="240" y="60"/>
                  </a:lnTo>
                  <a:lnTo>
                    <a:pt x="222" y="72"/>
                  </a:lnTo>
                  <a:lnTo>
                    <a:pt x="210" y="78"/>
                  </a:lnTo>
                  <a:lnTo>
                    <a:pt x="204" y="78"/>
                  </a:lnTo>
                  <a:lnTo>
                    <a:pt x="180" y="90"/>
                  </a:lnTo>
                  <a:lnTo>
                    <a:pt x="162" y="96"/>
                  </a:lnTo>
                  <a:lnTo>
                    <a:pt x="144" y="108"/>
                  </a:lnTo>
                  <a:lnTo>
                    <a:pt x="138" y="120"/>
                  </a:lnTo>
                  <a:lnTo>
                    <a:pt x="138" y="144"/>
                  </a:lnTo>
                  <a:lnTo>
                    <a:pt x="150" y="168"/>
                  </a:lnTo>
                  <a:lnTo>
                    <a:pt x="156" y="186"/>
                  </a:lnTo>
                  <a:lnTo>
                    <a:pt x="162" y="198"/>
                  </a:lnTo>
                  <a:lnTo>
                    <a:pt x="156" y="210"/>
                  </a:lnTo>
                  <a:lnTo>
                    <a:pt x="150" y="228"/>
                  </a:lnTo>
                  <a:lnTo>
                    <a:pt x="138" y="234"/>
                  </a:lnTo>
                  <a:lnTo>
                    <a:pt x="132" y="246"/>
                  </a:lnTo>
                  <a:lnTo>
                    <a:pt x="126" y="252"/>
                  </a:lnTo>
                  <a:lnTo>
                    <a:pt x="120" y="252"/>
                  </a:lnTo>
                  <a:lnTo>
                    <a:pt x="126" y="222"/>
                  </a:lnTo>
                  <a:lnTo>
                    <a:pt x="114" y="222"/>
                  </a:lnTo>
                  <a:lnTo>
                    <a:pt x="108" y="216"/>
                  </a:lnTo>
                  <a:lnTo>
                    <a:pt x="96" y="210"/>
                  </a:lnTo>
                  <a:lnTo>
                    <a:pt x="90" y="204"/>
                  </a:lnTo>
                  <a:lnTo>
                    <a:pt x="84" y="192"/>
                  </a:lnTo>
                  <a:lnTo>
                    <a:pt x="96" y="168"/>
                  </a:lnTo>
                  <a:lnTo>
                    <a:pt x="108" y="156"/>
                  </a:lnTo>
                  <a:lnTo>
                    <a:pt x="120" y="132"/>
                  </a:lnTo>
                  <a:lnTo>
                    <a:pt x="120" y="78"/>
                  </a:lnTo>
                  <a:lnTo>
                    <a:pt x="114" y="66"/>
                  </a:lnTo>
                  <a:lnTo>
                    <a:pt x="114" y="54"/>
                  </a:lnTo>
                  <a:lnTo>
                    <a:pt x="108" y="48"/>
                  </a:lnTo>
                  <a:lnTo>
                    <a:pt x="108" y="54"/>
                  </a:lnTo>
                  <a:lnTo>
                    <a:pt x="102" y="66"/>
                  </a:lnTo>
                  <a:lnTo>
                    <a:pt x="90" y="78"/>
                  </a:lnTo>
                  <a:lnTo>
                    <a:pt x="72" y="84"/>
                  </a:lnTo>
                  <a:lnTo>
                    <a:pt x="48" y="108"/>
                  </a:lnTo>
                  <a:lnTo>
                    <a:pt x="36" y="144"/>
                  </a:lnTo>
                  <a:lnTo>
                    <a:pt x="36" y="162"/>
                  </a:lnTo>
                  <a:lnTo>
                    <a:pt x="30" y="168"/>
                  </a:lnTo>
                  <a:lnTo>
                    <a:pt x="30" y="192"/>
                  </a:lnTo>
                  <a:lnTo>
                    <a:pt x="6" y="216"/>
                  </a:lnTo>
                  <a:lnTo>
                    <a:pt x="0" y="228"/>
                  </a:lnTo>
                  <a:lnTo>
                    <a:pt x="0" y="240"/>
                  </a:lnTo>
                  <a:lnTo>
                    <a:pt x="6" y="246"/>
                  </a:lnTo>
                  <a:lnTo>
                    <a:pt x="6" y="240"/>
                  </a:lnTo>
                  <a:lnTo>
                    <a:pt x="18" y="228"/>
                  </a:lnTo>
                  <a:lnTo>
                    <a:pt x="24" y="228"/>
                  </a:lnTo>
                  <a:lnTo>
                    <a:pt x="36" y="240"/>
                  </a:lnTo>
                  <a:lnTo>
                    <a:pt x="42" y="252"/>
                  </a:lnTo>
                  <a:lnTo>
                    <a:pt x="42" y="288"/>
                  </a:lnTo>
                  <a:lnTo>
                    <a:pt x="48" y="294"/>
                  </a:lnTo>
                  <a:lnTo>
                    <a:pt x="60" y="300"/>
                  </a:lnTo>
                  <a:lnTo>
                    <a:pt x="66" y="306"/>
                  </a:lnTo>
                  <a:lnTo>
                    <a:pt x="66" y="318"/>
                  </a:lnTo>
                  <a:lnTo>
                    <a:pt x="54" y="342"/>
                  </a:lnTo>
                  <a:lnTo>
                    <a:pt x="54" y="384"/>
                  </a:lnTo>
                  <a:lnTo>
                    <a:pt x="66" y="384"/>
                  </a:lnTo>
                  <a:lnTo>
                    <a:pt x="66" y="396"/>
                  </a:lnTo>
                  <a:lnTo>
                    <a:pt x="72" y="408"/>
                  </a:lnTo>
                  <a:lnTo>
                    <a:pt x="78" y="414"/>
                  </a:lnTo>
                  <a:lnTo>
                    <a:pt x="102" y="414"/>
                  </a:lnTo>
                  <a:lnTo>
                    <a:pt x="108" y="408"/>
                  </a:lnTo>
                  <a:lnTo>
                    <a:pt x="120" y="408"/>
                  </a:lnTo>
                  <a:lnTo>
                    <a:pt x="132" y="414"/>
                  </a:lnTo>
                  <a:lnTo>
                    <a:pt x="138" y="414"/>
                  </a:lnTo>
                  <a:lnTo>
                    <a:pt x="150" y="420"/>
                  </a:lnTo>
                  <a:lnTo>
                    <a:pt x="162" y="420"/>
                  </a:lnTo>
                  <a:lnTo>
                    <a:pt x="168" y="414"/>
                  </a:lnTo>
                  <a:lnTo>
                    <a:pt x="168" y="408"/>
                  </a:lnTo>
                  <a:lnTo>
                    <a:pt x="180" y="408"/>
                  </a:lnTo>
                  <a:lnTo>
                    <a:pt x="186" y="414"/>
                  </a:lnTo>
                  <a:lnTo>
                    <a:pt x="198" y="420"/>
                  </a:lnTo>
                  <a:lnTo>
                    <a:pt x="222" y="420"/>
                  </a:lnTo>
                  <a:lnTo>
                    <a:pt x="222" y="426"/>
                  </a:lnTo>
                  <a:lnTo>
                    <a:pt x="228" y="432"/>
                  </a:lnTo>
                  <a:lnTo>
                    <a:pt x="234" y="444"/>
                  </a:lnTo>
                  <a:lnTo>
                    <a:pt x="240" y="462"/>
                  </a:lnTo>
                  <a:lnTo>
                    <a:pt x="264" y="486"/>
                  </a:lnTo>
                  <a:lnTo>
                    <a:pt x="288" y="486"/>
                  </a:lnTo>
                  <a:lnTo>
                    <a:pt x="288" y="480"/>
                  </a:lnTo>
                  <a:lnTo>
                    <a:pt x="306" y="480"/>
                  </a:lnTo>
                  <a:lnTo>
                    <a:pt x="312" y="486"/>
                  </a:lnTo>
                  <a:lnTo>
                    <a:pt x="336" y="486"/>
                  </a:lnTo>
                  <a:lnTo>
                    <a:pt x="342" y="480"/>
                  </a:lnTo>
                  <a:lnTo>
                    <a:pt x="366" y="486"/>
                  </a:lnTo>
                  <a:lnTo>
                    <a:pt x="372" y="480"/>
                  </a:lnTo>
                  <a:lnTo>
                    <a:pt x="384" y="474"/>
                  </a:lnTo>
                  <a:lnTo>
                    <a:pt x="402" y="474"/>
                  </a:lnTo>
                  <a:lnTo>
                    <a:pt x="408" y="480"/>
                  </a:lnTo>
                  <a:lnTo>
                    <a:pt x="408" y="492"/>
                  </a:lnTo>
                  <a:lnTo>
                    <a:pt x="390" y="510"/>
                  </a:lnTo>
                  <a:lnTo>
                    <a:pt x="390" y="534"/>
                  </a:lnTo>
                  <a:lnTo>
                    <a:pt x="384" y="540"/>
                  </a:lnTo>
                  <a:lnTo>
                    <a:pt x="378" y="540"/>
                  </a:lnTo>
                  <a:lnTo>
                    <a:pt x="366" y="552"/>
                  </a:lnTo>
                  <a:lnTo>
                    <a:pt x="366" y="576"/>
                  </a:lnTo>
                  <a:lnTo>
                    <a:pt x="372" y="588"/>
                  </a:lnTo>
                  <a:lnTo>
                    <a:pt x="372" y="618"/>
                  </a:lnTo>
                  <a:lnTo>
                    <a:pt x="366" y="630"/>
                  </a:lnTo>
                  <a:lnTo>
                    <a:pt x="366" y="642"/>
                  </a:lnTo>
                  <a:lnTo>
                    <a:pt x="372" y="648"/>
                  </a:lnTo>
                  <a:lnTo>
                    <a:pt x="384" y="648"/>
                  </a:lnTo>
                  <a:lnTo>
                    <a:pt x="384" y="672"/>
                  </a:lnTo>
                  <a:lnTo>
                    <a:pt x="390" y="684"/>
                  </a:lnTo>
                  <a:lnTo>
                    <a:pt x="402" y="690"/>
                  </a:lnTo>
                  <a:lnTo>
                    <a:pt x="408" y="702"/>
                  </a:lnTo>
                  <a:lnTo>
                    <a:pt x="408" y="708"/>
                  </a:lnTo>
                  <a:lnTo>
                    <a:pt x="402" y="720"/>
                  </a:lnTo>
                  <a:lnTo>
                    <a:pt x="372" y="750"/>
                  </a:lnTo>
                  <a:lnTo>
                    <a:pt x="366" y="750"/>
                  </a:lnTo>
                  <a:lnTo>
                    <a:pt x="390" y="762"/>
                  </a:lnTo>
                  <a:lnTo>
                    <a:pt x="402" y="774"/>
                  </a:lnTo>
                  <a:lnTo>
                    <a:pt x="414" y="774"/>
                  </a:lnTo>
                  <a:lnTo>
                    <a:pt x="414" y="798"/>
                  </a:lnTo>
                  <a:lnTo>
                    <a:pt x="420" y="804"/>
                  </a:lnTo>
                  <a:lnTo>
                    <a:pt x="420" y="822"/>
                  </a:lnTo>
                  <a:lnTo>
                    <a:pt x="426" y="828"/>
                  </a:lnTo>
                  <a:lnTo>
                    <a:pt x="426" y="846"/>
                  </a:lnTo>
                  <a:lnTo>
                    <a:pt x="432" y="858"/>
                  </a:lnTo>
                  <a:lnTo>
                    <a:pt x="432" y="876"/>
                  </a:lnTo>
                  <a:lnTo>
                    <a:pt x="444" y="888"/>
                  </a:lnTo>
                  <a:lnTo>
                    <a:pt x="450" y="900"/>
                  </a:lnTo>
                  <a:lnTo>
                    <a:pt x="450" y="906"/>
                  </a:lnTo>
                  <a:lnTo>
                    <a:pt x="462" y="918"/>
                  </a:lnTo>
                  <a:lnTo>
                    <a:pt x="468" y="918"/>
                  </a:lnTo>
                  <a:lnTo>
                    <a:pt x="480" y="924"/>
                  </a:lnTo>
                  <a:lnTo>
                    <a:pt x="486" y="924"/>
                  </a:lnTo>
                  <a:lnTo>
                    <a:pt x="498" y="918"/>
                  </a:lnTo>
                  <a:lnTo>
                    <a:pt x="504" y="912"/>
                  </a:lnTo>
                  <a:lnTo>
                    <a:pt x="516" y="906"/>
                  </a:lnTo>
                  <a:lnTo>
                    <a:pt x="522" y="900"/>
                  </a:lnTo>
                  <a:lnTo>
                    <a:pt x="528" y="906"/>
                  </a:lnTo>
                  <a:lnTo>
                    <a:pt x="528" y="930"/>
                  </a:lnTo>
                  <a:lnTo>
                    <a:pt x="534" y="930"/>
                  </a:lnTo>
                  <a:lnTo>
                    <a:pt x="546" y="918"/>
                  </a:lnTo>
                  <a:lnTo>
                    <a:pt x="558" y="894"/>
                  </a:lnTo>
                  <a:lnTo>
                    <a:pt x="570" y="882"/>
                  </a:lnTo>
                  <a:lnTo>
                    <a:pt x="588" y="882"/>
                  </a:lnTo>
                  <a:lnTo>
                    <a:pt x="594" y="876"/>
                  </a:lnTo>
                  <a:lnTo>
                    <a:pt x="630" y="858"/>
                  </a:lnTo>
                  <a:lnTo>
                    <a:pt x="636" y="846"/>
                  </a:lnTo>
                  <a:lnTo>
                    <a:pt x="636" y="816"/>
                  </a:lnTo>
                  <a:lnTo>
                    <a:pt x="678" y="816"/>
                  </a:lnTo>
                  <a:lnTo>
                    <a:pt x="684" y="810"/>
                  </a:lnTo>
                  <a:lnTo>
                    <a:pt x="690" y="798"/>
                  </a:lnTo>
                  <a:lnTo>
                    <a:pt x="690" y="792"/>
                  </a:lnTo>
                  <a:lnTo>
                    <a:pt x="684" y="786"/>
                  </a:lnTo>
                  <a:lnTo>
                    <a:pt x="636" y="780"/>
                  </a:lnTo>
                  <a:lnTo>
                    <a:pt x="636" y="750"/>
                  </a:lnTo>
                  <a:lnTo>
                    <a:pt x="630" y="738"/>
                  </a:lnTo>
                  <a:lnTo>
                    <a:pt x="618" y="726"/>
                  </a:lnTo>
                  <a:lnTo>
                    <a:pt x="624" y="720"/>
                  </a:lnTo>
                  <a:lnTo>
                    <a:pt x="624" y="690"/>
                  </a:lnTo>
                  <a:lnTo>
                    <a:pt x="618" y="684"/>
                  </a:lnTo>
                  <a:lnTo>
                    <a:pt x="606" y="678"/>
                  </a:lnTo>
                  <a:lnTo>
                    <a:pt x="588" y="660"/>
                  </a:lnTo>
                  <a:lnTo>
                    <a:pt x="588" y="630"/>
                  </a:lnTo>
                  <a:lnTo>
                    <a:pt x="594" y="636"/>
                  </a:lnTo>
                  <a:lnTo>
                    <a:pt x="594" y="642"/>
                  </a:lnTo>
                  <a:lnTo>
                    <a:pt x="636" y="642"/>
                  </a:lnTo>
                  <a:lnTo>
                    <a:pt x="642" y="648"/>
                  </a:lnTo>
                  <a:lnTo>
                    <a:pt x="642" y="666"/>
                  </a:lnTo>
                  <a:lnTo>
                    <a:pt x="654" y="666"/>
                  </a:lnTo>
                  <a:lnTo>
                    <a:pt x="666" y="660"/>
                  </a:lnTo>
                  <a:lnTo>
                    <a:pt x="678" y="666"/>
                  </a:lnTo>
                  <a:lnTo>
                    <a:pt x="684" y="660"/>
                  </a:lnTo>
                  <a:lnTo>
                    <a:pt x="696" y="660"/>
                  </a:lnTo>
                  <a:lnTo>
                    <a:pt x="702" y="666"/>
                  </a:lnTo>
                  <a:lnTo>
                    <a:pt x="708" y="678"/>
                  </a:lnTo>
                  <a:lnTo>
                    <a:pt x="720" y="690"/>
                  </a:lnTo>
                  <a:lnTo>
                    <a:pt x="732" y="696"/>
                  </a:lnTo>
                  <a:lnTo>
                    <a:pt x="738" y="690"/>
                  </a:lnTo>
                  <a:lnTo>
                    <a:pt x="738" y="672"/>
                  </a:lnTo>
                  <a:lnTo>
                    <a:pt x="744" y="660"/>
                  </a:lnTo>
                  <a:lnTo>
                    <a:pt x="744" y="648"/>
                  </a:lnTo>
                  <a:lnTo>
                    <a:pt x="750" y="642"/>
                  </a:lnTo>
                  <a:lnTo>
                    <a:pt x="768" y="642"/>
                  </a:lnTo>
                  <a:lnTo>
                    <a:pt x="774" y="648"/>
                  </a:lnTo>
                  <a:lnTo>
                    <a:pt x="792" y="648"/>
                  </a:lnTo>
                  <a:lnTo>
                    <a:pt x="804" y="642"/>
                  </a:lnTo>
                  <a:lnTo>
                    <a:pt x="828" y="618"/>
                  </a:lnTo>
                  <a:lnTo>
                    <a:pt x="840" y="612"/>
                  </a:lnTo>
                  <a:lnTo>
                    <a:pt x="864" y="612"/>
                  </a:lnTo>
                  <a:lnTo>
                    <a:pt x="864" y="600"/>
                  </a:lnTo>
                  <a:lnTo>
                    <a:pt x="876" y="600"/>
                  </a:lnTo>
                  <a:lnTo>
                    <a:pt x="882" y="594"/>
                  </a:lnTo>
                  <a:lnTo>
                    <a:pt x="882" y="558"/>
                  </a:lnTo>
                  <a:lnTo>
                    <a:pt x="846" y="522"/>
                  </a:lnTo>
                  <a:lnTo>
                    <a:pt x="840" y="510"/>
                  </a:lnTo>
                  <a:lnTo>
                    <a:pt x="834" y="504"/>
                  </a:lnTo>
                  <a:lnTo>
                    <a:pt x="834" y="492"/>
                  </a:lnTo>
                  <a:lnTo>
                    <a:pt x="846" y="486"/>
                  </a:lnTo>
                  <a:lnTo>
                    <a:pt x="852" y="486"/>
                  </a:lnTo>
                  <a:lnTo>
                    <a:pt x="864" y="480"/>
                  </a:lnTo>
                  <a:lnTo>
                    <a:pt x="864" y="462"/>
                  </a:lnTo>
                  <a:lnTo>
                    <a:pt x="846" y="444"/>
                  </a:lnTo>
                  <a:lnTo>
                    <a:pt x="846" y="438"/>
                  </a:lnTo>
                  <a:lnTo>
                    <a:pt x="876" y="438"/>
                  </a:lnTo>
                  <a:lnTo>
                    <a:pt x="888" y="432"/>
                  </a:lnTo>
                  <a:lnTo>
                    <a:pt x="900" y="432"/>
                  </a:lnTo>
                  <a:lnTo>
                    <a:pt x="912" y="426"/>
                  </a:lnTo>
                  <a:lnTo>
                    <a:pt x="918" y="420"/>
                  </a:lnTo>
                  <a:lnTo>
                    <a:pt x="918" y="402"/>
                  </a:lnTo>
                  <a:lnTo>
                    <a:pt x="894" y="402"/>
                  </a:lnTo>
                  <a:lnTo>
                    <a:pt x="894" y="360"/>
                  </a:lnTo>
                  <a:lnTo>
                    <a:pt x="906" y="348"/>
                  </a:lnTo>
                  <a:lnTo>
                    <a:pt x="918" y="348"/>
                  </a:lnTo>
                  <a:lnTo>
                    <a:pt x="924" y="342"/>
                  </a:lnTo>
                  <a:lnTo>
                    <a:pt x="930" y="342"/>
                  </a:lnTo>
                  <a:lnTo>
                    <a:pt x="936" y="336"/>
                  </a:lnTo>
                  <a:lnTo>
                    <a:pt x="954" y="300"/>
                  </a:lnTo>
                  <a:lnTo>
                    <a:pt x="948" y="294"/>
                  </a:lnTo>
                  <a:lnTo>
                    <a:pt x="942" y="282"/>
                  </a:lnTo>
                  <a:lnTo>
                    <a:pt x="936" y="276"/>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191" name="USA (Alaska)" descr="© INSCALE GmbH, 05.05.2010&#10;http://www.presentationload.com/">
              <a:extLst>
                <a:ext uri="{FF2B5EF4-FFF2-40B4-BE49-F238E27FC236}">
                  <a16:creationId xmlns:a16="http://schemas.microsoft.com/office/drawing/2014/main" id="{33A2707C-783A-494B-85B4-9ED14FD717C9}"/>
                </a:ext>
              </a:extLst>
            </p:cNvPr>
            <p:cNvSpPr>
              <a:spLocks noEditPoints="1"/>
            </p:cNvSpPr>
            <p:nvPr/>
          </p:nvSpPr>
          <p:spPr bwMode="gray">
            <a:xfrm>
              <a:off x="1051184" y="1523407"/>
              <a:ext cx="1374999" cy="594783"/>
            </a:xfrm>
            <a:custGeom>
              <a:avLst/>
              <a:gdLst>
                <a:gd name="T0" fmla="*/ 2147483647 w 3072"/>
                <a:gd name="T1" fmla="*/ 2147483647 h 1332"/>
                <a:gd name="T2" fmla="*/ 2147483647 w 3072"/>
                <a:gd name="T3" fmla="*/ 2147483647 h 1332"/>
                <a:gd name="T4" fmla="*/ 2147483647 w 3072"/>
                <a:gd name="T5" fmla="*/ 2147483647 h 1332"/>
                <a:gd name="T6" fmla="*/ 2147483647 w 3072"/>
                <a:gd name="T7" fmla="*/ 2147483647 h 1332"/>
                <a:gd name="T8" fmla="*/ 2147483647 w 3072"/>
                <a:gd name="T9" fmla="*/ 2147483647 h 1332"/>
                <a:gd name="T10" fmla="*/ 2147483647 w 3072"/>
                <a:gd name="T11" fmla="*/ 2147483647 h 1332"/>
                <a:gd name="T12" fmla="*/ 2147483647 w 3072"/>
                <a:gd name="T13" fmla="*/ 2147483647 h 1332"/>
                <a:gd name="T14" fmla="*/ 2147483647 w 3072"/>
                <a:gd name="T15" fmla="*/ 2147483647 h 1332"/>
                <a:gd name="T16" fmla="*/ 2147483647 w 3072"/>
                <a:gd name="T17" fmla="*/ 2147483647 h 1332"/>
                <a:gd name="T18" fmla="*/ 2147483647 w 3072"/>
                <a:gd name="T19" fmla="*/ 2147483647 h 1332"/>
                <a:gd name="T20" fmla="*/ 2147483647 w 3072"/>
                <a:gd name="T21" fmla="*/ 2147483647 h 1332"/>
                <a:gd name="T22" fmla="*/ 2147483647 w 3072"/>
                <a:gd name="T23" fmla="*/ 0 h 1332"/>
                <a:gd name="T24" fmla="*/ 2147483647 w 3072"/>
                <a:gd name="T25" fmla="*/ 2147483647 h 1332"/>
                <a:gd name="T26" fmla="*/ 2147483647 w 3072"/>
                <a:gd name="T27" fmla="*/ 2147483647 h 1332"/>
                <a:gd name="T28" fmla="*/ 2147483647 w 3072"/>
                <a:gd name="T29" fmla="*/ 2147483647 h 1332"/>
                <a:gd name="T30" fmla="*/ 2147483647 w 3072"/>
                <a:gd name="T31" fmla="*/ 2147483647 h 1332"/>
                <a:gd name="T32" fmla="*/ 2147483647 w 3072"/>
                <a:gd name="T33" fmla="*/ 2147483647 h 1332"/>
                <a:gd name="T34" fmla="*/ 2147483647 w 3072"/>
                <a:gd name="T35" fmla="*/ 2147483647 h 1332"/>
                <a:gd name="T36" fmla="*/ 2147483647 w 3072"/>
                <a:gd name="T37" fmla="*/ 2147483647 h 1332"/>
                <a:gd name="T38" fmla="*/ 2147483647 w 3072"/>
                <a:gd name="T39" fmla="*/ 2147483647 h 1332"/>
                <a:gd name="T40" fmla="*/ 2147483647 w 3072"/>
                <a:gd name="T41" fmla="*/ 2147483647 h 1332"/>
                <a:gd name="T42" fmla="*/ 2147483647 w 3072"/>
                <a:gd name="T43" fmla="*/ 2147483647 h 1332"/>
                <a:gd name="T44" fmla="*/ 2147483647 w 3072"/>
                <a:gd name="T45" fmla="*/ 2147483647 h 1332"/>
                <a:gd name="T46" fmla="*/ 2147483647 w 3072"/>
                <a:gd name="T47" fmla="*/ 2147483647 h 1332"/>
                <a:gd name="T48" fmla="*/ 2147483647 w 3072"/>
                <a:gd name="T49" fmla="*/ 2147483647 h 1332"/>
                <a:gd name="T50" fmla="*/ 2147483647 w 3072"/>
                <a:gd name="T51" fmla="*/ 2147483647 h 1332"/>
                <a:gd name="T52" fmla="*/ 2147483647 w 3072"/>
                <a:gd name="T53" fmla="*/ 2147483647 h 1332"/>
                <a:gd name="T54" fmla="*/ 2147483647 w 3072"/>
                <a:gd name="T55" fmla="*/ 2147483647 h 1332"/>
                <a:gd name="T56" fmla="*/ 2147483647 w 3072"/>
                <a:gd name="T57" fmla="*/ 2147483647 h 1332"/>
                <a:gd name="T58" fmla="*/ 2147483647 w 3072"/>
                <a:gd name="T59" fmla="*/ 2147483647 h 1332"/>
                <a:gd name="T60" fmla="*/ 2147483647 w 3072"/>
                <a:gd name="T61" fmla="*/ 2147483647 h 1332"/>
                <a:gd name="T62" fmla="*/ 2147483647 w 3072"/>
                <a:gd name="T63" fmla="*/ 2147483647 h 1332"/>
                <a:gd name="T64" fmla="*/ 2147483647 w 3072"/>
                <a:gd name="T65" fmla="*/ 2147483647 h 1332"/>
                <a:gd name="T66" fmla="*/ 2147483647 w 3072"/>
                <a:gd name="T67" fmla="*/ 2147483647 h 1332"/>
                <a:gd name="T68" fmla="*/ 2147483647 w 3072"/>
                <a:gd name="T69" fmla="*/ 2147483647 h 1332"/>
                <a:gd name="T70" fmla="*/ 2147483647 w 3072"/>
                <a:gd name="T71" fmla="*/ 2147483647 h 1332"/>
                <a:gd name="T72" fmla="*/ 2147483647 w 3072"/>
                <a:gd name="T73" fmla="*/ 2147483647 h 1332"/>
                <a:gd name="T74" fmla="*/ 2147483647 w 3072"/>
                <a:gd name="T75" fmla="*/ 2147483647 h 1332"/>
                <a:gd name="T76" fmla="*/ 2147483647 w 3072"/>
                <a:gd name="T77" fmla="*/ 2147483647 h 1332"/>
                <a:gd name="T78" fmla="*/ 2147483647 w 3072"/>
                <a:gd name="T79" fmla="*/ 2147483647 h 1332"/>
                <a:gd name="T80" fmla="*/ 2147483647 w 3072"/>
                <a:gd name="T81" fmla="*/ 2147483647 h 1332"/>
                <a:gd name="T82" fmla="*/ 2147483647 w 3072"/>
                <a:gd name="T83" fmla="*/ 2147483647 h 1332"/>
                <a:gd name="T84" fmla="*/ 2147483647 w 3072"/>
                <a:gd name="T85" fmla="*/ 2147483647 h 1332"/>
                <a:gd name="T86" fmla="*/ 2147483647 w 3072"/>
                <a:gd name="T87" fmla="*/ 2147483647 h 1332"/>
                <a:gd name="T88" fmla="*/ 2147483647 w 3072"/>
                <a:gd name="T89" fmla="*/ 2147483647 h 1332"/>
                <a:gd name="T90" fmla="*/ 2147483647 w 3072"/>
                <a:gd name="T91" fmla="*/ 2147483647 h 1332"/>
                <a:gd name="T92" fmla="*/ 2147483647 w 3072"/>
                <a:gd name="T93" fmla="*/ 2147483647 h 1332"/>
                <a:gd name="T94" fmla="*/ 2147483647 w 3072"/>
                <a:gd name="T95" fmla="*/ 2147483647 h 1332"/>
                <a:gd name="T96" fmla="*/ 2147483647 w 3072"/>
                <a:gd name="T97" fmla="*/ 2147483647 h 1332"/>
                <a:gd name="T98" fmla="*/ 2147483647 w 3072"/>
                <a:gd name="T99" fmla="*/ 2147483647 h 1332"/>
                <a:gd name="T100" fmla="*/ 2147483647 w 3072"/>
                <a:gd name="T101" fmla="*/ 2147483647 h 1332"/>
                <a:gd name="T102" fmla="*/ 2147483647 w 3072"/>
                <a:gd name="T103" fmla="*/ 2147483647 h 1332"/>
                <a:gd name="T104" fmla="*/ 2147483647 w 3072"/>
                <a:gd name="T105" fmla="*/ 2147483647 h 1332"/>
                <a:gd name="T106" fmla="*/ 2147483647 w 3072"/>
                <a:gd name="T107" fmla="*/ 2147483647 h 1332"/>
                <a:gd name="T108" fmla="*/ 2147483647 w 3072"/>
                <a:gd name="T109" fmla="*/ 2147483647 h 1332"/>
                <a:gd name="T110" fmla="*/ 2147483647 w 3072"/>
                <a:gd name="T111" fmla="*/ 2147483647 h 1332"/>
                <a:gd name="T112" fmla="*/ 2147483647 w 3072"/>
                <a:gd name="T113" fmla="*/ 2147483647 h 1332"/>
                <a:gd name="T114" fmla="*/ 2147483647 w 3072"/>
                <a:gd name="T115" fmla="*/ 2147483647 h 1332"/>
                <a:gd name="T116" fmla="*/ 2147483647 w 3072"/>
                <a:gd name="T117" fmla="*/ 2147483647 h 1332"/>
                <a:gd name="T118" fmla="*/ 2147483647 w 3072"/>
                <a:gd name="T119" fmla="*/ 2147483647 h 1332"/>
                <a:gd name="T120" fmla="*/ 2147483647 w 3072"/>
                <a:gd name="T121" fmla="*/ 2147483647 h 133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3072"/>
                <a:gd name="T184" fmla="*/ 0 h 1332"/>
                <a:gd name="T185" fmla="*/ 3072 w 3072"/>
                <a:gd name="T186" fmla="*/ 1332 h 1332"/>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3072" h="1332">
                  <a:moveTo>
                    <a:pt x="2454" y="930"/>
                  </a:moveTo>
                  <a:lnTo>
                    <a:pt x="2418" y="966"/>
                  </a:lnTo>
                  <a:lnTo>
                    <a:pt x="2400" y="1002"/>
                  </a:lnTo>
                  <a:lnTo>
                    <a:pt x="2412" y="1002"/>
                  </a:lnTo>
                  <a:lnTo>
                    <a:pt x="2448" y="984"/>
                  </a:lnTo>
                  <a:lnTo>
                    <a:pt x="2460" y="972"/>
                  </a:lnTo>
                  <a:lnTo>
                    <a:pt x="2460" y="954"/>
                  </a:lnTo>
                  <a:lnTo>
                    <a:pt x="2472" y="942"/>
                  </a:lnTo>
                  <a:lnTo>
                    <a:pt x="2460" y="930"/>
                  </a:lnTo>
                  <a:lnTo>
                    <a:pt x="2454" y="930"/>
                  </a:lnTo>
                  <a:close/>
                  <a:moveTo>
                    <a:pt x="2400" y="930"/>
                  </a:moveTo>
                  <a:lnTo>
                    <a:pt x="2388" y="930"/>
                  </a:lnTo>
                  <a:lnTo>
                    <a:pt x="2376" y="936"/>
                  </a:lnTo>
                  <a:lnTo>
                    <a:pt x="2364" y="948"/>
                  </a:lnTo>
                  <a:lnTo>
                    <a:pt x="2364" y="954"/>
                  </a:lnTo>
                  <a:lnTo>
                    <a:pt x="2370" y="966"/>
                  </a:lnTo>
                  <a:lnTo>
                    <a:pt x="2376" y="972"/>
                  </a:lnTo>
                  <a:lnTo>
                    <a:pt x="2406" y="972"/>
                  </a:lnTo>
                  <a:lnTo>
                    <a:pt x="2412" y="960"/>
                  </a:lnTo>
                  <a:lnTo>
                    <a:pt x="2418" y="954"/>
                  </a:lnTo>
                  <a:lnTo>
                    <a:pt x="2418" y="942"/>
                  </a:lnTo>
                  <a:lnTo>
                    <a:pt x="2406" y="936"/>
                  </a:lnTo>
                  <a:lnTo>
                    <a:pt x="2400" y="930"/>
                  </a:lnTo>
                  <a:close/>
                  <a:moveTo>
                    <a:pt x="2316" y="1188"/>
                  </a:moveTo>
                  <a:lnTo>
                    <a:pt x="2328" y="1188"/>
                  </a:lnTo>
                  <a:lnTo>
                    <a:pt x="2340" y="1152"/>
                  </a:lnTo>
                  <a:lnTo>
                    <a:pt x="2322" y="1158"/>
                  </a:lnTo>
                  <a:lnTo>
                    <a:pt x="2316" y="1188"/>
                  </a:lnTo>
                  <a:close/>
                  <a:moveTo>
                    <a:pt x="2388" y="1074"/>
                  </a:moveTo>
                  <a:lnTo>
                    <a:pt x="2370" y="1086"/>
                  </a:lnTo>
                  <a:lnTo>
                    <a:pt x="2382" y="1098"/>
                  </a:lnTo>
                  <a:lnTo>
                    <a:pt x="2388" y="1098"/>
                  </a:lnTo>
                  <a:lnTo>
                    <a:pt x="2382" y="1104"/>
                  </a:lnTo>
                  <a:lnTo>
                    <a:pt x="2376" y="1104"/>
                  </a:lnTo>
                  <a:lnTo>
                    <a:pt x="2364" y="1116"/>
                  </a:lnTo>
                  <a:lnTo>
                    <a:pt x="2358" y="1116"/>
                  </a:lnTo>
                  <a:lnTo>
                    <a:pt x="2352" y="1122"/>
                  </a:lnTo>
                  <a:lnTo>
                    <a:pt x="2352" y="1152"/>
                  </a:lnTo>
                  <a:lnTo>
                    <a:pt x="2358" y="1164"/>
                  </a:lnTo>
                  <a:lnTo>
                    <a:pt x="2358" y="1188"/>
                  </a:lnTo>
                  <a:lnTo>
                    <a:pt x="2370" y="1182"/>
                  </a:lnTo>
                  <a:lnTo>
                    <a:pt x="2376" y="1170"/>
                  </a:lnTo>
                  <a:lnTo>
                    <a:pt x="2388" y="1164"/>
                  </a:lnTo>
                  <a:lnTo>
                    <a:pt x="2394" y="1158"/>
                  </a:lnTo>
                  <a:lnTo>
                    <a:pt x="2394" y="1146"/>
                  </a:lnTo>
                  <a:lnTo>
                    <a:pt x="2382" y="1134"/>
                  </a:lnTo>
                  <a:lnTo>
                    <a:pt x="2394" y="1134"/>
                  </a:lnTo>
                  <a:lnTo>
                    <a:pt x="2412" y="1116"/>
                  </a:lnTo>
                  <a:lnTo>
                    <a:pt x="2412" y="1098"/>
                  </a:lnTo>
                  <a:lnTo>
                    <a:pt x="2388" y="1074"/>
                  </a:lnTo>
                  <a:close/>
                  <a:moveTo>
                    <a:pt x="2562" y="1080"/>
                  </a:moveTo>
                  <a:lnTo>
                    <a:pt x="2550" y="1080"/>
                  </a:lnTo>
                  <a:lnTo>
                    <a:pt x="2550" y="1074"/>
                  </a:lnTo>
                  <a:lnTo>
                    <a:pt x="2544" y="1068"/>
                  </a:lnTo>
                  <a:lnTo>
                    <a:pt x="2538" y="1068"/>
                  </a:lnTo>
                  <a:lnTo>
                    <a:pt x="2532" y="1062"/>
                  </a:lnTo>
                  <a:lnTo>
                    <a:pt x="2520" y="1056"/>
                  </a:lnTo>
                  <a:lnTo>
                    <a:pt x="2514" y="1050"/>
                  </a:lnTo>
                  <a:lnTo>
                    <a:pt x="2514" y="1044"/>
                  </a:lnTo>
                  <a:lnTo>
                    <a:pt x="2520" y="1032"/>
                  </a:lnTo>
                  <a:lnTo>
                    <a:pt x="2520" y="1020"/>
                  </a:lnTo>
                  <a:lnTo>
                    <a:pt x="2526" y="1008"/>
                  </a:lnTo>
                  <a:lnTo>
                    <a:pt x="2532" y="1002"/>
                  </a:lnTo>
                  <a:lnTo>
                    <a:pt x="2532" y="960"/>
                  </a:lnTo>
                  <a:lnTo>
                    <a:pt x="2550" y="924"/>
                  </a:lnTo>
                  <a:lnTo>
                    <a:pt x="2550" y="906"/>
                  </a:lnTo>
                  <a:lnTo>
                    <a:pt x="2544" y="894"/>
                  </a:lnTo>
                  <a:lnTo>
                    <a:pt x="2526" y="876"/>
                  </a:lnTo>
                  <a:lnTo>
                    <a:pt x="2538" y="864"/>
                  </a:lnTo>
                  <a:lnTo>
                    <a:pt x="2538" y="834"/>
                  </a:lnTo>
                  <a:lnTo>
                    <a:pt x="2544" y="828"/>
                  </a:lnTo>
                  <a:lnTo>
                    <a:pt x="2550" y="828"/>
                  </a:lnTo>
                  <a:lnTo>
                    <a:pt x="2556" y="822"/>
                  </a:lnTo>
                  <a:lnTo>
                    <a:pt x="2550" y="816"/>
                  </a:lnTo>
                  <a:lnTo>
                    <a:pt x="2532" y="810"/>
                  </a:lnTo>
                  <a:lnTo>
                    <a:pt x="2520" y="810"/>
                  </a:lnTo>
                  <a:lnTo>
                    <a:pt x="2502" y="816"/>
                  </a:lnTo>
                  <a:lnTo>
                    <a:pt x="2490" y="816"/>
                  </a:lnTo>
                  <a:lnTo>
                    <a:pt x="2484" y="822"/>
                  </a:lnTo>
                  <a:lnTo>
                    <a:pt x="2478" y="822"/>
                  </a:lnTo>
                  <a:lnTo>
                    <a:pt x="2478" y="834"/>
                  </a:lnTo>
                  <a:lnTo>
                    <a:pt x="2460" y="834"/>
                  </a:lnTo>
                  <a:lnTo>
                    <a:pt x="2454" y="840"/>
                  </a:lnTo>
                  <a:lnTo>
                    <a:pt x="2442" y="846"/>
                  </a:lnTo>
                  <a:lnTo>
                    <a:pt x="2430" y="846"/>
                  </a:lnTo>
                  <a:lnTo>
                    <a:pt x="2418" y="852"/>
                  </a:lnTo>
                  <a:lnTo>
                    <a:pt x="2406" y="852"/>
                  </a:lnTo>
                  <a:lnTo>
                    <a:pt x="2400" y="858"/>
                  </a:lnTo>
                  <a:lnTo>
                    <a:pt x="2394" y="858"/>
                  </a:lnTo>
                  <a:lnTo>
                    <a:pt x="2388" y="864"/>
                  </a:lnTo>
                  <a:lnTo>
                    <a:pt x="2376" y="870"/>
                  </a:lnTo>
                  <a:lnTo>
                    <a:pt x="2370" y="876"/>
                  </a:lnTo>
                  <a:lnTo>
                    <a:pt x="2364" y="876"/>
                  </a:lnTo>
                  <a:lnTo>
                    <a:pt x="2364" y="864"/>
                  </a:lnTo>
                  <a:lnTo>
                    <a:pt x="2382" y="846"/>
                  </a:lnTo>
                  <a:lnTo>
                    <a:pt x="2376" y="840"/>
                  </a:lnTo>
                  <a:lnTo>
                    <a:pt x="2364" y="834"/>
                  </a:lnTo>
                  <a:lnTo>
                    <a:pt x="2358" y="828"/>
                  </a:lnTo>
                  <a:lnTo>
                    <a:pt x="2358" y="810"/>
                  </a:lnTo>
                  <a:lnTo>
                    <a:pt x="2352" y="798"/>
                  </a:lnTo>
                  <a:lnTo>
                    <a:pt x="2352" y="792"/>
                  </a:lnTo>
                  <a:lnTo>
                    <a:pt x="2376" y="768"/>
                  </a:lnTo>
                  <a:lnTo>
                    <a:pt x="2340" y="768"/>
                  </a:lnTo>
                  <a:lnTo>
                    <a:pt x="2328" y="780"/>
                  </a:lnTo>
                  <a:lnTo>
                    <a:pt x="2274" y="780"/>
                  </a:lnTo>
                  <a:lnTo>
                    <a:pt x="2274" y="768"/>
                  </a:lnTo>
                  <a:lnTo>
                    <a:pt x="2280" y="756"/>
                  </a:lnTo>
                  <a:lnTo>
                    <a:pt x="2292" y="750"/>
                  </a:lnTo>
                  <a:lnTo>
                    <a:pt x="2298" y="744"/>
                  </a:lnTo>
                  <a:lnTo>
                    <a:pt x="3072" y="108"/>
                  </a:lnTo>
                  <a:lnTo>
                    <a:pt x="3054" y="108"/>
                  </a:lnTo>
                  <a:lnTo>
                    <a:pt x="3054" y="102"/>
                  </a:lnTo>
                  <a:lnTo>
                    <a:pt x="3048" y="90"/>
                  </a:lnTo>
                  <a:lnTo>
                    <a:pt x="3036" y="84"/>
                  </a:lnTo>
                  <a:lnTo>
                    <a:pt x="3030" y="78"/>
                  </a:lnTo>
                  <a:lnTo>
                    <a:pt x="3012" y="78"/>
                  </a:lnTo>
                  <a:lnTo>
                    <a:pt x="2988" y="84"/>
                  </a:lnTo>
                  <a:lnTo>
                    <a:pt x="2964" y="84"/>
                  </a:lnTo>
                  <a:lnTo>
                    <a:pt x="2928" y="96"/>
                  </a:lnTo>
                  <a:lnTo>
                    <a:pt x="2916" y="96"/>
                  </a:lnTo>
                  <a:lnTo>
                    <a:pt x="2892" y="84"/>
                  </a:lnTo>
                  <a:lnTo>
                    <a:pt x="2886" y="78"/>
                  </a:lnTo>
                  <a:lnTo>
                    <a:pt x="2874" y="72"/>
                  </a:lnTo>
                  <a:lnTo>
                    <a:pt x="2784" y="72"/>
                  </a:lnTo>
                  <a:lnTo>
                    <a:pt x="2772" y="66"/>
                  </a:lnTo>
                  <a:lnTo>
                    <a:pt x="2766" y="60"/>
                  </a:lnTo>
                  <a:lnTo>
                    <a:pt x="2748" y="60"/>
                  </a:lnTo>
                  <a:lnTo>
                    <a:pt x="2736" y="54"/>
                  </a:lnTo>
                  <a:lnTo>
                    <a:pt x="2598" y="54"/>
                  </a:lnTo>
                  <a:lnTo>
                    <a:pt x="2598" y="42"/>
                  </a:lnTo>
                  <a:lnTo>
                    <a:pt x="2604" y="36"/>
                  </a:lnTo>
                  <a:lnTo>
                    <a:pt x="2592" y="36"/>
                  </a:lnTo>
                  <a:lnTo>
                    <a:pt x="2574" y="30"/>
                  </a:lnTo>
                  <a:lnTo>
                    <a:pt x="2562" y="30"/>
                  </a:lnTo>
                  <a:lnTo>
                    <a:pt x="2550" y="24"/>
                  </a:lnTo>
                  <a:lnTo>
                    <a:pt x="2532" y="24"/>
                  </a:lnTo>
                  <a:lnTo>
                    <a:pt x="2520" y="30"/>
                  </a:lnTo>
                  <a:lnTo>
                    <a:pt x="2496" y="30"/>
                  </a:lnTo>
                  <a:lnTo>
                    <a:pt x="2490" y="36"/>
                  </a:lnTo>
                  <a:lnTo>
                    <a:pt x="2484" y="36"/>
                  </a:lnTo>
                  <a:lnTo>
                    <a:pt x="2514" y="0"/>
                  </a:lnTo>
                  <a:lnTo>
                    <a:pt x="2430" y="36"/>
                  </a:lnTo>
                  <a:lnTo>
                    <a:pt x="2460" y="0"/>
                  </a:lnTo>
                  <a:lnTo>
                    <a:pt x="2430" y="0"/>
                  </a:lnTo>
                  <a:lnTo>
                    <a:pt x="2418" y="6"/>
                  </a:lnTo>
                  <a:lnTo>
                    <a:pt x="2412" y="12"/>
                  </a:lnTo>
                  <a:lnTo>
                    <a:pt x="2358" y="30"/>
                  </a:lnTo>
                  <a:lnTo>
                    <a:pt x="2232" y="30"/>
                  </a:lnTo>
                  <a:lnTo>
                    <a:pt x="2214" y="36"/>
                  </a:lnTo>
                  <a:lnTo>
                    <a:pt x="2208" y="42"/>
                  </a:lnTo>
                  <a:lnTo>
                    <a:pt x="2184" y="54"/>
                  </a:lnTo>
                  <a:lnTo>
                    <a:pt x="2172" y="54"/>
                  </a:lnTo>
                  <a:lnTo>
                    <a:pt x="2166" y="60"/>
                  </a:lnTo>
                  <a:lnTo>
                    <a:pt x="2046" y="60"/>
                  </a:lnTo>
                  <a:lnTo>
                    <a:pt x="2004" y="72"/>
                  </a:lnTo>
                  <a:lnTo>
                    <a:pt x="1956" y="102"/>
                  </a:lnTo>
                  <a:lnTo>
                    <a:pt x="1902" y="132"/>
                  </a:lnTo>
                  <a:lnTo>
                    <a:pt x="1854" y="144"/>
                  </a:lnTo>
                  <a:lnTo>
                    <a:pt x="1758" y="156"/>
                  </a:lnTo>
                  <a:lnTo>
                    <a:pt x="1722" y="162"/>
                  </a:lnTo>
                  <a:lnTo>
                    <a:pt x="1704" y="162"/>
                  </a:lnTo>
                  <a:lnTo>
                    <a:pt x="1698" y="168"/>
                  </a:lnTo>
                  <a:lnTo>
                    <a:pt x="1644" y="186"/>
                  </a:lnTo>
                  <a:lnTo>
                    <a:pt x="1632" y="192"/>
                  </a:lnTo>
                  <a:lnTo>
                    <a:pt x="1620" y="192"/>
                  </a:lnTo>
                  <a:lnTo>
                    <a:pt x="1620" y="198"/>
                  </a:lnTo>
                  <a:lnTo>
                    <a:pt x="1626" y="204"/>
                  </a:lnTo>
                  <a:lnTo>
                    <a:pt x="1638" y="210"/>
                  </a:lnTo>
                  <a:lnTo>
                    <a:pt x="1650" y="222"/>
                  </a:lnTo>
                  <a:lnTo>
                    <a:pt x="1656" y="222"/>
                  </a:lnTo>
                  <a:lnTo>
                    <a:pt x="1662" y="234"/>
                  </a:lnTo>
                  <a:lnTo>
                    <a:pt x="1662" y="240"/>
                  </a:lnTo>
                  <a:lnTo>
                    <a:pt x="1668" y="252"/>
                  </a:lnTo>
                  <a:lnTo>
                    <a:pt x="1668" y="264"/>
                  </a:lnTo>
                  <a:lnTo>
                    <a:pt x="1662" y="264"/>
                  </a:lnTo>
                  <a:lnTo>
                    <a:pt x="1650" y="270"/>
                  </a:lnTo>
                  <a:lnTo>
                    <a:pt x="1644" y="282"/>
                  </a:lnTo>
                  <a:lnTo>
                    <a:pt x="1734" y="282"/>
                  </a:lnTo>
                  <a:lnTo>
                    <a:pt x="1704" y="318"/>
                  </a:lnTo>
                  <a:lnTo>
                    <a:pt x="1770" y="318"/>
                  </a:lnTo>
                  <a:lnTo>
                    <a:pt x="1764" y="336"/>
                  </a:lnTo>
                  <a:lnTo>
                    <a:pt x="1710" y="336"/>
                  </a:lnTo>
                  <a:lnTo>
                    <a:pt x="1698" y="348"/>
                  </a:lnTo>
                  <a:lnTo>
                    <a:pt x="1632" y="348"/>
                  </a:lnTo>
                  <a:lnTo>
                    <a:pt x="1614" y="354"/>
                  </a:lnTo>
                  <a:lnTo>
                    <a:pt x="1560" y="354"/>
                  </a:lnTo>
                  <a:lnTo>
                    <a:pt x="1554" y="348"/>
                  </a:lnTo>
                  <a:lnTo>
                    <a:pt x="1548" y="348"/>
                  </a:lnTo>
                  <a:lnTo>
                    <a:pt x="1554" y="342"/>
                  </a:lnTo>
                  <a:lnTo>
                    <a:pt x="1560" y="342"/>
                  </a:lnTo>
                  <a:lnTo>
                    <a:pt x="1572" y="330"/>
                  </a:lnTo>
                  <a:lnTo>
                    <a:pt x="1566" y="324"/>
                  </a:lnTo>
                  <a:lnTo>
                    <a:pt x="1458" y="324"/>
                  </a:lnTo>
                  <a:lnTo>
                    <a:pt x="1452" y="330"/>
                  </a:lnTo>
                  <a:lnTo>
                    <a:pt x="1452" y="348"/>
                  </a:lnTo>
                  <a:lnTo>
                    <a:pt x="1434" y="348"/>
                  </a:lnTo>
                  <a:lnTo>
                    <a:pt x="1422" y="354"/>
                  </a:lnTo>
                  <a:lnTo>
                    <a:pt x="1404" y="354"/>
                  </a:lnTo>
                  <a:lnTo>
                    <a:pt x="1386" y="360"/>
                  </a:lnTo>
                  <a:lnTo>
                    <a:pt x="1338" y="360"/>
                  </a:lnTo>
                  <a:lnTo>
                    <a:pt x="1308" y="366"/>
                  </a:lnTo>
                  <a:lnTo>
                    <a:pt x="1254" y="384"/>
                  </a:lnTo>
                  <a:lnTo>
                    <a:pt x="1254" y="390"/>
                  </a:lnTo>
                  <a:lnTo>
                    <a:pt x="1272" y="396"/>
                  </a:lnTo>
                  <a:lnTo>
                    <a:pt x="1284" y="402"/>
                  </a:lnTo>
                  <a:lnTo>
                    <a:pt x="1314" y="402"/>
                  </a:lnTo>
                  <a:lnTo>
                    <a:pt x="1272" y="420"/>
                  </a:lnTo>
                  <a:lnTo>
                    <a:pt x="1260" y="462"/>
                  </a:lnTo>
                  <a:lnTo>
                    <a:pt x="1272" y="462"/>
                  </a:lnTo>
                  <a:lnTo>
                    <a:pt x="1290" y="468"/>
                  </a:lnTo>
                  <a:lnTo>
                    <a:pt x="1338" y="468"/>
                  </a:lnTo>
                  <a:lnTo>
                    <a:pt x="1350" y="462"/>
                  </a:lnTo>
                  <a:lnTo>
                    <a:pt x="1362" y="462"/>
                  </a:lnTo>
                  <a:lnTo>
                    <a:pt x="1410" y="474"/>
                  </a:lnTo>
                  <a:lnTo>
                    <a:pt x="1422" y="456"/>
                  </a:lnTo>
                  <a:lnTo>
                    <a:pt x="1434" y="474"/>
                  </a:lnTo>
                  <a:lnTo>
                    <a:pt x="1446" y="468"/>
                  </a:lnTo>
                  <a:lnTo>
                    <a:pt x="1452" y="462"/>
                  </a:lnTo>
                  <a:lnTo>
                    <a:pt x="1476" y="450"/>
                  </a:lnTo>
                  <a:lnTo>
                    <a:pt x="1482" y="444"/>
                  </a:lnTo>
                  <a:lnTo>
                    <a:pt x="1494" y="444"/>
                  </a:lnTo>
                  <a:lnTo>
                    <a:pt x="1506" y="450"/>
                  </a:lnTo>
                  <a:lnTo>
                    <a:pt x="1524" y="450"/>
                  </a:lnTo>
                  <a:lnTo>
                    <a:pt x="1536" y="444"/>
                  </a:lnTo>
                  <a:lnTo>
                    <a:pt x="1542" y="438"/>
                  </a:lnTo>
                  <a:lnTo>
                    <a:pt x="1554" y="432"/>
                  </a:lnTo>
                  <a:lnTo>
                    <a:pt x="1560" y="432"/>
                  </a:lnTo>
                  <a:lnTo>
                    <a:pt x="1566" y="426"/>
                  </a:lnTo>
                  <a:lnTo>
                    <a:pt x="1566" y="450"/>
                  </a:lnTo>
                  <a:lnTo>
                    <a:pt x="1560" y="462"/>
                  </a:lnTo>
                  <a:lnTo>
                    <a:pt x="1554" y="468"/>
                  </a:lnTo>
                  <a:lnTo>
                    <a:pt x="1500" y="468"/>
                  </a:lnTo>
                  <a:lnTo>
                    <a:pt x="1506" y="498"/>
                  </a:lnTo>
                  <a:lnTo>
                    <a:pt x="1494" y="504"/>
                  </a:lnTo>
                  <a:lnTo>
                    <a:pt x="1488" y="516"/>
                  </a:lnTo>
                  <a:lnTo>
                    <a:pt x="1476" y="522"/>
                  </a:lnTo>
                  <a:lnTo>
                    <a:pt x="1464" y="534"/>
                  </a:lnTo>
                  <a:lnTo>
                    <a:pt x="1446" y="540"/>
                  </a:lnTo>
                  <a:lnTo>
                    <a:pt x="1380" y="540"/>
                  </a:lnTo>
                  <a:lnTo>
                    <a:pt x="1362" y="522"/>
                  </a:lnTo>
                  <a:lnTo>
                    <a:pt x="1344" y="534"/>
                  </a:lnTo>
                  <a:lnTo>
                    <a:pt x="1344" y="546"/>
                  </a:lnTo>
                  <a:lnTo>
                    <a:pt x="1338" y="546"/>
                  </a:lnTo>
                  <a:lnTo>
                    <a:pt x="1332" y="552"/>
                  </a:lnTo>
                  <a:lnTo>
                    <a:pt x="1320" y="558"/>
                  </a:lnTo>
                  <a:lnTo>
                    <a:pt x="1302" y="564"/>
                  </a:lnTo>
                  <a:lnTo>
                    <a:pt x="1290" y="570"/>
                  </a:lnTo>
                  <a:lnTo>
                    <a:pt x="1266" y="570"/>
                  </a:lnTo>
                  <a:lnTo>
                    <a:pt x="1242" y="558"/>
                  </a:lnTo>
                  <a:lnTo>
                    <a:pt x="1236" y="558"/>
                  </a:lnTo>
                  <a:lnTo>
                    <a:pt x="1140" y="606"/>
                  </a:lnTo>
                  <a:lnTo>
                    <a:pt x="1122" y="624"/>
                  </a:lnTo>
                  <a:lnTo>
                    <a:pt x="1116" y="606"/>
                  </a:lnTo>
                  <a:lnTo>
                    <a:pt x="1080" y="624"/>
                  </a:lnTo>
                  <a:lnTo>
                    <a:pt x="1068" y="624"/>
                  </a:lnTo>
                  <a:lnTo>
                    <a:pt x="1044" y="636"/>
                  </a:lnTo>
                  <a:lnTo>
                    <a:pt x="1020" y="660"/>
                  </a:lnTo>
                  <a:lnTo>
                    <a:pt x="990" y="648"/>
                  </a:lnTo>
                  <a:lnTo>
                    <a:pt x="990" y="672"/>
                  </a:lnTo>
                  <a:lnTo>
                    <a:pt x="984" y="666"/>
                  </a:lnTo>
                  <a:lnTo>
                    <a:pt x="972" y="666"/>
                  </a:lnTo>
                  <a:lnTo>
                    <a:pt x="966" y="672"/>
                  </a:lnTo>
                  <a:lnTo>
                    <a:pt x="966" y="690"/>
                  </a:lnTo>
                  <a:lnTo>
                    <a:pt x="954" y="708"/>
                  </a:lnTo>
                  <a:lnTo>
                    <a:pt x="1014" y="684"/>
                  </a:lnTo>
                  <a:lnTo>
                    <a:pt x="990" y="702"/>
                  </a:lnTo>
                  <a:lnTo>
                    <a:pt x="990" y="714"/>
                  </a:lnTo>
                  <a:lnTo>
                    <a:pt x="972" y="726"/>
                  </a:lnTo>
                  <a:lnTo>
                    <a:pt x="1026" y="726"/>
                  </a:lnTo>
                  <a:lnTo>
                    <a:pt x="1032" y="732"/>
                  </a:lnTo>
                  <a:lnTo>
                    <a:pt x="1032" y="738"/>
                  </a:lnTo>
                  <a:lnTo>
                    <a:pt x="1020" y="744"/>
                  </a:lnTo>
                  <a:lnTo>
                    <a:pt x="984" y="744"/>
                  </a:lnTo>
                  <a:lnTo>
                    <a:pt x="960" y="750"/>
                  </a:lnTo>
                  <a:lnTo>
                    <a:pt x="972" y="738"/>
                  </a:lnTo>
                  <a:lnTo>
                    <a:pt x="960" y="732"/>
                  </a:lnTo>
                  <a:lnTo>
                    <a:pt x="954" y="732"/>
                  </a:lnTo>
                  <a:lnTo>
                    <a:pt x="948" y="738"/>
                  </a:lnTo>
                  <a:lnTo>
                    <a:pt x="936" y="744"/>
                  </a:lnTo>
                  <a:lnTo>
                    <a:pt x="930" y="750"/>
                  </a:lnTo>
                  <a:lnTo>
                    <a:pt x="924" y="750"/>
                  </a:lnTo>
                  <a:lnTo>
                    <a:pt x="918" y="756"/>
                  </a:lnTo>
                  <a:lnTo>
                    <a:pt x="924" y="756"/>
                  </a:lnTo>
                  <a:lnTo>
                    <a:pt x="930" y="762"/>
                  </a:lnTo>
                  <a:lnTo>
                    <a:pt x="930" y="768"/>
                  </a:lnTo>
                  <a:lnTo>
                    <a:pt x="924" y="774"/>
                  </a:lnTo>
                  <a:lnTo>
                    <a:pt x="924" y="780"/>
                  </a:lnTo>
                  <a:lnTo>
                    <a:pt x="918" y="792"/>
                  </a:lnTo>
                  <a:lnTo>
                    <a:pt x="918" y="804"/>
                  </a:lnTo>
                  <a:lnTo>
                    <a:pt x="990" y="804"/>
                  </a:lnTo>
                  <a:lnTo>
                    <a:pt x="1038" y="774"/>
                  </a:lnTo>
                  <a:lnTo>
                    <a:pt x="1104" y="750"/>
                  </a:lnTo>
                  <a:lnTo>
                    <a:pt x="1098" y="750"/>
                  </a:lnTo>
                  <a:lnTo>
                    <a:pt x="1092" y="756"/>
                  </a:lnTo>
                  <a:lnTo>
                    <a:pt x="1080" y="762"/>
                  </a:lnTo>
                  <a:lnTo>
                    <a:pt x="1062" y="768"/>
                  </a:lnTo>
                  <a:lnTo>
                    <a:pt x="1050" y="780"/>
                  </a:lnTo>
                  <a:lnTo>
                    <a:pt x="1038" y="786"/>
                  </a:lnTo>
                  <a:lnTo>
                    <a:pt x="1026" y="798"/>
                  </a:lnTo>
                  <a:lnTo>
                    <a:pt x="1026" y="816"/>
                  </a:lnTo>
                  <a:lnTo>
                    <a:pt x="1020" y="828"/>
                  </a:lnTo>
                  <a:lnTo>
                    <a:pt x="990" y="828"/>
                  </a:lnTo>
                  <a:lnTo>
                    <a:pt x="978" y="834"/>
                  </a:lnTo>
                  <a:lnTo>
                    <a:pt x="972" y="852"/>
                  </a:lnTo>
                  <a:lnTo>
                    <a:pt x="966" y="864"/>
                  </a:lnTo>
                  <a:lnTo>
                    <a:pt x="954" y="870"/>
                  </a:lnTo>
                  <a:lnTo>
                    <a:pt x="942" y="882"/>
                  </a:lnTo>
                  <a:lnTo>
                    <a:pt x="930" y="888"/>
                  </a:lnTo>
                  <a:lnTo>
                    <a:pt x="924" y="894"/>
                  </a:lnTo>
                  <a:lnTo>
                    <a:pt x="978" y="888"/>
                  </a:lnTo>
                  <a:lnTo>
                    <a:pt x="972" y="906"/>
                  </a:lnTo>
                  <a:lnTo>
                    <a:pt x="978" y="894"/>
                  </a:lnTo>
                  <a:lnTo>
                    <a:pt x="990" y="888"/>
                  </a:lnTo>
                  <a:lnTo>
                    <a:pt x="1002" y="876"/>
                  </a:lnTo>
                  <a:lnTo>
                    <a:pt x="1026" y="864"/>
                  </a:lnTo>
                  <a:lnTo>
                    <a:pt x="1038" y="864"/>
                  </a:lnTo>
                  <a:lnTo>
                    <a:pt x="1050" y="870"/>
                  </a:lnTo>
                  <a:lnTo>
                    <a:pt x="1056" y="870"/>
                  </a:lnTo>
                  <a:lnTo>
                    <a:pt x="1056" y="876"/>
                  </a:lnTo>
                  <a:lnTo>
                    <a:pt x="1050" y="876"/>
                  </a:lnTo>
                  <a:lnTo>
                    <a:pt x="1074" y="870"/>
                  </a:lnTo>
                  <a:lnTo>
                    <a:pt x="1068" y="876"/>
                  </a:lnTo>
                  <a:lnTo>
                    <a:pt x="1068" y="906"/>
                  </a:lnTo>
                  <a:lnTo>
                    <a:pt x="1074" y="912"/>
                  </a:lnTo>
                  <a:lnTo>
                    <a:pt x="1092" y="912"/>
                  </a:lnTo>
                  <a:lnTo>
                    <a:pt x="1098" y="900"/>
                  </a:lnTo>
                  <a:lnTo>
                    <a:pt x="1110" y="894"/>
                  </a:lnTo>
                  <a:lnTo>
                    <a:pt x="1116" y="888"/>
                  </a:lnTo>
                  <a:lnTo>
                    <a:pt x="1122" y="876"/>
                  </a:lnTo>
                  <a:lnTo>
                    <a:pt x="1164" y="858"/>
                  </a:lnTo>
                  <a:lnTo>
                    <a:pt x="1176" y="870"/>
                  </a:lnTo>
                  <a:lnTo>
                    <a:pt x="1146" y="870"/>
                  </a:lnTo>
                  <a:lnTo>
                    <a:pt x="1140" y="876"/>
                  </a:lnTo>
                  <a:lnTo>
                    <a:pt x="1140" y="882"/>
                  </a:lnTo>
                  <a:lnTo>
                    <a:pt x="1134" y="888"/>
                  </a:lnTo>
                  <a:lnTo>
                    <a:pt x="1134" y="894"/>
                  </a:lnTo>
                  <a:lnTo>
                    <a:pt x="1152" y="894"/>
                  </a:lnTo>
                  <a:lnTo>
                    <a:pt x="1164" y="888"/>
                  </a:lnTo>
                  <a:lnTo>
                    <a:pt x="1182" y="888"/>
                  </a:lnTo>
                  <a:lnTo>
                    <a:pt x="1200" y="882"/>
                  </a:lnTo>
                  <a:lnTo>
                    <a:pt x="1218" y="882"/>
                  </a:lnTo>
                  <a:lnTo>
                    <a:pt x="1224" y="876"/>
                  </a:lnTo>
                  <a:lnTo>
                    <a:pt x="1230" y="876"/>
                  </a:lnTo>
                  <a:lnTo>
                    <a:pt x="1272" y="858"/>
                  </a:lnTo>
                  <a:lnTo>
                    <a:pt x="1224" y="882"/>
                  </a:lnTo>
                  <a:lnTo>
                    <a:pt x="1224" y="894"/>
                  </a:lnTo>
                  <a:lnTo>
                    <a:pt x="1212" y="894"/>
                  </a:lnTo>
                  <a:lnTo>
                    <a:pt x="1200" y="900"/>
                  </a:lnTo>
                  <a:lnTo>
                    <a:pt x="1188" y="900"/>
                  </a:lnTo>
                  <a:lnTo>
                    <a:pt x="1176" y="906"/>
                  </a:lnTo>
                  <a:lnTo>
                    <a:pt x="1170" y="912"/>
                  </a:lnTo>
                  <a:lnTo>
                    <a:pt x="1158" y="918"/>
                  </a:lnTo>
                  <a:lnTo>
                    <a:pt x="1152" y="930"/>
                  </a:lnTo>
                  <a:lnTo>
                    <a:pt x="1122" y="930"/>
                  </a:lnTo>
                  <a:lnTo>
                    <a:pt x="1086" y="960"/>
                  </a:lnTo>
                  <a:lnTo>
                    <a:pt x="1086" y="978"/>
                  </a:lnTo>
                  <a:lnTo>
                    <a:pt x="1038" y="978"/>
                  </a:lnTo>
                  <a:lnTo>
                    <a:pt x="1032" y="984"/>
                  </a:lnTo>
                  <a:lnTo>
                    <a:pt x="1020" y="984"/>
                  </a:lnTo>
                  <a:lnTo>
                    <a:pt x="1002" y="990"/>
                  </a:lnTo>
                  <a:lnTo>
                    <a:pt x="990" y="996"/>
                  </a:lnTo>
                  <a:lnTo>
                    <a:pt x="978" y="996"/>
                  </a:lnTo>
                  <a:lnTo>
                    <a:pt x="966" y="1008"/>
                  </a:lnTo>
                  <a:lnTo>
                    <a:pt x="966" y="1020"/>
                  </a:lnTo>
                  <a:lnTo>
                    <a:pt x="960" y="1026"/>
                  </a:lnTo>
                  <a:lnTo>
                    <a:pt x="960" y="1038"/>
                  </a:lnTo>
                  <a:lnTo>
                    <a:pt x="876" y="1038"/>
                  </a:lnTo>
                  <a:lnTo>
                    <a:pt x="858" y="1044"/>
                  </a:lnTo>
                  <a:lnTo>
                    <a:pt x="828" y="1062"/>
                  </a:lnTo>
                  <a:lnTo>
                    <a:pt x="804" y="1080"/>
                  </a:lnTo>
                  <a:lnTo>
                    <a:pt x="780" y="1092"/>
                  </a:lnTo>
                  <a:lnTo>
                    <a:pt x="774" y="1098"/>
                  </a:lnTo>
                  <a:lnTo>
                    <a:pt x="750" y="1104"/>
                  </a:lnTo>
                  <a:lnTo>
                    <a:pt x="738" y="1122"/>
                  </a:lnTo>
                  <a:lnTo>
                    <a:pt x="732" y="1104"/>
                  </a:lnTo>
                  <a:lnTo>
                    <a:pt x="672" y="1104"/>
                  </a:lnTo>
                  <a:lnTo>
                    <a:pt x="648" y="1116"/>
                  </a:lnTo>
                  <a:lnTo>
                    <a:pt x="630" y="1122"/>
                  </a:lnTo>
                  <a:lnTo>
                    <a:pt x="624" y="1128"/>
                  </a:lnTo>
                  <a:lnTo>
                    <a:pt x="606" y="1128"/>
                  </a:lnTo>
                  <a:lnTo>
                    <a:pt x="606" y="1140"/>
                  </a:lnTo>
                  <a:lnTo>
                    <a:pt x="576" y="1146"/>
                  </a:lnTo>
                  <a:lnTo>
                    <a:pt x="564" y="1152"/>
                  </a:lnTo>
                  <a:lnTo>
                    <a:pt x="540" y="1152"/>
                  </a:lnTo>
                  <a:lnTo>
                    <a:pt x="516" y="1170"/>
                  </a:lnTo>
                  <a:lnTo>
                    <a:pt x="522" y="1182"/>
                  </a:lnTo>
                  <a:lnTo>
                    <a:pt x="540" y="1164"/>
                  </a:lnTo>
                  <a:lnTo>
                    <a:pt x="558" y="1176"/>
                  </a:lnTo>
                  <a:lnTo>
                    <a:pt x="582" y="1158"/>
                  </a:lnTo>
                  <a:lnTo>
                    <a:pt x="582" y="1170"/>
                  </a:lnTo>
                  <a:lnTo>
                    <a:pt x="594" y="1170"/>
                  </a:lnTo>
                  <a:lnTo>
                    <a:pt x="606" y="1164"/>
                  </a:lnTo>
                  <a:lnTo>
                    <a:pt x="618" y="1164"/>
                  </a:lnTo>
                  <a:lnTo>
                    <a:pt x="642" y="1140"/>
                  </a:lnTo>
                  <a:lnTo>
                    <a:pt x="654" y="1134"/>
                  </a:lnTo>
                  <a:lnTo>
                    <a:pt x="666" y="1122"/>
                  </a:lnTo>
                  <a:lnTo>
                    <a:pt x="684" y="1122"/>
                  </a:lnTo>
                  <a:lnTo>
                    <a:pt x="684" y="1134"/>
                  </a:lnTo>
                  <a:lnTo>
                    <a:pt x="690" y="1140"/>
                  </a:lnTo>
                  <a:lnTo>
                    <a:pt x="708" y="1140"/>
                  </a:lnTo>
                  <a:lnTo>
                    <a:pt x="732" y="1128"/>
                  </a:lnTo>
                  <a:lnTo>
                    <a:pt x="744" y="1128"/>
                  </a:lnTo>
                  <a:lnTo>
                    <a:pt x="756" y="1122"/>
                  </a:lnTo>
                  <a:lnTo>
                    <a:pt x="762" y="1116"/>
                  </a:lnTo>
                  <a:lnTo>
                    <a:pt x="768" y="1116"/>
                  </a:lnTo>
                  <a:lnTo>
                    <a:pt x="804" y="1128"/>
                  </a:lnTo>
                  <a:lnTo>
                    <a:pt x="822" y="1110"/>
                  </a:lnTo>
                  <a:lnTo>
                    <a:pt x="834" y="1110"/>
                  </a:lnTo>
                  <a:lnTo>
                    <a:pt x="852" y="1104"/>
                  </a:lnTo>
                  <a:lnTo>
                    <a:pt x="870" y="1104"/>
                  </a:lnTo>
                  <a:lnTo>
                    <a:pt x="894" y="1092"/>
                  </a:lnTo>
                  <a:lnTo>
                    <a:pt x="918" y="1068"/>
                  </a:lnTo>
                  <a:lnTo>
                    <a:pt x="942" y="1056"/>
                  </a:lnTo>
                  <a:lnTo>
                    <a:pt x="972" y="1056"/>
                  </a:lnTo>
                  <a:lnTo>
                    <a:pt x="978" y="1044"/>
                  </a:lnTo>
                  <a:lnTo>
                    <a:pt x="1014" y="1044"/>
                  </a:lnTo>
                  <a:lnTo>
                    <a:pt x="1026" y="1038"/>
                  </a:lnTo>
                  <a:lnTo>
                    <a:pt x="1032" y="1038"/>
                  </a:lnTo>
                  <a:lnTo>
                    <a:pt x="1038" y="1032"/>
                  </a:lnTo>
                  <a:lnTo>
                    <a:pt x="1050" y="1032"/>
                  </a:lnTo>
                  <a:lnTo>
                    <a:pt x="1086" y="1020"/>
                  </a:lnTo>
                  <a:lnTo>
                    <a:pt x="1110" y="1008"/>
                  </a:lnTo>
                  <a:lnTo>
                    <a:pt x="1122" y="996"/>
                  </a:lnTo>
                  <a:lnTo>
                    <a:pt x="1134" y="990"/>
                  </a:lnTo>
                  <a:lnTo>
                    <a:pt x="1140" y="984"/>
                  </a:lnTo>
                  <a:lnTo>
                    <a:pt x="1206" y="972"/>
                  </a:lnTo>
                  <a:lnTo>
                    <a:pt x="1260" y="942"/>
                  </a:lnTo>
                  <a:lnTo>
                    <a:pt x="1296" y="942"/>
                  </a:lnTo>
                  <a:lnTo>
                    <a:pt x="1314" y="936"/>
                  </a:lnTo>
                  <a:lnTo>
                    <a:pt x="1326" y="936"/>
                  </a:lnTo>
                  <a:lnTo>
                    <a:pt x="1338" y="930"/>
                  </a:lnTo>
                  <a:lnTo>
                    <a:pt x="1368" y="900"/>
                  </a:lnTo>
                  <a:lnTo>
                    <a:pt x="1380" y="900"/>
                  </a:lnTo>
                  <a:lnTo>
                    <a:pt x="1404" y="888"/>
                  </a:lnTo>
                  <a:lnTo>
                    <a:pt x="1416" y="888"/>
                  </a:lnTo>
                  <a:lnTo>
                    <a:pt x="1428" y="882"/>
                  </a:lnTo>
                  <a:lnTo>
                    <a:pt x="1434" y="876"/>
                  </a:lnTo>
                  <a:lnTo>
                    <a:pt x="1434" y="864"/>
                  </a:lnTo>
                  <a:lnTo>
                    <a:pt x="1422" y="864"/>
                  </a:lnTo>
                  <a:lnTo>
                    <a:pt x="1428" y="858"/>
                  </a:lnTo>
                  <a:lnTo>
                    <a:pt x="1452" y="846"/>
                  </a:lnTo>
                  <a:lnTo>
                    <a:pt x="1458" y="840"/>
                  </a:lnTo>
                  <a:lnTo>
                    <a:pt x="1470" y="834"/>
                  </a:lnTo>
                  <a:lnTo>
                    <a:pt x="1476" y="828"/>
                  </a:lnTo>
                  <a:lnTo>
                    <a:pt x="1488" y="828"/>
                  </a:lnTo>
                  <a:lnTo>
                    <a:pt x="1500" y="822"/>
                  </a:lnTo>
                  <a:lnTo>
                    <a:pt x="1512" y="822"/>
                  </a:lnTo>
                  <a:lnTo>
                    <a:pt x="1518" y="816"/>
                  </a:lnTo>
                  <a:lnTo>
                    <a:pt x="1524" y="816"/>
                  </a:lnTo>
                  <a:lnTo>
                    <a:pt x="1596" y="786"/>
                  </a:lnTo>
                  <a:lnTo>
                    <a:pt x="1590" y="768"/>
                  </a:lnTo>
                  <a:lnTo>
                    <a:pt x="1602" y="768"/>
                  </a:lnTo>
                  <a:lnTo>
                    <a:pt x="1608" y="774"/>
                  </a:lnTo>
                  <a:lnTo>
                    <a:pt x="1626" y="774"/>
                  </a:lnTo>
                  <a:lnTo>
                    <a:pt x="1638" y="762"/>
                  </a:lnTo>
                  <a:lnTo>
                    <a:pt x="1650" y="762"/>
                  </a:lnTo>
                  <a:lnTo>
                    <a:pt x="1674" y="750"/>
                  </a:lnTo>
                  <a:lnTo>
                    <a:pt x="1680" y="744"/>
                  </a:lnTo>
                  <a:lnTo>
                    <a:pt x="1704" y="732"/>
                  </a:lnTo>
                  <a:lnTo>
                    <a:pt x="1740" y="720"/>
                  </a:lnTo>
                  <a:lnTo>
                    <a:pt x="1770" y="708"/>
                  </a:lnTo>
                  <a:lnTo>
                    <a:pt x="1794" y="702"/>
                  </a:lnTo>
                  <a:lnTo>
                    <a:pt x="1812" y="702"/>
                  </a:lnTo>
                  <a:lnTo>
                    <a:pt x="1818" y="708"/>
                  </a:lnTo>
                  <a:lnTo>
                    <a:pt x="1842" y="720"/>
                  </a:lnTo>
                  <a:lnTo>
                    <a:pt x="1848" y="726"/>
                  </a:lnTo>
                  <a:lnTo>
                    <a:pt x="1812" y="726"/>
                  </a:lnTo>
                  <a:lnTo>
                    <a:pt x="1794" y="714"/>
                  </a:lnTo>
                  <a:lnTo>
                    <a:pt x="1758" y="738"/>
                  </a:lnTo>
                  <a:lnTo>
                    <a:pt x="1728" y="738"/>
                  </a:lnTo>
                  <a:lnTo>
                    <a:pt x="1722" y="744"/>
                  </a:lnTo>
                  <a:lnTo>
                    <a:pt x="1710" y="750"/>
                  </a:lnTo>
                  <a:lnTo>
                    <a:pt x="1704" y="762"/>
                  </a:lnTo>
                  <a:lnTo>
                    <a:pt x="1692" y="768"/>
                  </a:lnTo>
                  <a:lnTo>
                    <a:pt x="1686" y="774"/>
                  </a:lnTo>
                  <a:lnTo>
                    <a:pt x="1680" y="774"/>
                  </a:lnTo>
                  <a:lnTo>
                    <a:pt x="1668" y="780"/>
                  </a:lnTo>
                  <a:lnTo>
                    <a:pt x="1656" y="780"/>
                  </a:lnTo>
                  <a:lnTo>
                    <a:pt x="1638" y="786"/>
                  </a:lnTo>
                  <a:lnTo>
                    <a:pt x="1614" y="798"/>
                  </a:lnTo>
                  <a:lnTo>
                    <a:pt x="1614" y="804"/>
                  </a:lnTo>
                  <a:lnTo>
                    <a:pt x="1620" y="810"/>
                  </a:lnTo>
                  <a:lnTo>
                    <a:pt x="1632" y="816"/>
                  </a:lnTo>
                  <a:lnTo>
                    <a:pt x="1650" y="816"/>
                  </a:lnTo>
                  <a:lnTo>
                    <a:pt x="1644" y="816"/>
                  </a:lnTo>
                  <a:lnTo>
                    <a:pt x="1638" y="822"/>
                  </a:lnTo>
                  <a:lnTo>
                    <a:pt x="1632" y="822"/>
                  </a:lnTo>
                  <a:lnTo>
                    <a:pt x="1620" y="828"/>
                  </a:lnTo>
                  <a:lnTo>
                    <a:pt x="1572" y="828"/>
                  </a:lnTo>
                  <a:lnTo>
                    <a:pt x="1566" y="834"/>
                  </a:lnTo>
                  <a:lnTo>
                    <a:pt x="1560" y="834"/>
                  </a:lnTo>
                  <a:lnTo>
                    <a:pt x="1560" y="846"/>
                  </a:lnTo>
                  <a:lnTo>
                    <a:pt x="1572" y="858"/>
                  </a:lnTo>
                  <a:lnTo>
                    <a:pt x="1584" y="858"/>
                  </a:lnTo>
                  <a:lnTo>
                    <a:pt x="1596" y="852"/>
                  </a:lnTo>
                  <a:lnTo>
                    <a:pt x="1638" y="834"/>
                  </a:lnTo>
                  <a:lnTo>
                    <a:pt x="1680" y="810"/>
                  </a:lnTo>
                  <a:lnTo>
                    <a:pt x="1722" y="798"/>
                  </a:lnTo>
                  <a:lnTo>
                    <a:pt x="1788" y="798"/>
                  </a:lnTo>
                  <a:lnTo>
                    <a:pt x="1818" y="792"/>
                  </a:lnTo>
                  <a:lnTo>
                    <a:pt x="1824" y="786"/>
                  </a:lnTo>
                  <a:lnTo>
                    <a:pt x="1848" y="774"/>
                  </a:lnTo>
                  <a:lnTo>
                    <a:pt x="1854" y="762"/>
                  </a:lnTo>
                  <a:lnTo>
                    <a:pt x="1866" y="756"/>
                  </a:lnTo>
                  <a:lnTo>
                    <a:pt x="1872" y="750"/>
                  </a:lnTo>
                  <a:lnTo>
                    <a:pt x="1866" y="738"/>
                  </a:lnTo>
                  <a:lnTo>
                    <a:pt x="1878" y="732"/>
                  </a:lnTo>
                  <a:lnTo>
                    <a:pt x="1908" y="720"/>
                  </a:lnTo>
                  <a:lnTo>
                    <a:pt x="1944" y="714"/>
                  </a:lnTo>
                  <a:lnTo>
                    <a:pt x="1962" y="708"/>
                  </a:lnTo>
                  <a:lnTo>
                    <a:pt x="1968" y="708"/>
                  </a:lnTo>
                  <a:lnTo>
                    <a:pt x="1980" y="720"/>
                  </a:lnTo>
                  <a:lnTo>
                    <a:pt x="1980" y="726"/>
                  </a:lnTo>
                  <a:lnTo>
                    <a:pt x="2046" y="702"/>
                  </a:lnTo>
                  <a:lnTo>
                    <a:pt x="2004" y="738"/>
                  </a:lnTo>
                  <a:lnTo>
                    <a:pt x="2022" y="744"/>
                  </a:lnTo>
                  <a:lnTo>
                    <a:pt x="2022" y="762"/>
                  </a:lnTo>
                  <a:lnTo>
                    <a:pt x="2028" y="762"/>
                  </a:lnTo>
                  <a:lnTo>
                    <a:pt x="2034" y="756"/>
                  </a:lnTo>
                  <a:lnTo>
                    <a:pt x="2094" y="726"/>
                  </a:lnTo>
                  <a:lnTo>
                    <a:pt x="2082" y="732"/>
                  </a:lnTo>
                  <a:lnTo>
                    <a:pt x="2076" y="744"/>
                  </a:lnTo>
                  <a:lnTo>
                    <a:pt x="2064" y="750"/>
                  </a:lnTo>
                  <a:lnTo>
                    <a:pt x="2058" y="762"/>
                  </a:lnTo>
                  <a:lnTo>
                    <a:pt x="2046" y="774"/>
                  </a:lnTo>
                  <a:lnTo>
                    <a:pt x="2052" y="780"/>
                  </a:lnTo>
                  <a:lnTo>
                    <a:pt x="2064" y="780"/>
                  </a:lnTo>
                  <a:lnTo>
                    <a:pt x="2076" y="786"/>
                  </a:lnTo>
                  <a:lnTo>
                    <a:pt x="2106" y="786"/>
                  </a:lnTo>
                  <a:lnTo>
                    <a:pt x="2208" y="798"/>
                  </a:lnTo>
                  <a:lnTo>
                    <a:pt x="2238" y="780"/>
                  </a:lnTo>
                  <a:lnTo>
                    <a:pt x="2232" y="786"/>
                  </a:lnTo>
                  <a:lnTo>
                    <a:pt x="2232" y="810"/>
                  </a:lnTo>
                  <a:lnTo>
                    <a:pt x="2298" y="810"/>
                  </a:lnTo>
                  <a:lnTo>
                    <a:pt x="2334" y="804"/>
                  </a:lnTo>
                  <a:lnTo>
                    <a:pt x="2328" y="804"/>
                  </a:lnTo>
                  <a:lnTo>
                    <a:pt x="2322" y="810"/>
                  </a:lnTo>
                  <a:lnTo>
                    <a:pt x="2310" y="810"/>
                  </a:lnTo>
                  <a:lnTo>
                    <a:pt x="2286" y="822"/>
                  </a:lnTo>
                  <a:lnTo>
                    <a:pt x="2280" y="828"/>
                  </a:lnTo>
                  <a:lnTo>
                    <a:pt x="2280" y="834"/>
                  </a:lnTo>
                  <a:lnTo>
                    <a:pt x="2292" y="846"/>
                  </a:lnTo>
                  <a:lnTo>
                    <a:pt x="2304" y="852"/>
                  </a:lnTo>
                  <a:lnTo>
                    <a:pt x="2310" y="858"/>
                  </a:lnTo>
                  <a:lnTo>
                    <a:pt x="2310" y="882"/>
                  </a:lnTo>
                  <a:lnTo>
                    <a:pt x="2316" y="888"/>
                  </a:lnTo>
                  <a:lnTo>
                    <a:pt x="2316" y="900"/>
                  </a:lnTo>
                  <a:lnTo>
                    <a:pt x="2322" y="912"/>
                  </a:lnTo>
                  <a:lnTo>
                    <a:pt x="2358" y="912"/>
                  </a:lnTo>
                  <a:lnTo>
                    <a:pt x="2370" y="906"/>
                  </a:lnTo>
                  <a:lnTo>
                    <a:pt x="2388" y="906"/>
                  </a:lnTo>
                  <a:lnTo>
                    <a:pt x="2382" y="876"/>
                  </a:lnTo>
                  <a:lnTo>
                    <a:pt x="2400" y="870"/>
                  </a:lnTo>
                  <a:lnTo>
                    <a:pt x="2412" y="888"/>
                  </a:lnTo>
                  <a:lnTo>
                    <a:pt x="2442" y="876"/>
                  </a:lnTo>
                  <a:lnTo>
                    <a:pt x="2430" y="888"/>
                  </a:lnTo>
                  <a:lnTo>
                    <a:pt x="2430" y="900"/>
                  </a:lnTo>
                  <a:lnTo>
                    <a:pt x="2424" y="906"/>
                  </a:lnTo>
                  <a:lnTo>
                    <a:pt x="2424" y="912"/>
                  </a:lnTo>
                  <a:lnTo>
                    <a:pt x="2430" y="918"/>
                  </a:lnTo>
                  <a:lnTo>
                    <a:pt x="2436" y="918"/>
                  </a:lnTo>
                  <a:lnTo>
                    <a:pt x="2448" y="912"/>
                  </a:lnTo>
                  <a:lnTo>
                    <a:pt x="2454" y="906"/>
                  </a:lnTo>
                  <a:lnTo>
                    <a:pt x="2460" y="894"/>
                  </a:lnTo>
                  <a:lnTo>
                    <a:pt x="2466" y="888"/>
                  </a:lnTo>
                  <a:lnTo>
                    <a:pt x="2472" y="876"/>
                  </a:lnTo>
                  <a:lnTo>
                    <a:pt x="2502" y="834"/>
                  </a:lnTo>
                  <a:lnTo>
                    <a:pt x="2478" y="900"/>
                  </a:lnTo>
                  <a:lnTo>
                    <a:pt x="2484" y="924"/>
                  </a:lnTo>
                  <a:lnTo>
                    <a:pt x="2520" y="912"/>
                  </a:lnTo>
                  <a:lnTo>
                    <a:pt x="2496" y="936"/>
                  </a:lnTo>
                  <a:lnTo>
                    <a:pt x="2520" y="954"/>
                  </a:lnTo>
                  <a:lnTo>
                    <a:pt x="2502" y="954"/>
                  </a:lnTo>
                  <a:lnTo>
                    <a:pt x="2502" y="972"/>
                  </a:lnTo>
                  <a:lnTo>
                    <a:pt x="2472" y="990"/>
                  </a:lnTo>
                  <a:lnTo>
                    <a:pt x="2454" y="1002"/>
                  </a:lnTo>
                  <a:lnTo>
                    <a:pt x="2484" y="1020"/>
                  </a:lnTo>
                  <a:lnTo>
                    <a:pt x="2478" y="1050"/>
                  </a:lnTo>
                  <a:lnTo>
                    <a:pt x="2460" y="1068"/>
                  </a:lnTo>
                  <a:lnTo>
                    <a:pt x="2478" y="1080"/>
                  </a:lnTo>
                  <a:lnTo>
                    <a:pt x="2460" y="1098"/>
                  </a:lnTo>
                  <a:lnTo>
                    <a:pt x="2490" y="1098"/>
                  </a:lnTo>
                  <a:lnTo>
                    <a:pt x="2526" y="1086"/>
                  </a:lnTo>
                  <a:lnTo>
                    <a:pt x="2496" y="1122"/>
                  </a:lnTo>
                  <a:lnTo>
                    <a:pt x="2478" y="1140"/>
                  </a:lnTo>
                  <a:lnTo>
                    <a:pt x="2502" y="1146"/>
                  </a:lnTo>
                  <a:lnTo>
                    <a:pt x="2454" y="1164"/>
                  </a:lnTo>
                  <a:lnTo>
                    <a:pt x="2436" y="1176"/>
                  </a:lnTo>
                  <a:lnTo>
                    <a:pt x="2454" y="1188"/>
                  </a:lnTo>
                  <a:lnTo>
                    <a:pt x="2454" y="1200"/>
                  </a:lnTo>
                  <a:lnTo>
                    <a:pt x="2472" y="1188"/>
                  </a:lnTo>
                  <a:lnTo>
                    <a:pt x="2490" y="1182"/>
                  </a:lnTo>
                  <a:lnTo>
                    <a:pt x="2502" y="1170"/>
                  </a:lnTo>
                  <a:lnTo>
                    <a:pt x="2514" y="1164"/>
                  </a:lnTo>
                  <a:lnTo>
                    <a:pt x="2532" y="1146"/>
                  </a:lnTo>
                  <a:lnTo>
                    <a:pt x="2538" y="1134"/>
                  </a:lnTo>
                  <a:lnTo>
                    <a:pt x="2538" y="1122"/>
                  </a:lnTo>
                  <a:lnTo>
                    <a:pt x="2550" y="1116"/>
                  </a:lnTo>
                  <a:lnTo>
                    <a:pt x="2562" y="1104"/>
                  </a:lnTo>
                  <a:lnTo>
                    <a:pt x="2574" y="1098"/>
                  </a:lnTo>
                  <a:lnTo>
                    <a:pt x="2574" y="1086"/>
                  </a:lnTo>
                  <a:lnTo>
                    <a:pt x="2568" y="1080"/>
                  </a:lnTo>
                  <a:lnTo>
                    <a:pt x="2562" y="1080"/>
                  </a:lnTo>
                  <a:close/>
                  <a:moveTo>
                    <a:pt x="2394" y="1056"/>
                  </a:moveTo>
                  <a:lnTo>
                    <a:pt x="2400" y="1062"/>
                  </a:lnTo>
                  <a:lnTo>
                    <a:pt x="2418" y="1062"/>
                  </a:lnTo>
                  <a:lnTo>
                    <a:pt x="2436" y="1044"/>
                  </a:lnTo>
                  <a:lnTo>
                    <a:pt x="2460" y="1038"/>
                  </a:lnTo>
                  <a:lnTo>
                    <a:pt x="2454" y="1020"/>
                  </a:lnTo>
                  <a:lnTo>
                    <a:pt x="2430" y="1020"/>
                  </a:lnTo>
                  <a:lnTo>
                    <a:pt x="2418" y="1026"/>
                  </a:lnTo>
                  <a:lnTo>
                    <a:pt x="2412" y="1032"/>
                  </a:lnTo>
                  <a:lnTo>
                    <a:pt x="2406" y="1044"/>
                  </a:lnTo>
                  <a:lnTo>
                    <a:pt x="2394" y="1050"/>
                  </a:lnTo>
                  <a:lnTo>
                    <a:pt x="2394" y="1056"/>
                  </a:lnTo>
                  <a:close/>
                  <a:moveTo>
                    <a:pt x="2376" y="984"/>
                  </a:moveTo>
                  <a:lnTo>
                    <a:pt x="2358" y="984"/>
                  </a:lnTo>
                  <a:lnTo>
                    <a:pt x="2346" y="990"/>
                  </a:lnTo>
                  <a:lnTo>
                    <a:pt x="2334" y="1002"/>
                  </a:lnTo>
                  <a:lnTo>
                    <a:pt x="2334" y="1014"/>
                  </a:lnTo>
                  <a:lnTo>
                    <a:pt x="2322" y="1026"/>
                  </a:lnTo>
                  <a:lnTo>
                    <a:pt x="2322" y="1044"/>
                  </a:lnTo>
                  <a:lnTo>
                    <a:pt x="2310" y="1056"/>
                  </a:lnTo>
                  <a:lnTo>
                    <a:pt x="2310" y="1074"/>
                  </a:lnTo>
                  <a:lnTo>
                    <a:pt x="2316" y="1080"/>
                  </a:lnTo>
                  <a:lnTo>
                    <a:pt x="2322" y="1074"/>
                  </a:lnTo>
                  <a:lnTo>
                    <a:pt x="2328" y="1062"/>
                  </a:lnTo>
                  <a:lnTo>
                    <a:pt x="2340" y="1050"/>
                  </a:lnTo>
                  <a:lnTo>
                    <a:pt x="2352" y="1044"/>
                  </a:lnTo>
                  <a:lnTo>
                    <a:pt x="2376" y="1020"/>
                  </a:lnTo>
                  <a:lnTo>
                    <a:pt x="2382" y="1008"/>
                  </a:lnTo>
                  <a:lnTo>
                    <a:pt x="2382" y="990"/>
                  </a:lnTo>
                  <a:lnTo>
                    <a:pt x="2376" y="984"/>
                  </a:lnTo>
                  <a:close/>
                  <a:moveTo>
                    <a:pt x="786" y="810"/>
                  </a:moveTo>
                  <a:lnTo>
                    <a:pt x="798" y="810"/>
                  </a:lnTo>
                  <a:lnTo>
                    <a:pt x="834" y="798"/>
                  </a:lnTo>
                  <a:lnTo>
                    <a:pt x="858" y="786"/>
                  </a:lnTo>
                  <a:lnTo>
                    <a:pt x="864" y="780"/>
                  </a:lnTo>
                  <a:lnTo>
                    <a:pt x="870" y="780"/>
                  </a:lnTo>
                  <a:lnTo>
                    <a:pt x="864" y="774"/>
                  </a:lnTo>
                  <a:lnTo>
                    <a:pt x="828" y="762"/>
                  </a:lnTo>
                  <a:lnTo>
                    <a:pt x="810" y="762"/>
                  </a:lnTo>
                  <a:lnTo>
                    <a:pt x="798" y="768"/>
                  </a:lnTo>
                  <a:lnTo>
                    <a:pt x="792" y="774"/>
                  </a:lnTo>
                  <a:lnTo>
                    <a:pt x="786" y="768"/>
                  </a:lnTo>
                  <a:lnTo>
                    <a:pt x="774" y="768"/>
                  </a:lnTo>
                  <a:lnTo>
                    <a:pt x="768" y="774"/>
                  </a:lnTo>
                  <a:lnTo>
                    <a:pt x="768" y="804"/>
                  </a:lnTo>
                  <a:lnTo>
                    <a:pt x="774" y="810"/>
                  </a:lnTo>
                  <a:lnTo>
                    <a:pt x="786" y="810"/>
                  </a:lnTo>
                  <a:close/>
                  <a:moveTo>
                    <a:pt x="0" y="1332"/>
                  </a:moveTo>
                  <a:lnTo>
                    <a:pt x="60" y="1320"/>
                  </a:lnTo>
                  <a:lnTo>
                    <a:pt x="72" y="1302"/>
                  </a:lnTo>
                  <a:lnTo>
                    <a:pt x="132" y="1296"/>
                  </a:lnTo>
                  <a:lnTo>
                    <a:pt x="114" y="1272"/>
                  </a:lnTo>
                  <a:lnTo>
                    <a:pt x="0" y="1332"/>
                  </a:lnTo>
                  <a:close/>
                  <a:moveTo>
                    <a:pt x="1362" y="954"/>
                  </a:moveTo>
                  <a:lnTo>
                    <a:pt x="1350" y="954"/>
                  </a:lnTo>
                  <a:lnTo>
                    <a:pt x="1338" y="960"/>
                  </a:lnTo>
                  <a:lnTo>
                    <a:pt x="1332" y="954"/>
                  </a:lnTo>
                  <a:lnTo>
                    <a:pt x="1314" y="954"/>
                  </a:lnTo>
                  <a:lnTo>
                    <a:pt x="1314" y="978"/>
                  </a:lnTo>
                  <a:lnTo>
                    <a:pt x="1290" y="996"/>
                  </a:lnTo>
                  <a:lnTo>
                    <a:pt x="1290" y="972"/>
                  </a:lnTo>
                  <a:lnTo>
                    <a:pt x="1278" y="966"/>
                  </a:lnTo>
                  <a:lnTo>
                    <a:pt x="1272" y="966"/>
                  </a:lnTo>
                  <a:lnTo>
                    <a:pt x="1248" y="978"/>
                  </a:lnTo>
                  <a:lnTo>
                    <a:pt x="1242" y="978"/>
                  </a:lnTo>
                  <a:lnTo>
                    <a:pt x="1230" y="990"/>
                  </a:lnTo>
                  <a:lnTo>
                    <a:pt x="1224" y="1002"/>
                  </a:lnTo>
                  <a:lnTo>
                    <a:pt x="1218" y="1008"/>
                  </a:lnTo>
                  <a:lnTo>
                    <a:pt x="1218" y="1014"/>
                  </a:lnTo>
                  <a:lnTo>
                    <a:pt x="1224" y="1014"/>
                  </a:lnTo>
                  <a:lnTo>
                    <a:pt x="1230" y="1020"/>
                  </a:lnTo>
                  <a:lnTo>
                    <a:pt x="1278" y="1020"/>
                  </a:lnTo>
                  <a:lnTo>
                    <a:pt x="1296" y="1014"/>
                  </a:lnTo>
                  <a:lnTo>
                    <a:pt x="1308" y="1014"/>
                  </a:lnTo>
                  <a:lnTo>
                    <a:pt x="1320" y="1008"/>
                  </a:lnTo>
                  <a:lnTo>
                    <a:pt x="1320" y="996"/>
                  </a:lnTo>
                  <a:lnTo>
                    <a:pt x="1350" y="990"/>
                  </a:lnTo>
                  <a:lnTo>
                    <a:pt x="1350" y="984"/>
                  </a:lnTo>
                  <a:lnTo>
                    <a:pt x="1386" y="978"/>
                  </a:lnTo>
                  <a:lnTo>
                    <a:pt x="1398" y="954"/>
                  </a:lnTo>
                  <a:lnTo>
                    <a:pt x="1380" y="960"/>
                  </a:lnTo>
                  <a:lnTo>
                    <a:pt x="1374" y="954"/>
                  </a:lnTo>
                  <a:lnTo>
                    <a:pt x="1362" y="954"/>
                  </a:lnTo>
                  <a:close/>
                  <a:moveTo>
                    <a:pt x="162" y="1290"/>
                  </a:moveTo>
                  <a:lnTo>
                    <a:pt x="204" y="1290"/>
                  </a:lnTo>
                  <a:lnTo>
                    <a:pt x="240" y="1260"/>
                  </a:lnTo>
                  <a:lnTo>
                    <a:pt x="228" y="1242"/>
                  </a:lnTo>
                  <a:lnTo>
                    <a:pt x="162" y="1290"/>
                  </a:lnTo>
                  <a:close/>
                  <a:moveTo>
                    <a:pt x="2466" y="1140"/>
                  </a:moveTo>
                  <a:lnTo>
                    <a:pt x="2472" y="1128"/>
                  </a:lnTo>
                  <a:lnTo>
                    <a:pt x="2454" y="1110"/>
                  </a:lnTo>
                  <a:lnTo>
                    <a:pt x="2448" y="1110"/>
                  </a:lnTo>
                  <a:lnTo>
                    <a:pt x="2436" y="1122"/>
                  </a:lnTo>
                  <a:lnTo>
                    <a:pt x="2430" y="1134"/>
                  </a:lnTo>
                  <a:lnTo>
                    <a:pt x="2424" y="1152"/>
                  </a:lnTo>
                  <a:lnTo>
                    <a:pt x="2418" y="1164"/>
                  </a:lnTo>
                  <a:lnTo>
                    <a:pt x="2418" y="1176"/>
                  </a:lnTo>
                  <a:lnTo>
                    <a:pt x="2436" y="1158"/>
                  </a:lnTo>
                  <a:lnTo>
                    <a:pt x="2454" y="1158"/>
                  </a:lnTo>
                  <a:lnTo>
                    <a:pt x="2460" y="1152"/>
                  </a:lnTo>
                  <a:lnTo>
                    <a:pt x="2466" y="1140"/>
                  </a:lnTo>
                  <a:close/>
                  <a:moveTo>
                    <a:pt x="1428" y="912"/>
                  </a:moveTo>
                  <a:lnTo>
                    <a:pt x="1404" y="924"/>
                  </a:lnTo>
                  <a:lnTo>
                    <a:pt x="1386" y="942"/>
                  </a:lnTo>
                  <a:lnTo>
                    <a:pt x="1386" y="948"/>
                  </a:lnTo>
                  <a:lnTo>
                    <a:pt x="1398" y="954"/>
                  </a:lnTo>
                  <a:lnTo>
                    <a:pt x="1410" y="954"/>
                  </a:lnTo>
                  <a:lnTo>
                    <a:pt x="1422" y="948"/>
                  </a:lnTo>
                  <a:lnTo>
                    <a:pt x="1428" y="948"/>
                  </a:lnTo>
                  <a:lnTo>
                    <a:pt x="1440" y="942"/>
                  </a:lnTo>
                  <a:lnTo>
                    <a:pt x="1446" y="930"/>
                  </a:lnTo>
                  <a:lnTo>
                    <a:pt x="1470" y="930"/>
                  </a:lnTo>
                  <a:lnTo>
                    <a:pt x="1470" y="924"/>
                  </a:lnTo>
                  <a:lnTo>
                    <a:pt x="1458" y="912"/>
                  </a:lnTo>
                  <a:lnTo>
                    <a:pt x="1452" y="912"/>
                  </a:lnTo>
                  <a:lnTo>
                    <a:pt x="1440" y="906"/>
                  </a:lnTo>
                  <a:lnTo>
                    <a:pt x="1428" y="912"/>
                  </a:lnTo>
                  <a:close/>
                  <a:moveTo>
                    <a:pt x="498" y="1164"/>
                  </a:moveTo>
                  <a:lnTo>
                    <a:pt x="486" y="1164"/>
                  </a:lnTo>
                  <a:lnTo>
                    <a:pt x="474" y="1170"/>
                  </a:lnTo>
                  <a:lnTo>
                    <a:pt x="462" y="1170"/>
                  </a:lnTo>
                  <a:lnTo>
                    <a:pt x="450" y="1176"/>
                  </a:lnTo>
                  <a:lnTo>
                    <a:pt x="444" y="1182"/>
                  </a:lnTo>
                  <a:lnTo>
                    <a:pt x="432" y="1182"/>
                  </a:lnTo>
                  <a:lnTo>
                    <a:pt x="426" y="1188"/>
                  </a:lnTo>
                  <a:lnTo>
                    <a:pt x="414" y="1188"/>
                  </a:lnTo>
                  <a:lnTo>
                    <a:pt x="390" y="1200"/>
                  </a:lnTo>
                  <a:lnTo>
                    <a:pt x="384" y="1206"/>
                  </a:lnTo>
                  <a:lnTo>
                    <a:pt x="384" y="1218"/>
                  </a:lnTo>
                  <a:lnTo>
                    <a:pt x="402" y="1218"/>
                  </a:lnTo>
                  <a:lnTo>
                    <a:pt x="420" y="1212"/>
                  </a:lnTo>
                  <a:lnTo>
                    <a:pt x="432" y="1206"/>
                  </a:lnTo>
                  <a:lnTo>
                    <a:pt x="504" y="1206"/>
                  </a:lnTo>
                  <a:lnTo>
                    <a:pt x="510" y="1200"/>
                  </a:lnTo>
                  <a:lnTo>
                    <a:pt x="510" y="1176"/>
                  </a:lnTo>
                  <a:lnTo>
                    <a:pt x="498" y="1164"/>
                  </a:lnTo>
                  <a:close/>
                  <a:moveTo>
                    <a:pt x="330" y="1242"/>
                  </a:moveTo>
                  <a:lnTo>
                    <a:pt x="330" y="1224"/>
                  </a:lnTo>
                  <a:lnTo>
                    <a:pt x="276" y="1242"/>
                  </a:lnTo>
                  <a:lnTo>
                    <a:pt x="330" y="1242"/>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192" name="USA" descr="© INSCALE GmbH, 05.05.2010&#10;http://www.presentationload.com/">
              <a:extLst>
                <a:ext uri="{FF2B5EF4-FFF2-40B4-BE49-F238E27FC236}">
                  <a16:creationId xmlns:a16="http://schemas.microsoft.com/office/drawing/2014/main" id="{9F011C1F-0A21-49D2-BEC6-6687C13E80D0}"/>
                </a:ext>
              </a:extLst>
            </p:cNvPr>
            <p:cNvSpPr>
              <a:spLocks noEditPoints="1"/>
            </p:cNvSpPr>
            <p:nvPr/>
          </p:nvSpPr>
          <p:spPr bwMode="gray">
            <a:xfrm>
              <a:off x="1950356" y="2238897"/>
              <a:ext cx="1752862" cy="869434"/>
            </a:xfrm>
            <a:custGeom>
              <a:avLst/>
              <a:gdLst>
                <a:gd name="T0" fmla="*/ 2147483647 w 3918"/>
                <a:gd name="T1" fmla="*/ 2147483647 h 1944"/>
                <a:gd name="T2" fmla="*/ 2147483647 w 3918"/>
                <a:gd name="T3" fmla="*/ 2147483647 h 1944"/>
                <a:gd name="T4" fmla="*/ 2147483647 w 3918"/>
                <a:gd name="T5" fmla="*/ 2147483647 h 1944"/>
                <a:gd name="T6" fmla="*/ 2147483647 w 3918"/>
                <a:gd name="T7" fmla="*/ 2147483647 h 1944"/>
                <a:gd name="T8" fmla="*/ 2147483647 w 3918"/>
                <a:gd name="T9" fmla="*/ 2147483647 h 1944"/>
                <a:gd name="T10" fmla="*/ 2147483647 w 3918"/>
                <a:gd name="T11" fmla="*/ 2147483647 h 1944"/>
                <a:gd name="T12" fmla="*/ 2147483647 w 3918"/>
                <a:gd name="T13" fmla="*/ 2147483647 h 1944"/>
                <a:gd name="T14" fmla="*/ 2147483647 w 3918"/>
                <a:gd name="T15" fmla="*/ 2147483647 h 1944"/>
                <a:gd name="T16" fmla="*/ 2147483647 w 3918"/>
                <a:gd name="T17" fmla="*/ 2147483647 h 1944"/>
                <a:gd name="T18" fmla="*/ 2147483647 w 3918"/>
                <a:gd name="T19" fmla="*/ 2147483647 h 1944"/>
                <a:gd name="T20" fmla="*/ 2147483647 w 3918"/>
                <a:gd name="T21" fmla="*/ 2147483647 h 1944"/>
                <a:gd name="T22" fmla="*/ 2147483647 w 3918"/>
                <a:gd name="T23" fmla="*/ 2147483647 h 1944"/>
                <a:gd name="T24" fmla="*/ 2147483647 w 3918"/>
                <a:gd name="T25" fmla="*/ 2147483647 h 1944"/>
                <a:gd name="T26" fmla="*/ 2147483647 w 3918"/>
                <a:gd name="T27" fmla="*/ 2147483647 h 1944"/>
                <a:gd name="T28" fmla="*/ 2147483647 w 3918"/>
                <a:gd name="T29" fmla="*/ 2147483647 h 1944"/>
                <a:gd name="T30" fmla="*/ 2147483647 w 3918"/>
                <a:gd name="T31" fmla="*/ 2147483647 h 1944"/>
                <a:gd name="T32" fmla="*/ 2147483647 w 3918"/>
                <a:gd name="T33" fmla="*/ 2147483647 h 1944"/>
                <a:gd name="T34" fmla="*/ 2147483647 w 3918"/>
                <a:gd name="T35" fmla="*/ 2147483647 h 1944"/>
                <a:gd name="T36" fmla="*/ 2147483647 w 3918"/>
                <a:gd name="T37" fmla="*/ 2147483647 h 1944"/>
                <a:gd name="T38" fmla="*/ 2147483647 w 3918"/>
                <a:gd name="T39" fmla="*/ 2147483647 h 1944"/>
                <a:gd name="T40" fmla="*/ 2147483647 w 3918"/>
                <a:gd name="T41" fmla="*/ 2147483647 h 1944"/>
                <a:gd name="T42" fmla="*/ 2147483647 w 3918"/>
                <a:gd name="T43" fmla="*/ 2147483647 h 1944"/>
                <a:gd name="T44" fmla="*/ 2147483647 w 3918"/>
                <a:gd name="T45" fmla="*/ 2147483647 h 1944"/>
                <a:gd name="T46" fmla="*/ 2147483647 w 3918"/>
                <a:gd name="T47" fmla="*/ 2147483647 h 1944"/>
                <a:gd name="T48" fmla="*/ 2147483647 w 3918"/>
                <a:gd name="T49" fmla="*/ 2147483647 h 1944"/>
                <a:gd name="T50" fmla="*/ 2147483647 w 3918"/>
                <a:gd name="T51" fmla="*/ 2147483647 h 1944"/>
                <a:gd name="T52" fmla="*/ 2147483647 w 3918"/>
                <a:gd name="T53" fmla="*/ 2147483647 h 1944"/>
                <a:gd name="T54" fmla="*/ 2147483647 w 3918"/>
                <a:gd name="T55" fmla="*/ 2147483647 h 1944"/>
                <a:gd name="T56" fmla="*/ 2147483647 w 3918"/>
                <a:gd name="T57" fmla="*/ 2147483647 h 1944"/>
                <a:gd name="T58" fmla="*/ 2147483647 w 3918"/>
                <a:gd name="T59" fmla="*/ 2147483647 h 1944"/>
                <a:gd name="T60" fmla="*/ 2147483647 w 3918"/>
                <a:gd name="T61" fmla="*/ 2147483647 h 1944"/>
                <a:gd name="T62" fmla="*/ 2147483647 w 3918"/>
                <a:gd name="T63" fmla="*/ 2147483647 h 1944"/>
                <a:gd name="T64" fmla="*/ 2147483647 w 3918"/>
                <a:gd name="T65" fmla="*/ 2147483647 h 1944"/>
                <a:gd name="T66" fmla="*/ 2147483647 w 3918"/>
                <a:gd name="T67" fmla="*/ 2147483647 h 1944"/>
                <a:gd name="T68" fmla="*/ 2147483647 w 3918"/>
                <a:gd name="T69" fmla="*/ 2147483647 h 1944"/>
                <a:gd name="T70" fmla="*/ 2147483647 w 3918"/>
                <a:gd name="T71" fmla="*/ 2147483647 h 1944"/>
                <a:gd name="T72" fmla="*/ 2147483647 w 3918"/>
                <a:gd name="T73" fmla="*/ 2147483647 h 1944"/>
                <a:gd name="T74" fmla="*/ 2147483647 w 3918"/>
                <a:gd name="T75" fmla="*/ 2147483647 h 1944"/>
                <a:gd name="T76" fmla="*/ 2147483647 w 3918"/>
                <a:gd name="T77" fmla="*/ 2147483647 h 1944"/>
                <a:gd name="T78" fmla="*/ 2147483647 w 3918"/>
                <a:gd name="T79" fmla="*/ 2147483647 h 1944"/>
                <a:gd name="T80" fmla="*/ 2147483647 w 3918"/>
                <a:gd name="T81" fmla="*/ 2147483647 h 1944"/>
                <a:gd name="T82" fmla="*/ 2147483647 w 3918"/>
                <a:gd name="T83" fmla="*/ 2147483647 h 1944"/>
                <a:gd name="T84" fmla="*/ 2147483647 w 3918"/>
                <a:gd name="T85" fmla="*/ 2147483647 h 1944"/>
                <a:gd name="T86" fmla="*/ 2147483647 w 3918"/>
                <a:gd name="T87" fmla="*/ 2147483647 h 1944"/>
                <a:gd name="T88" fmla="*/ 2147483647 w 3918"/>
                <a:gd name="T89" fmla="*/ 2147483647 h 1944"/>
                <a:gd name="T90" fmla="*/ 2147483647 w 3918"/>
                <a:gd name="T91" fmla="*/ 2147483647 h 1944"/>
                <a:gd name="T92" fmla="*/ 2147483647 w 3918"/>
                <a:gd name="T93" fmla="*/ 2147483647 h 1944"/>
                <a:gd name="T94" fmla="*/ 2147483647 w 3918"/>
                <a:gd name="T95" fmla="*/ 2147483647 h 1944"/>
                <a:gd name="T96" fmla="*/ 2147483647 w 3918"/>
                <a:gd name="T97" fmla="*/ 2147483647 h 1944"/>
                <a:gd name="T98" fmla="*/ 2147483647 w 3918"/>
                <a:gd name="T99" fmla="*/ 2147483647 h 1944"/>
                <a:gd name="T100" fmla="*/ 2147483647 w 3918"/>
                <a:gd name="T101" fmla="*/ 2147483647 h 1944"/>
                <a:gd name="T102" fmla="*/ 2147483647 w 3918"/>
                <a:gd name="T103" fmla="*/ 2147483647 h 1944"/>
                <a:gd name="T104" fmla="*/ 2147483647 w 3918"/>
                <a:gd name="T105" fmla="*/ 2147483647 h 1944"/>
                <a:gd name="T106" fmla="*/ 2147483647 w 3918"/>
                <a:gd name="T107" fmla="*/ 2147483647 h 1944"/>
                <a:gd name="T108" fmla="*/ 2147483647 w 3918"/>
                <a:gd name="T109" fmla="*/ 2147483647 h 1944"/>
                <a:gd name="T110" fmla="*/ 2147483647 w 3918"/>
                <a:gd name="T111" fmla="*/ 2147483647 h 1944"/>
                <a:gd name="T112" fmla="*/ 2147483647 w 3918"/>
                <a:gd name="T113" fmla="*/ 2147483647 h 1944"/>
                <a:gd name="T114" fmla="*/ 2147483647 w 3918"/>
                <a:gd name="T115" fmla="*/ 2147483647 h 1944"/>
                <a:gd name="T116" fmla="*/ 2147483647 w 3918"/>
                <a:gd name="T117" fmla="*/ 2147483647 h 1944"/>
                <a:gd name="T118" fmla="*/ 2147483647 w 3918"/>
                <a:gd name="T119" fmla="*/ 2147483647 h 1944"/>
                <a:gd name="T120" fmla="*/ 2147483647 w 3918"/>
                <a:gd name="T121" fmla="*/ 2147483647 h 1944"/>
                <a:gd name="T122" fmla="*/ 2147483647 w 3918"/>
                <a:gd name="T123" fmla="*/ 2147483647 h 1944"/>
                <a:gd name="T124" fmla="*/ 2147483647 w 3918"/>
                <a:gd name="T125" fmla="*/ 2147483647 h 194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918"/>
                <a:gd name="T190" fmla="*/ 0 h 1944"/>
                <a:gd name="T191" fmla="*/ 3918 w 3918"/>
                <a:gd name="T192" fmla="*/ 1944 h 1944"/>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918" h="1944">
                  <a:moveTo>
                    <a:pt x="3858" y="168"/>
                  </a:moveTo>
                  <a:lnTo>
                    <a:pt x="3852" y="168"/>
                  </a:lnTo>
                  <a:lnTo>
                    <a:pt x="3846" y="162"/>
                  </a:lnTo>
                  <a:lnTo>
                    <a:pt x="3846" y="156"/>
                  </a:lnTo>
                  <a:lnTo>
                    <a:pt x="3840" y="150"/>
                  </a:lnTo>
                  <a:lnTo>
                    <a:pt x="3828" y="150"/>
                  </a:lnTo>
                  <a:lnTo>
                    <a:pt x="3804" y="174"/>
                  </a:lnTo>
                  <a:lnTo>
                    <a:pt x="3798" y="186"/>
                  </a:lnTo>
                  <a:lnTo>
                    <a:pt x="3756" y="210"/>
                  </a:lnTo>
                  <a:lnTo>
                    <a:pt x="3756" y="234"/>
                  </a:lnTo>
                  <a:lnTo>
                    <a:pt x="3744" y="246"/>
                  </a:lnTo>
                  <a:lnTo>
                    <a:pt x="3738" y="246"/>
                  </a:lnTo>
                  <a:lnTo>
                    <a:pt x="3726" y="258"/>
                  </a:lnTo>
                  <a:lnTo>
                    <a:pt x="3720" y="270"/>
                  </a:lnTo>
                  <a:lnTo>
                    <a:pt x="3720" y="294"/>
                  </a:lnTo>
                  <a:lnTo>
                    <a:pt x="3714" y="294"/>
                  </a:lnTo>
                  <a:lnTo>
                    <a:pt x="3708" y="288"/>
                  </a:lnTo>
                  <a:lnTo>
                    <a:pt x="3696" y="288"/>
                  </a:lnTo>
                  <a:lnTo>
                    <a:pt x="3690" y="294"/>
                  </a:lnTo>
                  <a:lnTo>
                    <a:pt x="3678" y="300"/>
                  </a:lnTo>
                  <a:lnTo>
                    <a:pt x="3666" y="312"/>
                  </a:lnTo>
                  <a:lnTo>
                    <a:pt x="3666" y="318"/>
                  </a:lnTo>
                  <a:lnTo>
                    <a:pt x="3660" y="318"/>
                  </a:lnTo>
                  <a:lnTo>
                    <a:pt x="3648" y="324"/>
                  </a:lnTo>
                  <a:lnTo>
                    <a:pt x="3630" y="324"/>
                  </a:lnTo>
                  <a:lnTo>
                    <a:pt x="3618" y="336"/>
                  </a:lnTo>
                  <a:lnTo>
                    <a:pt x="3618" y="342"/>
                  </a:lnTo>
                  <a:lnTo>
                    <a:pt x="3384" y="342"/>
                  </a:lnTo>
                  <a:lnTo>
                    <a:pt x="3372" y="354"/>
                  </a:lnTo>
                  <a:lnTo>
                    <a:pt x="3360" y="360"/>
                  </a:lnTo>
                  <a:lnTo>
                    <a:pt x="3336" y="384"/>
                  </a:lnTo>
                  <a:lnTo>
                    <a:pt x="3324" y="390"/>
                  </a:lnTo>
                  <a:lnTo>
                    <a:pt x="3312" y="402"/>
                  </a:lnTo>
                  <a:lnTo>
                    <a:pt x="3282" y="402"/>
                  </a:lnTo>
                  <a:lnTo>
                    <a:pt x="3282" y="408"/>
                  </a:lnTo>
                  <a:lnTo>
                    <a:pt x="3276" y="408"/>
                  </a:lnTo>
                  <a:lnTo>
                    <a:pt x="3282" y="414"/>
                  </a:lnTo>
                  <a:lnTo>
                    <a:pt x="3282" y="420"/>
                  </a:lnTo>
                  <a:lnTo>
                    <a:pt x="3288" y="426"/>
                  </a:lnTo>
                  <a:lnTo>
                    <a:pt x="3282" y="432"/>
                  </a:lnTo>
                  <a:lnTo>
                    <a:pt x="3282" y="438"/>
                  </a:lnTo>
                  <a:lnTo>
                    <a:pt x="3276" y="444"/>
                  </a:lnTo>
                  <a:lnTo>
                    <a:pt x="3270" y="456"/>
                  </a:lnTo>
                  <a:lnTo>
                    <a:pt x="3264" y="462"/>
                  </a:lnTo>
                  <a:lnTo>
                    <a:pt x="3264" y="468"/>
                  </a:lnTo>
                  <a:lnTo>
                    <a:pt x="3246" y="468"/>
                  </a:lnTo>
                  <a:lnTo>
                    <a:pt x="3246" y="474"/>
                  </a:lnTo>
                  <a:lnTo>
                    <a:pt x="3240" y="474"/>
                  </a:lnTo>
                  <a:lnTo>
                    <a:pt x="3228" y="480"/>
                  </a:lnTo>
                  <a:lnTo>
                    <a:pt x="3204" y="480"/>
                  </a:lnTo>
                  <a:lnTo>
                    <a:pt x="3198" y="474"/>
                  </a:lnTo>
                  <a:lnTo>
                    <a:pt x="3186" y="486"/>
                  </a:lnTo>
                  <a:lnTo>
                    <a:pt x="3162" y="486"/>
                  </a:lnTo>
                  <a:lnTo>
                    <a:pt x="3150" y="480"/>
                  </a:lnTo>
                  <a:lnTo>
                    <a:pt x="3144" y="474"/>
                  </a:lnTo>
                  <a:lnTo>
                    <a:pt x="3114" y="474"/>
                  </a:lnTo>
                  <a:lnTo>
                    <a:pt x="3096" y="486"/>
                  </a:lnTo>
                  <a:lnTo>
                    <a:pt x="3078" y="492"/>
                  </a:lnTo>
                  <a:lnTo>
                    <a:pt x="3072" y="492"/>
                  </a:lnTo>
                  <a:lnTo>
                    <a:pt x="3072" y="516"/>
                  </a:lnTo>
                  <a:lnTo>
                    <a:pt x="3066" y="522"/>
                  </a:lnTo>
                  <a:lnTo>
                    <a:pt x="3078" y="522"/>
                  </a:lnTo>
                  <a:lnTo>
                    <a:pt x="3066" y="528"/>
                  </a:lnTo>
                  <a:lnTo>
                    <a:pt x="3036" y="546"/>
                  </a:lnTo>
                  <a:lnTo>
                    <a:pt x="3000" y="564"/>
                  </a:lnTo>
                  <a:lnTo>
                    <a:pt x="2964" y="576"/>
                  </a:lnTo>
                  <a:lnTo>
                    <a:pt x="2946" y="588"/>
                  </a:lnTo>
                  <a:lnTo>
                    <a:pt x="2934" y="594"/>
                  </a:lnTo>
                  <a:lnTo>
                    <a:pt x="2928" y="594"/>
                  </a:lnTo>
                  <a:lnTo>
                    <a:pt x="2856" y="618"/>
                  </a:lnTo>
                  <a:lnTo>
                    <a:pt x="2850" y="624"/>
                  </a:lnTo>
                  <a:lnTo>
                    <a:pt x="2838" y="624"/>
                  </a:lnTo>
                  <a:lnTo>
                    <a:pt x="2826" y="630"/>
                  </a:lnTo>
                  <a:lnTo>
                    <a:pt x="2808" y="630"/>
                  </a:lnTo>
                  <a:lnTo>
                    <a:pt x="2802" y="636"/>
                  </a:lnTo>
                  <a:lnTo>
                    <a:pt x="2778" y="636"/>
                  </a:lnTo>
                  <a:lnTo>
                    <a:pt x="2772" y="630"/>
                  </a:lnTo>
                  <a:lnTo>
                    <a:pt x="2772" y="624"/>
                  </a:lnTo>
                  <a:lnTo>
                    <a:pt x="2760" y="624"/>
                  </a:lnTo>
                  <a:lnTo>
                    <a:pt x="2748" y="618"/>
                  </a:lnTo>
                  <a:lnTo>
                    <a:pt x="2736" y="606"/>
                  </a:lnTo>
                  <a:lnTo>
                    <a:pt x="2742" y="606"/>
                  </a:lnTo>
                  <a:lnTo>
                    <a:pt x="2748" y="600"/>
                  </a:lnTo>
                  <a:lnTo>
                    <a:pt x="2772" y="588"/>
                  </a:lnTo>
                  <a:lnTo>
                    <a:pt x="2772" y="582"/>
                  </a:lnTo>
                  <a:lnTo>
                    <a:pt x="2796" y="558"/>
                  </a:lnTo>
                  <a:lnTo>
                    <a:pt x="2832" y="540"/>
                  </a:lnTo>
                  <a:lnTo>
                    <a:pt x="2838" y="540"/>
                  </a:lnTo>
                  <a:lnTo>
                    <a:pt x="2844" y="534"/>
                  </a:lnTo>
                  <a:lnTo>
                    <a:pt x="2844" y="510"/>
                  </a:lnTo>
                  <a:lnTo>
                    <a:pt x="2850" y="504"/>
                  </a:lnTo>
                  <a:lnTo>
                    <a:pt x="2856" y="492"/>
                  </a:lnTo>
                  <a:lnTo>
                    <a:pt x="2850" y="486"/>
                  </a:lnTo>
                  <a:lnTo>
                    <a:pt x="2850" y="480"/>
                  </a:lnTo>
                  <a:lnTo>
                    <a:pt x="2856" y="468"/>
                  </a:lnTo>
                  <a:lnTo>
                    <a:pt x="2856" y="444"/>
                  </a:lnTo>
                  <a:lnTo>
                    <a:pt x="2862" y="432"/>
                  </a:lnTo>
                  <a:lnTo>
                    <a:pt x="2862" y="426"/>
                  </a:lnTo>
                  <a:lnTo>
                    <a:pt x="2856" y="420"/>
                  </a:lnTo>
                  <a:lnTo>
                    <a:pt x="2850" y="420"/>
                  </a:lnTo>
                  <a:lnTo>
                    <a:pt x="2844" y="426"/>
                  </a:lnTo>
                  <a:lnTo>
                    <a:pt x="2832" y="426"/>
                  </a:lnTo>
                  <a:lnTo>
                    <a:pt x="2814" y="444"/>
                  </a:lnTo>
                  <a:lnTo>
                    <a:pt x="2802" y="450"/>
                  </a:lnTo>
                  <a:lnTo>
                    <a:pt x="2796" y="456"/>
                  </a:lnTo>
                  <a:lnTo>
                    <a:pt x="2778" y="456"/>
                  </a:lnTo>
                  <a:lnTo>
                    <a:pt x="2772" y="450"/>
                  </a:lnTo>
                  <a:lnTo>
                    <a:pt x="2778" y="444"/>
                  </a:lnTo>
                  <a:lnTo>
                    <a:pt x="2784" y="432"/>
                  </a:lnTo>
                  <a:lnTo>
                    <a:pt x="2808" y="420"/>
                  </a:lnTo>
                  <a:lnTo>
                    <a:pt x="2826" y="402"/>
                  </a:lnTo>
                  <a:lnTo>
                    <a:pt x="2850" y="390"/>
                  </a:lnTo>
                  <a:lnTo>
                    <a:pt x="2856" y="384"/>
                  </a:lnTo>
                  <a:lnTo>
                    <a:pt x="2856" y="366"/>
                  </a:lnTo>
                  <a:lnTo>
                    <a:pt x="2850" y="360"/>
                  </a:lnTo>
                  <a:lnTo>
                    <a:pt x="2850" y="348"/>
                  </a:lnTo>
                  <a:lnTo>
                    <a:pt x="2856" y="348"/>
                  </a:lnTo>
                  <a:lnTo>
                    <a:pt x="2862" y="342"/>
                  </a:lnTo>
                  <a:lnTo>
                    <a:pt x="2868" y="330"/>
                  </a:lnTo>
                  <a:lnTo>
                    <a:pt x="2868" y="318"/>
                  </a:lnTo>
                  <a:lnTo>
                    <a:pt x="2862" y="312"/>
                  </a:lnTo>
                  <a:lnTo>
                    <a:pt x="2850" y="312"/>
                  </a:lnTo>
                  <a:lnTo>
                    <a:pt x="2838" y="306"/>
                  </a:lnTo>
                  <a:lnTo>
                    <a:pt x="2832" y="306"/>
                  </a:lnTo>
                  <a:lnTo>
                    <a:pt x="2826" y="294"/>
                  </a:lnTo>
                  <a:lnTo>
                    <a:pt x="2820" y="288"/>
                  </a:lnTo>
                  <a:lnTo>
                    <a:pt x="2820" y="282"/>
                  </a:lnTo>
                  <a:lnTo>
                    <a:pt x="2814" y="288"/>
                  </a:lnTo>
                  <a:lnTo>
                    <a:pt x="2808" y="288"/>
                  </a:lnTo>
                  <a:lnTo>
                    <a:pt x="2808" y="264"/>
                  </a:lnTo>
                  <a:lnTo>
                    <a:pt x="2844" y="270"/>
                  </a:lnTo>
                  <a:lnTo>
                    <a:pt x="2850" y="264"/>
                  </a:lnTo>
                  <a:lnTo>
                    <a:pt x="2850" y="246"/>
                  </a:lnTo>
                  <a:lnTo>
                    <a:pt x="2862" y="246"/>
                  </a:lnTo>
                  <a:lnTo>
                    <a:pt x="2868" y="228"/>
                  </a:lnTo>
                  <a:lnTo>
                    <a:pt x="2850" y="228"/>
                  </a:lnTo>
                  <a:lnTo>
                    <a:pt x="2844" y="240"/>
                  </a:lnTo>
                  <a:lnTo>
                    <a:pt x="2820" y="228"/>
                  </a:lnTo>
                  <a:lnTo>
                    <a:pt x="2820" y="210"/>
                  </a:lnTo>
                  <a:lnTo>
                    <a:pt x="2802" y="210"/>
                  </a:lnTo>
                  <a:lnTo>
                    <a:pt x="2790" y="216"/>
                  </a:lnTo>
                  <a:lnTo>
                    <a:pt x="2736" y="216"/>
                  </a:lnTo>
                  <a:lnTo>
                    <a:pt x="2724" y="222"/>
                  </a:lnTo>
                  <a:lnTo>
                    <a:pt x="2712" y="222"/>
                  </a:lnTo>
                  <a:lnTo>
                    <a:pt x="2700" y="228"/>
                  </a:lnTo>
                  <a:lnTo>
                    <a:pt x="2682" y="228"/>
                  </a:lnTo>
                  <a:lnTo>
                    <a:pt x="2658" y="216"/>
                  </a:lnTo>
                  <a:lnTo>
                    <a:pt x="2658" y="210"/>
                  </a:lnTo>
                  <a:lnTo>
                    <a:pt x="2652" y="204"/>
                  </a:lnTo>
                  <a:lnTo>
                    <a:pt x="2652" y="198"/>
                  </a:lnTo>
                  <a:lnTo>
                    <a:pt x="2646" y="192"/>
                  </a:lnTo>
                  <a:lnTo>
                    <a:pt x="2628" y="192"/>
                  </a:lnTo>
                  <a:lnTo>
                    <a:pt x="2622" y="198"/>
                  </a:lnTo>
                  <a:lnTo>
                    <a:pt x="2616" y="198"/>
                  </a:lnTo>
                  <a:lnTo>
                    <a:pt x="2610" y="192"/>
                  </a:lnTo>
                  <a:lnTo>
                    <a:pt x="2670" y="162"/>
                  </a:lnTo>
                  <a:lnTo>
                    <a:pt x="2658" y="150"/>
                  </a:lnTo>
                  <a:lnTo>
                    <a:pt x="2640" y="150"/>
                  </a:lnTo>
                  <a:lnTo>
                    <a:pt x="2628" y="162"/>
                  </a:lnTo>
                  <a:lnTo>
                    <a:pt x="2616" y="168"/>
                  </a:lnTo>
                  <a:lnTo>
                    <a:pt x="2610" y="174"/>
                  </a:lnTo>
                  <a:lnTo>
                    <a:pt x="2604" y="174"/>
                  </a:lnTo>
                  <a:lnTo>
                    <a:pt x="2580" y="186"/>
                  </a:lnTo>
                  <a:lnTo>
                    <a:pt x="2562" y="192"/>
                  </a:lnTo>
                  <a:lnTo>
                    <a:pt x="2538" y="204"/>
                  </a:lnTo>
                  <a:lnTo>
                    <a:pt x="2508" y="204"/>
                  </a:lnTo>
                  <a:lnTo>
                    <a:pt x="2496" y="216"/>
                  </a:lnTo>
                  <a:lnTo>
                    <a:pt x="2448" y="216"/>
                  </a:lnTo>
                  <a:lnTo>
                    <a:pt x="2448" y="210"/>
                  </a:lnTo>
                  <a:lnTo>
                    <a:pt x="2454" y="204"/>
                  </a:lnTo>
                  <a:lnTo>
                    <a:pt x="2460" y="204"/>
                  </a:lnTo>
                  <a:lnTo>
                    <a:pt x="2472" y="192"/>
                  </a:lnTo>
                  <a:lnTo>
                    <a:pt x="2460" y="192"/>
                  </a:lnTo>
                  <a:lnTo>
                    <a:pt x="2448" y="198"/>
                  </a:lnTo>
                  <a:lnTo>
                    <a:pt x="2412" y="198"/>
                  </a:lnTo>
                  <a:lnTo>
                    <a:pt x="2400" y="204"/>
                  </a:lnTo>
                  <a:lnTo>
                    <a:pt x="2394" y="210"/>
                  </a:lnTo>
                  <a:lnTo>
                    <a:pt x="2370" y="210"/>
                  </a:lnTo>
                  <a:lnTo>
                    <a:pt x="2370" y="198"/>
                  </a:lnTo>
                  <a:lnTo>
                    <a:pt x="2400" y="180"/>
                  </a:lnTo>
                  <a:lnTo>
                    <a:pt x="2442" y="168"/>
                  </a:lnTo>
                  <a:lnTo>
                    <a:pt x="2502" y="138"/>
                  </a:lnTo>
                  <a:lnTo>
                    <a:pt x="2520" y="126"/>
                  </a:lnTo>
                  <a:lnTo>
                    <a:pt x="2544" y="120"/>
                  </a:lnTo>
                  <a:lnTo>
                    <a:pt x="2574" y="114"/>
                  </a:lnTo>
                  <a:lnTo>
                    <a:pt x="2580" y="114"/>
                  </a:lnTo>
                  <a:lnTo>
                    <a:pt x="2592" y="108"/>
                  </a:lnTo>
                  <a:lnTo>
                    <a:pt x="2574" y="108"/>
                  </a:lnTo>
                  <a:lnTo>
                    <a:pt x="2562" y="102"/>
                  </a:lnTo>
                  <a:lnTo>
                    <a:pt x="2556" y="102"/>
                  </a:lnTo>
                  <a:lnTo>
                    <a:pt x="2556" y="96"/>
                  </a:lnTo>
                  <a:lnTo>
                    <a:pt x="2508" y="102"/>
                  </a:lnTo>
                  <a:lnTo>
                    <a:pt x="2508" y="84"/>
                  </a:lnTo>
                  <a:lnTo>
                    <a:pt x="2502" y="90"/>
                  </a:lnTo>
                  <a:lnTo>
                    <a:pt x="2490" y="96"/>
                  </a:lnTo>
                  <a:lnTo>
                    <a:pt x="2478" y="108"/>
                  </a:lnTo>
                  <a:lnTo>
                    <a:pt x="2466" y="108"/>
                  </a:lnTo>
                  <a:lnTo>
                    <a:pt x="2448" y="90"/>
                  </a:lnTo>
                  <a:lnTo>
                    <a:pt x="2418" y="90"/>
                  </a:lnTo>
                  <a:lnTo>
                    <a:pt x="2412" y="84"/>
                  </a:lnTo>
                  <a:lnTo>
                    <a:pt x="2412" y="78"/>
                  </a:lnTo>
                  <a:lnTo>
                    <a:pt x="2400" y="66"/>
                  </a:lnTo>
                  <a:lnTo>
                    <a:pt x="2388" y="60"/>
                  </a:lnTo>
                  <a:lnTo>
                    <a:pt x="2376" y="60"/>
                  </a:lnTo>
                  <a:lnTo>
                    <a:pt x="2364" y="72"/>
                  </a:lnTo>
                  <a:lnTo>
                    <a:pt x="2364" y="78"/>
                  </a:lnTo>
                  <a:lnTo>
                    <a:pt x="2352" y="78"/>
                  </a:lnTo>
                  <a:lnTo>
                    <a:pt x="2334" y="60"/>
                  </a:lnTo>
                  <a:lnTo>
                    <a:pt x="2322" y="60"/>
                  </a:lnTo>
                  <a:lnTo>
                    <a:pt x="2304" y="54"/>
                  </a:lnTo>
                  <a:lnTo>
                    <a:pt x="2292" y="48"/>
                  </a:lnTo>
                  <a:lnTo>
                    <a:pt x="2292" y="36"/>
                  </a:lnTo>
                  <a:lnTo>
                    <a:pt x="2298" y="24"/>
                  </a:lnTo>
                  <a:lnTo>
                    <a:pt x="2310" y="12"/>
                  </a:lnTo>
                  <a:lnTo>
                    <a:pt x="2298" y="0"/>
                  </a:lnTo>
                  <a:lnTo>
                    <a:pt x="2286" y="6"/>
                  </a:lnTo>
                  <a:lnTo>
                    <a:pt x="2280" y="12"/>
                  </a:lnTo>
                  <a:lnTo>
                    <a:pt x="2274" y="24"/>
                  </a:lnTo>
                  <a:lnTo>
                    <a:pt x="2274" y="30"/>
                  </a:lnTo>
                  <a:lnTo>
                    <a:pt x="2268" y="42"/>
                  </a:lnTo>
                  <a:lnTo>
                    <a:pt x="558" y="42"/>
                  </a:lnTo>
                  <a:lnTo>
                    <a:pt x="552" y="54"/>
                  </a:lnTo>
                  <a:lnTo>
                    <a:pt x="552" y="60"/>
                  </a:lnTo>
                  <a:lnTo>
                    <a:pt x="546" y="60"/>
                  </a:lnTo>
                  <a:lnTo>
                    <a:pt x="546" y="72"/>
                  </a:lnTo>
                  <a:lnTo>
                    <a:pt x="540" y="84"/>
                  </a:lnTo>
                  <a:lnTo>
                    <a:pt x="540" y="108"/>
                  </a:lnTo>
                  <a:lnTo>
                    <a:pt x="510" y="126"/>
                  </a:lnTo>
                  <a:lnTo>
                    <a:pt x="504" y="144"/>
                  </a:lnTo>
                  <a:lnTo>
                    <a:pt x="486" y="168"/>
                  </a:lnTo>
                  <a:lnTo>
                    <a:pt x="438" y="180"/>
                  </a:lnTo>
                  <a:lnTo>
                    <a:pt x="474" y="162"/>
                  </a:lnTo>
                  <a:lnTo>
                    <a:pt x="450" y="162"/>
                  </a:lnTo>
                  <a:lnTo>
                    <a:pt x="456" y="156"/>
                  </a:lnTo>
                  <a:lnTo>
                    <a:pt x="462" y="144"/>
                  </a:lnTo>
                  <a:lnTo>
                    <a:pt x="486" y="120"/>
                  </a:lnTo>
                  <a:lnTo>
                    <a:pt x="492" y="120"/>
                  </a:lnTo>
                  <a:lnTo>
                    <a:pt x="504" y="108"/>
                  </a:lnTo>
                  <a:lnTo>
                    <a:pt x="504" y="102"/>
                  </a:lnTo>
                  <a:lnTo>
                    <a:pt x="456" y="102"/>
                  </a:lnTo>
                  <a:lnTo>
                    <a:pt x="450" y="96"/>
                  </a:lnTo>
                  <a:lnTo>
                    <a:pt x="438" y="90"/>
                  </a:lnTo>
                  <a:lnTo>
                    <a:pt x="432" y="84"/>
                  </a:lnTo>
                  <a:lnTo>
                    <a:pt x="420" y="78"/>
                  </a:lnTo>
                  <a:lnTo>
                    <a:pt x="402" y="78"/>
                  </a:lnTo>
                  <a:lnTo>
                    <a:pt x="390" y="90"/>
                  </a:lnTo>
                  <a:lnTo>
                    <a:pt x="384" y="102"/>
                  </a:lnTo>
                  <a:lnTo>
                    <a:pt x="384" y="150"/>
                  </a:lnTo>
                  <a:lnTo>
                    <a:pt x="378" y="156"/>
                  </a:lnTo>
                  <a:lnTo>
                    <a:pt x="378" y="162"/>
                  </a:lnTo>
                  <a:lnTo>
                    <a:pt x="360" y="180"/>
                  </a:lnTo>
                  <a:lnTo>
                    <a:pt x="390" y="186"/>
                  </a:lnTo>
                  <a:lnTo>
                    <a:pt x="360" y="192"/>
                  </a:lnTo>
                  <a:lnTo>
                    <a:pt x="366" y="210"/>
                  </a:lnTo>
                  <a:lnTo>
                    <a:pt x="348" y="234"/>
                  </a:lnTo>
                  <a:lnTo>
                    <a:pt x="354" y="234"/>
                  </a:lnTo>
                  <a:lnTo>
                    <a:pt x="366" y="246"/>
                  </a:lnTo>
                  <a:lnTo>
                    <a:pt x="372" y="246"/>
                  </a:lnTo>
                  <a:lnTo>
                    <a:pt x="378" y="252"/>
                  </a:lnTo>
                  <a:lnTo>
                    <a:pt x="330" y="252"/>
                  </a:lnTo>
                  <a:lnTo>
                    <a:pt x="324" y="264"/>
                  </a:lnTo>
                  <a:lnTo>
                    <a:pt x="306" y="282"/>
                  </a:lnTo>
                  <a:lnTo>
                    <a:pt x="270" y="342"/>
                  </a:lnTo>
                  <a:lnTo>
                    <a:pt x="258" y="360"/>
                  </a:lnTo>
                  <a:lnTo>
                    <a:pt x="216" y="402"/>
                  </a:lnTo>
                  <a:lnTo>
                    <a:pt x="192" y="432"/>
                  </a:lnTo>
                  <a:lnTo>
                    <a:pt x="174" y="456"/>
                  </a:lnTo>
                  <a:lnTo>
                    <a:pt x="168" y="462"/>
                  </a:lnTo>
                  <a:lnTo>
                    <a:pt x="174" y="480"/>
                  </a:lnTo>
                  <a:lnTo>
                    <a:pt x="168" y="480"/>
                  </a:lnTo>
                  <a:lnTo>
                    <a:pt x="162" y="486"/>
                  </a:lnTo>
                  <a:lnTo>
                    <a:pt x="150" y="492"/>
                  </a:lnTo>
                  <a:lnTo>
                    <a:pt x="126" y="516"/>
                  </a:lnTo>
                  <a:lnTo>
                    <a:pt x="120" y="534"/>
                  </a:lnTo>
                  <a:lnTo>
                    <a:pt x="120" y="546"/>
                  </a:lnTo>
                  <a:lnTo>
                    <a:pt x="102" y="570"/>
                  </a:lnTo>
                  <a:lnTo>
                    <a:pt x="96" y="618"/>
                  </a:lnTo>
                  <a:lnTo>
                    <a:pt x="90" y="630"/>
                  </a:lnTo>
                  <a:lnTo>
                    <a:pt x="72" y="648"/>
                  </a:lnTo>
                  <a:lnTo>
                    <a:pt x="60" y="672"/>
                  </a:lnTo>
                  <a:lnTo>
                    <a:pt x="54" y="678"/>
                  </a:lnTo>
                  <a:lnTo>
                    <a:pt x="42" y="684"/>
                  </a:lnTo>
                  <a:lnTo>
                    <a:pt x="18" y="708"/>
                  </a:lnTo>
                  <a:lnTo>
                    <a:pt x="12" y="720"/>
                  </a:lnTo>
                  <a:lnTo>
                    <a:pt x="18" y="732"/>
                  </a:lnTo>
                  <a:lnTo>
                    <a:pt x="36" y="750"/>
                  </a:lnTo>
                  <a:lnTo>
                    <a:pt x="36" y="762"/>
                  </a:lnTo>
                  <a:lnTo>
                    <a:pt x="30" y="774"/>
                  </a:lnTo>
                  <a:lnTo>
                    <a:pt x="18" y="786"/>
                  </a:lnTo>
                  <a:lnTo>
                    <a:pt x="12" y="798"/>
                  </a:lnTo>
                  <a:lnTo>
                    <a:pt x="6" y="816"/>
                  </a:lnTo>
                  <a:lnTo>
                    <a:pt x="0" y="828"/>
                  </a:lnTo>
                  <a:lnTo>
                    <a:pt x="0" y="840"/>
                  </a:lnTo>
                  <a:lnTo>
                    <a:pt x="6" y="852"/>
                  </a:lnTo>
                  <a:lnTo>
                    <a:pt x="12" y="870"/>
                  </a:lnTo>
                  <a:lnTo>
                    <a:pt x="12" y="882"/>
                  </a:lnTo>
                  <a:lnTo>
                    <a:pt x="18" y="900"/>
                  </a:lnTo>
                  <a:lnTo>
                    <a:pt x="24" y="906"/>
                  </a:lnTo>
                  <a:lnTo>
                    <a:pt x="24" y="912"/>
                  </a:lnTo>
                  <a:lnTo>
                    <a:pt x="48" y="894"/>
                  </a:lnTo>
                  <a:lnTo>
                    <a:pt x="114" y="900"/>
                  </a:lnTo>
                  <a:lnTo>
                    <a:pt x="78" y="900"/>
                  </a:lnTo>
                  <a:lnTo>
                    <a:pt x="66" y="906"/>
                  </a:lnTo>
                  <a:lnTo>
                    <a:pt x="60" y="906"/>
                  </a:lnTo>
                  <a:lnTo>
                    <a:pt x="48" y="918"/>
                  </a:lnTo>
                  <a:lnTo>
                    <a:pt x="48" y="942"/>
                  </a:lnTo>
                  <a:lnTo>
                    <a:pt x="30" y="924"/>
                  </a:lnTo>
                  <a:lnTo>
                    <a:pt x="24" y="924"/>
                  </a:lnTo>
                  <a:lnTo>
                    <a:pt x="18" y="936"/>
                  </a:lnTo>
                  <a:lnTo>
                    <a:pt x="18" y="942"/>
                  </a:lnTo>
                  <a:lnTo>
                    <a:pt x="12" y="960"/>
                  </a:lnTo>
                  <a:lnTo>
                    <a:pt x="12" y="978"/>
                  </a:lnTo>
                  <a:lnTo>
                    <a:pt x="18" y="984"/>
                  </a:lnTo>
                  <a:lnTo>
                    <a:pt x="30" y="990"/>
                  </a:lnTo>
                  <a:lnTo>
                    <a:pt x="42" y="990"/>
                  </a:lnTo>
                  <a:lnTo>
                    <a:pt x="42" y="1002"/>
                  </a:lnTo>
                  <a:lnTo>
                    <a:pt x="36" y="1008"/>
                  </a:lnTo>
                  <a:lnTo>
                    <a:pt x="36" y="1014"/>
                  </a:lnTo>
                  <a:lnTo>
                    <a:pt x="18" y="1032"/>
                  </a:lnTo>
                  <a:lnTo>
                    <a:pt x="12" y="1044"/>
                  </a:lnTo>
                  <a:lnTo>
                    <a:pt x="12" y="1056"/>
                  </a:lnTo>
                  <a:lnTo>
                    <a:pt x="18" y="1068"/>
                  </a:lnTo>
                  <a:lnTo>
                    <a:pt x="24" y="1074"/>
                  </a:lnTo>
                  <a:lnTo>
                    <a:pt x="36" y="1098"/>
                  </a:lnTo>
                  <a:lnTo>
                    <a:pt x="42" y="1104"/>
                  </a:lnTo>
                  <a:lnTo>
                    <a:pt x="54" y="1128"/>
                  </a:lnTo>
                  <a:lnTo>
                    <a:pt x="60" y="1134"/>
                  </a:lnTo>
                  <a:lnTo>
                    <a:pt x="60" y="1146"/>
                  </a:lnTo>
                  <a:lnTo>
                    <a:pt x="54" y="1152"/>
                  </a:lnTo>
                  <a:lnTo>
                    <a:pt x="42" y="1176"/>
                  </a:lnTo>
                  <a:lnTo>
                    <a:pt x="36" y="1182"/>
                  </a:lnTo>
                  <a:lnTo>
                    <a:pt x="36" y="1188"/>
                  </a:lnTo>
                  <a:lnTo>
                    <a:pt x="42" y="1194"/>
                  </a:lnTo>
                  <a:lnTo>
                    <a:pt x="54" y="1194"/>
                  </a:lnTo>
                  <a:lnTo>
                    <a:pt x="72" y="1200"/>
                  </a:lnTo>
                  <a:lnTo>
                    <a:pt x="102" y="1200"/>
                  </a:lnTo>
                  <a:lnTo>
                    <a:pt x="102" y="1212"/>
                  </a:lnTo>
                  <a:lnTo>
                    <a:pt x="120" y="1230"/>
                  </a:lnTo>
                  <a:lnTo>
                    <a:pt x="132" y="1230"/>
                  </a:lnTo>
                  <a:lnTo>
                    <a:pt x="144" y="1224"/>
                  </a:lnTo>
                  <a:lnTo>
                    <a:pt x="150" y="1224"/>
                  </a:lnTo>
                  <a:lnTo>
                    <a:pt x="162" y="1218"/>
                  </a:lnTo>
                  <a:lnTo>
                    <a:pt x="168" y="1248"/>
                  </a:lnTo>
                  <a:lnTo>
                    <a:pt x="174" y="1248"/>
                  </a:lnTo>
                  <a:lnTo>
                    <a:pt x="180" y="1254"/>
                  </a:lnTo>
                  <a:lnTo>
                    <a:pt x="204" y="1266"/>
                  </a:lnTo>
                  <a:lnTo>
                    <a:pt x="216" y="1290"/>
                  </a:lnTo>
                  <a:lnTo>
                    <a:pt x="216" y="1314"/>
                  </a:lnTo>
                  <a:lnTo>
                    <a:pt x="210" y="1338"/>
                  </a:lnTo>
                  <a:lnTo>
                    <a:pt x="216" y="1344"/>
                  </a:lnTo>
                  <a:lnTo>
                    <a:pt x="360" y="1338"/>
                  </a:lnTo>
                  <a:lnTo>
                    <a:pt x="354" y="1344"/>
                  </a:lnTo>
                  <a:lnTo>
                    <a:pt x="354" y="1350"/>
                  </a:lnTo>
                  <a:lnTo>
                    <a:pt x="360" y="1350"/>
                  </a:lnTo>
                  <a:lnTo>
                    <a:pt x="570" y="1446"/>
                  </a:lnTo>
                  <a:lnTo>
                    <a:pt x="774" y="1446"/>
                  </a:lnTo>
                  <a:lnTo>
                    <a:pt x="774" y="1440"/>
                  </a:lnTo>
                  <a:lnTo>
                    <a:pt x="780" y="1428"/>
                  </a:lnTo>
                  <a:lnTo>
                    <a:pt x="780" y="1410"/>
                  </a:lnTo>
                  <a:lnTo>
                    <a:pt x="786" y="1404"/>
                  </a:lnTo>
                  <a:lnTo>
                    <a:pt x="900" y="1404"/>
                  </a:lnTo>
                  <a:lnTo>
                    <a:pt x="912" y="1416"/>
                  </a:lnTo>
                  <a:lnTo>
                    <a:pt x="912" y="1440"/>
                  </a:lnTo>
                  <a:lnTo>
                    <a:pt x="942" y="1452"/>
                  </a:lnTo>
                  <a:lnTo>
                    <a:pt x="948" y="1482"/>
                  </a:lnTo>
                  <a:lnTo>
                    <a:pt x="960" y="1482"/>
                  </a:lnTo>
                  <a:lnTo>
                    <a:pt x="972" y="1488"/>
                  </a:lnTo>
                  <a:lnTo>
                    <a:pt x="984" y="1500"/>
                  </a:lnTo>
                  <a:lnTo>
                    <a:pt x="990" y="1512"/>
                  </a:lnTo>
                  <a:lnTo>
                    <a:pt x="990" y="1554"/>
                  </a:lnTo>
                  <a:lnTo>
                    <a:pt x="984" y="1566"/>
                  </a:lnTo>
                  <a:lnTo>
                    <a:pt x="984" y="1578"/>
                  </a:lnTo>
                  <a:lnTo>
                    <a:pt x="1014" y="1608"/>
                  </a:lnTo>
                  <a:lnTo>
                    <a:pt x="1026" y="1614"/>
                  </a:lnTo>
                  <a:lnTo>
                    <a:pt x="1044" y="1626"/>
                  </a:lnTo>
                  <a:lnTo>
                    <a:pt x="1056" y="1626"/>
                  </a:lnTo>
                  <a:lnTo>
                    <a:pt x="1080" y="1614"/>
                  </a:lnTo>
                  <a:lnTo>
                    <a:pt x="1092" y="1602"/>
                  </a:lnTo>
                  <a:lnTo>
                    <a:pt x="1104" y="1578"/>
                  </a:lnTo>
                  <a:lnTo>
                    <a:pt x="1116" y="1566"/>
                  </a:lnTo>
                  <a:lnTo>
                    <a:pt x="1134" y="1566"/>
                  </a:lnTo>
                  <a:lnTo>
                    <a:pt x="1134" y="1560"/>
                  </a:lnTo>
                  <a:lnTo>
                    <a:pt x="1152" y="1566"/>
                  </a:lnTo>
                  <a:lnTo>
                    <a:pt x="1194" y="1566"/>
                  </a:lnTo>
                  <a:lnTo>
                    <a:pt x="1200" y="1578"/>
                  </a:lnTo>
                  <a:lnTo>
                    <a:pt x="1206" y="1584"/>
                  </a:lnTo>
                  <a:lnTo>
                    <a:pt x="1212" y="1596"/>
                  </a:lnTo>
                  <a:lnTo>
                    <a:pt x="1224" y="1608"/>
                  </a:lnTo>
                  <a:lnTo>
                    <a:pt x="1230" y="1620"/>
                  </a:lnTo>
                  <a:lnTo>
                    <a:pt x="1242" y="1632"/>
                  </a:lnTo>
                  <a:lnTo>
                    <a:pt x="1242" y="1656"/>
                  </a:lnTo>
                  <a:lnTo>
                    <a:pt x="1236" y="1668"/>
                  </a:lnTo>
                  <a:lnTo>
                    <a:pt x="1236" y="1680"/>
                  </a:lnTo>
                  <a:lnTo>
                    <a:pt x="1242" y="1692"/>
                  </a:lnTo>
                  <a:lnTo>
                    <a:pt x="1254" y="1698"/>
                  </a:lnTo>
                  <a:lnTo>
                    <a:pt x="1254" y="1722"/>
                  </a:lnTo>
                  <a:lnTo>
                    <a:pt x="1260" y="1728"/>
                  </a:lnTo>
                  <a:lnTo>
                    <a:pt x="1272" y="1734"/>
                  </a:lnTo>
                  <a:lnTo>
                    <a:pt x="1284" y="1746"/>
                  </a:lnTo>
                  <a:lnTo>
                    <a:pt x="1284" y="1752"/>
                  </a:lnTo>
                  <a:lnTo>
                    <a:pt x="1278" y="1758"/>
                  </a:lnTo>
                  <a:lnTo>
                    <a:pt x="1272" y="1758"/>
                  </a:lnTo>
                  <a:lnTo>
                    <a:pt x="1272" y="1794"/>
                  </a:lnTo>
                  <a:lnTo>
                    <a:pt x="1284" y="1806"/>
                  </a:lnTo>
                  <a:lnTo>
                    <a:pt x="1284" y="1836"/>
                  </a:lnTo>
                  <a:lnTo>
                    <a:pt x="1296" y="1848"/>
                  </a:lnTo>
                  <a:lnTo>
                    <a:pt x="1314" y="1854"/>
                  </a:lnTo>
                  <a:lnTo>
                    <a:pt x="1326" y="1854"/>
                  </a:lnTo>
                  <a:lnTo>
                    <a:pt x="1338" y="1866"/>
                  </a:lnTo>
                  <a:lnTo>
                    <a:pt x="1380" y="1866"/>
                  </a:lnTo>
                  <a:lnTo>
                    <a:pt x="1380" y="1872"/>
                  </a:lnTo>
                  <a:lnTo>
                    <a:pt x="1386" y="1884"/>
                  </a:lnTo>
                  <a:lnTo>
                    <a:pt x="1410" y="1884"/>
                  </a:lnTo>
                  <a:lnTo>
                    <a:pt x="1410" y="1878"/>
                  </a:lnTo>
                  <a:lnTo>
                    <a:pt x="1398" y="1806"/>
                  </a:lnTo>
                  <a:lnTo>
                    <a:pt x="1416" y="1788"/>
                  </a:lnTo>
                  <a:lnTo>
                    <a:pt x="1398" y="1776"/>
                  </a:lnTo>
                  <a:lnTo>
                    <a:pt x="1398" y="1758"/>
                  </a:lnTo>
                  <a:lnTo>
                    <a:pt x="1404" y="1764"/>
                  </a:lnTo>
                  <a:lnTo>
                    <a:pt x="1422" y="1764"/>
                  </a:lnTo>
                  <a:lnTo>
                    <a:pt x="1428" y="1758"/>
                  </a:lnTo>
                  <a:lnTo>
                    <a:pt x="1428" y="1728"/>
                  </a:lnTo>
                  <a:lnTo>
                    <a:pt x="1452" y="1722"/>
                  </a:lnTo>
                  <a:lnTo>
                    <a:pt x="1458" y="1698"/>
                  </a:lnTo>
                  <a:lnTo>
                    <a:pt x="1476" y="1704"/>
                  </a:lnTo>
                  <a:lnTo>
                    <a:pt x="1494" y="1692"/>
                  </a:lnTo>
                  <a:lnTo>
                    <a:pt x="1488" y="1668"/>
                  </a:lnTo>
                  <a:lnTo>
                    <a:pt x="1500" y="1680"/>
                  </a:lnTo>
                  <a:lnTo>
                    <a:pt x="1500" y="1668"/>
                  </a:lnTo>
                  <a:lnTo>
                    <a:pt x="1506" y="1656"/>
                  </a:lnTo>
                  <a:lnTo>
                    <a:pt x="1512" y="1650"/>
                  </a:lnTo>
                  <a:lnTo>
                    <a:pt x="1518" y="1650"/>
                  </a:lnTo>
                  <a:lnTo>
                    <a:pt x="1524" y="1656"/>
                  </a:lnTo>
                  <a:lnTo>
                    <a:pt x="1524" y="1668"/>
                  </a:lnTo>
                  <a:lnTo>
                    <a:pt x="1542" y="1668"/>
                  </a:lnTo>
                  <a:lnTo>
                    <a:pt x="1554" y="1662"/>
                  </a:lnTo>
                  <a:lnTo>
                    <a:pt x="1572" y="1656"/>
                  </a:lnTo>
                  <a:lnTo>
                    <a:pt x="1596" y="1644"/>
                  </a:lnTo>
                  <a:lnTo>
                    <a:pt x="1602" y="1638"/>
                  </a:lnTo>
                  <a:lnTo>
                    <a:pt x="1608" y="1626"/>
                  </a:lnTo>
                  <a:lnTo>
                    <a:pt x="1620" y="1620"/>
                  </a:lnTo>
                  <a:lnTo>
                    <a:pt x="1626" y="1608"/>
                  </a:lnTo>
                  <a:lnTo>
                    <a:pt x="1632" y="1602"/>
                  </a:lnTo>
                  <a:lnTo>
                    <a:pt x="1632" y="1590"/>
                  </a:lnTo>
                  <a:lnTo>
                    <a:pt x="1626" y="1584"/>
                  </a:lnTo>
                  <a:lnTo>
                    <a:pt x="1626" y="1566"/>
                  </a:lnTo>
                  <a:lnTo>
                    <a:pt x="1632" y="1566"/>
                  </a:lnTo>
                  <a:lnTo>
                    <a:pt x="1656" y="1578"/>
                  </a:lnTo>
                  <a:lnTo>
                    <a:pt x="1662" y="1584"/>
                  </a:lnTo>
                  <a:lnTo>
                    <a:pt x="1674" y="1590"/>
                  </a:lnTo>
                  <a:lnTo>
                    <a:pt x="1686" y="1590"/>
                  </a:lnTo>
                  <a:lnTo>
                    <a:pt x="1692" y="1584"/>
                  </a:lnTo>
                  <a:lnTo>
                    <a:pt x="1710" y="1548"/>
                  </a:lnTo>
                  <a:lnTo>
                    <a:pt x="1716" y="1548"/>
                  </a:lnTo>
                  <a:lnTo>
                    <a:pt x="1734" y="1566"/>
                  </a:lnTo>
                  <a:lnTo>
                    <a:pt x="1746" y="1566"/>
                  </a:lnTo>
                  <a:lnTo>
                    <a:pt x="1752" y="1560"/>
                  </a:lnTo>
                  <a:lnTo>
                    <a:pt x="1758" y="1548"/>
                  </a:lnTo>
                  <a:lnTo>
                    <a:pt x="1764" y="1542"/>
                  </a:lnTo>
                  <a:lnTo>
                    <a:pt x="1770" y="1554"/>
                  </a:lnTo>
                  <a:lnTo>
                    <a:pt x="1776" y="1560"/>
                  </a:lnTo>
                  <a:lnTo>
                    <a:pt x="1782" y="1572"/>
                  </a:lnTo>
                  <a:lnTo>
                    <a:pt x="1794" y="1578"/>
                  </a:lnTo>
                  <a:lnTo>
                    <a:pt x="1800" y="1584"/>
                  </a:lnTo>
                  <a:lnTo>
                    <a:pt x="1818" y="1584"/>
                  </a:lnTo>
                  <a:lnTo>
                    <a:pt x="1824" y="1578"/>
                  </a:lnTo>
                  <a:lnTo>
                    <a:pt x="1830" y="1566"/>
                  </a:lnTo>
                  <a:lnTo>
                    <a:pt x="1842" y="1554"/>
                  </a:lnTo>
                  <a:lnTo>
                    <a:pt x="1848" y="1554"/>
                  </a:lnTo>
                  <a:lnTo>
                    <a:pt x="1860" y="1560"/>
                  </a:lnTo>
                  <a:lnTo>
                    <a:pt x="1872" y="1572"/>
                  </a:lnTo>
                  <a:lnTo>
                    <a:pt x="1872" y="1584"/>
                  </a:lnTo>
                  <a:lnTo>
                    <a:pt x="1878" y="1596"/>
                  </a:lnTo>
                  <a:lnTo>
                    <a:pt x="1878" y="1614"/>
                  </a:lnTo>
                  <a:lnTo>
                    <a:pt x="1914" y="1614"/>
                  </a:lnTo>
                  <a:lnTo>
                    <a:pt x="1920" y="1620"/>
                  </a:lnTo>
                  <a:lnTo>
                    <a:pt x="1926" y="1620"/>
                  </a:lnTo>
                  <a:lnTo>
                    <a:pt x="1926" y="1608"/>
                  </a:lnTo>
                  <a:lnTo>
                    <a:pt x="1932" y="1602"/>
                  </a:lnTo>
                  <a:lnTo>
                    <a:pt x="1932" y="1608"/>
                  </a:lnTo>
                  <a:lnTo>
                    <a:pt x="1956" y="1632"/>
                  </a:lnTo>
                  <a:lnTo>
                    <a:pt x="1962" y="1626"/>
                  </a:lnTo>
                  <a:lnTo>
                    <a:pt x="1968" y="1614"/>
                  </a:lnTo>
                  <a:lnTo>
                    <a:pt x="1968" y="1596"/>
                  </a:lnTo>
                  <a:lnTo>
                    <a:pt x="1962" y="1584"/>
                  </a:lnTo>
                  <a:lnTo>
                    <a:pt x="1980" y="1590"/>
                  </a:lnTo>
                  <a:lnTo>
                    <a:pt x="1992" y="1608"/>
                  </a:lnTo>
                  <a:lnTo>
                    <a:pt x="2004" y="1614"/>
                  </a:lnTo>
                  <a:lnTo>
                    <a:pt x="2004" y="1626"/>
                  </a:lnTo>
                  <a:lnTo>
                    <a:pt x="2010" y="1626"/>
                  </a:lnTo>
                  <a:lnTo>
                    <a:pt x="2016" y="1632"/>
                  </a:lnTo>
                  <a:lnTo>
                    <a:pt x="2028" y="1632"/>
                  </a:lnTo>
                  <a:lnTo>
                    <a:pt x="2034" y="1626"/>
                  </a:lnTo>
                  <a:lnTo>
                    <a:pt x="2034" y="1620"/>
                  </a:lnTo>
                  <a:lnTo>
                    <a:pt x="2028" y="1608"/>
                  </a:lnTo>
                  <a:lnTo>
                    <a:pt x="2022" y="1602"/>
                  </a:lnTo>
                  <a:lnTo>
                    <a:pt x="2010" y="1596"/>
                  </a:lnTo>
                  <a:lnTo>
                    <a:pt x="2004" y="1590"/>
                  </a:lnTo>
                  <a:lnTo>
                    <a:pt x="1998" y="1578"/>
                  </a:lnTo>
                  <a:lnTo>
                    <a:pt x="2010" y="1578"/>
                  </a:lnTo>
                  <a:lnTo>
                    <a:pt x="2022" y="1566"/>
                  </a:lnTo>
                  <a:lnTo>
                    <a:pt x="2022" y="1554"/>
                  </a:lnTo>
                  <a:lnTo>
                    <a:pt x="2016" y="1548"/>
                  </a:lnTo>
                  <a:lnTo>
                    <a:pt x="1968" y="1548"/>
                  </a:lnTo>
                  <a:lnTo>
                    <a:pt x="1962" y="1542"/>
                  </a:lnTo>
                  <a:lnTo>
                    <a:pt x="1962" y="1530"/>
                  </a:lnTo>
                  <a:lnTo>
                    <a:pt x="1968" y="1524"/>
                  </a:lnTo>
                  <a:lnTo>
                    <a:pt x="1986" y="1524"/>
                  </a:lnTo>
                  <a:lnTo>
                    <a:pt x="1998" y="1530"/>
                  </a:lnTo>
                  <a:lnTo>
                    <a:pt x="2004" y="1530"/>
                  </a:lnTo>
                  <a:lnTo>
                    <a:pt x="2016" y="1536"/>
                  </a:lnTo>
                  <a:lnTo>
                    <a:pt x="2028" y="1536"/>
                  </a:lnTo>
                  <a:lnTo>
                    <a:pt x="2064" y="1518"/>
                  </a:lnTo>
                  <a:lnTo>
                    <a:pt x="2070" y="1512"/>
                  </a:lnTo>
                  <a:lnTo>
                    <a:pt x="2082" y="1512"/>
                  </a:lnTo>
                  <a:lnTo>
                    <a:pt x="2082" y="1518"/>
                  </a:lnTo>
                  <a:lnTo>
                    <a:pt x="2106" y="1518"/>
                  </a:lnTo>
                  <a:lnTo>
                    <a:pt x="2118" y="1512"/>
                  </a:lnTo>
                  <a:lnTo>
                    <a:pt x="2124" y="1512"/>
                  </a:lnTo>
                  <a:lnTo>
                    <a:pt x="2130" y="1506"/>
                  </a:lnTo>
                  <a:lnTo>
                    <a:pt x="2130" y="1500"/>
                  </a:lnTo>
                  <a:lnTo>
                    <a:pt x="2136" y="1488"/>
                  </a:lnTo>
                  <a:lnTo>
                    <a:pt x="2136" y="1482"/>
                  </a:lnTo>
                  <a:lnTo>
                    <a:pt x="2142" y="1482"/>
                  </a:lnTo>
                  <a:lnTo>
                    <a:pt x="2142" y="1488"/>
                  </a:lnTo>
                  <a:lnTo>
                    <a:pt x="2148" y="1500"/>
                  </a:lnTo>
                  <a:lnTo>
                    <a:pt x="2148" y="1524"/>
                  </a:lnTo>
                  <a:lnTo>
                    <a:pt x="2154" y="1524"/>
                  </a:lnTo>
                  <a:lnTo>
                    <a:pt x="2160" y="1518"/>
                  </a:lnTo>
                  <a:lnTo>
                    <a:pt x="2172" y="1512"/>
                  </a:lnTo>
                  <a:lnTo>
                    <a:pt x="2190" y="1512"/>
                  </a:lnTo>
                  <a:lnTo>
                    <a:pt x="2202" y="1506"/>
                  </a:lnTo>
                  <a:lnTo>
                    <a:pt x="2214" y="1506"/>
                  </a:lnTo>
                  <a:lnTo>
                    <a:pt x="2226" y="1512"/>
                  </a:lnTo>
                  <a:lnTo>
                    <a:pt x="2232" y="1524"/>
                  </a:lnTo>
                  <a:lnTo>
                    <a:pt x="2232" y="1506"/>
                  </a:lnTo>
                  <a:lnTo>
                    <a:pt x="2244" y="1506"/>
                  </a:lnTo>
                  <a:lnTo>
                    <a:pt x="2256" y="1518"/>
                  </a:lnTo>
                  <a:lnTo>
                    <a:pt x="2256" y="1530"/>
                  </a:lnTo>
                  <a:lnTo>
                    <a:pt x="2286" y="1524"/>
                  </a:lnTo>
                  <a:lnTo>
                    <a:pt x="2280" y="1536"/>
                  </a:lnTo>
                  <a:lnTo>
                    <a:pt x="2280" y="1548"/>
                  </a:lnTo>
                  <a:lnTo>
                    <a:pt x="2286" y="1554"/>
                  </a:lnTo>
                  <a:lnTo>
                    <a:pt x="2286" y="1566"/>
                  </a:lnTo>
                  <a:lnTo>
                    <a:pt x="2298" y="1578"/>
                  </a:lnTo>
                  <a:lnTo>
                    <a:pt x="2310" y="1578"/>
                  </a:lnTo>
                  <a:lnTo>
                    <a:pt x="2328" y="1572"/>
                  </a:lnTo>
                  <a:lnTo>
                    <a:pt x="2352" y="1548"/>
                  </a:lnTo>
                  <a:lnTo>
                    <a:pt x="2370" y="1542"/>
                  </a:lnTo>
                  <a:lnTo>
                    <a:pt x="2382" y="1542"/>
                  </a:lnTo>
                  <a:lnTo>
                    <a:pt x="2394" y="1548"/>
                  </a:lnTo>
                  <a:lnTo>
                    <a:pt x="2400" y="1554"/>
                  </a:lnTo>
                  <a:lnTo>
                    <a:pt x="2418" y="1590"/>
                  </a:lnTo>
                  <a:lnTo>
                    <a:pt x="2418" y="1602"/>
                  </a:lnTo>
                  <a:lnTo>
                    <a:pt x="2424" y="1608"/>
                  </a:lnTo>
                  <a:lnTo>
                    <a:pt x="2436" y="1614"/>
                  </a:lnTo>
                  <a:lnTo>
                    <a:pt x="2466" y="1614"/>
                  </a:lnTo>
                  <a:lnTo>
                    <a:pt x="2460" y="1656"/>
                  </a:lnTo>
                  <a:lnTo>
                    <a:pt x="2460" y="1662"/>
                  </a:lnTo>
                  <a:lnTo>
                    <a:pt x="2454" y="1668"/>
                  </a:lnTo>
                  <a:lnTo>
                    <a:pt x="2436" y="1704"/>
                  </a:lnTo>
                  <a:lnTo>
                    <a:pt x="2436" y="1710"/>
                  </a:lnTo>
                  <a:lnTo>
                    <a:pt x="2448" y="1722"/>
                  </a:lnTo>
                  <a:lnTo>
                    <a:pt x="2454" y="1722"/>
                  </a:lnTo>
                  <a:lnTo>
                    <a:pt x="2460" y="1734"/>
                  </a:lnTo>
                  <a:lnTo>
                    <a:pt x="2436" y="1758"/>
                  </a:lnTo>
                  <a:lnTo>
                    <a:pt x="2454" y="1806"/>
                  </a:lnTo>
                  <a:lnTo>
                    <a:pt x="2472" y="1788"/>
                  </a:lnTo>
                  <a:lnTo>
                    <a:pt x="2478" y="1788"/>
                  </a:lnTo>
                  <a:lnTo>
                    <a:pt x="2478" y="1794"/>
                  </a:lnTo>
                  <a:lnTo>
                    <a:pt x="2472" y="1800"/>
                  </a:lnTo>
                  <a:lnTo>
                    <a:pt x="2466" y="1812"/>
                  </a:lnTo>
                  <a:lnTo>
                    <a:pt x="2466" y="1818"/>
                  </a:lnTo>
                  <a:lnTo>
                    <a:pt x="2460" y="1830"/>
                  </a:lnTo>
                  <a:lnTo>
                    <a:pt x="2478" y="1830"/>
                  </a:lnTo>
                  <a:lnTo>
                    <a:pt x="2478" y="1878"/>
                  </a:lnTo>
                  <a:lnTo>
                    <a:pt x="2496" y="1878"/>
                  </a:lnTo>
                  <a:lnTo>
                    <a:pt x="2502" y="1884"/>
                  </a:lnTo>
                  <a:lnTo>
                    <a:pt x="2508" y="1884"/>
                  </a:lnTo>
                  <a:lnTo>
                    <a:pt x="2508" y="1896"/>
                  </a:lnTo>
                  <a:lnTo>
                    <a:pt x="2502" y="1908"/>
                  </a:lnTo>
                  <a:lnTo>
                    <a:pt x="2502" y="1920"/>
                  </a:lnTo>
                  <a:lnTo>
                    <a:pt x="2526" y="1944"/>
                  </a:lnTo>
                  <a:lnTo>
                    <a:pt x="2532" y="1944"/>
                  </a:lnTo>
                  <a:lnTo>
                    <a:pt x="2538" y="1938"/>
                  </a:lnTo>
                  <a:lnTo>
                    <a:pt x="2550" y="1932"/>
                  </a:lnTo>
                  <a:lnTo>
                    <a:pt x="2556" y="1932"/>
                  </a:lnTo>
                  <a:lnTo>
                    <a:pt x="2562" y="1926"/>
                  </a:lnTo>
                  <a:lnTo>
                    <a:pt x="2568" y="1914"/>
                  </a:lnTo>
                  <a:lnTo>
                    <a:pt x="2568" y="1896"/>
                  </a:lnTo>
                  <a:lnTo>
                    <a:pt x="2586" y="1896"/>
                  </a:lnTo>
                  <a:lnTo>
                    <a:pt x="2586" y="1872"/>
                  </a:lnTo>
                  <a:lnTo>
                    <a:pt x="2604" y="1836"/>
                  </a:lnTo>
                  <a:lnTo>
                    <a:pt x="2604" y="1818"/>
                  </a:lnTo>
                  <a:lnTo>
                    <a:pt x="2610" y="1806"/>
                  </a:lnTo>
                  <a:lnTo>
                    <a:pt x="2610" y="1794"/>
                  </a:lnTo>
                  <a:lnTo>
                    <a:pt x="2604" y="1782"/>
                  </a:lnTo>
                  <a:lnTo>
                    <a:pt x="2604" y="1770"/>
                  </a:lnTo>
                  <a:lnTo>
                    <a:pt x="2598" y="1752"/>
                  </a:lnTo>
                  <a:lnTo>
                    <a:pt x="2592" y="1740"/>
                  </a:lnTo>
                  <a:lnTo>
                    <a:pt x="2586" y="1722"/>
                  </a:lnTo>
                  <a:lnTo>
                    <a:pt x="2586" y="1704"/>
                  </a:lnTo>
                  <a:lnTo>
                    <a:pt x="2592" y="1686"/>
                  </a:lnTo>
                  <a:lnTo>
                    <a:pt x="2598" y="1674"/>
                  </a:lnTo>
                  <a:lnTo>
                    <a:pt x="2598" y="1644"/>
                  </a:lnTo>
                  <a:lnTo>
                    <a:pt x="2592" y="1626"/>
                  </a:lnTo>
                  <a:lnTo>
                    <a:pt x="2586" y="1614"/>
                  </a:lnTo>
                  <a:lnTo>
                    <a:pt x="2580" y="1596"/>
                  </a:lnTo>
                  <a:lnTo>
                    <a:pt x="2574" y="1584"/>
                  </a:lnTo>
                  <a:lnTo>
                    <a:pt x="2574" y="1518"/>
                  </a:lnTo>
                  <a:lnTo>
                    <a:pt x="2580" y="1488"/>
                  </a:lnTo>
                  <a:lnTo>
                    <a:pt x="2586" y="1470"/>
                  </a:lnTo>
                  <a:lnTo>
                    <a:pt x="2598" y="1452"/>
                  </a:lnTo>
                  <a:lnTo>
                    <a:pt x="2604" y="1440"/>
                  </a:lnTo>
                  <a:lnTo>
                    <a:pt x="2610" y="1422"/>
                  </a:lnTo>
                  <a:lnTo>
                    <a:pt x="2616" y="1416"/>
                  </a:lnTo>
                  <a:lnTo>
                    <a:pt x="2616" y="1410"/>
                  </a:lnTo>
                  <a:lnTo>
                    <a:pt x="2628" y="1398"/>
                  </a:lnTo>
                  <a:lnTo>
                    <a:pt x="2652" y="1380"/>
                  </a:lnTo>
                  <a:lnTo>
                    <a:pt x="2658" y="1356"/>
                  </a:lnTo>
                  <a:lnTo>
                    <a:pt x="2670" y="1368"/>
                  </a:lnTo>
                  <a:lnTo>
                    <a:pt x="2676" y="1344"/>
                  </a:lnTo>
                  <a:lnTo>
                    <a:pt x="2730" y="1344"/>
                  </a:lnTo>
                  <a:lnTo>
                    <a:pt x="2730" y="1314"/>
                  </a:lnTo>
                  <a:lnTo>
                    <a:pt x="2748" y="1320"/>
                  </a:lnTo>
                  <a:lnTo>
                    <a:pt x="2754" y="1308"/>
                  </a:lnTo>
                  <a:lnTo>
                    <a:pt x="2772" y="1308"/>
                  </a:lnTo>
                  <a:lnTo>
                    <a:pt x="2796" y="1278"/>
                  </a:lnTo>
                  <a:lnTo>
                    <a:pt x="2796" y="1272"/>
                  </a:lnTo>
                  <a:lnTo>
                    <a:pt x="2802" y="1266"/>
                  </a:lnTo>
                  <a:lnTo>
                    <a:pt x="2814" y="1242"/>
                  </a:lnTo>
                  <a:lnTo>
                    <a:pt x="2832" y="1236"/>
                  </a:lnTo>
                  <a:lnTo>
                    <a:pt x="2862" y="1236"/>
                  </a:lnTo>
                  <a:lnTo>
                    <a:pt x="2874" y="1242"/>
                  </a:lnTo>
                  <a:lnTo>
                    <a:pt x="2886" y="1242"/>
                  </a:lnTo>
                  <a:lnTo>
                    <a:pt x="2892" y="1236"/>
                  </a:lnTo>
                  <a:lnTo>
                    <a:pt x="2904" y="1212"/>
                  </a:lnTo>
                  <a:lnTo>
                    <a:pt x="2910" y="1206"/>
                  </a:lnTo>
                  <a:lnTo>
                    <a:pt x="2916" y="1194"/>
                  </a:lnTo>
                  <a:lnTo>
                    <a:pt x="2928" y="1200"/>
                  </a:lnTo>
                  <a:lnTo>
                    <a:pt x="2934" y="1176"/>
                  </a:lnTo>
                  <a:lnTo>
                    <a:pt x="3018" y="1170"/>
                  </a:lnTo>
                  <a:lnTo>
                    <a:pt x="3024" y="1146"/>
                  </a:lnTo>
                  <a:lnTo>
                    <a:pt x="2982" y="1152"/>
                  </a:lnTo>
                  <a:lnTo>
                    <a:pt x="2988" y="1146"/>
                  </a:lnTo>
                  <a:lnTo>
                    <a:pt x="3000" y="1140"/>
                  </a:lnTo>
                  <a:lnTo>
                    <a:pt x="3006" y="1140"/>
                  </a:lnTo>
                  <a:lnTo>
                    <a:pt x="3006" y="1134"/>
                  </a:lnTo>
                  <a:lnTo>
                    <a:pt x="3000" y="1128"/>
                  </a:lnTo>
                  <a:lnTo>
                    <a:pt x="2994" y="1116"/>
                  </a:lnTo>
                  <a:lnTo>
                    <a:pt x="2988" y="1110"/>
                  </a:lnTo>
                  <a:lnTo>
                    <a:pt x="3024" y="1104"/>
                  </a:lnTo>
                  <a:lnTo>
                    <a:pt x="3048" y="1116"/>
                  </a:lnTo>
                  <a:lnTo>
                    <a:pt x="3078" y="1080"/>
                  </a:lnTo>
                  <a:lnTo>
                    <a:pt x="3024" y="1074"/>
                  </a:lnTo>
                  <a:lnTo>
                    <a:pt x="3024" y="1050"/>
                  </a:lnTo>
                  <a:lnTo>
                    <a:pt x="3036" y="1062"/>
                  </a:lnTo>
                  <a:lnTo>
                    <a:pt x="3078" y="1050"/>
                  </a:lnTo>
                  <a:lnTo>
                    <a:pt x="3084" y="990"/>
                  </a:lnTo>
                  <a:lnTo>
                    <a:pt x="3054" y="1002"/>
                  </a:lnTo>
                  <a:lnTo>
                    <a:pt x="3048" y="972"/>
                  </a:lnTo>
                  <a:lnTo>
                    <a:pt x="3024" y="960"/>
                  </a:lnTo>
                  <a:lnTo>
                    <a:pt x="3072" y="978"/>
                  </a:lnTo>
                  <a:lnTo>
                    <a:pt x="3078" y="972"/>
                  </a:lnTo>
                  <a:lnTo>
                    <a:pt x="3060" y="954"/>
                  </a:lnTo>
                  <a:lnTo>
                    <a:pt x="3090" y="954"/>
                  </a:lnTo>
                  <a:lnTo>
                    <a:pt x="3084" y="948"/>
                  </a:lnTo>
                  <a:lnTo>
                    <a:pt x="3078" y="936"/>
                  </a:lnTo>
                  <a:lnTo>
                    <a:pt x="3060" y="918"/>
                  </a:lnTo>
                  <a:lnTo>
                    <a:pt x="3054" y="906"/>
                  </a:lnTo>
                  <a:lnTo>
                    <a:pt x="3054" y="894"/>
                  </a:lnTo>
                  <a:lnTo>
                    <a:pt x="3060" y="888"/>
                  </a:lnTo>
                  <a:lnTo>
                    <a:pt x="3042" y="870"/>
                  </a:lnTo>
                  <a:lnTo>
                    <a:pt x="3042" y="864"/>
                  </a:lnTo>
                  <a:lnTo>
                    <a:pt x="3048" y="864"/>
                  </a:lnTo>
                  <a:lnTo>
                    <a:pt x="3066" y="846"/>
                  </a:lnTo>
                  <a:lnTo>
                    <a:pt x="3072" y="846"/>
                  </a:lnTo>
                  <a:lnTo>
                    <a:pt x="3066" y="870"/>
                  </a:lnTo>
                  <a:lnTo>
                    <a:pt x="3096" y="894"/>
                  </a:lnTo>
                  <a:lnTo>
                    <a:pt x="3096" y="888"/>
                  </a:lnTo>
                  <a:lnTo>
                    <a:pt x="3102" y="882"/>
                  </a:lnTo>
                  <a:lnTo>
                    <a:pt x="3102" y="864"/>
                  </a:lnTo>
                  <a:lnTo>
                    <a:pt x="3108" y="852"/>
                  </a:lnTo>
                  <a:lnTo>
                    <a:pt x="3108" y="834"/>
                  </a:lnTo>
                  <a:lnTo>
                    <a:pt x="3114" y="822"/>
                  </a:lnTo>
                  <a:lnTo>
                    <a:pt x="3144" y="792"/>
                  </a:lnTo>
                  <a:lnTo>
                    <a:pt x="3156" y="786"/>
                  </a:lnTo>
                  <a:lnTo>
                    <a:pt x="3162" y="786"/>
                  </a:lnTo>
                  <a:lnTo>
                    <a:pt x="3162" y="792"/>
                  </a:lnTo>
                  <a:lnTo>
                    <a:pt x="3150" y="816"/>
                  </a:lnTo>
                  <a:lnTo>
                    <a:pt x="3132" y="834"/>
                  </a:lnTo>
                  <a:lnTo>
                    <a:pt x="3126" y="846"/>
                  </a:lnTo>
                  <a:lnTo>
                    <a:pt x="3120" y="882"/>
                  </a:lnTo>
                  <a:lnTo>
                    <a:pt x="3138" y="882"/>
                  </a:lnTo>
                  <a:lnTo>
                    <a:pt x="3138" y="894"/>
                  </a:lnTo>
                  <a:lnTo>
                    <a:pt x="3132" y="906"/>
                  </a:lnTo>
                  <a:lnTo>
                    <a:pt x="3132" y="918"/>
                  </a:lnTo>
                  <a:lnTo>
                    <a:pt x="3114" y="936"/>
                  </a:lnTo>
                  <a:lnTo>
                    <a:pt x="3102" y="960"/>
                  </a:lnTo>
                  <a:lnTo>
                    <a:pt x="3102" y="978"/>
                  </a:lnTo>
                  <a:lnTo>
                    <a:pt x="3126" y="954"/>
                  </a:lnTo>
                  <a:lnTo>
                    <a:pt x="3132" y="942"/>
                  </a:lnTo>
                  <a:lnTo>
                    <a:pt x="3144" y="930"/>
                  </a:lnTo>
                  <a:lnTo>
                    <a:pt x="3168" y="918"/>
                  </a:lnTo>
                  <a:lnTo>
                    <a:pt x="3180" y="906"/>
                  </a:lnTo>
                  <a:lnTo>
                    <a:pt x="3192" y="882"/>
                  </a:lnTo>
                  <a:lnTo>
                    <a:pt x="3192" y="798"/>
                  </a:lnTo>
                  <a:lnTo>
                    <a:pt x="3198" y="780"/>
                  </a:lnTo>
                  <a:lnTo>
                    <a:pt x="3198" y="768"/>
                  </a:lnTo>
                  <a:lnTo>
                    <a:pt x="3204" y="756"/>
                  </a:lnTo>
                  <a:lnTo>
                    <a:pt x="3210" y="756"/>
                  </a:lnTo>
                  <a:lnTo>
                    <a:pt x="3210" y="768"/>
                  </a:lnTo>
                  <a:lnTo>
                    <a:pt x="3204" y="780"/>
                  </a:lnTo>
                  <a:lnTo>
                    <a:pt x="3204" y="798"/>
                  </a:lnTo>
                  <a:lnTo>
                    <a:pt x="3210" y="798"/>
                  </a:lnTo>
                  <a:lnTo>
                    <a:pt x="3216" y="804"/>
                  </a:lnTo>
                  <a:lnTo>
                    <a:pt x="3216" y="840"/>
                  </a:lnTo>
                  <a:lnTo>
                    <a:pt x="3234" y="822"/>
                  </a:lnTo>
                  <a:lnTo>
                    <a:pt x="3240" y="810"/>
                  </a:lnTo>
                  <a:lnTo>
                    <a:pt x="3288" y="762"/>
                  </a:lnTo>
                  <a:lnTo>
                    <a:pt x="3300" y="756"/>
                  </a:lnTo>
                  <a:lnTo>
                    <a:pt x="3324" y="732"/>
                  </a:lnTo>
                  <a:lnTo>
                    <a:pt x="3324" y="726"/>
                  </a:lnTo>
                  <a:lnTo>
                    <a:pt x="3318" y="720"/>
                  </a:lnTo>
                  <a:lnTo>
                    <a:pt x="3312" y="720"/>
                  </a:lnTo>
                  <a:lnTo>
                    <a:pt x="3306" y="714"/>
                  </a:lnTo>
                  <a:lnTo>
                    <a:pt x="3306" y="702"/>
                  </a:lnTo>
                  <a:lnTo>
                    <a:pt x="3312" y="696"/>
                  </a:lnTo>
                  <a:lnTo>
                    <a:pt x="3324" y="696"/>
                  </a:lnTo>
                  <a:lnTo>
                    <a:pt x="3330" y="702"/>
                  </a:lnTo>
                  <a:lnTo>
                    <a:pt x="3360" y="702"/>
                  </a:lnTo>
                  <a:lnTo>
                    <a:pt x="3390" y="696"/>
                  </a:lnTo>
                  <a:lnTo>
                    <a:pt x="3450" y="672"/>
                  </a:lnTo>
                  <a:lnTo>
                    <a:pt x="3462" y="666"/>
                  </a:lnTo>
                  <a:lnTo>
                    <a:pt x="3444" y="660"/>
                  </a:lnTo>
                  <a:lnTo>
                    <a:pt x="3438" y="660"/>
                  </a:lnTo>
                  <a:lnTo>
                    <a:pt x="3432" y="666"/>
                  </a:lnTo>
                  <a:lnTo>
                    <a:pt x="3414" y="672"/>
                  </a:lnTo>
                  <a:lnTo>
                    <a:pt x="3402" y="672"/>
                  </a:lnTo>
                  <a:lnTo>
                    <a:pt x="3390" y="678"/>
                  </a:lnTo>
                  <a:lnTo>
                    <a:pt x="3372" y="678"/>
                  </a:lnTo>
                  <a:lnTo>
                    <a:pt x="3360" y="684"/>
                  </a:lnTo>
                  <a:lnTo>
                    <a:pt x="3348" y="684"/>
                  </a:lnTo>
                  <a:lnTo>
                    <a:pt x="3342" y="678"/>
                  </a:lnTo>
                  <a:lnTo>
                    <a:pt x="3342" y="672"/>
                  </a:lnTo>
                  <a:lnTo>
                    <a:pt x="3348" y="666"/>
                  </a:lnTo>
                  <a:lnTo>
                    <a:pt x="3354" y="654"/>
                  </a:lnTo>
                  <a:lnTo>
                    <a:pt x="3366" y="654"/>
                  </a:lnTo>
                  <a:lnTo>
                    <a:pt x="3378" y="648"/>
                  </a:lnTo>
                  <a:lnTo>
                    <a:pt x="3402" y="648"/>
                  </a:lnTo>
                  <a:lnTo>
                    <a:pt x="3492" y="642"/>
                  </a:lnTo>
                  <a:lnTo>
                    <a:pt x="3534" y="606"/>
                  </a:lnTo>
                  <a:lnTo>
                    <a:pt x="3546" y="618"/>
                  </a:lnTo>
                  <a:lnTo>
                    <a:pt x="3570" y="606"/>
                  </a:lnTo>
                  <a:lnTo>
                    <a:pt x="3570" y="642"/>
                  </a:lnTo>
                  <a:lnTo>
                    <a:pt x="3600" y="618"/>
                  </a:lnTo>
                  <a:lnTo>
                    <a:pt x="3624" y="612"/>
                  </a:lnTo>
                  <a:lnTo>
                    <a:pt x="3630" y="582"/>
                  </a:lnTo>
                  <a:lnTo>
                    <a:pt x="3618" y="570"/>
                  </a:lnTo>
                  <a:lnTo>
                    <a:pt x="3612" y="600"/>
                  </a:lnTo>
                  <a:lnTo>
                    <a:pt x="3588" y="600"/>
                  </a:lnTo>
                  <a:lnTo>
                    <a:pt x="3588" y="576"/>
                  </a:lnTo>
                  <a:lnTo>
                    <a:pt x="3570" y="552"/>
                  </a:lnTo>
                  <a:lnTo>
                    <a:pt x="3594" y="540"/>
                  </a:lnTo>
                  <a:lnTo>
                    <a:pt x="3600" y="504"/>
                  </a:lnTo>
                  <a:lnTo>
                    <a:pt x="3612" y="498"/>
                  </a:lnTo>
                  <a:lnTo>
                    <a:pt x="3618" y="486"/>
                  </a:lnTo>
                  <a:lnTo>
                    <a:pt x="3630" y="480"/>
                  </a:lnTo>
                  <a:lnTo>
                    <a:pt x="3636" y="474"/>
                  </a:lnTo>
                  <a:lnTo>
                    <a:pt x="3648" y="468"/>
                  </a:lnTo>
                  <a:lnTo>
                    <a:pt x="3654" y="456"/>
                  </a:lnTo>
                  <a:lnTo>
                    <a:pt x="3654" y="450"/>
                  </a:lnTo>
                  <a:lnTo>
                    <a:pt x="3660" y="444"/>
                  </a:lnTo>
                  <a:lnTo>
                    <a:pt x="3660" y="438"/>
                  </a:lnTo>
                  <a:lnTo>
                    <a:pt x="3690" y="444"/>
                  </a:lnTo>
                  <a:lnTo>
                    <a:pt x="3702" y="426"/>
                  </a:lnTo>
                  <a:lnTo>
                    <a:pt x="3708" y="432"/>
                  </a:lnTo>
                  <a:lnTo>
                    <a:pt x="3720" y="432"/>
                  </a:lnTo>
                  <a:lnTo>
                    <a:pt x="3726" y="426"/>
                  </a:lnTo>
                  <a:lnTo>
                    <a:pt x="3738" y="420"/>
                  </a:lnTo>
                  <a:lnTo>
                    <a:pt x="3744" y="408"/>
                  </a:lnTo>
                  <a:lnTo>
                    <a:pt x="3756" y="402"/>
                  </a:lnTo>
                  <a:lnTo>
                    <a:pt x="3774" y="384"/>
                  </a:lnTo>
                  <a:lnTo>
                    <a:pt x="3774" y="414"/>
                  </a:lnTo>
                  <a:lnTo>
                    <a:pt x="3786" y="408"/>
                  </a:lnTo>
                  <a:lnTo>
                    <a:pt x="3792" y="402"/>
                  </a:lnTo>
                  <a:lnTo>
                    <a:pt x="3828" y="384"/>
                  </a:lnTo>
                  <a:lnTo>
                    <a:pt x="3834" y="378"/>
                  </a:lnTo>
                  <a:lnTo>
                    <a:pt x="3846" y="378"/>
                  </a:lnTo>
                  <a:lnTo>
                    <a:pt x="3858" y="372"/>
                  </a:lnTo>
                  <a:lnTo>
                    <a:pt x="3876" y="372"/>
                  </a:lnTo>
                  <a:lnTo>
                    <a:pt x="3888" y="366"/>
                  </a:lnTo>
                  <a:lnTo>
                    <a:pt x="3900" y="366"/>
                  </a:lnTo>
                  <a:lnTo>
                    <a:pt x="3900" y="330"/>
                  </a:lnTo>
                  <a:lnTo>
                    <a:pt x="3876" y="330"/>
                  </a:lnTo>
                  <a:lnTo>
                    <a:pt x="3876" y="324"/>
                  </a:lnTo>
                  <a:lnTo>
                    <a:pt x="3882" y="312"/>
                  </a:lnTo>
                  <a:lnTo>
                    <a:pt x="3894" y="300"/>
                  </a:lnTo>
                  <a:lnTo>
                    <a:pt x="3888" y="294"/>
                  </a:lnTo>
                  <a:lnTo>
                    <a:pt x="3882" y="294"/>
                  </a:lnTo>
                  <a:lnTo>
                    <a:pt x="3876" y="288"/>
                  </a:lnTo>
                  <a:lnTo>
                    <a:pt x="3876" y="276"/>
                  </a:lnTo>
                  <a:lnTo>
                    <a:pt x="3888" y="252"/>
                  </a:lnTo>
                  <a:lnTo>
                    <a:pt x="3900" y="222"/>
                  </a:lnTo>
                  <a:lnTo>
                    <a:pt x="3912" y="198"/>
                  </a:lnTo>
                  <a:lnTo>
                    <a:pt x="3918" y="174"/>
                  </a:lnTo>
                  <a:lnTo>
                    <a:pt x="3918" y="168"/>
                  </a:lnTo>
                  <a:lnTo>
                    <a:pt x="3912" y="162"/>
                  </a:lnTo>
                  <a:lnTo>
                    <a:pt x="3876" y="162"/>
                  </a:lnTo>
                  <a:lnTo>
                    <a:pt x="3864" y="168"/>
                  </a:lnTo>
                  <a:lnTo>
                    <a:pt x="3858" y="168"/>
                  </a:lnTo>
                  <a:close/>
                  <a:moveTo>
                    <a:pt x="2718" y="366"/>
                  </a:moveTo>
                  <a:lnTo>
                    <a:pt x="2712" y="366"/>
                  </a:lnTo>
                  <a:lnTo>
                    <a:pt x="2712" y="354"/>
                  </a:lnTo>
                  <a:lnTo>
                    <a:pt x="2718" y="348"/>
                  </a:lnTo>
                  <a:lnTo>
                    <a:pt x="2718" y="336"/>
                  </a:lnTo>
                  <a:lnTo>
                    <a:pt x="2712" y="336"/>
                  </a:lnTo>
                  <a:lnTo>
                    <a:pt x="2700" y="342"/>
                  </a:lnTo>
                  <a:lnTo>
                    <a:pt x="2694" y="348"/>
                  </a:lnTo>
                  <a:lnTo>
                    <a:pt x="2682" y="354"/>
                  </a:lnTo>
                  <a:lnTo>
                    <a:pt x="2676" y="372"/>
                  </a:lnTo>
                  <a:lnTo>
                    <a:pt x="2664" y="366"/>
                  </a:lnTo>
                  <a:lnTo>
                    <a:pt x="2664" y="378"/>
                  </a:lnTo>
                  <a:lnTo>
                    <a:pt x="2652" y="402"/>
                  </a:lnTo>
                  <a:lnTo>
                    <a:pt x="2628" y="414"/>
                  </a:lnTo>
                  <a:lnTo>
                    <a:pt x="2628" y="426"/>
                  </a:lnTo>
                  <a:lnTo>
                    <a:pt x="2634" y="432"/>
                  </a:lnTo>
                  <a:lnTo>
                    <a:pt x="2628" y="432"/>
                  </a:lnTo>
                  <a:lnTo>
                    <a:pt x="2598" y="462"/>
                  </a:lnTo>
                  <a:lnTo>
                    <a:pt x="2598" y="468"/>
                  </a:lnTo>
                  <a:lnTo>
                    <a:pt x="2604" y="474"/>
                  </a:lnTo>
                  <a:lnTo>
                    <a:pt x="2610" y="474"/>
                  </a:lnTo>
                  <a:lnTo>
                    <a:pt x="2616" y="480"/>
                  </a:lnTo>
                  <a:lnTo>
                    <a:pt x="2616" y="492"/>
                  </a:lnTo>
                  <a:lnTo>
                    <a:pt x="2610" y="498"/>
                  </a:lnTo>
                  <a:lnTo>
                    <a:pt x="2604" y="498"/>
                  </a:lnTo>
                  <a:lnTo>
                    <a:pt x="2604" y="510"/>
                  </a:lnTo>
                  <a:lnTo>
                    <a:pt x="2592" y="534"/>
                  </a:lnTo>
                  <a:lnTo>
                    <a:pt x="2580" y="552"/>
                  </a:lnTo>
                  <a:lnTo>
                    <a:pt x="2550" y="582"/>
                  </a:lnTo>
                  <a:lnTo>
                    <a:pt x="2478" y="618"/>
                  </a:lnTo>
                  <a:lnTo>
                    <a:pt x="2484" y="588"/>
                  </a:lnTo>
                  <a:lnTo>
                    <a:pt x="2478" y="582"/>
                  </a:lnTo>
                  <a:lnTo>
                    <a:pt x="2478" y="576"/>
                  </a:lnTo>
                  <a:lnTo>
                    <a:pt x="2472" y="570"/>
                  </a:lnTo>
                  <a:lnTo>
                    <a:pt x="2472" y="564"/>
                  </a:lnTo>
                  <a:lnTo>
                    <a:pt x="2478" y="552"/>
                  </a:lnTo>
                  <a:lnTo>
                    <a:pt x="2496" y="534"/>
                  </a:lnTo>
                  <a:lnTo>
                    <a:pt x="2502" y="522"/>
                  </a:lnTo>
                  <a:lnTo>
                    <a:pt x="2502" y="516"/>
                  </a:lnTo>
                  <a:lnTo>
                    <a:pt x="2496" y="510"/>
                  </a:lnTo>
                  <a:lnTo>
                    <a:pt x="2496" y="492"/>
                  </a:lnTo>
                  <a:lnTo>
                    <a:pt x="2502" y="480"/>
                  </a:lnTo>
                  <a:lnTo>
                    <a:pt x="2508" y="474"/>
                  </a:lnTo>
                  <a:lnTo>
                    <a:pt x="2514" y="462"/>
                  </a:lnTo>
                  <a:lnTo>
                    <a:pt x="2526" y="456"/>
                  </a:lnTo>
                  <a:lnTo>
                    <a:pt x="2532" y="450"/>
                  </a:lnTo>
                  <a:lnTo>
                    <a:pt x="2532" y="432"/>
                  </a:lnTo>
                  <a:lnTo>
                    <a:pt x="2538" y="432"/>
                  </a:lnTo>
                  <a:lnTo>
                    <a:pt x="2622" y="348"/>
                  </a:lnTo>
                  <a:lnTo>
                    <a:pt x="2592" y="354"/>
                  </a:lnTo>
                  <a:lnTo>
                    <a:pt x="2580" y="360"/>
                  </a:lnTo>
                  <a:lnTo>
                    <a:pt x="2574" y="366"/>
                  </a:lnTo>
                  <a:lnTo>
                    <a:pt x="2562" y="372"/>
                  </a:lnTo>
                  <a:lnTo>
                    <a:pt x="2556" y="378"/>
                  </a:lnTo>
                  <a:lnTo>
                    <a:pt x="2550" y="378"/>
                  </a:lnTo>
                  <a:lnTo>
                    <a:pt x="2550" y="372"/>
                  </a:lnTo>
                  <a:lnTo>
                    <a:pt x="2556" y="366"/>
                  </a:lnTo>
                  <a:lnTo>
                    <a:pt x="2568" y="360"/>
                  </a:lnTo>
                  <a:lnTo>
                    <a:pt x="2592" y="336"/>
                  </a:lnTo>
                  <a:lnTo>
                    <a:pt x="2604" y="330"/>
                  </a:lnTo>
                  <a:lnTo>
                    <a:pt x="2658" y="276"/>
                  </a:lnTo>
                  <a:lnTo>
                    <a:pt x="2670" y="288"/>
                  </a:lnTo>
                  <a:lnTo>
                    <a:pt x="2682" y="276"/>
                  </a:lnTo>
                  <a:lnTo>
                    <a:pt x="2682" y="288"/>
                  </a:lnTo>
                  <a:lnTo>
                    <a:pt x="2694" y="288"/>
                  </a:lnTo>
                  <a:lnTo>
                    <a:pt x="2700" y="282"/>
                  </a:lnTo>
                  <a:lnTo>
                    <a:pt x="2700" y="270"/>
                  </a:lnTo>
                  <a:lnTo>
                    <a:pt x="2724" y="276"/>
                  </a:lnTo>
                  <a:lnTo>
                    <a:pt x="2736" y="270"/>
                  </a:lnTo>
                  <a:lnTo>
                    <a:pt x="2742" y="270"/>
                  </a:lnTo>
                  <a:lnTo>
                    <a:pt x="2754" y="264"/>
                  </a:lnTo>
                  <a:lnTo>
                    <a:pt x="2772" y="264"/>
                  </a:lnTo>
                  <a:lnTo>
                    <a:pt x="2784" y="270"/>
                  </a:lnTo>
                  <a:lnTo>
                    <a:pt x="2790" y="276"/>
                  </a:lnTo>
                  <a:lnTo>
                    <a:pt x="2796" y="288"/>
                  </a:lnTo>
                  <a:lnTo>
                    <a:pt x="2772" y="294"/>
                  </a:lnTo>
                  <a:lnTo>
                    <a:pt x="2772" y="318"/>
                  </a:lnTo>
                  <a:lnTo>
                    <a:pt x="2742" y="318"/>
                  </a:lnTo>
                  <a:lnTo>
                    <a:pt x="2736" y="324"/>
                  </a:lnTo>
                  <a:lnTo>
                    <a:pt x="2736" y="360"/>
                  </a:lnTo>
                  <a:lnTo>
                    <a:pt x="2730" y="366"/>
                  </a:lnTo>
                  <a:lnTo>
                    <a:pt x="2718" y="366"/>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193" name="Uruguay" descr="© INSCALE GmbH, 05.05.2010&#10;http://www.presentationload.com/">
              <a:extLst>
                <a:ext uri="{FF2B5EF4-FFF2-40B4-BE49-F238E27FC236}">
                  <a16:creationId xmlns:a16="http://schemas.microsoft.com/office/drawing/2014/main" id="{0AD962CE-1678-4907-A845-410588B250DA}"/>
                </a:ext>
              </a:extLst>
            </p:cNvPr>
            <p:cNvSpPr>
              <a:spLocks/>
            </p:cNvSpPr>
            <p:nvPr/>
          </p:nvSpPr>
          <p:spPr bwMode="gray">
            <a:xfrm>
              <a:off x="3820426" y="5100856"/>
              <a:ext cx="164440" cy="171438"/>
            </a:xfrm>
            <a:custGeom>
              <a:avLst/>
              <a:gdLst>
                <a:gd name="T0" fmla="*/ 2147483647 w 366"/>
                <a:gd name="T1" fmla="*/ 2147483647 h 384"/>
                <a:gd name="T2" fmla="*/ 2147483647 w 366"/>
                <a:gd name="T3" fmla="*/ 2147483647 h 384"/>
                <a:gd name="T4" fmla="*/ 2147483647 w 366"/>
                <a:gd name="T5" fmla="*/ 2147483647 h 384"/>
                <a:gd name="T6" fmla="*/ 2147483647 w 366"/>
                <a:gd name="T7" fmla="*/ 2147483647 h 384"/>
                <a:gd name="T8" fmla="*/ 2147483647 w 366"/>
                <a:gd name="T9" fmla="*/ 2147483647 h 384"/>
                <a:gd name="T10" fmla="*/ 2147483647 w 366"/>
                <a:gd name="T11" fmla="*/ 2147483647 h 384"/>
                <a:gd name="T12" fmla="*/ 2147483647 w 366"/>
                <a:gd name="T13" fmla="*/ 2147483647 h 384"/>
                <a:gd name="T14" fmla="*/ 2147483647 w 366"/>
                <a:gd name="T15" fmla="*/ 2147483647 h 384"/>
                <a:gd name="T16" fmla="*/ 2147483647 w 366"/>
                <a:gd name="T17" fmla="*/ 2147483647 h 384"/>
                <a:gd name="T18" fmla="*/ 2147483647 w 366"/>
                <a:gd name="T19" fmla="*/ 2147483647 h 384"/>
                <a:gd name="T20" fmla="*/ 2147483647 w 366"/>
                <a:gd name="T21" fmla="*/ 2147483647 h 384"/>
                <a:gd name="T22" fmla="*/ 2147483647 w 366"/>
                <a:gd name="T23" fmla="*/ 2147483647 h 384"/>
                <a:gd name="T24" fmla="*/ 2147483647 w 366"/>
                <a:gd name="T25" fmla="*/ 2147483647 h 384"/>
                <a:gd name="T26" fmla="*/ 2147483647 w 366"/>
                <a:gd name="T27" fmla="*/ 2147483647 h 384"/>
                <a:gd name="T28" fmla="*/ 2147483647 w 366"/>
                <a:gd name="T29" fmla="*/ 2147483647 h 384"/>
                <a:gd name="T30" fmla="*/ 2147483647 w 366"/>
                <a:gd name="T31" fmla="*/ 2147483647 h 384"/>
                <a:gd name="T32" fmla="*/ 2147483647 w 366"/>
                <a:gd name="T33" fmla="*/ 2147483647 h 384"/>
                <a:gd name="T34" fmla="*/ 2147483647 w 366"/>
                <a:gd name="T35" fmla="*/ 2147483647 h 384"/>
                <a:gd name="T36" fmla="*/ 2147483647 w 366"/>
                <a:gd name="T37" fmla="*/ 2147483647 h 384"/>
                <a:gd name="T38" fmla="*/ 2147483647 w 366"/>
                <a:gd name="T39" fmla="*/ 2147483647 h 384"/>
                <a:gd name="T40" fmla="*/ 2147483647 w 366"/>
                <a:gd name="T41" fmla="*/ 2147483647 h 384"/>
                <a:gd name="T42" fmla="*/ 2147483647 w 366"/>
                <a:gd name="T43" fmla="*/ 2147483647 h 384"/>
                <a:gd name="T44" fmla="*/ 2147483647 w 366"/>
                <a:gd name="T45" fmla="*/ 0 h 384"/>
                <a:gd name="T46" fmla="*/ 2147483647 w 366"/>
                <a:gd name="T47" fmla="*/ 2147483647 h 384"/>
                <a:gd name="T48" fmla="*/ 2147483647 w 366"/>
                <a:gd name="T49" fmla="*/ 2147483647 h 384"/>
                <a:gd name="T50" fmla="*/ 0 w 366"/>
                <a:gd name="T51" fmla="*/ 2147483647 h 384"/>
                <a:gd name="T52" fmla="*/ 2147483647 w 366"/>
                <a:gd name="T53" fmla="*/ 2147483647 h 384"/>
                <a:gd name="T54" fmla="*/ 2147483647 w 366"/>
                <a:gd name="T55" fmla="*/ 2147483647 h 384"/>
                <a:gd name="T56" fmla="*/ 2147483647 w 366"/>
                <a:gd name="T57" fmla="*/ 2147483647 h 384"/>
                <a:gd name="T58" fmla="*/ 2147483647 w 366"/>
                <a:gd name="T59" fmla="*/ 2147483647 h 384"/>
                <a:gd name="T60" fmla="*/ 2147483647 w 366"/>
                <a:gd name="T61" fmla="*/ 2147483647 h 384"/>
                <a:gd name="T62" fmla="*/ 2147483647 w 366"/>
                <a:gd name="T63" fmla="*/ 2147483647 h 384"/>
                <a:gd name="T64" fmla="*/ 2147483647 w 366"/>
                <a:gd name="T65" fmla="*/ 2147483647 h 384"/>
                <a:gd name="T66" fmla="*/ 2147483647 w 366"/>
                <a:gd name="T67" fmla="*/ 2147483647 h 384"/>
                <a:gd name="T68" fmla="*/ 2147483647 w 366"/>
                <a:gd name="T69" fmla="*/ 2147483647 h 384"/>
                <a:gd name="T70" fmla="*/ 2147483647 w 366"/>
                <a:gd name="T71" fmla="*/ 2147483647 h 384"/>
                <a:gd name="T72" fmla="*/ 2147483647 w 366"/>
                <a:gd name="T73" fmla="*/ 2147483647 h 384"/>
                <a:gd name="T74" fmla="*/ 2147483647 w 366"/>
                <a:gd name="T75" fmla="*/ 2147483647 h 384"/>
                <a:gd name="T76" fmla="*/ 2147483647 w 366"/>
                <a:gd name="T77" fmla="*/ 2147483647 h 38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366"/>
                <a:gd name="T118" fmla="*/ 0 h 384"/>
                <a:gd name="T119" fmla="*/ 366 w 366"/>
                <a:gd name="T120" fmla="*/ 384 h 384"/>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366" h="384">
                  <a:moveTo>
                    <a:pt x="138" y="372"/>
                  </a:moveTo>
                  <a:lnTo>
                    <a:pt x="174" y="372"/>
                  </a:lnTo>
                  <a:lnTo>
                    <a:pt x="198" y="378"/>
                  </a:lnTo>
                  <a:lnTo>
                    <a:pt x="228" y="378"/>
                  </a:lnTo>
                  <a:lnTo>
                    <a:pt x="288" y="384"/>
                  </a:lnTo>
                  <a:lnTo>
                    <a:pt x="330" y="366"/>
                  </a:lnTo>
                  <a:lnTo>
                    <a:pt x="342" y="354"/>
                  </a:lnTo>
                  <a:lnTo>
                    <a:pt x="360" y="300"/>
                  </a:lnTo>
                  <a:lnTo>
                    <a:pt x="366" y="294"/>
                  </a:lnTo>
                  <a:lnTo>
                    <a:pt x="348" y="294"/>
                  </a:lnTo>
                  <a:lnTo>
                    <a:pt x="348" y="264"/>
                  </a:lnTo>
                  <a:lnTo>
                    <a:pt x="342" y="264"/>
                  </a:lnTo>
                  <a:lnTo>
                    <a:pt x="342" y="240"/>
                  </a:lnTo>
                  <a:lnTo>
                    <a:pt x="348" y="234"/>
                  </a:lnTo>
                  <a:lnTo>
                    <a:pt x="360" y="210"/>
                  </a:lnTo>
                  <a:lnTo>
                    <a:pt x="360" y="198"/>
                  </a:lnTo>
                  <a:lnTo>
                    <a:pt x="354" y="198"/>
                  </a:lnTo>
                  <a:lnTo>
                    <a:pt x="342" y="192"/>
                  </a:lnTo>
                  <a:lnTo>
                    <a:pt x="336" y="192"/>
                  </a:lnTo>
                  <a:lnTo>
                    <a:pt x="318" y="174"/>
                  </a:lnTo>
                  <a:lnTo>
                    <a:pt x="312" y="162"/>
                  </a:lnTo>
                  <a:lnTo>
                    <a:pt x="306" y="156"/>
                  </a:lnTo>
                  <a:lnTo>
                    <a:pt x="300" y="144"/>
                  </a:lnTo>
                  <a:lnTo>
                    <a:pt x="288" y="144"/>
                  </a:lnTo>
                  <a:lnTo>
                    <a:pt x="270" y="138"/>
                  </a:lnTo>
                  <a:lnTo>
                    <a:pt x="258" y="132"/>
                  </a:lnTo>
                  <a:lnTo>
                    <a:pt x="252" y="126"/>
                  </a:lnTo>
                  <a:lnTo>
                    <a:pt x="252" y="114"/>
                  </a:lnTo>
                  <a:lnTo>
                    <a:pt x="246" y="114"/>
                  </a:lnTo>
                  <a:lnTo>
                    <a:pt x="228" y="96"/>
                  </a:lnTo>
                  <a:lnTo>
                    <a:pt x="210" y="96"/>
                  </a:lnTo>
                  <a:lnTo>
                    <a:pt x="192" y="78"/>
                  </a:lnTo>
                  <a:lnTo>
                    <a:pt x="186" y="66"/>
                  </a:lnTo>
                  <a:lnTo>
                    <a:pt x="174" y="60"/>
                  </a:lnTo>
                  <a:lnTo>
                    <a:pt x="168" y="60"/>
                  </a:lnTo>
                  <a:lnTo>
                    <a:pt x="156" y="72"/>
                  </a:lnTo>
                  <a:lnTo>
                    <a:pt x="156" y="78"/>
                  </a:lnTo>
                  <a:lnTo>
                    <a:pt x="144" y="78"/>
                  </a:lnTo>
                  <a:lnTo>
                    <a:pt x="144" y="66"/>
                  </a:lnTo>
                  <a:lnTo>
                    <a:pt x="132" y="54"/>
                  </a:lnTo>
                  <a:lnTo>
                    <a:pt x="126" y="42"/>
                  </a:lnTo>
                  <a:lnTo>
                    <a:pt x="120" y="36"/>
                  </a:lnTo>
                  <a:lnTo>
                    <a:pt x="108" y="30"/>
                  </a:lnTo>
                  <a:lnTo>
                    <a:pt x="102" y="18"/>
                  </a:lnTo>
                  <a:lnTo>
                    <a:pt x="78" y="6"/>
                  </a:lnTo>
                  <a:lnTo>
                    <a:pt x="72" y="0"/>
                  </a:lnTo>
                  <a:lnTo>
                    <a:pt x="60" y="0"/>
                  </a:lnTo>
                  <a:lnTo>
                    <a:pt x="48" y="6"/>
                  </a:lnTo>
                  <a:lnTo>
                    <a:pt x="42" y="12"/>
                  </a:lnTo>
                  <a:lnTo>
                    <a:pt x="18" y="12"/>
                  </a:lnTo>
                  <a:lnTo>
                    <a:pt x="0" y="30"/>
                  </a:lnTo>
                  <a:lnTo>
                    <a:pt x="0" y="36"/>
                  </a:lnTo>
                  <a:lnTo>
                    <a:pt x="24" y="60"/>
                  </a:lnTo>
                  <a:lnTo>
                    <a:pt x="30" y="60"/>
                  </a:lnTo>
                  <a:lnTo>
                    <a:pt x="6" y="72"/>
                  </a:lnTo>
                  <a:lnTo>
                    <a:pt x="6" y="108"/>
                  </a:lnTo>
                  <a:lnTo>
                    <a:pt x="30" y="126"/>
                  </a:lnTo>
                  <a:lnTo>
                    <a:pt x="12" y="126"/>
                  </a:lnTo>
                  <a:lnTo>
                    <a:pt x="0" y="138"/>
                  </a:lnTo>
                  <a:lnTo>
                    <a:pt x="6" y="144"/>
                  </a:lnTo>
                  <a:lnTo>
                    <a:pt x="12" y="156"/>
                  </a:lnTo>
                  <a:lnTo>
                    <a:pt x="24" y="168"/>
                  </a:lnTo>
                  <a:lnTo>
                    <a:pt x="12" y="186"/>
                  </a:lnTo>
                  <a:lnTo>
                    <a:pt x="18" y="192"/>
                  </a:lnTo>
                  <a:lnTo>
                    <a:pt x="24" y="204"/>
                  </a:lnTo>
                  <a:lnTo>
                    <a:pt x="36" y="210"/>
                  </a:lnTo>
                  <a:lnTo>
                    <a:pt x="42" y="222"/>
                  </a:lnTo>
                  <a:lnTo>
                    <a:pt x="42" y="228"/>
                  </a:lnTo>
                  <a:lnTo>
                    <a:pt x="36" y="228"/>
                  </a:lnTo>
                  <a:lnTo>
                    <a:pt x="30" y="234"/>
                  </a:lnTo>
                  <a:lnTo>
                    <a:pt x="6" y="234"/>
                  </a:lnTo>
                  <a:lnTo>
                    <a:pt x="6" y="282"/>
                  </a:lnTo>
                  <a:lnTo>
                    <a:pt x="36" y="318"/>
                  </a:lnTo>
                  <a:lnTo>
                    <a:pt x="42" y="318"/>
                  </a:lnTo>
                  <a:lnTo>
                    <a:pt x="54" y="324"/>
                  </a:lnTo>
                  <a:lnTo>
                    <a:pt x="78" y="348"/>
                  </a:lnTo>
                  <a:lnTo>
                    <a:pt x="90" y="354"/>
                  </a:lnTo>
                  <a:lnTo>
                    <a:pt x="126" y="354"/>
                  </a:lnTo>
                  <a:lnTo>
                    <a:pt x="138" y="372"/>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194" name="United Kingdom" descr="© INSCALE GmbH, 05.05.2010&#10;http://www.presentationload.com/">
              <a:extLst>
                <a:ext uri="{FF2B5EF4-FFF2-40B4-BE49-F238E27FC236}">
                  <a16:creationId xmlns:a16="http://schemas.microsoft.com/office/drawing/2014/main" id="{3D1184F2-4C79-4B3B-BE50-AC1A90BEDCFA}"/>
                </a:ext>
              </a:extLst>
            </p:cNvPr>
            <p:cNvSpPr>
              <a:spLocks noEditPoints="1"/>
            </p:cNvSpPr>
            <p:nvPr/>
          </p:nvSpPr>
          <p:spPr bwMode="gray">
            <a:xfrm>
              <a:off x="5412347" y="1852287"/>
              <a:ext cx="258905" cy="369117"/>
            </a:xfrm>
            <a:custGeom>
              <a:avLst/>
              <a:gdLst>
                <a:gd name="T0" fmla="*/ 2147483647 w 576"/>
                <a:gd name="T1" fmla="*/ 2147483647 h 822"/>
                <a:gd name="T2" fmla="*/ 2147483647 w 576"/>
                <a:gd name="T3" fmla="*/ 2147483647 h 822"/>
                <a:gd name="T4" fmla="*/ 2147483647 w 576"/>
                <a:gd name="T5" fmla="*/ 2147483647 h 822"/>
                <a:gd name="T6" fmla="*/ 2147483647 w 576"/>
                <a:gd name="T7" fmla="*/ 2147483647 h 822"/>
                <a:gd name="T8" fmla="*/ 2147483647 w 576"/>
                <a:gd name="T9" fmla="*/ 2147483647 h 822"/>
                <a:gd name="T10" fmla="*/ 2147483647 w 576"/>
                <a:gd name="T11" fmla="*/ 2147483647 h 822"/>
                <a:gd name="T12" fmla="*/ 2147483647 w 576"/>
                <a:gd name="T13" fmla="*/ 2147483647 h 822"/>
                <a:gd name="T14" fmla="*/ 2147483647 w 576"/>
                <a:gd name="T15" fmla="*/ 0 h 822"/>
                <a:gd name="T16" fmla="*/ 2147483647 w 576"/>
                <a:gd name="T17" fmla="*/ 0 h 822"/>
                <a:gd name="T18" fmla="*/ 2147483647 w 576"/>
                <a:gd name="T19" fmla="*/ 2147483647 h 822"/>
                <a:gd name="T20" fmla="*/ 2147483647 w 576"/>
                <a:gd name="T21" fmla="*/ 2147483647 h 822"/>
                <a:gd name="T22" fmla="*/ 2147483647 w 576"/>
                <a:gd name="T23" fmla="*/ 2147483647 h 822"/>
                <a:gd name="T24" fmla="*/ 2147483647 w 576"/>
                <a:gd name="T25" fmla="*/ 2147483647 h 822"/>
                <a:gd name="T26" fmla="*/ 2147483647 w 576"/>
                <a:gd name="T27" fmla="*/ 2147483647 h 822"/>
                <a:gd name="T28" fmla="*/ 2147483647 w 576"/>
                <a:gd name="T29" fmla="*/ 2147483647 h 822"/>
                <a:gd name="T30" fmla="*/ 2147483647 w 576"/>
                <a:gd name="T31" fmla="*/ 2147483647 h 822"/>
                <a:gd name="T32" fmla="*/ 2147483647 w 576"/>
                <a:gd name="T33" fmla="*/ 2147483647 h 822"/>
                <a:gd name="T34" fmla="*/ 2147483647 w 576"/>
                <a:gd name="T35" fmla="*/ 2147483647 h 822"/>
                <a:gd name="T36" fmla="*/ 2147483647 w 576"/>
                <a:gd name="T37" fmla="*/ 2147483647 h 822"/>
                <a:gd name="T38" fmla="*/ 2147483647 w 576"/>
                <a:gd name="T39" fmla="*/ 2147483647 h 822"/>
                <a:gd name="T40" fmla="*/ 2147483647 w 576"/>
                <a:gd name="T41" fmla="*/ 2147483647 h 822"/>
                <a:gd name="T42" fmla="*/ 2147483647 w 576"/>
                <a:gd name="T43" fmla="*/ 2147483647 h 822"/>
                <a:gd name="T44" fmla="*/ 2147483647 w 576"/>
                <a:gd name="T45" fmla="*/ 2147483647 h 822"/>
                <a:gd name="T46" fmla="*/ 2147483647 w 576"/>
                <a:gd name="T47" fmla="*/ 2147483647 h 822"/>
                <a:gd name="T48" fmla="*/ 2147483647 w 576"/>
                <a:gd name="T49" fmla="*/ 2147483647 h 822"/>
                <a:gd name="T50" fmla="*/ 2147483647 w 576"/>
                <a:gd name="T51" fmla="*/ 2147483647 h 822"/>
                <a:gd name="T52" fmla="*/ 2147483647 w 576"/>
                <a:gd name="T53" fmla="*/ 2147483647 h 822"/>
                <a:gd name="T54" fmla="*/ 2147483647 w 576"/>
                <a:gd name="T55" fmla="*/ 2147483647 h 822"/>
                <a:gd name="T56" fmla="*/ 2147483647 w 576"/>
                <a:gd name="T57" fmla="*/ 2147483647 h 822"/>
                <a:gd name="T58" fmla="*/ 2147483647 w 576"/>
                <a:gd name="T59" fmla="*/ 2147483647 h 822"/>
                <a:gd name="T60" fmla="*/ 2147483647 w 576"/>
                <a:gd name="T61" fmla="*/ 2147483647 h 822"/>
                <a:gd name="T62" fmla="*/ 2147483647 w 576"/>
                <a:gd name="T63" fmla="*/ 2147483647 h 822"/>
                <a:gd name="T64" fmla="*/ 2147483647 w 576"/>
                <a:gd name="T65" fmla="*/ 2147483647 h 822"/>
                <a:gd name="T66" fmla="*/ 2147483647 w 576"/>
                <a:gd name="T67" fmla="*/ 2147483647 h 822"/>
                <a:gd name="T68" fmla="*/ 2147483647 w 576"/>
                <a:gd name="T69" fmla="*/ 2147483647 h 822"/>
                <a:gd name="T70" fmla="*/ 2147483647 w 576"/>
                <a:gd name="T71" fmla="*/ 2147483647 h 822"/>
                <a:gd name="T72" fmla="*/ 2147483647 w 576"/>
                <a:gd name="T73" fmla="*/ 2147483647 h 822"/>
                <a:gd name="T74" fmla="*/ 2147483647 w 576"/>
                <a:gd name="T75" fmla="*/ 2147483647 h 822"/>
                <a:gd name="T76" fmla="*/ 2147483647 w 576"/>
                <a:gd name="T77" fmla="*/ 2147483647 h 822"/>
                <a:gd name="T78" fmla="*/ 2147483647 w 576"/>
                <a:gd name="T79" fmla="*/ 2147483647 h 822"/>
                <a:gd name="T80" fmla="*/ 2147483647 w 576"/>
                <a:gd name="T81" fmla="*/ 2147483647 h 822"/>
                <a:gd name="T82" fmla="*/ 2147483647 w 576"/>
                <a:gd name="T83" fmla="*/ 2147483647 h 822"/>
                <a:gd name="T84" fmla="*/ 2147483647 w 576"/>
                <a:gd name="T85" fmla="*/ 2147483647 h 822"/>
                <a:gd name="T86" fmla="*/ 2147483647 w 576"/>
                <a:gd name="T87" fmla="*/ 2147483647 h 822"/>
                <a:gd name="T88" fmla="*/ 2147483647 w 576"/>
                <a:gd name="T89" fmla="*/ 2147483647 h 822"/>
                <a:gd name="T90" fmla="*/ 2147483647 w 576"/>
                <a:gd name="T91" fmla="*/ 2147483647 h 822"/>
                <a:gd name="T92" fmla="*/ 2147483647 w 576"/>
                <a:gd name="T93" fmla="*/ 2147483647 h 822"/>
                <a:gd name="T94" fmla="*/ 2147483647 w 576"/>
                <a:gd name="T95" fmla="*/ 2147483647 h 822"/>
                <a:gd name="T96" fmla="*/ 2147483647 w 576"/>
                <a:gd name="T97" fmla="*/ 2147483647 h 822"/>
                <a:gd name="T98" fmla="*/ 2147483647 w 576"/>
                <a:gd name="T99" fmla="*/ 2147483647 h 822"/>
                <a:gd name="T100" fmla="*/ 2147483647 w 576"/>
                <a:gd name="T101" fmla="*/ 2147483647 h 822"/>
                <a:gd name="T102" fmla="*/ 2147483647 w 576"/>
                <a:gd name="T103" fmla="*/ 2147483647 h 822"/>
                <a:gd name="T104" fmla="*/ 2147483647 w 576"/>
                <a:gd name="T105" fmla="*/ 2147483647 h 822"/>
                <a:gd name="T106" fmla="*/ 2147483647 w 576"/>
                <a:gd name="T107" fmla="*/ 2147483647 h 822"/>
                <a:gd name="T108" fmla="*/ 2147483647 w 576"/>
                <a:gd name="T109" fmla="*/ 2147483647 h 822"/>
                <a:gd name="T110" fmla="*/ 2147483647 w 576"/>
                <a:gd name="T111" fmla="*/ 2147483647 h 822"/>
                <a:gd name="T112" fmla="*/ 2147483647 w 576"/>
                <a:gd name="T113" fmla="*/ 2147483647 h 822"/>
                <a:gd name="T114" fmla="*/ 2147483647 w 576"/>
                <a:gd name="T115" fmla="*/ 2147483647 h 822"/>
                <a:gd name="T116" fmla="*/ 2147483647 w 576"/>
                <a:gd name="T117" fmla="*/ 2147483647 h 822"/>
                <a:gd name="T118" fmla="*/ 2147483647 w 576"/>
                <a:gd name="T119" fmla="*/ 2147483647 h 822"/>
                <a:gd name="T120" fmla="*/ 2147483647 w 576"/>
                <a:gd name="T121" fmla="*/ 2147483647 h 822"/>
                <a:gd name="T122" fmla="*/ 2147483647 w 576"/>
                <a:gd name="T123" fmla="*/ 2147483647 h 82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576"/>
                <a:gd name="T187" fmla="*/ 0 h 822"/>
                <a:gd name="T188" fmla="*/ 576 w 576"/>
                <a:gd name="T189" fmla="*/ 822 h 822"/>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576" h="822">
                  <a:moveTo>
                    <a:pt x="162" y="378"/>
                  </a:moveTo>
                  <a:lnTo>
                    <a:pt x="156" y="378"/>
                  </a:lnTo>
                  <a:lnTo>
                    <a:pt x="150" y="384"/>
                  </a:lnTo>
                  <a:lnTo>
                    <a:pt x="150" y="396"/>
                  </a:lnTo>
                  <a:lnTo>
                    <a:pt x="144" y="414"/>
                  </a:lnTo>
                  <a:lnTo>
                    <a:pt x="156" y="402"/>
                  </a:lnTo>
                  <a:lnTo>
                    <a:pt x="162" y="390"/>
                  </a:lnTo>
                  <a:lnTo>
                    <a:pt x="162" y="378"/>
                  </a:lnTo>
                  <a:close/>
                  <a:moveTo>
                    <a:pt x="132" y="312"/>
                  </a:moveTo>
                  <a:lnTo>
                    <a:pt x="126" y="312"/>
                  </a:lnTo>
                  <a:lnTo>
                    <a:pt x="126" y="336"/>
                  </a:lnTo>
                  <a:lnTo>
                    <a:pt x="132" y="336"/>
                  </a:lnTo>
                  <a:lnTo>
                    <a:pt x="138" y="330"/>
                  </a:lnTo>
                  <a:lnTo>
                    <a:pt x="150" y="330"/>
                  </a:lnTo>
                  <a:lnTo>
                    <a:pt x="144" y="318"/>
                  </a:lnTo>
                  <a:lnTo>
                    <a:pt x="138" y="312"/>
                  </a:lnTo>
                  <a:lnTo>
                    <a:pt x="132" y="312"/>
                  </a:lnTo>
                  <a:close/>
                  <a:moveTo>
                    <a:pt x="114" y="390"/>
                  </a:moveTo>
                  <a:lnTo>
                    <a:pt x="126" y="390"/>
                  </a:lnTo>
                  <a:lnTo>
                    <a:pt x="138" y="384"/>
                  </a:lnTo>
                  <a:lnTo>
                    <a:pt x="138" y="372"/>
                  </a:lnTo>
                  <a:lnTo>
                    <a:pt x="132" y="366"/>
                  </a:lnTo>
                  <a:lnTo>
                    <a:pt x="120" y="366"/>
                  </a:lnTo>
                  <a:lnTo>
                    <a:pt x="114" y="372"/>
                  </a:lnTo>
                  <a:lnTo>
                    <a:pt x="108" y="384"/>
                  </a:lnTo>
                  <a:lnTo>
                    <a:pt x="108" y="390"/>
                  </a:lnTo>
                  <a:lnTo>
                    <a:pt x="114" y="390"/>
                  </a:lnTo>
                  <a:close/>
                  <a:moveTo>
                    <a:pt x="330" y="120"/>
                  </a:moveTo>
                  <a:lnTo>
                    <a:pt x="324" y="120"/>
                  </a:lnTo>
                  <a:lnTo>
                    <a:pt x="318" y="126"/>
                  </a:lnTo>
                  <a:lnTo>
                    <a:pt x="318" y="138"/>
                  </a:lnTo>
                  <a:lnTo>
                    <a:pt x="330" y="138"/>
                  </a:lnTo>
                  <a:lnTo>
                    <a:pt x="336" y="126"/>
                  </a:lnTo>
                  <a:lnTo>
                    <a:pt x="330" y="120"/>
                  </a:lnTo>
                  <a:close/>
                  <a:moveTo>
                    <a:pt x="138" y="258"/>
                  </a:moveTo>
                  <a:lnTo>
                    <a:pt x="138" y="234"/>
                  </a:lnTo>
                  <a:lnTo>
                    <a:pt x="126" y="234"/>
                  </a:lnTo>
                  <a:lnTo>
                    <a:pt x="120" y="240"/>
                  </a:lnTo>
                  <a:lnTo>
                    <a:pt x="120" y="246"/>
                  </a:lnTo>
                  <a:lnTo>
                    <a:pt x="126" y="252"/>
                  </a:lnTo>
                  <a:lnTo>
                    <a:pt x="108" y="252"/>
                  </a:lnTo>
                  <a:lnTo>
                    <a:pt x="108" y="258"/>
                  </a:lnTo>
                  <a:lnTo>
                    <a:pt x="114" y="264"/>
                  </a:lnTo>
                  <a:lnTo>
                    <a:pt x="120" y="264"/>
                  </a:lnTo>
                  <a:lnTo>
                    <a:pt x="126" y="270"/>
                  </a:lnTo>
                  <a:lnTo>
                    <a:pt x="150" y="270"/>
                  </a:lnTo>
                  <a:lnTo>
                    <a:pt x="138" y="258"/>
                  </a:lnTo>
                  <a:close/>
                  <a:moveTo>
                    <a:pt x="474" y="0"/>
                  </a:moveTo>
                  <a:lnTo>
                    <a:pt x="468" y="0"/>
                  </a:lnTo>
                  <a:lnTo>
                    <a:pt x="456" y="12"/>
                  </a:lnTo>
                  <a:lnTo>
                    <a:pt x="474" y="12"/>
                  </a:lnTo>
                  <a:lnTo>
                    <a:pt x="474" y="6"/>
                  </a:lnTo>
                  <a:lnTo>
                    <a:pt x="480" y="0"/>
                  </a:lnTo>
                  <a:lnTo>
                    <a:pt x="474" y="0"/>
                  </a:lnTo>
                  <a:close/>
                  <a:moveTo>
                    <a:pt x="432" y="48"/>
                  </a:moveTo>
                  <a:lnTo>
                    <a:pt x="432" y="66"/>
                  </a:lnTo>
                  <a:lnTo>
                    <a:pt x="438" y="66"/>
                  </a:lnTo>
                  <a:lnTo>
                    <a:pt x="444" y="60"/>
                  </a:lnTo>
                  <a:lnTo>
                    <a:pt x="450" y="48"/>
                  </a:lnTo>
                  <a:lnTo>
                    <a:pt x="450" y="24"/>
                  </a:lnTo>
                  <a:lnTo>
                    <a:pt x="438" y="12"/>
                  </a:lnTo>
                  <a:lnTo>
                    <a:pt x="432" y="24"/>
                  </a:lnTo>
                  <a:lnTo>
                    <a:pt x="426" y="30"/>
                  </a:lnTo>
                  <a:lnTo>
                    <a:pt x="420" y="30"/>
                  </a:lnTo>
                  <a:lnTo>
                    <a:pt x="420" y="42"/>
                  </a:lnTo>
                  <a:lnTo>
                    <a:pt x="426" y="42"/>
                  </a:lnTo>
                  <a:lnTo>
                    <a:pt x="432" y="48"/>
                  </a:lnTo>
                  <a:close/>
                  <a:moveTo>
                    <a:pt x="342" y="138"/>
                  </a:moveTo>
                  <a:lnTo>
                    <a:pt x="342" y="150"/>
                  </a:lnTo>
                  <a:lnTo>
                    <a:pt x="354" y="138"/>
                  </a:lnTo>
                  <a:lnTo>
                    <a:pt x="342" y="138"/>
                  </a:lnTo>
                  <a:close/>
                  <a:moveTo>
                    <a:pt x="192" y="402"/>
                  </a:moveTo>
                  <a:lnTo>
                    <a:pt x="192" y="390"/>
                  </a:lnTo>
                  <a:lnTo>
                    <a:pt x="186" y="384"/>
                  </a:lnTo>
                  <a:lnTo>
                    <a:pt x="186" y="378"/>
                  </a:lnTo>
                  <a:lnTo>
                    <a:pt x="174" y="390"/>
                  </a:lnTo>
                  <a:lnTo>
                    <a:pt x="174" y="396"/>
                  </a:lnTo>
                  <a:lnTo>
                    <a:pt x="180" y="402"/>
                  </a:lnTo>
                  <a:lnTo>
                    <a:pt x="192" y="402"/>
                  </a:lnTo>
                  <a:close/>
                  <a:moveTo>
                    <a:pt x="504" y="588"/>
                  </a:moveTo>
                  <a:lnTo>
                    <a:pt x="498" y="594"/>
                  </a:lnTo>
                  <a:lnTo>
                    <a:pt x="498" y="600"/>
                  </a:lnTo>
                  <a:lnTo>
                    <a:pt x="480" y="600"/>
                  </a:lnTo>
                  <a:lnTo>
                    <a:pt x="480" y="588"/>
                  </a:lnTo>
                  <a:lnTo>
                    <a:pt x="486" y="576"/>
                  </a:lnTo>
                  <a:lnTo>
                    <a:pt x="498" y="564"/>
                  </a:lnTo>
                  <a:lnTo>
                    <a:pt x="492" y="558"/>
                  </a:lnTo>
                  <a:lnTo>
                    <a:pt x="456" y="540"/>
                  </a:lnTo>
                  <a:lnTo>
                    <a:pt x="450" y="540"/>
                  </a:lnTo>
                  <a:lnTo>
                    <a:pt x="444" y="534"/>
                  </a:lnTo>
                  <a:lnTo>
                    <a:pt x="450" y="534"/>
                  </a:lnTo>
                  <a:lnTo>
                    <a:pt x="456" y="528"/>
                  </a:lnTo>
                  <a:lnTo>
                    <a:pt x="480" y="528"/>
                  </a:lnTo>
                  <a:lnTo>
                    <a:pt x="468" y="516"/>
                  </a:lnTo>
                  <a:lnTo>
                    <a:pt x="468" y="510"/>
                  </a:lnTo>
                  <a:lnTo>
                    <a:pt x="456" y="498"/>
                  </a:lnTo>
                  <a:lnTo>
                    <a:pt x="450" y="486"/>
                  </a:lnTo>
                  <a:lnTo>
                    <a:pt x="432" y="468"/>
                  </a:lnTo>
                  <a:lnTo>
                    <a:pt x="420" y="468"/>
                  </a:lnTo>
                  <a:lnTo>
                    <a:pt x="414" y="456"/>
                  </a:lnTo>
                  <a:lnTo>
                    <a:pt x="402" y="450"/>
                  </a:lnTo>
                  <a:lnTo>
                    <a:pt x="390" y="438"/>
                  </a:lnTo>
                  <a:lnTo>
                    <a:pt x="390" y="414"/>
                  </a:lnTo>
                  <a:lnTo>
                    <a:pt x="396" y="402"/>
                  </a:lnTo>
                  <a:lnTo>
                    <a:pt x="396" y="390"/>
                  </a:lnTo>
                  <a:lnTo>
                    <a:pt x="384" y="390"/>
                  </a:lnTo>
                  <a:lnTo>
                    <a:pt x="378" y="384"/>
                  </a:lnTo>
                  <a:lnTo>
                    <a:pt x="372" y="372"/>
                  </a:lnTo>
                  <a:lnTo>
                    <a:pt x="360" y="360"/>
                  </a:lnTo>
                  <a:lnTo>
                    <a:pt x="342" y="354"/>
                  </a:lnTo>
                  <a:lnTo>
                    <a:pt x="324" y="354"/>
                  </a:lnTo>
                  <a:lnTo>
                    <a:pt x="306" y="360"/>
                  </a:lnTo>
                  <a:lnTo>
                    <a:pt x="294" y="366"/>
                  </a:lnTo>
                  <a:lnTo>
                    <a:pt x="288" y="366"/>
                  </a:lnTo>
                  <a:lnTo>
                    <a:pt x="270" y="348"/>
                  </a:lnTo>
                  <a:lnTo>
                    <a:pt x="282" y="348"/>
                  </a:lnTo>
                  <a:lnTo>
                    <a:pt x="294" y="354"/>
                  </a:lnTo>
                  <a:lnTo>
                    <a:pt x="306" y="354"/>
                  </a:lnTo>
                  <a:lnTo>
                    <a:pt x="330" y="342"/>
                  </a:lnTo>
                  <a:lnTo>
                    <a:pt x="336" y="336"/>
                  </a:lnTo>
                  <a:lnTo>
                    <a:pt x="330" y="336"/>
                  </a:lnTo>
                  <a:lnTo>
                    <a:pt x="324" y="330"/>
                  </a:lnTo>
                  <a:lnTo>
                    <a:pt x="306" y="330"/>
                  </a:lnTo>
                  <a:lnTo>
                    <a:pt x="330" y="324"/>
                  </a:lnTo>
                  <a:lnTo>
                    <a:pt x="336" y="318"/>
                  </a:lnTo>
                  <a:lnTo>
                    <a:pt x="348" y="312"/>
                  </a:lnTo>
                  <a:lnTo>
                    <a:pt x="360" y="300"/>
                  </a:lnTo>
                  <a:lnTo>
                    <a:pt x="360" y="288"/>
                  </a:lnTo>
                  <a:lnTo>
                    <a:pt x="366" y="276"/>
                  </a:lnTo>
                  <a:lnTo>
                    <a:pt x="372" y="270"/>
                  </a:lnTo>
                  <a:lnTo>
                    <a:pt x="378" y="258"/>
                  </a:lnTo>
                  <a:lnTo>
                    <a:pt x="384" y="252"/>
                  </a:lnTo>
                  <a:lnTo>
                    <a:pt x="396" y="246"/>
                  </a:lnTo>
                  <a:lnTo>
                    <a:pt x="402" y="246"/>
                  </a:lnTo>
                  <a:lnTo>
                    <a:pt x="402" y="240"/>
                  </a:lnTo>
                  <a:lnTo>
                    <a:pt x="396" y="234"/>
                  </a:lnTo>
                  <a:lnTo>
                    <a:pt x="318" y="234"/>
                  </a:lnTo>
                  <a:lnTo>
                    <a:pt x="318" y="228"/>
                  </a:lnTo>
                  <a:lnTo>
                    <a:pt x="288" y="228"/>
                  </a:lnTo>
                  <a:lnTo>
                    <a:pt x="276" y="234"/>
                  </a:lnTo>
                  <a:lnTo>
                    <a:pt x="264" y="234"/>
                  </a:lnTo>
                  <a:lnTo>
                    <a:pt x="258" y="240"/>
                  </a:lnTo>
                  <a:lnTo>
                    <a:pt x="252" y="240"/>
                  </a:lnTo>
                  <a:lnTo>
                    <a:pt x="264" y="228"/>
                  </a:lnTo>
                  <a:lnTo>
                    <a:pt x="252" y="216"/>
                  </a:lnTo>
                  <a:lnTo>
                    <a:pt x="270" y="210"/>
                  </a:lnTo>
                  <a:lnTo>
                    <a:pt x="300" y="192"/>
                  </a:lnTo>
                  <a:lnTo>
                    <a:pt x="312" y="186"/>
                  </a:lnTo>
                  <a:lnTo>
                    <a:pt x="324" y="162"/>
                  </a:lnTo>
                  <a:lnTo>
                    <a:pt x="318" y="156"/>
                  </a:lnTo>
                  <a:lnTo>
                    <a:pt x="288" y="156"/>
                  </a:lnTo>
                  <a:lnTo>
                    <a:pt x="276" y="162"/>
                  </a:lnTo>
                  <a:lnTo>
                    <a:pt x="258" y="168"/>
                  </a:lnTo>
                  <a:lnTo>
                    <a:pt x="240" y="168"/>
                  </a:lnTo>
                  <a:lnTo>
                    <a:pt x="228" y="162"/>
                  </a:lnTo>
                  <a:lnTo>
                    <a:pt x="216" y="162"/>
                  </a:lnTo>
                  <a:lnTo>
                    <a:pt x="210" y="168"/>
                  </a:lnTo>
                  <a:lnTo>
                    <a:pt x="210" y="174"/>
                  </a:lnTo>
                  <a:lnTo>
                    <a:pt x="216" y="180"/>
                  </a:lnTo>
                  <a:lnTo>
                    <a:pt x="204" y="180"/>
                  </a:lnTo>
                  <a:lnTo>
                    <a:pt x="192" y="192"/>
                  </a:lnTo>
                  <a:lnTo>
                    <a:pt x="192" y="210"/>
                  </a:lnTo>
                  <a:lnTo>
                    <a:pt x="198" y="216"/>
                  </a:lnTo>
                  <a:lnTo>
                    <a:pt x="156" y="222"/>
                  </a:lnTo>
                  <a:lnTo>
                    <a:pt x="156" y="234"/>
                  </a:lnTo>
                  <a:lnTo>
                    <a:pt x="168" y="240"/>
                  </a:lnTo>
                  <a:lnTo>
                    <a:pt x="180" y="264"/>
                  </a:lnTo>
                  <a:lnTo>
                    <a:pt x="162" y="282"/>
                  </a:lnTo>
                  <a:lnTo>
                    <a:pt x="162" y="294"/>
                  </a:lnTo>
                  <a:lnTo>
                    <a:pt x="144" y="300"/>
                  </a:lnTo>
                  <a:lnTo>
                    <a:pt x="156" y="312"/>
                  </a:lnTo>
                  <a:lnTo>
                    <a:pt x="168" y="312"/>
                  </a:lnTo>
                  <a:lnTo>
                    <a:pt x="180" y="306"/>
                  </a:lnTo>
                  <a:lnTo>
                    <a:pt x="186" y="300"/>
                  </a:lnTo>
                  <a:lnTo>
                    <a:pt x="186" y="318"/>
                  </a:lnTo>
                  <a:lnTo>
                    <a:pt x="180" y="318"/>
                  </a:lnTo>
                  <a:lnTo>
                    <a:pt x="168" y="330"/>
                  </a:lnTo>
                  <a:lnTo>
                    <a:pt x="156" y="336"/>
                  </a:lnTo>
                  <a:lnTo>
                    <a:pt x="156" y="360"/>
                  </a:lnTo>
                  <a:lnTo>
                    <a:pt x="162" y="372"/>
                  </a:lnTo>
                  <a:lnTo>
                    <a:pt x="168" y="366"/>
                  </a:lnTo>
                  <a:lnTo>
                    <a:pt x="198" y="366"/>
                  </a:lnTo>
                  <a:lnTo>
                    <a:pt x="210" y="360"/>
                  </a:lnTo>
                  <a:lnTo>
                    <a:pt x="216" y="354"/>
                  </a:lnTo>
                  <a:lnTo>
                    <a:pt x="198" y="372"/>
                  </a:lnTo>
                  <a:lnTo>
                    <a:pt x="210" y="402"/>
                  </a:lnTo>
                  <a:lnTo>
                    <a:pt x="204" y="408"/>
                  </a:lnTo>
                  <a:lnTo>
                    <a:pt x="198" y="420"/>
                  </a:lnTo>
                  <a:lnTo>
                    <a:pt x="186" y="426"/>
                  </a:lnTo>
                  <a:lnTo>
                    <a:pt x="180" y="438"/>
                  </a:lnTo>
                  <a:lnTo>
                    <a:pt x="180" y="450"/>
                  </a:lnTo>
                  <a:lnTo>
                    <a:pt x="186" y="456"/>
                  </a:lnTo>
                  <a:lnTo>
                    <a:pt x="204" y="456"/>
                  </a:lnTo>
                  <a:lnTo>
                    <a:pt x="216" y="450"/>
                  </a:lnTo>
                  <a:lnTo>
                    <a:pt x="240" y="450"/>
                  </a:lnTo>
                  <a:lnTo>
                    <a:pt x="252" y="444"/>
                  </a:lnTo>
                  <a:lnTo>
                    <a:pt x="258" y="438"/>
                  </a:lnTo>
                  <a:lnTo>
                    <a:pt x="270" y="432"/>
                  </a:lnTo>
                  <a:lnTo>
                    <a:pt x="300" y="438"/>
                  </a:lnTo>
                  <a:lnTo>
                    <a:pt x="288" y="444"/>
                  </a:lnTo>
                  <a:lnTo>
                    <a:pt x="264" y="468"/>
                  </a:lnTo>
                  <a:lnTo>
                    <a:pt x="264" y="474"/>
                  </a:lnTo>
                  <a:lnTo>
                    <a:pt x="282" y="492"/>
                  </a:lnTo>
                  <a:lnTo>
                    <a:pt x="294" y="492"/>
                  </a:lnTo>
                  <a:lnTo>
                    <a:pt x="300" y="498"/>
                  </a:lnTo>
                  <a:lnTo>
                    <a:pt x="306" y="498"/>
                  </a:lnTo>
                  <a:lnTo>
                    <a:pt x="312" y="516"/>
                  </a:lnTo>
                  <a:lnTo>
                    <a:pt x="294" y="534"/>
                  </a:lnTo>
                  <a:lnTo>
                    <a:pt x="294" y="564"/>
                  </a:lnTo>
                  <a:lnTo>
                    <a:pt x="222" y="564"/>
                  </a:lnTo>
                  <a:lnTo>
                    <a:pt x="216" y="558"/>
                  </a:lnTo>
                  <a:lnTo>
                    <a:pt x="198" y="558"/>
                  </a:lnTo>
                  <a:lnTo>
                    <a:pt x="192" y="564"/>
                  </a:lnTo>
                  <a:lnTo>
                    <a:pt x="210" y="582"/>
                  </a:lnTo>
                  <a:lnTo>
                    <a:pt x="186" y="600"/>
                  </a:lnTo>
                  <a:lnTo>
                    <a:pt x="228" y="594"/>
                  </a:lnTo>
                  <a:lnTo>
                    <a:pt x="228" y="618"/>
                  </a:lnTo>
                  <a:lnTo>
                    <a:pt x="216" y="642"/>
                  </a:lnTo>
                  <a:lnTo>
                    <a:pt x="210" y="648"/>
                  </a:lnTo>
                  <a:lnTo>
                    <a:pt x="198" y="654"/>
                  </a:lnTo>
                  <a:lnTo>
                    <a:pt x="180" y="660"/>
                  </a:lnTo>
                  <a:lnTo>
                    <a:pt x="168" y="666"/>
                  </a:lnTo>
                  <a:lnTo>
                    <a:pt x="162" y="666"/>
                  </a:lnTo>
                  <a:lnTo>
                    <a:pt x="162" y="690"/>
                  </a:lnTo>
                  <a:lnTo>
                    <a:pt x="168" y="696"/>
                  </a:lnTo>
                  <a:lnTo>
                    <a:pt x="174" y="696"/>
                  </a:lnTo>
                  <a:lnTo>
                    <a:pt x="180" y="690"/>
                  </a:lnTo>
                  <a:lnTo>
                    <a:pt x="192" y="684"/>
                  </a:lnTo>
                  <a:lnTo>
                    <a:pt x="198" y="678"/>
                  </a:lnTo>
                  <a:lnTo>
                    <a:pt x="204" y="684"/>
                  </a:lnTo>
                  <a:lnTo>
                    <a:pt x="204" y="690"/>
                  </a:lnTo>
                  <a:lnTo>
                    <a:pt x="210" y="696"/>
                  </a:lnTo>
                  <a:lnTo>
                    <a:pt x="234" y="696"/>
                  </a:lnTo>
                  <a:lnTo>
                    <a:pt x="240" y="702"/>
                  </a:lnTo>
                  <a:lnTo>
                    <a:pt x="252" y="708"/>
                  </a:lnTo>
                  <a:lnTo>
                    <a:pt x="258" y="708"/>
                  </a:lnTo>
                  <a:lnTo>
                    <a:pt x="276" y="702"/>
                  </a:lnTo>
                  <a:lnTo>
                    <a:pt x="288" y="696"/>
                  </a:lnTo>
                  <a:lnTo>
                    <a:pt x="294" y="690"/>
                  </a:lnTo>
                  <a:lnTo>
                    <a:pt x="318" y="690"/>
                  </a:lnTo>
                  <a:lnTo>
                    <a:pt x="312" y="696"/>
                  </a:lnTo>
                  <a:lnTo>
                    <a:pt x="300" y="702"/>
                  </a:lnTo>
                  <a:lnTo>
                    <a:pt x="294" y="714"/>
                  </a:lnTo>
                  <a:lnTo>
                    <a:pt x="282" y="720"/>
                  </a:lnTo>
                  <a:lnTo>
                    <a:pt x="276" y="726"/>
                  </a:lnTo>
                  <a:lnTo>
                    <a:pt x="210" y="726"/>
                  </a:lnTo>
                  <a:lnTo>
                    <a:pt x="210" y="738"/>
                  </a:lnTo>
                  <a:lnTo>
                    <a:pt x="198" y="738"/>
                  </a:lnTo>
                  <a:lnTo>
                    <a:pt x="186" y="744"/>
                  </a:lnTo>
                  <a:lnTo>
                    <a:pt x="180" y="750"/>
                  </a:lnTo>
                  <a:lnTo>
                    <a:pt x="180" y="768"/>
                  </a:lnTo>
                  <a:lnTo>
                    <a:pt x="174" y="774"/>
                  </a:lnTo>
                  <a:lnTo>
                    <a:pt x="144" y="774"/>
                  </a:lnTo>
                  <a:lnTo>
                    <a:pt x="144" y="780"/>
                  </a:lnTo>
                  <a:lnTo>
                    <a:pt x="138" y="786"/>
                  </a:lnTo>
                  <a:lnTo>
                    <a:pt x="138" y="792"/>
                  </a:lnTo>
                  <a:lnTo>
                    <a:pt x="126" y="804"/>
                  </a:lnTo>
                  <a:lnTo>
                    <a:pt x="114" y="810"/>
                  </a:lnTo>
                  <a:lnTo>
                    <a:pt x="108" y="810"/>
                  </a:lnTo>
                  <a:lnTo>
                    <a:pt x="108" y="816"/>
                  </a:lnTo>
                  <a:lnTo>
                    <a:pt x="114" y="816"/>
                  </a:lnTo>
                  <a:lnTo>
                    <a:pt x="120" y="822"/>
                  </a:lnTo>
                  <a:lnTo>
                    <a:pt x="150" y="822"/>
                  </a:lnTo>
                  <a:lnTo>
                    <a:pt x="156" y="810"/>
                  </a:lnTo>
                  <a:lnTo>
                    <a:pt x="174" y="792"/>
                  </a:lnTo>
                  <a:lnTo>
                    <a:pt x="210" y="792"/>
                  </a:lnTo>
                  <a:lnTo>
                    <a:pt x="216" y="798"/>
                  </a:lnTo>
                  <a:lnTo>
                    <a:pt x="228" y="804"/>
                  </a:lnTo>
                  <a:lnTo>
                    <a:pt x="240" y="804"/>
                  </a:lnTo>
                  <a:lnTo>
                    <a:pt x="246" y="792"/>
                  </a:lnTo>
                  <a:lnTo>
                    <a:pt x="252" y="786"/>
                  </a:lnTo>
                  <a:lnTo>
                    <a:pt x="258" y="774"/>
                  </a:lnTo>
                  <a:lnTo>
                    <a:pt x="270" y="762"/>
                  </a:lnTo>
                  <a:lnTo>
                    <a:pt x="288" y="762"/>
                  </a:lnTo>
                  <a:lnTo>
                    <a:pt x="300" y="774"/>
                  </a:lnTo>
                  <a:lnTo>
                    <a:pt x="330" y="774"/>
                  </a:lnTo>
                  <a:lnTo>
                    <a:pt x="354" y="762"/>
                  </a:lnTo>
                  <a:lnTo>
                    <a:pt x="360" y="762"/>
                  </a:lnTo>
                  <a:lnTo>
                    <a:pt x="366" y="768"/>
                  </a:lnTo>
                  <a:lnTo>
                    <a:pt x="378" y="768"/>
                  </a:lnTo>
                  <a:lnTo>
                    <a:pt x="390" y="774"/>
                  </a:lnTo>
                  <a:lnTo>
                    <a:pt x="396" y="774"/>
                  </a:lnTo>
                  <a:lnTo>
                    <a:pt x="396" y="768"/>
                  </a:lnTo>
                  <a:lnTo>
                    <a:pt x="390" y="762"/>
                  </a:lnTo>
                  <a:lnTo>
                    <a:pt x="390" y="750"/>
                  </a:lnTo>
                  <a:lnTo>
                    <a:pt x="396" y="750"/>
                  </a:lnTo>
                  <a:lnTo>
                    <a:pt x="408" y="756"/>
                  </a:lnTo>
                  <a:lnTo>
                    <a:pt x="414" y="762"/>
                  </a:lnTo>
                  <a:lnTo>
                    <a:pt x="426" y="756"/>
                  </a:lnTo>
                  <a:lnTo>
                    <a:pt x="498" y="756"/>
                  </a:lnTo>
                  <a:lnTo>
                    <a:pt x="522" y="750"/>
                  </a:lnTo>
                  <a:lnTo>
                    <a:pt x="534" y="744"/>
                  </a:lnTo>
                  <a:lnTo>
                    <a:pt x="540" y="732"/>
                  </a:lnTo>
                  <a:lnTo>
                    <a:pt x="546" y="726"/>
                  </a:lnTo>
                  <a:lnTo>
                    <a:pt x="552" y="714"/>
                  </a:lnTo>
                  <a:lnTo>
                    <a:pt x="498" y="708"/>
                  </a:lnTo>
                  <a:lnTo>
                    <a:pt x="522" y="702"/>
                  </a:lnTo>
                  <a:lnTo>
                    <a:pt x="516" y="684"/>
                  </a:lnTo>
                  <a:lnTo>
                    <a:pt x="528" y="672"/>
                  </a:lnTo>
                  <a:lnTo>
                    <a:pt x="540" y="666"/>
                  </a:lnTo>
                  <a:lnTo>
                    <a:pt x="546" y="666"/>
                  </a:lnTo>
                  <a:lnTo>
                    <a:pt x="558" y="660"/>
                  </a:lnTo>
                  <a:lnTo>
                    <a:pt x="564" y="654"/>
                  </a:lnTo>
                  <a:lnTo>
                    <a:pt x="576" y="618"/>
                  </a:lnTo>
                  <a:lnTo>
                    <a:pt x="570" y="606"/>
                  </a:lnTo>
                  <a:lnTo>
                    <a:pt x="564" y="600"/>
                  </a:lnTo>
                  <a:lnTo>
                    <a:pt x="552" y="594"/>
                  </a:lnTo>
                  <a:lnTo>
                    <a:pt x="540" y="594"/>
                  </a:lnTo>
                  <a:lnTo>
                    <a:pt x="528" y="588"/>
                  </a:lnTo>
                  <a:lnTo>
                    <a:pt x="504" y="588"/>
                  </a:lnTo>
                  <a:close/>
                  <a:moveTo>
                    <a:pt x="222" y="486"/>
                  </a:moveTo>
                  <a:lnTo>
                    <a:pt x="216" y="480"/>
                  </a:lnTo>
                  <a:lnTo>
                    <a:pt x="204" y="480"/>
                  </a:lnTo>
                  <a:lnTo>
                    <a:pt x="204" y="486"/>
                  </a:lnTo>
                  <a:lnTo>
                    <a:pt x="198" y="498"/>
                  </a:lnTo>
                  <a:lnTo>
                    <a:pt x="192" y="504"/>
                  </a:lnTo>
                  <a:lnTo>
                    <a:pt x="210" y="504"/>
                  </a:lnTo>
                  <a:lnTo>
                    <a:pt x="222" y="492"/>
                  </a:lnTo>
                  <a:lnTo>
                    <a:pt x="222" y="486"/>
                  </a:lnTo>
                  <a:close/>
                  <a:moveTo>
                    <a:pt x="126" y="504"/>
                  </a:moveTo>
                  <a:lnTo>
                    <a:pt x="132" y="498"/>
                  </a:lnTo>
                  <a:lnTo>
                    <a:pt x="132" y="492"/>
                  </a:lnTo>
                  <a:lnTo>
                    <a:pt x="144" y="492"/>
                  </a:lnTo>
                  <a:lnTo>
                    <a:pt x="150" y="480"/>
                  </a:lnTo>
                  <a:lnTo>
                    <a:pt x="156" y="474"/>
                  </a:lnTo>
                  <a:lnTo>
                    <a:pt x="156" y="462"/>
                  </a:lnTo>
                  <a:lnTo>
                    <a:pt x="138" y="444"/>
                  </a:lnTo>
                  <a:lnTo>
                    <a:pt x="138" y="432"/>
                  </a:lnTo>
                  <a:lnTo>
                    <a:pt x="132" y="438"/>
                  </a:lnTo>
                  <a:lnTo>
                    <a:pt x="126" y="426"/>
                  </a:lnTo>
                  <a:lnTo>
                    <a:pt x="120" y="420"/>
                  </a:lnTo>
                  <a:lnTo>
                    <a:pt x="78" y="420"/>
                  </a:lnTo>
                  <a:lnTo>
                    <a:pt x="72" y="426"/>
                  </a:lnTo>
                  <a:lnTo>
                    <a:pt x="30" y="450"/>
                  </a:lnTo>
                  <a:lnTo>
                    <a:pt x="30" y="462"/>
                  </a:lnTo>
                  <a:lnTo>
                    <a:pt x="24" y="462"/>
                  </a:lnTo>
                  <a:lnTo>
                    <a:pt x="18" y="468"/>
                  </a:lnTo>
                  <a:lnTo>
                    <a:pt x="12" y="468"/>
                  </a:lnTo>
                  <a:lnTo>
                    <a:pt x="0" y="480"/>
                  </a:lnTo>
                  <a:lnTo>
                    <a:pt x="6" y="486"/>
                  </a:lnTo>
                  <a:lnTo>
                    <a:pt x="30" y="498"/>
                  </a:lnTo>
                  <a:lnTo>
                    <a:pt x="42" y="498"/>
                  </a:lnTo>
                  <a:lnTo>
                    <a:pt x="66" y="474"/>
                  </a:lnTo>
                  <a:lnTo>
                    <a:pt x="84" y="498"/>
                  </a:lnTo>
                  <a:lnTo>
                    <a:pt x="120" y="504"/>
                  </a:lnTo>
                  <a:lnTo>
                    <a:pt x="126" y="504"/>
                  </a:lnTo>
                  <a:close/>
                  <a:moveTo>
                    <a:pt x="78" y="228"/>
                  </a:moveTo>
                  <a:lnTo>
                    <a:pt x="72" y="228"/>
                  </a:lnTo>
                  <a:lnTo>
                    <a:pt x="66" y="234"/>
                  </a:lnTo>
                  <a:lnTo>
                    <a:pt x="66" y="240"/>
                  </a:lnTo>
                  <a:lnTo>
                    <a:pt x="84" y="240"/>
                  </a:lnTo>
                  <a:lnTo>
                    <a:pt x="84" y="228"/>
                  </a:lnTo>
                  <a:lnTo>
                    <a:pt x="78" y="228"/>
                  </a:lnTo>
                  <a:close/>
                  <a:moveTo>
                    <a:pt x="108" y="210"/>
                  </a:moveTo>
                  <a:lnTo>
                    <a:pt x="126" y="210"/>
                  </a:lnTo>
                  <a:lnTo>
                    <a:pt x="132" y="204"/>
                  </a:lnTo>
                  <a:lnTo>
                    <a:pt x="132" y="198"/>
                  </a:lnTo>
                  <a:lnTo>
                    <a:pt x="138" y="186"/>
                  </a:lnTo>
                  <a:lnTo>
                    <a:pt x="150" y="174"/>
                  </a:lnTo>
                  <a:lnTo>
                    <a:pt x="150" y="168"/>
                  </a:lnTo>
                  <a:lnTo>
                    <a:pt x="138" y="174"/>
                  </a:lnTo>
                  <a:lnTo>
                    <a:pt x="132" y="174"/>
                  </a:lnTo>
                  <a:lnTo>
                    <a:pt x="114" y="192"/>
                  </a:lnTo>
                  <a:lnTo>
                    <a:pt x="108" y="186"/>
                  </a:lnTo>
                  <a:lnTo>
                    <a:pt x="96" y="186"/>
                  </a:lnTo>
                  <a:lnTo>
                    <a:pt x="90" y="192"/>
                  </a:lnTo>
                  <a:lnTo>
                    <a:pt x="90" y="210"/>
                  </a:lnTo>
                  <a:lnTo>
                    <a:pt x="96" y="216"/>
                  </a:lnTo>
                  <a:lnTo>
                    <a:pt x="96" y="228"/>
                  </a:lnTo>
                  <a:lnTo>
                    <a:pt x="108" y="210"/>
                  </a:lnTo>
                  <a:close/>
                  <a:moveTo>
                    <a:pt x="72" y="252"/>
                  </a:moveTo>
                  <a:lnTo>
                    <a:pt x="60" y="282"/>
                  </a:lnTo>
                  <a:lnTo>
                    <a:pt x="78" y="258"/>
                  </a:lnTo>
                  <a:lnTo>
                    <a:pt x="72" y="252"/>
                  </a:lnTo>
                  <a:close/>
                </a:path>
              </a:pathLst>
            </a:custGeom>
            <a:solidFill>
              <a:schemeClr val="accent2"/>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195" name="United Arab Emirates" descr="© INSCALE GmbH, 05.05.2010&#10;http://www.presentationload.com/">
              <a:extLst>
                <a:ext uri="{FF2B5EF4-FFF2-40B4-BE49-F238E27FC236}">
                  <a16:creationId xmlns:a16="http://schemas.microsoft.com/office/drawing/2014/main" id="{DFEC72C3-6CA9-4A5E-978E-30A60A79741C}"/>
                </a:ext>
              </a:extLst>
            </p:cNvPr>
            <p:cNvSpPr>
              <a:spLocks/>
            </p:cNvSpPr>
            <p:nvPr/>
          </p:nvSpPr>
          <p:spPr bwMode="gray">
            <a:xfrm>
              <a:off x="7187949" y="3057599"/>
              <a:ext cx="150445" cy="143448"/>
            </a:xfrm>
            <a:custGeom>
              <a:avLst/>
              <a:gdLst>
                <a:gd name="T0" fmla="*/ 2147483647 w 336"/>
                <a:gd name="T1" fmla="*/ 2147483647 h 318"/>
                <a:gd name="T2" fmla="*/ 2147483647 w 336"/>
                <a:gd name="T3" fmla="*/ 2147483647 h 318"/>
                <a:gd name="T4" fmla="*/ 2147483647 w 336"/>
                <a:gd name="T5" fmla="*/ 2147483647 h 318"/>
                <a:gd name="T6" fmla="*/ 2147483647 w 336"/>
                <a:gd name="T7" fmla="*/ 2147483647 h 318"/>
                <a:gd name="T8" fmla="*/ 2147483647 w 336"/>
                <a:gd name="T9" fmla="*/ 2147483647 h 318"/>
                <a:gd name="T10" fmla="*/ 2147483647 w 336"/>
                <a:gd name="T11" fmla="*/ 0 h 318"/>
                <a:gd name="T12" fmla="*/ 2147483647 w 336"/>
                <a:gd name="T13" fmla="*/ 2147483647 h 318"/>
                <a:gd name="T14" fmla="*/ 2147483647 w 336"/>
                <a:gd name="T15" fmla="*/ 2147483647 h 318"/>
                <a:gd name="T16" fmla="*/ 2147483647 w 336"/>
                <a:gd name="T17" fmla="*/ 2147483647 h 318"/>
                <a:gd name="T18" fmla="*/ 2147483647 w 336"/>
                <a:gd name="T19" fmla="*/ 2147483647 h 318"/>
                <a:gd name="T20" fmla="*/ 2147483647 w 336"/>
                <a:gd name="T21" fmla="*/ 2147483647 h 318"/>
                <a:gd name="T22" fmla="*/ 2147483647 w 336"/>
                <a:gd name="T23" fmla="*/ 2147483647 h 318"/>
                <a:gd name="T24" fmla="*/ 2147483647 w 336"/>
                <a:gd name="T25" fmla="*/ 2147483647 h 318"/>
                <a:gd name="T26" fmla="*/ 2147483647 w 336"/>
                <a:gd name="T27" fmla="*/ 2147483647 h 318"/>
                <a:gd name="T28" fmla="*/ 2147483647 w 336"/>
                <a:gd name="T29" fmla="*/ 2147483647 h 318"/>
                <a:gd name="T30" fmla="*/ 2147483647 w 336"/>
                <a:gd name="T31" fmla="*/ 2147483647 h 318"/>
                <a:gd name="T32" fmla="*/ 2147483647 w 336"/>
                <a:gd name="T33" fmla="*/ 2147483647 h 318"/>
                <a:gd name="T34" fmla="*/ 2147483647 w 336"/>
                <a:gd name="T35" fmla="*/ 2147483647 h 318"/>
                <a:gd name="T36" fmla="*/ 0 w 336"/>
                <a:gd name="T37" fmla="*/ 2147483647 h 318"/>
                <a:gd name="T38" fmla="*/ 2147483647 w 336"/>
                <a:gd name="T39" fmla="*/ 2147483647 h 318"/>
                <a:gd name="T40" fmla="*/ 2147483647 w 336"/>
                <a:gd name="T41" fmla="*/ 2147483647 h 318"/>
                <a:gd name="T42" fmla="*/ 2147483647 w 336"/>
                <a:gd name="T43" fmla="*/ 2147483647 h 318"/>
                <a:gd name="T44" fmla="*/ 2147483647 w 336"/>
                <a:gd name="T45" fmla="*/ 2147483647 h 318"/>
                <a:gd name="T46" fmla="*/ 2147483647 w 336"/>
                <a:gd name="T47" fmla="*/ 2147483647 h 318"/>
                <a:gd name="T48" fmla="*/ 2147483647 w 336"/>
                <a:gd name="T49" fmla="*/ 2147483647 h 318"/>
                <a:gd name="T50" fmla="*/ 2147483647 w 336"/>
                <a:gd name="T51" fmla="*/ 2147483647 h 318"/>
                <a:gd name="T52" fmla="*/ 2147483647 w 336"/>
                <a:gd name="T53" fmla="*/ 2147483647 h 318"/>
                <a:gd name="T54" fmla="*/ 2147483647 w 336"/>
                <a:gd name="T55" fmla="*/ 2147483647 h 318"/>
                <a:gd name="T56" fmla="*/ 2147483647 w 336"/>
                <a:gd name="T57" fmla="*/ 2147483647 h 318"/>
                <a:gd name="T58" fmla="*/ 2147483647 w 336"/>
                <a:gd name="T59" fmla="*/ 2147483647 h 318"/>
                <a:gd name="T60" fmla="*/ 2147483647 w 336"/>
                <a:gd name="T61" fmla="*/ 2147483647 h 318"/>
                <a:gd name="T62" fmla="*/ 2147483647 w 336"/>
                <a:gd name="T63" fmla="*/ 2147483647 h 318"/>
                <a:gd name="T64" fmla="*/ 2147483647 w 336"/>
                <a:gd name="T65" fmla="*/ 2147483647 h 318"/>
                <a:gd name="T66" fmla="*/ 2147483647 w 336"/>
                <a:gd name="T67" fmla="*/ 2147483647 h 318"/>
                <a:gd name="T68" fmla="*/ 2147483647 w 336"/>
                <a:gd name="T69" fmla="*/ 2147483647 h 31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36"/>
                <a:gd name="T106" fmla="*/ 0 h 318"/>
                <a:gd name="T107" fmla="*/ 336 w 336"/>
                <a:gd name="T108" fmla="*/ 318 h 31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36" h="318">
                  <a:moveTo>
                    <a:pt x="300" y="120"/>
                  </a:moveTo>
                  <a:lnTo>
                    <a:pt x="306" y="120"/>
                  </a:lnTo>
                  <a:lnTo>
                    <a:pt x="306" y="126"/>
                  </a:lnTo>
                  <a:lnTo>
                    <a:pt x="312" y="138"/>
                  </a:lnTo>
                  <a:lnTo>
                    <a:pt x="336" y="132"/>
                  </a:lnTo>
                  <a:lnTo>
                    <a:pt x="330" y="120"/>
                  </a:lnTo>
                  <a:lnTo>
                    <a:pt x="324" y="102"/>
                  </a:lnTo>
                  <a:lnTo>
                    <a:pt x="324" y="60"/>
                  </a:lnTo>
                  <a:lnTo>
                    <a:pt x="330" y="42"/>
                  </a:lnTo>
                  <a:lnTo>
                    <a:pt x="330" y="6"/>
                  </a:lnTo>
                  <a:lnTo>
                    <a:pt x="324" y="0"/>
                  </a:lnTo>
                  <a:lnTo>
                    <a:pt x="318" y="0"/>
                  </a:lnTo>
                  <a:lnTo>
                    <a:pt x="312" y="6"/>
                  </a:lnTo>
                  <a:lnTo>
                    <a:pt x="306" y="18"/>
                  </a:lnTo>
                  <a:lnTo>
                    <a:pt x="300" y="36"/>
                  </a:lnTo>
                  <a:lnTo>
                    <a:pt x="288" y="60"/>
                  </a:lnTo>
                  <a:lnTo>
                    <a:pt x="282" y="66"/>
                  </a:lnTo>
                  <a:lnTo>
                    <a:pt x="282" y="72"/>
                  </a:lnTo>
                  <a:lnTo>
                    <a:pt x="276" y="72"/>
                  </a:lnTo>
                  <a:lnTo>
                    <a:pt x="264" y="78"/>
                  </a:lnTo>
                  <a:lnTo>
                    <a:pt x="234" y="108"/>
                  </a:lnTo>
                  <a:lnTo>
                    <a:pt x="228" y="120"/>
                  </a:lnTo>
                  <a:lnTo>
                    <a:pt x="216" y="132"/>
                  </a:lnTo>
                  <a:lnTo>
                    <a:pt x="204" y="138"/>
                  </a:lnTo>
                  <a:lnTo>
                    <a:pt x="198" y="150"/>
                  </a:lnTo>
                  <a:lnTo>
                    <a:pt x="198" y="168"/>
                  </a:lnTo>
                  <a:lnTo>
                    <a:pt x="192" y="180"/>
                  </a:lnTo>
                  <a:lnTo>
                    <a:pt x="192" y="186"/>
                  </a:lnTo>
                  <a:lnTo>
                    <a:pt x="186" y="192"/>
                  </a:lnTo>
                  <a:lnTo>
                    <a:pt x="150" y="192"/>
                  </a:lnTo>
                  <a:lnTo>
                    <a:pt x="132" y="186"/>
                  </a:lnTo>
                  <a:lnTo>
                    <a:pt x="90" y="186"/>
                  </a:lnTo>
                  <a:lnTo>
                    <a:pt x="72" y="192"/>
                  </a:lnTo>
                  <a:lnTo>
                    <a:pt x="48" y="204"/>
                  </a:lnTo>
                  <a:lnTo>
                    <a:pt x="24" y="204"/>
                  </a:lnTo>
                  <a:lnTo>
                    <a:pt x="12" y="192"/>
                  </a:lnTo>
                  <a:lnTo>
                    <a:pt x="0" y="186"/>
                  </a:lnTo>
                  <a:lnTo>
                    <a:pt x="0" y="198"/>
                  </a:lnTo>
                  <a:lnTo>
                    <a:pt x="18" y="216"/>
                  </a:lnTo>
                  <a:lnTo>
                    <a:pt x="30" y="240"/>
                  </a:lnTo>
                  <a:lnTo>
                    <a:pt x="54" y="264"/>
                  </a:lnTo>
                  <a:lnTo>
                    <a:pt x="60" y="276"/>
                  </a:lnTo>
                  <a:lnTo>
                    <a:pt x="72" y="282"/>
                  </a:lnTo>
                  <a:lnTo>
                    <a:pt x="78" y="294"/>
                  </a:lnTo>
                  <a:lnTo>
                    <a:pt x="96" y="294"/>
                  </a:lnTo>
                  <a:lnTo>
                    <a:pt x="132" y="300"/>
                  </a:lnTo>
                  <a:lnTo>
                    <a:pt x="228" y="312"/>
                  </a:lnTo>
                  <a:lnTo>
                    <a:pt x="270" y="318"/>
                  </a:lnTo>
                  <a:lnTo>
                    <a:pt x="264" y="306"/>
                  </a:lnTo>
                  <a:lnTo>
                    <a:pt x="258" y="300"/>
                  </a:lnTo>
                  <a:lnTo>
                    <a:pt x="252" y="288"/>
                  </a:lnTo>
                  <a:lnTo>
                    <a:pt x="252" y="276"/>
                  </a:lnTo>
                  <a:lnTo>
                    <a:pt x="258" y="270"/>
                  </a:lnTo>
                  <a:lnTo>
                    <a:pt x="264" y="258"/>
                  </a:lnTo>
                  <a:lnTo>
                    <a:pt x="270" y="252"/>
                  </a:lnTo>
                  <a:lnTo>
                    <a:pt x="276" y="240"/>
                  </a:lnTo>
                  <a:lnTo>
                    <a:pt x="276" y="228"/>
                  </a:lnTo>
                  <a:lnTo>
                    <a:pt x="282" y="216"/>
                  </a:lnTo>
                  <a:lnTo>
                    <a:pt x="282" y="204"/>
                  </a:lnTo>
                  <a:lnTo>
                    <a:pt x="288" y="198"/>
                  </a:lnTo>
                  <a:lnTo>
                    <a:pt x="288" y="192"/>
                  </a:lnTo>
                  <a:lnTo>
                    <a:pt x="300" y="192"/>
                  </a:lnTo>
                  <a:lnTo>
                    <a:pt x="300" y="198"/>
                  </a:lnTo>
                  <a:lnTo>
                    <a:pt x="306" y="198"/>
                  </a:lnTo>
                  <a:lnTo>
                    <a:pt x="306" y="192"/>
                  </a:lnTo>
                  <a:lnTo>
                    <a:pt x="288" y="174"/>
                  </a:lnTo>
                  <a:lnTo>
                    <a:pt x="288" y="144"/>
                  </a:lnTo>
                  <a:lnTo>
                    <a:pt x="294" y="132"/>
                  </a:lnTo>
                  <a:lnTo>
                    <a:pt x="294" y="126"/>
                  </a:lnTo>
                  <a:lnTo>
                    <a:pt x="300" y="120"/>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196" name="Ukraine" descr="© INSCALE GmbH, 05.05.2010&#10;http://www.presentationload.com/">
              <a:extLst>
                <a:ext uri="{FF2B5EF4-FFF2-40B4-BE49-F238E27FC236}">
                  <a16:creationId xmlns:a16="http://schemas.microsoft.com/office/drawing/2014/main" id="{03D6F1CC-E34A-4BDB-8373-EE51D434D605}"/>
                </a:ext>
              </a:extLst>
            </p:cNvPr>
            <p:cNvSpPr>
              <a:spLocks/>
            </p:cNvSpPr>
            <p:nvPr/>
          </p:nvSpPr>
          <p:spPr bwMode="gray">
            <a:xfrm>
              <a:off x="6236296" y="2137434"/>
              <a:ext cx="500318" cy="279898"/>
            </a:xfrm>
            <a:custGeom>
              <a:avLst/>
              <a:gdLst>
                <a:gd name="T0" fmla="*/ 2147483647 w 1116"/>
                <a:gd name="T1" fmla="*/ 2147483647 h 624"/>
                <a:gd name="T2" fmla="*/ 2147483647 w 1116"/>
                <a:gd name="T3" fmla="*/ 2147483647 h 624"/>
                <a:gd name="T4" fmla="*/ 2147483647 w 1116"/>
                <a:gd name="T5" fmla="*/ 2147483647 h 624"/>
                <a:gd name="T6" fmla="*/ 2147483647 w 1116"/>
                <a:gd name="T7" fmla="*/ 2147483647 h 624"/>
                <a:gd name="T8" fmla="*/ 2147483647 w 1116"/>
                <a:gd name="T9" fmla="*/ 2147483647 h 624"/>
                <a:gd name="T10" fmla="*/ 2147483647 w 1116"/>
                <a:gd name="T11" fmla="*/ 2147483647 h 624"/>
                <a:gd name="T12" fmla="*/ 2147483647 w 1116"/>
                <a:gd name="T13" fmla="*/ 2147483647 h 624"/>
                <a:gd name="T14" fmla="*/ 2147483647 w 1116"/>
                <a:gd name="T15" fmla="*/ 2147483647 h 624"/>
                <a:gd name="T16" fmla="*/ 2147483647 w 1116"/>
                <a:gd name="T17" fmla="*/ 2147483647 h 624"/>
                <a:gd name="T18" fmla="*/ 2147483647 w 1116"/>
                <a:gd name="T19" fmla="*/ 2147483647 h 624"/>
                <a:gd name="T20" fmla="*/ 2147483647 w 1116"/>
                <a:gd name="T21" fmla="*/ 2147483647 h 624"/>
                <a:gd name="T22" fmla="*/ 2147483647 w 1116"/>
                <a:gd name="T23" fmla="*/ 2147483647 h 624"/>
                <a:gd name="T24" fmla="*/ 2147483647 w 1116"/>
                <a:gd name="T25" fmla="*/ 2147483647 h 624"/>
                <a:gd name="T26" fmla="*/ 2147483647 w 1116"/>
                <a:gd name="T27" fmla="*/ 2147483647 h 624"/>
                <a:gd name="T28" fmla="*/ 2147483647 w 1116"/>
                <a:gd name="T29" fmla="*/ 2147483647 h 624"/>
                <a:gd name="T30" fmla="*/ 2147483647 w 1116"/>
                <a:gd name="T31" fmla="*/ 2147483647 h 624"/>
                <a:gd name="T32" fmla="*/ 2147483647 w 1116"/>
                <a:gd name="T33" fmla="*/ 2147483647 h 624"/>
                <a:gd name="T34" fmla="*/ 2147483647 w 1116"/>
                <a:gd name="T35" fmla="*/ 2147483647 h 624"/>
                <a:gd name="T36" fmla="*/ 2147483647 w 1116"/>
                <a:gd name="T37" fmla="*/ 2147483647 h 624"/>
                <a:gd name="T38" fmla="*/ 2147483647 w 1116"/>
                <a:gd name="T39" fmla="*/ 2147483647 h 624"/>
                <a:gd name="T40" fmla="*/ 2147483647 w 1116"/>
                <a:gd name="T41" fmla="*/ 2147483647 h 624"/>
                <a:gd name="T42" fmla="*/ 2147483647 w 1116"/>
                <a:gd name="T43" fmla="*/ 2147483647 h 624"/>
                <a:gd name="T44" fmla="*/ 2147483647 w 1116"/>
                <a:gd name="T45" fmla="*/ 2147483647 h 624"/>
                <a:gd name="T46" fmla="*/ 2147483647 w 1116"/>
                <a:gd name="T47" fmla="*/ 2147483647 h 624"/>
                <a:gd name="T48" fmla="*/ 2147483647 w 1116"/>
                <a:gd name="T49" fmla="*/ 2147483647 h 624"/>
                <a:gd name="T50" fmla="*/ 2147483647 w 1116"/>
                <a:gd name="T51" fmla="*/ 2147483647 h 624"/>
                <a:gd name="T52" fmla="*/ 2147483647 w 1116"/>
                <a:gd name="T53" fmla="*/ 2147483647 h 624"/>
                <a:gd name="T54" fmla="*/ 2147483647 w 1116"/>
                <a:gd name="T55" fmla="*/ 2147483647 h 624"/>
                <a:gd name="T56" fmla="*/ 2147483647 w 1116"/>
                <a:gd name="T57" fmla="*/ 2147483647 h 624"/>
                <a:gd name="T58" fmla="*/ 2147483647 w 1116"/>
                <a:gd name="T59" fmla="*/ 2147483647 h 624"/>
                <a:gd name="T60" fmla="*/ 2147483647 w 1116"/>
                <a:gd name="T61" fmla="*/ 2147483647 h 624"/>
                <a:gd name="T62" fmla="*/ 2147483647 w 1116"/>
                <a:gd name="T63" fmla="*/ 2147483647 h 624"/>
                <a:gd name="T64" fmla="*/ 2147483647 w 1116"/>
                <a:gd name="T65" fmla="*/ 2147483647 h 624"/>
                <a:gd name="T66" fmla="*/ 2147483647 w 1116"/>
                <a:gd name="T67" fmla="*/ 2147483647 h 624"/>
                <a:gd name="T68" fmla="*/ 2147483647 w 1116"/>
                <a:gd name="T69" fmla="*/ 2147483647 h 624"/>
                <a:gd name="T70" fmla="*/ 2147483647 w 1116"/>
                <a:gd name="T71" fmla="*/ 2147483647 h 624"/>
                <a:gd name="T72" fmla="*/ 2147483647 w 1116"/>
                <a:gd name="T73" fmla="*/ 2147483647 h 624"/>
                <a:gd name="T74" fmla="*/ 2147483647 w 1116"/>
                <a:gd name="T75" fmla="*/ 2147483647 h 624"/>
                <a:gd name="T76" fmla="*/ 2147483647 w 1116"/>
                <a:gd name="T77" fmla="*/ 2147483647 h 624"/>
                <a:gd name="T78" fmla="*/ 2147483647 w 1116"/>
                <a:gd name="T79" fmla="*/ 2147483647 h 624"/>
                <a:gd name="T80" fmla="*/ 2147483647 w 1116"/>
                <a:gd name="T81" fmla="*/ 2147483647 h 624"/>
                <a:gd name="T82" fmla="*/ 2147483647 w 1116"/>
                <a:gd name="T83" fmla="*/ 2147483647 h 624"/>
                <a:gd name="T84" fmla="*/ 2147483647 w 1116"/>
                <a:gd name="T85" fmla="*/ 2147483647 h 624"/>
                <a:gd name="T86" fmla="*/ 2147483647 w 1116"/>
                <a:gd name="T87" fmla="*/ 2147483647 h 624"/>
                <a:gd name="T88" fmla="*/ 2147483647 w 1116"/>
                <a:gd name="T89" fmla="*/ 0 h 624"/>
                <a:gd name="T90" fmla="*/ 2147483647 w 1116"/>
                <a:gd name="T91" fmla="*/ 2147483647 h 624"/>
                <a:gd name="T92" fmla="*/ 2147483647 w 1116"/>
                <a:gd name="T93" fmla="*/ 2147483647 h 624"/>
                <a:gd name="T94" fmla="*/ 2147483647 w 1116"/>
                <a:gd name="T95" fmla="*/ 2147483647 h 624"/>
                <a:gd name="T96" fmla="*/ 2147483647 w 1116"/>
                <a:gd name="T97" fmla="*/ 2147483647 h 624"/>
                <a:gd name="T98" fmla="*/ 2147483647 w 1116"/>
                <a:gd name="T99" fmla="*/ 2147483647 h 624"/>
                <a:gd name="T100" fmla="*/ 2147483647 w 1116"/>
                <a:gd name="T101" fmla="*/ 2147483647 h 624"/>
                <a:gd name="T102" fmla="*/ 2147483647 w 1116"/>
                <a:gd name="T103" fmla="*/ 2147483647 h 624"/>
                <a:gd name="T104" fmla="*/ 2147483647 w 1116"/>
                <a:gd name="T105" fmla="*/ 2147483647 h 624"/>
                <a:gd name="T106" fmla="*/ 2147483647 w 1116"/>
                <a:gd name="T107" fmla="*/ 2147483647 h 624"/>
                <a:gd name="T108" fmla="*/ 2147483647 w 1116"/>
                <a:gd name="T109" fmla="*/ 2147483647 h 624"/>
                <a:gd name="T110" fmla="*/ 2147483647 w 1116"/>
                <a:gd name="T111" fmla="*/ 2147483647 h 624"/>
                <a:gd name="T112" fmla="*/ 2147483647 w 1116"/>
                <a:gd name="T113" fmla="*/ 2147483647 h 624"/>
                <a:gd name="T114" fmla="*/ 2147483647 w 1116"/>
                <a:gd name="T115" fmla="*/ 2147483647 h 624"/>
                <a:gd name="T116" fmla="*/ 2147483647 w 1116"/>
                <a:gd name="T117" fmla="*/ 2147483647 h 62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116"/>
                <a:gd name="T178" fmla="*/ 0 h 624"/>
                <a:gd name="T179" fmla="*/ 1116 w 1116"/>
                <a:gd name="T180" fmla="*/ 624 h 62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116" h="624">
                  <a:moveTo>
                    <a:pt x="24" y="324"/>
                  </a:moveTo>
                  <a:lnTo>
                    <a:pt x="30" y="324"/>
                  </a:lnTo>
                  <a:lnTo>
                    <a:pt x="36" y="330"/>
                  </a:lnTo>
                  <a:lnTo>
                    <a:pt x="48" y="330"/>
                  </a:lnTo>
                  <a:lnTo>
                    <a:pt x="54" y="336"/>
                  </a:lnTo>
                  <a:lnTo>
                    <a:pt x="78" y="336"/>
                  </a:lnTo>
                  <a:lnTo>
                    <a:pt x="84" y="342"/>
                  </a:lnTo>
                  <a:lnTo>
                    <a:pt x="108" y="342"/>
                  </a:lnTo>
                  <a:lnTo>
                    <a:pt x="114" y="348"/>
                  </a:lnTo>
                  <a:lnTo>
                    <a:pt x="126" y="342"/>
                  </a:lnTo>
                  <a:lnTo>
                    <a:pt x="132" y="342"/>
                  </a:lnTo>
                  <a:lnTo>
                    <a:pt x="144" y="336"/>
                  </a:lnTo>
                  <a:lnTo>
                    <a:pt x="150" y="336"/>
                  </a:lnTo>
                  <a:lnTo>
                    <a:pt x="174" y="360"/>
                  </a:lnTo>
                  <a:lnTo>
                    <a:pt x="186" y="360"/>
                  </a:lnTo>
                  <a:lnTo>
                    <a:pt x="198" y="348"/>
                  </a:lnTo>
                  <a:lnTo>
                    <a:pt x="198" y="342"/>
                  </a:lnTo>
                  <a:lnTo>
                    <a:pt x="222" y="348"/>
                  </a:lnTo>
                  <a:lnTo>
                    <a:pt x="228" y="336"/>
                  </a:lnTo>
                  <a:lnTo>
                    <a:pt x="234" y="342"/>
                  </a:lnTo>
                  <a:lnTo>
                    <a:pt x="252" y="342"/>
                  </a:lnTo>
                  <a:lnTo>
                    <a:pt x="258" y="336"/>
                  </a:lnTo>
                  <a:lnTo>
                    <a:pt x="258" y="330"/>
                  </a:lnTo>
                  <a:lnTo>
                    <a:pt x="270" y="318"/>
                  </a:lnTo>
                  <a:lnTo>
                    <a:pt x="282" y="318"/>
                  </a:lnTo>
                  <a:lnTo>
                    <a:pt x="288" y="306"/>
                  </a:lnTo>
                  <a:lnTo>
                    <a:pt x="294" y="306"/>
                  </a:lnTo>
                  <a:lnTo>
                    <a:pt x="306" y="312"/>
                  </a:lnTo>
                  <a:lnTo>
                    <a:pt x="318" y="312"/>
                  </a:lnTo>
                  <a:lnTo>
                    <a:pt x="318" y="306"/>
                  </a:lnTo>
                  <a:lnTo>
                    <a:pt x="324" y="306"/>
                  </a:lnTo>
                  <a:lnTo>
                    <a:pt x="336" y="300"/>
                  </a:lnTo>
                  <a:lnTo>
                    <a:pt x="342" y="300"/>
                  </a:lnTo>
                  <a:lnTo>
                    <a:pt x="354" y="312"/>
                  </a:lnTo>
                  <a:lnTo>
                    <a:pt x="360" y="312"/>
                  </a:lnTo>
                  <a:lnTo>
                    <a:pt x="360" y="318"/>
                  </a:lnTo>
                  <a:lnTo>
                    <a:pt x="402" y="318"/>
                  </a:lnTo>
                  <a:lnTo>
                    <a:pt x="408" y="324"/>
                  </a:lnTo>
                  <a:lnTo>
                    <a:pt x="408" y="336"/>
                  </a:lnTo>
                  <a:lnTo>
                    <a:pt x="426" y="336"/>
                  </a:lnTo>
                  <a:lnTo>
                    <a:pt x="438" y="342"/>
                  </a:lnTo>
                  <a:lnTo>
                    <a:pt x="444" y="348"/>
                  </a:lnTo>
                  <a:lnTo>
                    <a:pt x="450" y="360"/>
                  </a:lnTo>
                  <a:lnTo>
                    <a:pt x="444" y="366"/>
                  </a:lnTo>
                  <a:lnTo>
                    <a:pt x="444" y="390"/>
                  </a:lnTo>
                  <a:lnTo>
                    <a:pt x="456" y="384"/>
                  </a:lnTo>
                  <a:lnTo>
                    <a:pt x="462" y="384"/>
                  </a:lnTo>
                  <a:lnTo>
                    <a:pt x="468" y="390"/>
                  </a:lnTo>
                  <a:lnTo>
                    <a:pt x="462" y="396"/>
                  </a:lnTo>
                  <a:lnTo>
                    <a:pt x="462" y="414"/>
                  </a:lnTo>
                  <a:lnTo>
                    <a:pt x="474" y="414"/>
                  </a:lnTo>
                  <a:lnTo>
                    <a:pt x="480" y="420"/>
                  </a:lnTo>
                  <a:lnTo>
                    <a:pt x="492" y="420"/>
                  </a:lnTo>
                  <a:lnTo>
                    <a:pt x="498" y="426"/>
                  </a:lnTo>
                  <a:lnTo>
                    <a:pt x="498" y="456"/>
                  </a:lnTo>
                  <a:lnTo>
                    <a:pt x="492" y="456"/>
                  </a:lnTo>
                  <a:lnTo>
                    <a:pt x="480" y="462"/>
                  </a:lnTo>
                  <a:lnTo>
                    <a:pt x="462" y="462"/>
                  </a:lnTo>
                  <a:lnTo>
                    <a:pt x="456" y="456"/>
                  </a:lnTo>
                  <a:lnTo>
                    <a:pt x="438" y="456"/>
                  </a:lnTo>
                  <a:lnTo>
                    <a:pt x="432" y="462"/>
                  </a:lnTo>
                  <a:lnTo>
                    <a:pt x="432" y="468"/>
                  </a:lnTo>
                  <a:lnTo>
                    <a:pt x="438" y="468"/>
                  </a:lnTo>
                  <a:lnTo>
                    <a:pt x="450" y="474"/>
                  </a:lnTo>
                  <a:lnTo>
                    <a:pt x="456" y="480"/>
                  </a:lnTo>
                  <a:lnTo>
                    <a:pt x="438" y="492"/>
                  </a:lnTo>
                  <a:lnTo>
                    <a:pt x="432" y="498"/>
                  </a:lnTo>
                  <a:lnTo>
                    <a:pt x="420" y="504"/>
                  </a:lnTo>
                  <a:lnTo>
                    <a:pt x="414" y="504"/>
                  </a:lnTo>
                  <a:lnTo>
                    <a:pt x="414" y="516"/>
                  </a:lnTo>
                  <a:lnTo>
                    <a:pt x="420" y="522"/>
                  </a:lnTo>
                  <a:lnTo>
                    <a:pt x="420" y="534"/>
                  </a:lnTo>
                  <a:lnTo>
                    <a:pt x="396" y="540"/>
                  </a:lnTo>
                  <a:lnTo>
                    <a:pt x="390" y="528"/>
                  </a:lnTo>
                  <a:lnTo>
                    <a:pt x="390" y="516"/>
                  </a:lnTo>
                  <a:lnTo>
                    <a:pt x="390" y="528"/>
                  </a:lnTo>
                  <a:lnTo>
                    <a:pt x="396" y="540"/>
                  </a:lnTo>
                  <a:lnTo>
                    <a:pt x="396" y="546"/>
                  </a:lnTo>
                  <a:lnTo>
                    <a:pt x="408" y="552"/>
                  </a:lnTo>
                  <a:lnTo>
                    <a:pt x="438" y="552"/>
                  </a:lnTo>
                  <a:lnTo>
                    <a:pt x="444" y="546"/>
                  </a:lnTo>
                  <a:lnTo>
                    <a:pt x="450" y="546"/>
                  </a:lnTo>
                  <a:lnTo>
                    <a:pt x="456" y="540"/>
                  </a:lnTo>
                  <a:lnTo>
                    <a:pt x="474" y="540"/>
                  </a:lnTo>
                  <a:lnTo>
                    <a:pt x="480" y="534"/>
                  </a:lnTo>
                  <a:lnTo>
                    <a:pt x="486" y="534"/>
                  </a:lnTo>
                  <a:lnTo>
                    <a:pt x="480" y="528"/>
                  </a:lnTo>
                  <a:lnTo>
                    <a:pt x="486" y="528"/>
                  </a:lnTo>
                  <a:lnTo>
                    <a:pt x="492" y="522"/>
                  </a:lnTo>
                  <a:lnTo>
                    <a:pt x="510" y="516"/>
                  </a:lnTo>
                  <a:lnTo>
                    <a:pt x="522" y="510"/>
                  </a:lnTo>
                  <a:lnTo>
                    <a:pt x="528" y="504"/>
                  </a:lnTo>
                  <a:lnTo>
                    <a:pt x="534" y="492"/>
                  </a:lnTo>
                  <a:lnTo>
                    <a:pt x="540" y="486"/>
                  </a:lnTo>
                  <a:lnTo>
                    <a:pt x="546" y="474"/>
                  </a:lnTo>
                  <a:lnTo>
                    <a:pt x="552" y="468"/>
                  </a:lnTo>
                  <a:lnTo>
                    <a:pt x="552" y="462"/>
                  </a:lnTo>
                  <a:lnTo>
                    <a:pt x="582" y="450"/>
                  </a:lnTo>
                  <a:lnTo>
                    <a:pt x="600" y="438"/>
                  </a:lnTo>
                  <a:lnTo>
                    <a:pt x="612" y="444"/>
                  </a:lnTo>
                  <a:lnTo>
                    <a:pt x="624" y="444"/>
                  </a:lnTo>
                  <a:lnTo>
                    <a:pt x="636" y="450"/>
                  </a:lnTo>
                  <a:lnTo>
                    <a:pt x="654" y="450"/>
                  </a:lnTo>
                  <a:lnTo>
                    <a:pt x="666" y="438"/>
                  </a:lnTo>
                  <a:lnTo>
                    <a:pt x="648" y="462"/>
                  </a:lnTo>
                  <a:lnTo>
                    <a:pt x="624" y="462"/>
                  </a:lnTo>
                  <a:lnTo>
                    <a:pt x="630" y="468"/>
                  </a:lnTo>
                  <a:lnTo>
                    <a:pt x="642" y="474"/>
                  </a:lnTo>
                  <a:lnTo>
                    <a:pt x="654" y="486"/>
                  </a:lnTo>
                  <a:lnTo>
                    <a:pt x="726" y="486"/>
                  </a:lnTo>
                  <a:lnTo>
                    <a:pt x="738" y="504"/>
                  </a:lnTo>
                  <a:lnTo>
                    <a:pt x="726" y="510"/>
                  </a:lnTo>
                  <a:lnTo>
                    <a:pt x="720" y="516"/>
                  </a:lnTo>
                  <a:lnTo>
                    <a:pt x="684" y="534"/>
                  </a:lnTo>
                  <a:lnTo>
                    <a:pt x="678" y="540"/>
                  </a:lnTo>
                  <a:lnTo>
                    <a:pt x="678" y="546"/>
                  </a:lnTo>
                  <a:lnTo>
                    <a:pt x="684" y="546"/>
                  </a:lnTo>
                  <a:lnTo>
                    <a:pt x="690" y="552"/>
                  </a:lnTo>
                  <a:lnTo>
                    <a:pt x="720" y="552"/>
                  </a:lnTo>
                  <a:lnTo>
                    <a:pt x="732" y="558"/>
                  </a:lnTo>
                  <a:lnTo>
                    <a:pt x="744" y="570"/>
                  </a:lnTo>
                  <a:lnTo>
                    <a:pt x="744" y="594"/>
                  </a:lnTo>
                  <a:lnTo>
                    <a:pt x="738" y="606"/>
                  </a:lnTo>
                  <a:lnTo>
                    <a:pt x="738" y="618"/>
                  </a:lnTo>
                  <a:lnTo>
                    <a:pt x="756" y="618"/>
                  </a:lnTo>
                  <a:lnTo>
                    <a:pt x="768" y="624"/>
                  </a:lnTo>
                  <a:lnTo>
                    <a:pt x="780" y="624"/>
                  </a:lnTo>
                  <a:lnTo>
                    <a:pt x="780" y="618"/>
                  </a:lnTo>
                  <a:lnTo>
                    <a:pt x="792" y="606"/>
                  </a:lnTo>
                  <a:lnTo>
                    <a:pt x="804" y="600"/>
                  </a:lnTo>
                  <a:lnTo>
                    <a:pt x="810" y="594"/>
                  </a:lnTo>
                  <a:lnTo>
                    <a:pt x="840" y="594"/>
                  </a:lnTo>
                  <a:lnTo>
                    <a:pt x="858" y="576"/>
                  </a:lnTo>
                  <a:lnTo>
                    <a:pt x="858" y="570"/>
                  </a:lnTo>
                  <a:lnTo>
                    <a:pt x="864" y="564"/>
                  </a:lnTo>
                  <a:lnTo>
                    <a:pt x="870" y="564"/>
                  </a:lnTo>
                  <a:lnTo>
                    <a:pt x="882" y="576"/>
                  </a:lnTo>
                  <a:lnTo>
                    <a:pt x="918" y="570"/>
                  </a:lnTo>
                  <a:lnTo>
                    <a:pt x="918" y="552"/>
                  </a:lnTo>
                  <a:lnTo>
                    <a:pt x="930" y="540"/>
                  </a:lnTo>
                  <a:lnTo>
                    <a:pt x="900" y="540"/>
                  </a:lnTo>
                  <a:lnTo>
                    <a:pt x="894" y="546"/>
                  </a:lnTo>
                  <a:lnTo>
                    <a:pt x="882" y="552"/>
                  </a:lnTo>
                  <a:lnTo>
                    <a:pt x="852" y="552"/>
                  </a:lnTo>
                  <a:lnTo>
                    <a:pt x="846" y="546"/>
                  </a:lnTo>
                  <a:lnTo>
                    <a:pt x="834" y="540"/>
                  </a:lnTo>
                  <a:lnTo>
                    <a:pt x="828" y="534"/>
                  </a:lnTo>
                  <a:lnTo>
                    <a:pt x="828" y="522"/>
                  </a:lnTo>
                  <a:lnTo>
                    <a:pt x="822" y="516"/>
                  </a:lnTo>
                  <a:lnTo>
                    <a:pt x="810" y="516"/>
                  </a:lnTo>
                  <a:lnTo>
                    <a:pt x="786" y="498"/>
                  </a:lnTo>
                  <a:lnTo>
                    <a:pt x="750" y="492"/>
                  </a:lnTo>
                  <a:lnTo>
                    <a:pt x="744" y="480"/>
                  </a:lnTo>
                  <a:lnTo>
                    <a:pt x="810" y="480"/>
                  </a:lnTo>
                  <a:lnTo>
                    <a:pt x="822" y="474"/>
                  </a:lnTo>
                  <a:lnTo>
                    <a:pt x="834" y="462"/>
                  </a:lnTo>
                  <a:lnTo>
                    <a:pt x="846" y="468"/>
                  </a:lnTo>
                  <a:lnTo>
                    <a:pt x="852" y="462"/>
                  </a:lnTo>
                  <a:lnTo>
                    <a:pt x="864" y="456"/>
                  </a:lnTo>
                  <a:lnTo>
                    <a:pt x="870" y="450"/>
                  </a:lnTo>
                  <a:lnTo>
                    <a:pt x="882" y="444"/>
                  </a:lnTo>
                  <a:lnTo>
                    <a:pt x="906" y="444"/>
                  </a:lnTo>
                  <a:lnTo>
                    <a:pt x="918" y="438"/>
                  </a:lnTo>
                  <a:lnTo>
                    <a:pt x="930" y="438"/>
                  </a:lnTo>
                  <a:lnTo>
                    <a:pt x="978" y="408"/>
                  </a:lnTo>
                  <a:lnTo>
                    <a:pt x="1014" y="408"/>
                  </a:lnTo>
                  <a:lnTo>
                    <a:pt x="1014" y="372"/>
                  </a:lnTo>
                  <a:lnTo>
                    <a:pt x="1032" y="372"/>
                  </a:lnTo>
                  <a:lnTo>
                    <a:pt x="1038" y="366"/>
                  </a:lnTo>
                  <a:lnTo>
                    <a:pt x="1038" y="360"/>
                  </a:lnTo>
                  <a:lnTo>
                    <a:pt x="1050" y="348"/>
                  </a:lnTo>
                  <a:lnTo>
                    <a:pt x="1080" y="348"/>
                  </a:lnTo>
                  <a:lnTo>
                    <a:pt x="1092" y="342"/>
                  </a:lnTo>
                  <a:lnTo>
                    <a:pt x="1104" y="342"/>
                  </a:lnTo>
                  <a:lnTo>
                    <a:pt x="1116" y="330"/>
                  </a:lnTo>
                  <a:lnTo>
                    <a:pt x="1116" y="324"/>
                  </a:lnTo>
                  <a:lnTo>
                    <a:pt x="1110" y="312"/>
                  </a:lnTo>
                  <a:lnTo>
                    <a:pt x="1110" y="300"/>
                  </a:lnTo>
                  <a:lnTo>
                    <a:pt x="1098" y="294"/>
                  </a:lnTo>
                  <a:lnTo>
                    <a:pt x="1086" y="282"/>
                  </a:lnTo>
                  <a:lnTo>
                    <a:pt x="1092" y="276"/>
                  </a:lnTo>
                  <a:lnTo>
                    <a:pt x="1110" y="276"/>
                  </a:lnTo>
                  <a:lnTo>
                    <a:pt x="1116" y="270"/>
                  </a:lnTo>
                  <a:lnTo>
                    <a:pt x="1110" y="264"/>
                  </a:lnTo>
                  <a:lnTo>
                    <a:pt x="1104" y="264"/>
                  </a:lnTo>
                  <a:lnTo>
                    <a:pt x="1098" y="258"/>
                  </a:lnTo>
                  <a:lnTo>
                    <a:pt x="1092" y="258"/>
                  </a:lnTo>
                  <a:lnTo>
                    <a:pt x="1110" y="246"/>
                  </a:lnTo>
                  <a:lnTo>
                    <a:pt x="1110" y="222"/>
                  </a:lnTo>
                  <a:lnTo>
                    <a:pt x="1104" y="216"/>
                  </a:lnTo>
                  <a:lnTo>
                    <a:pt x="1080" y="216"/>
                  </a:lnTo>
                  <a:lnTo>
                    <a:pt x="1062" y="204"/>
                  </a:lnTo>
                  <a:lnTo>
                    <a:pt x="1056" y="198"/>
                  </a:lnTo>
                  <a:lnTo>
                    <a:pt x="1056" y="192"/>
                  </a:lnTo>
                  <a:lnTo>
                    <a:pt x="1014" y="192"/>
                  </a:lnTo>
                  <a:lnTo>
                    <a:pt x="1002" y="186"/>
                  </a:lnTo>
                  <a:lnTo>
                    <a:pt x="996" y="180"/>
                  </a:lnTo>
                  <a:lnTo>
                    <a:pt x="978" y="180"/>
                  </a:lnTo>
                  <a:lnTo>
                    <a:pt x="966" y="186"/>
                  </a:lnTo>
                  <a:lnTo>
                    <a:pt x="942" y="162"/>
                  </a:lnTo>
                  <a:lnTo>
                    <a:pt x="936" y="150"/>
                  </a:lnTo>
                  <a:lnTo>
                    <a:pt x="924" y="150"/>
                  </a:lnTo>
                  <a:lnTo>
                    <a:pt x="918" y="156"/>
                  </a:lnTo>
                  <a:lnTo>
                    <a:pt x="918" y="162"/>
                  </a:lnTo>
                  <a:lnTo>
                    <a:pt x="912" y="156"/>
                  </a:lnTo>
                  <a:lnTo>
                    <a:pt x="864" y="156"/>
                  </a:lnTo>
                  <a:lnTo>
                    <a:pt x="858" y="150"/>
                  </a:lnTo>
                  <a:lnTo>
                    <a:pt x="846" y="150"/>
                  </a:lnTo>
                  <a:lnTo>
                    <a:pt x="840" y="144"/>
                  </a:lnTo>
                  <a:lnTo>
                    <a:pt x="816" y="150"/>
                  </a:lnTo>
                  <a:lnTo>
                    <a:pt x="810" y="150"/>
                  </a:lnTo>
                  <a:lnTo>
                    <a:pt x="798" y="102"/>
                  </a:lnTo>
                  <a:lnTo>
                    <a:pt x="756" y="84"/>
                  </a:lnTo>
                  <a:lnTo>
                    <a:pt x="720" y="84"/>
                  </a:lnTo>
                  <a:lnTo>
                    <a:pt x="720" y="66"/>
                  </a:lnTo>
                  <a:lnTo>
                    <a:pt x="714" y="48"/>
                  </a:lnTo>
                  <a:lnTo>
                    <a:pt x="720" y="48"/>
                  </a:lnTo>
                  <a:lnTo>
                    <a:pt x="726" y="42"/>
                  </a:lnTo>
                  <a:lnTo>
                    <a:pt x="726" y="30"/>
                  </a:lnTo>
                  <a:lnTo>
                    <a:pt x="720" y="30"/>
                  </a:lnTo>
                  <a:lnTo>
                    <a:pt x="708" y="24"/>
                  </a:lnTo>
                  <a:lnTo>
                    <a:pt x="702" y="18"/>
                  </a:lnTo>
                  <a:lnTo>
                    <a:pt x="696" y="18"/>
                  </a:lnTo>
                  <a:lnTo>
                    <a:pt x="690" y="0"/>
                  </a:lnTo>
                  <a:lnTo>
                    <a:pt x="642" y="0"/>
                  </a:lnTo>
                  <a:lnTo>
                    <a:pt x="630" y="6"/>
                  </a:lnTo>
                  <a:lnTo>
                    <a:pt x="600" y="6"/>
                  </a:lnTo>
                  <a:lnTo>
                    <a:pt x="600" y="18"/>
                  </a:lnTo>
                  <a:lnTo>
                    <a:pt x="594" y="24"/>
                  </a:lnTo>
                  <a:lnTo>
                    <a:pt x="558" y="24"/>
                  </a:lnTo>
                  <a:lnTo>
                    <a:pt x="546" y="18"/>
                  </a:lnTo>
                  <a:lnTo>
                    <a:pt x="516" y="18"/>
                  </a:lnTo>
                  <a:lnTo>
                    <a:pt x="510" y="30"/>
                  </a:lnTo>
                  <a:lnTo>
                    <a:pt x="498" y="36"/>
                  </a:lnTo>
                  <a:lnTo>
                    <a:pt x="492" y="42"/>
                  </a:lnTo>
                  <a:lnTo>
                    <a:pt x="486" y="54"/>
                  </a:lnTo>
                  <a:lnTo>
                    <a:pt x="492" y="60"/>
                  </a:lnTo>
                  <a:lnTo>
                    <a:pt x="492" y="72"/>
                  </a:lnTo>
                  <a:lnTo>
                    <a:pt x="486" y="78"/>
                  </a:lnTo>
                  <a:lnTo>
                    <a:pt x="468" y="78"/>
                  </a:lnTo>
                  <a:lnTo>
                    <a:pt x="462" y="72"/>
                  </a:lnTo>
                  <a:lnTo>
                    <a:pt x="438" y="72"/>
                  </a:lnTo>
                  <a:lnTo>
                    <a:pt x="426" y="78"/>
                  </a:lnTo>
                  <a:lnTo>
                    <a:pt x="420" y="78"/>
                  </a:lnTo>
                  <a:lnTo>
                    <a:pt x="420" y="66"/>
                  </a:lnTo>
                  <a:lnTo>
                    <a:pt x="414" y="60"/>
                  </a:lnTo>
                  <a:lnTo>
                    <a:pt x="396" y="60"/>
                  </a:lnTo>
                  <a:lnTo>
                    <a:pt x="390" y="66"/>
                  </a:lnTo>
                  <a:lnTo>
                    <a:pt x="390" y="72"/>
                  </a:lnTo>
                  <a:lnTo>
                    <a:pt x="378" y="60"/>
                  </a:lnTo>
                  <a:lnTo>
                    <a:pt x="366" y="66"/>
                  </a:lnTo>
                  <a:lnTo>
                    <a:pt x="360" y="60"/>
                  </a:lnTo>
                  <a:lnTo>
                    <a:pt x="342" y="66"/>
                  </a:lnTo>
                  <a:lnTo>
                    <a:pt x="336" y="54"/>
                  </a:lnTo>
                  <a:lnTo>
                    <a:pt x="324" y="66"/>
                  </a:lnTo>
                  <a:lnTo>
                    <a:pt x="306" y="54"/>
                  </a:lnTo>
                  <a:lnTo>
                    <a:pt x="300" y="60"/>
                  </a:lnTo>
                  <a:lnTo>
                    <a:pt x="282" y="48"/>
                  </a:lnTo>
                  <a:lnTo>
                    <a:pt x="258" y="42"/>
                  </a:lnTo>
                  <a:lnTo>
                    <a:pt x="222" y="42"/>
                  </a:lnTo>
                  <a:lnTo>
                    <a:pt x="216" y="36"/>
                  </a:lnTo>
                  <a:lnTo>
                    <a:pt x="216" y="30"/>
                  </a:lnTo>
                  <a:lnTo>
                    <a:pt x="168" y="30"/>
                  </a:lnTo>
                  <a:lnTo>
                    <a:pt x="162" y="36"/>
                  </a:lnTo>
                  <a:lnTo>
                    <a:pt x="150" y="42"/>
                  </a:lnTo>
                  <a:lnTo>
                    <a:pt x="114" y="42"/>
                  </a:lnTo>
                  <a:lnTo>
                    <a:pt x="114" y="48"/>
                  </a:lnTo>
                  <a:lnTo>
                    <a:pt x="96" y="66"/>
                  </a:lnTo>
                  <a:lnTo>
                    <a:pt x="78" y="66"/>
                  </a:lnTo>
                  <a:lnTo>
                    <a:pt x="66" y="60"/>
                  </a:lnTo>
                  <a:lnTo>
                    <a:pt x="72" y="78"/>
                  </a:lnTo>
                  <a:lnTo>
                    <a:pt x="90" y="96"/>
                  </a:lnTo>
                  <a:lnTo>
                    <a:pt x="90" y="102"/>
                  </a:lnTo>
                  <a:lnTo>
                    <a:pt x="102" y="108"/>
                  </a:lnTo>
                  <a:lnTo>
                    <a:pt x="108" y="114"/>
                  </a:lnTo>
                  <a:lnTo>
                    <a:pt x="102" y="126"/>
                  </a:lnTo>
                  <a:lnTo>
                    <a:pt x="108" y="132"/>
                  </a:lnTo>
                  <a:lnTo>
                    <a:pt x="108" y="138"/>
                  </a:lnTo>
                  <a:lnTo>
                    <a:pt x="114" y="144"/>
                  </a:lnTo>
                  <a:lnTo>
                    <a:pt x="108" y="150"/>
                  </a:lnTo>
                  <a:lnTo>
                    <a:pt x="102" y="150"/>
                  </a:lnTo>
                  <a:lnTo>
                    <a:pt x="96" y="156"/>
                  </a:lnTo>
                  <a:lnTo>
                    <a:pt x="84" y="156"/>
                  </a:lnTo>
                  <a:lnTo>
                    <a:pt x="30" y="204"/>
                  </a:lnTo>
                  <a:lnTo>
                    <a:pt x="30" y="246"/>
                  </a:lnTo>
                  <a:lnTo>
                    <a:pt x="42" y="258"/>
                  </a:lnTo>
                  <a:lnTo>
                    <a:pt x="18" y="258"/>
                  </a:lnTo>
                  <a:lnTo>
                    <a:pt x="18" y="270"/>
                  </a:lnTo>
                  <a:lnTo>
                    <a:pt x="12" y="276"/>
                  </a:lnTo>
                  <a:lnTo>
                    <a:pt x="12" y="282"/>
                  </a:lnTo>
                  <a:lnTo>
                    <a:pt x="6" y="288"/>
                  </a:lnTo>
                  <a:lnTo>
                    <a:pt x="0" y="288"/>
                  </a:lnTo>
                  <a:lnTo>
                    <a:pt x="0" y="306"/>
                  </a:lnTo>
                  <a:lnTo>
                    <a:pt x="6" y="306"/>
                  </a:lnTo>
                  <a:lnTo>
                    <a:pt x="24" y="324"/>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197" name="Uganda" descr="© INSCALE GmbH, 05.05.2010&#10;http://www.presentationload.com/">
              <a:extLst>
                <a:ext uri="{FF2B5EF4-FFF2-40B4-BE49-F238E27FC236}">
                  <a16:creationId xmlns:a16="http://schemas.microsoft.com/office/drawing/2014/main" id="{BFE8CD7E-2726-4FD2-AE68-ECC8019A907A}"/>
                </a:ext>
              </a:extLst>
            </p:cNvPr>
            <p:cNvSpPr>
              <a:spLocks noEditPoints="1"/>
            </p:cNvSpPr>
            <p:nvPr/>
          </p:nvSpPr>
          <p:spPr bwMode="gray">
            <a:xfrm>
              <a:off x="6521442" y="3864055"/>
              <a:ext cx="174936" cy="206425"/>
            </a:xfrm>
            <a:custGeom>
              <a:avLst/>
              <a:gdLst>
                <a:gd name="T0" fmla="*/ 2147483647 w 390"/>
                <a:gd name="T1" fmla="*/ 2147483647 h 462"/>
                <a:gd name="T2" fmla="*/ 2147483647 w 390"/>
                <a:gd name="T3" fmla="*/ 2147483647 h 462"/>
                <a:gd name="T4" fmla="*/ 2147483647 w 390"/>
                <a:gd name="T5" fmla="*/ 2147483647 h 462"/>
                <a:gd name="T6" fmla="*/ 2147483647 w 390"/>
                <a:gd name="T7" fmla="*/ 2147483647 h 462"/>
                <a:gd name="T8" fmla="*/ 2147483647 w 390"/>
                <a:gd name="T9" fmla="*/ 2147483647 h 462"/>
                <a:gd name="T10" fmla="*/ 2147483647 w 390"/>
                <a:gd name="T11" fmla="*/ 2147483647 h 462"/>
                <a:gd name="T12" fmla="*/ 2147483647 w 390"/>
                <a:gd name="T13" fmla="*/ 2147483647 h 462"/>
                <a:gd name="T14" fmla="*/ 2147483647 w 390"/>
                <a:gd name="T15" fmla="*/ 2147483647 h 462"/>
                <a:gd name="T16" fmla="*/ 2147483647 w 390"/>
                <a:gd name="T17" fmla="*/ 2147483647 h 462"/>
                <a:gd name="T18" fmla="*/ 2147483647 w 390"/>
                <a:gd name="T19" fmla="*/ 2147483647 h 462"/>
                <a:gd name="T20" fmla="*/ 2147483647 w 390"/>
                <a:gd name="T21" fmla="*/ 2147483647 h 462"/>
                <a:gd name="T22" fmla="*/ 2147483647 w 390"/>
                <a:gd name="T23" fmla="*/ 2147483647 h 462"/>
                <a:gd name="T24" fmla="*/ 2147483647 w 390"/>
                <a:gd name="T25" fmla="*/ 0 h 462"/>
                <a:gd name="T26" fmla="*/ 2147483647 w 390"/>
                <a:gd name="T27" fmla="*/ 2147483647 h 462"/>
                <a:gd name="T28" fmla="*/ 2147483647 w 390"/>
                <a:gd name="T29" fmla="*/ 2147483647 h 462"/>
                <a:gd name="T30" fmla="*/ 2147483647 w 390"/>
                <a:gd name="T31" fmla="*/ 2147483647 h 462"/>
                <a:gd name="T32" fmla="*/ 2147483647 w 390"/>
                <a:gd name="T33" fmla="*/ 2147483647 h 462"/>
                <a:gd name="T34" fmla="*/ 2147483647 w 390"/>
                <a:gd name="T35" fmla="*/ 2147483647 h 462"/>
                <a:gd name="T36" fmla="*/ 2147483647 w 390"/>
                <a:gd name="T37" fmla="*/ 2147483647 h 462"/>
                <a:gd name="T38" fmla="*/ 2147483647 w 390"/>
                <a:gd name="T39" fmla="*/ 2147483647 h 462"/>
                <a:gd name="T40" fmla="*/ 2147483647 w 390"/>
                <a:gd name="T41" fmla="*/ 2147483647 h 462"/>
                <a:gd name="T42" fmla="*/ 2147483647 w 390"/>
                <a:gd name="T43" fmla="*/ 2147483647 h 462"/>
                <a:gd name="T44" fmla="*/ 2147483647 w 390"/>
                <a:gd name="T45" fmla="*/ 2147483647 h 462"/>
                <a:gd name="T46" fmla="*/ 2147483647 w 390"/>
                <a:gd name="T47" fmla="*/ 2147483647 h 462"/>
                <a:gd name="T48" fmla="*/ 2147483647 w 390"/>
                <a:gd name="T49" fmla="*/ 2147483647 h 462"/>
                <a:gd name="T50" fmla="*/ 2147483647 w 390"/>
                <a:gd name="T51" fmla="*/ 2147483647 h 462"/>
                <a:gd name="T52" fmla="*/ 2147483647 w 390"/>
                <a:gd name="T53" fmla="*/ 2147483647 h 462"/>
                <a:gd name="T54" fmla="*/ 2147483647 w 390"/>
                <a:gd name="T55" fmla="*/ 2147483647 h 462"/>
                <a:gd name="T56" fmla="*/ 2147483647 w 390"/>
                <a:gd name="T57" fmla="*/ 2147483647 h 462"/>
                <a:gd name="T58" fmla="*/ 2147483647 w 390"/>
                <a:gd name="T59" fmla="*/ 2147483647 h 462"/>
                <a:gd name="T60" fmla="*/ 2147483647 w 390"/>
                <a:gd name="T61" fmla="*/ 2147483647 h 462"/>
                <a:gd name="T62" fmla="*/ 2147483647 w 390"/>
                <a:gd name="T63" fmla="*/ 2147483647 h 462"/>
                <a:gd name="T64" fmla="*/ 2147483647 w 390"/>
                <a:gd name="T65" fmla="*/ 2147483647 h 462"/>
                <a:gd name="T66" fmla="*/ 2147483647 w 390"/>
                <a:gd name="T67" fmla="*/ 2147483647 h 462"/>
                <a:gd name="T68" fmla="*/ 2147483647 w 390"/>
                <a:gd name="T69" fmla="*/ 2147483647 h 462"/>
                <a:gd name="T70" fmla="*/ 2147483647 w 390"/>
                <a:gd name="T71" fmla="*/ 2147483647 h 462"/>
                <a:gd name="T72" fmla="*/ 2147483647 w 390"/>
                <a:gd name="T73" fmla="*/ 2147483647 h 462"/>
                <a:gd name="T74" fmla="*/ 2147483647 w 390"/>
                <a:gd name="T75" fmla="*/ 2147483647 h 462"/>
                <a:gd name="T76" fmla="*/ 2147483647 w 390"/>
                <a:gd name="T77" fmla="*/ 2147483647 h 462"/>
                <a:gd name="T78" fmla="*/ 2147483647 w 390"/>
                <a:gd name="T79" fmla="*/ 2147483647 h 462"/>
                <a:gd name="T80" fmla="*/ 2147483647 w 390"/>
                <a:gd name="T81" fmla="*/ 2147483647 h 462"/>
                <a:gd name="T82" fmla="*/ 2147483647 w 390"/>
                <a:gd name="T83" fmla="*/ 2147483647 h 462"/>
                <a:gd name="T84" fmla="*/ 2147483647 w 390"/>
                <a:gd name="T85" fmla="*/ 2147483647 h 462"/>
                <a:gd name="T86" fmla="*/ 2147483647 w 390"/>
                <a:gd name="T87" fmla="*/ 2147483647 h 462"/>
                <a:gd name="T88" fmla="*/ 2147483647 w 390"/>
                <a:gd name="T89" fmla="*/ 2147483647 h 462"/>
                <a:gd name="T90" fmla="*/ 2147483647 w 390"/>
                <a:gd name="T91" fmla="*/ 2147483647 h 462"/>
                <a:gd name="T92" fmla="*/ 2147483647 w 390"/>
                <a:gd name="T93" fmla="*/ 2147483647 h 462"/>
                <a:gd name="T94" fmla="*/ 2147483647 w 390"/>
                <a:gd name="T95" fmla="*/ 2147483647 h 462"/>
                <a:gd name="T96" fmla="*/ 2147483647 w 390"/>
                <a:gd name="T97" fmla="*/ 2147483647 h 462"/>
                <a:gd name="T98" fmla="*/ 2147483647 w 390"/>
                <a:gd name="T99" fmla="*/ 2147483647 h 462"/>
                <a:gd name="T100" fmla="*/ 2147483647 w 390"/>
                <a:gd name="T101" fmla="*/ 2147483647 h 462"/>
                <a:gd name="T102" fmla="*/ 2147483647 w 390"/>
                <a:gd name="T103" fmla="*/ 2147483647 h 462"/>
                <a:gd name="T104" fmla="*/ 2147483647 w 390"/>
                <a:gd name="T105" fmla="*/ 2147483647 h 462"/>
                <a:gd name="T106" fmla="*/ 2147483647 w 390"/>
                <a:gd name="T107" fmla="*/ 2147483647 h 46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390"/>
                <a:gd name="T163" fmla="*/ 0 h 462"/>
                <a:gd name="T164" fmla="*/ 390 w 390"/>
                <a:gd name="T165" fmla="*/ 462 h 462"/>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390" h="462">
                  <a:moveTo>
                    <a:pt x="306" y="426"/>
                  </a:moveTo>
                  <a:lnTo>
                    <a:pt x="318" y="426"/>
                  </a:lnTo>
                  <a:lnTo>
                    <a:pt x="318" y="420"/>
                  </a:lnTo>
                  <a:lnTo>
                    <a:pt x="306" y="420"/>
                  </a:lnTo>
                  <a:lnTo>
                    <a:pt x="306" y="426"/>
                  </a:lnTo>
                  <a:close/>
                  <a:moveTo>
                    <a:pt x="390" y="192"/>
                  </a:moveTo>
                  <a:lnTo>
                    <a:pt x="384" y="180"/>
                  </a:lnTo>
                  <a:lnTo>
                    <a:pt x="378" y="174"/>
                  </a:lnTo>
                  <a:lnTo>
                    <a:pt x="366" y="150"/>
                  </a:lnTo>
                  <a:lnTo>
                    <a:pt x="366" y="144"/>
                  </a:lnTo>
                  <a:lnTo>
                    <a:pt x="372" y="138"/>
                  </a:lnTo>
                  <a:lnTo>
                    <a:pt x="378" y="138"/>
                  </a:lnTo>
                  <a:lnTo>
                    <a:pt x="384" y="132"/>
                  </a:lnTo>
                  <a:lnTo>
                    <a:pt x="348" y="90"/>
                  </a:lnTo>
                  <a:lnTo>
                    <a:pt x="354" y="84"/>
                  </a:lnTo>
                  <a:lnTo>
                    <a:pt x="336" y="66"/>
                  </a:lnTo>
                  <a:lnTo>
                    <a:pt x="336" y="60"/>
                  </a:lnTo>
                  <a:lnTo>
                    <a:pt x="342" y="54"/>
                  </a:lnTo>
                  <a:lnTo>
                    <a:pt x="342" y="42"/>
                  </a:lnTo>
                  <a:lnTo>
                    <a:pt x="336" y="42"/>
                  </a:lnTo>
                  <a:lnTo>
                    <a:pt x="336" y="48"/>
                  </a:lnTo>
                  <a:lnTo>
                    <a:pt x="330" y="42"/>
                  </a:lnTo>
                  <a:lnTo>
                    <a:pt x="324" y="42"/>
                  </a:lnTo>
                  <a:lnTo>
                    <a:pt x="324" y="18"/>
                  </a:lnTo>
                  <a:lnTo>
                    <a:pt x="318" y="6"/>
                  </a:lnTo>
                  <a:lnTo>
                    <a:pt x="312" y="0"/>
                  </a:lnTo>
                  <a:lnTo>
                    <a:pt x="300" y="0"/>
                  </a:lnTo>
                  <a:lnTo>
                    <a:pt x="300" y="6"/>
                  </a:lnTo>
                  <a:lnTo>
                    <a:pt x="294" y="12"/>
                  </a:lnTo>
                  <a:lnTo>
                    <a:pt x="294" y="18"/>
                  </a:lnTo>
                  <a:lnTo>
                    <a:pt x="276" y="36"/>
                  </a:lnTo>
                  <a:lnTo>
                    <a:pt x="252" y="36"/>
                  </a:lnTo>
                  <a:lnTo>
                    <a:pt x="246" y="30"/>
                  </a:lnTo>
                  <a:lnTo>
                    <a:pt x="246" y="24"/>
                  </a:lnTo>
                  <a:lnTo>
                    <a:pt x="234" y="24"/>
                  </a:lnTo>
                  <a:lnTo>
                    <a:pt x="222" y="36"/>
                  </a:lnTo>
                  <a:lnTo>
                    <a:pt x="198" y="36"/>
                  </a:lnTo>
                  <a:lnTo>
                    <a:pt x="180" y="60"/>
                  </a:lnTo>
                  <a:lnTo>
                    <a:pt x="156" y="30"/>
                  </a:lnTo>
                  <a:lnTo>
                    <a:pt x="150" y="30"/>
                  </a:lnTo>
                  <a:lnTo>
                    <a:pt x="144" y="36"/>
                  </a:lnTo>
                  <a:lnTo>
                    <a:pt x="144" y="42"/>
                  </a:lnTo>
                  <a:lnTo>
                    <a:pt x="132" y="42"/>
                  </a:lnTo>
                  <a:lnTo>
                    <a:pt x="120" y="36"/>
                  </a:lnTo>
                  <a:lnTo>
                    <a:pt x="114" y="30"/>
                  </a:lnTo>
                  <a:lnTo>
                    <a:pt x="102" y="30"/>
                  </a:lnTo>
                  <a:lnTo>
                    <a:pt x="84" y="48"/>
                  </a:lnTo>
                  <a:lnTo>
                    <a:pt x="90" y="72"/>
                  </a:lnTo>
                  <a:lnTo>
                    <a:pt x="72" y="90"/>
                  </a:lnTo>
                  <a:lnTo>
                    <a:pt x="84" y="96"/>
                  </a:lnTo>
                  <a:lnTo>
                    <a:pt x="90" y="102"/>
                  </a:lnTo>
                  <a:lnTo>
                    <a:pt x="90" y="108"/>
                  </a:lnTo>
                  <a:lnTo>
                    <a:pt x="84" y="114"/>
                  </a:lnTo>
                  <a:lnTo>
                    <a:pt x="78" y="126"/>
                  </a:lnTo>
                  <a:lnTo>
                    <a:pt x="78" y="138"/>
                  </a:lnTo>
                  <a:lnTo>
                    <a:pt x="84" y="144"/>
                  </a:lnTo>
                  <a:lnTo>
                    <a:pt x="96" y="144"/>
                  </a:lnTo>
                  <a:lnTo>
                    <a:pt x="108" y="150"/>
                  </a:lnTo>
                  <a:lnTo>
                    <a:pt x="114" y="156"/>
                  </a:lnTo>
                  <a:lnTo>
                    <a:pt x="114" y="168"/>
                  </a:lnTo>
                  <a:lnTo>
                    <a:pt x="108" y="180"/>
                  </a:lnTo>
                  <a:lnTo>
                    <a:pt x="96" y="192"/>
                  </a:lnTo>
                  <a:lnTo>
                    <a:pt x="84" y="216"/>
                  </a:lnTo>
                  <a:lnTo>
                    <a:pt x="72" y="222"/>
                  </a:lnTo>
                  <a:lnTo>
                    <a:pt x="66" y="234"/>
                  </a:lnTo>
                  <a:lnTo>
                    <a:pt x="42" y="246"/>
                  </a:lnTo>
                  <a:lnTo>
                    <a:pt x="42" y="258"/>
                  </a:lnTo>
                  <a:lnTo>
                    <a:pt x="24" y="270"/>
                  </a:lnTo>
                  <a:lnTo>
                    <a:pt x="6" y="342"/>
                  </a:lnTo>
                  <a:lnTo>
                    <a:pt x="6" y="372"/>
                  </a:lnTo>
                  <a:lnTo>
                    <a:pt x="0" y="450"/>
                  </a:lnTo>
                  <a:lnTo>
                    <a:pt x="12" y="450"/>
                  </a:lnTo>
                  <a:lnTo>
                    <a:pt x="24" y="462"/>
                  </a:lnTo>
                  <a:lnTo>
                    <a:pt x="30" y="462"/>
                  </a:lnTo>
                  <a:lnTo>
                    <a:pt x="42" y="438"/>
                  </a:lnTo>
                  <a:lnTo>
                    <a:pt x="48" y="432"/>
                  </a:lnTo>
                  <a:lnTo>
                    <a:pt x="48" y="426"/>
                  </a:lnTo>
                  <a:lnTo>
                    <a:pt x="72" y="420"/>
                  </a:lnTo>
                  <a:lnTo>
                    <a:pt x="162" y="426"/>
                  </a:lnTo>
                  <a:lnTo>
                    <a:pt x="162" y="414"/>
                  </a:lnTo>
                  <a:lnTo>
                    <a:pt x="156" y="408"/>
                  </a:lnTo>
                  <a:lnTo>
                    <a:pt x="150" y="396"/>
                  </a:lnTo>
                  <a:lnTo>
                    <a:pt x="162" y="372"/>
                  </a:lnTo>
                  <a:lnTo>
                    <a:pt x="168" y="366"/>
                  </a:lnTo>
                  <a:lnTo>
                    <a:pt x="168" y="342"/>
                  </a:lnTo>
                  <a:lnTo>
                    <a:pt x="174" y="336"/>
                  </a:lnTo>
                  <a:lnTo>
                    <a:pt x="186" y="330"/>
                  </a:lnTo>
                  <a:lnTo>
                    <a:pt x="204" y="324"/>
                  </a:lnTo>
                  <a:lnTo>
                    <a:pt x="240" y="324"/>
                  </a:lnTo>
                  <a:lnTo>
                    <a:pt x="252" y="312"/>
                  </a:lnTo>
                  <a:lnTo>
                    <a:pt x="258" y="300"/>
                  </a:lnTo>
                  <a:lnTo>
                    <a:pt x="264" y="300"/>
                  </a:lnTo>
                  <a:lnTo>
                    <a:pt x="264" y="306"/>
                  </a:lnTo>
                  <a:lnTo>
                    <a:pt x="270" y="312"/>
                  </a:lnTo>
                  <a:lnTo>
                    <a:pt x="270" y="330"/>
                  </a:lnTo>
                  <a:lnTo>
                    <a:pt x="276" y="324"/>
                  </a:lnTo>
                  <a:lnTo>
                    <a:pt x="312" y="324"/>
                  </a:lnTo>
                  <a:lnTo>
                    <a:pt x="312" y="330"/>
                  </a:lnTo>
                  <a:lnTo>
                    <a:pt x="312" y="318"/>
                  </a:lnTo>
                  <a:lnTo>
                    <a:pt x="318" y="306"/>
                  </a:lnTo>
                  <a:lnTo>
                    <a:pt x="324" y="300"/>
                  </a:lnTo>
                  <a:lnTo>
                    <a:pt x="330" y="282"/>
                  </a:lnTo>
                  <a:lnTo>
                    <a:pt x="348" y="270"/>
                  </a:lnTo>
                  <a:lnTo>
                    <a:pt x="348" y="246"/>
                  </a:lnTo>
                  <a:lnTo>
                    <a:pt x="354" y="240"/>
                  </a:lnTo>
                  <a:lnTo>
                    <a:pt x="372" y="240"/>
                  </a:lnTo>
                  <a:lnTo>
                    <a:pt x="378" y="216"/>
                  </a:lnTo>
                  <a:lnTo>
                    <a:pt x="390" y="204"/>
                  </a:lnTo>
                  <a:lnTo>
                    <a:pt x="390" y="192"/>
                  </a:lnTo>
                  <a:close/>
                </a:path>
              </a:pathLst>
            </a:custGeom>
            <a:solidFill>
              <a:schemeClr val="accent2"/>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198" name="Turkmenistan" descr="© INSCALE GmbH, 05.05.2010&#10;http://www.presentationload.com/">
              <a:extLst>
                <a:ext uri="{FF2B5EF4-FFF2-40B4-BE49-F238E27FC236}">
                  <a16:creationId xmlns:a16="http://schemas.microsoft.com/office/drawing/2014/main" id="{47C8ED13-625D-4420-B9E8-BAB4F491CF25}"/>
                </a:ext>
              </a:extLst>
            </p:cNvPr>
            <p:cNvSpPr>
              <a:spLocks/>
            </p:cNvSpPr>
            <p:nvPr/>
          </p:nvSpPr>
          <p:spPr bwMode="gray">
            <a:xfrm>
              <a:off x="7130220" y="2473312"/>
              <a:ext cx="451336" cy="271152"/>
            </a:xfrm>
            <a:custGeom>
              <a:avLst/>
              <a:gdLst>
                <a:gd name="T0" fmla="*/ 2147483647 w 1008"/>
                <a:gd name="T1" fmla="*/ 2147483647 h 606"/>
                <a:gd name="T2" fmla="*/ 2147483647 w 1008"/>
                <a:gd name="T3" fmla="*/ 2147483647 h 606"/>
                <a:gd name="T4" fmla="*/ 2147483647 w 1008"/>
                <a:gd name="T5" fmla="*/ 2147483647 h 606"/>
                <a:gd name="T6" fmla="*/ 2147483647 w 1008"/>
                <a:gd name="T7" fmla="*/ 2147483647 h 606"/>
                <a:gd name="T8" fmla="*/ 2147483647 w 1008"/>
                <a:gd name="T9" fmla="*/ 2147483647 h 606"/>
                <a:gd name="T10" fmla="*/ 2147483647 w 1008"/>
                <a:gd name="T11" fmla="*/ 2147483647 h 606"/>
                <a:gd name="T12" fmla="*/ 2147483647 w 1008"/>
                <a:gd name="T13" fmla="*/ 2147483647 h 606"/>
                <a:gd name="T14" fmla="*/ 2147483647 w 1008"/>
                <a:gd name="T15" fmla="*/ 2147483647 h 606"/>
                <a:gd name="T16" fmla="*/ 2147483647 w 1008"/>
                <a:gd name="T17" fmla="*/ 2147483647 h 606"/>
                <a:gd name="T18" fmla="*/ 2147483647 w 1008"/>
                <a:gd name="T19" fmla="*/ 2147483647 h 606"/>
                <a:gd name="T20" fmla="*/ 2147483647 w 1008"/>
                <a:gd name="T21" fmla="*/ 2147483647 h 606"/>
                <a:gd name="T22" fmla="*/ 2147483647 w 1008"/>
                <a:gd name="T23" fmla="*/ 2147483647 h 606"/>
                <a:gd name="T24" fmla="*/ 2147483647 w 1008"/>
                <a:gd name="T25" fmla="*/ 2147483647 h 606"/>
                <a:gd name="T26" fmla="*/ 2147483647 w 1008"/>
                <a:gd name="T27" fmla="*/ 2147483647 h 606"/>
                <a:gd name="T28" fmla="*/ 2147483647 w 1008"/>
                <a:gd name="T29" fmla="*/ 2147483647 h 606"/>
                <a:gd name="T30" fmla="*/ 2147483647 w 1008"/>
                <a:gd name="T31" fmla="*/ 2147483647 h 606"/>
                <a:gd name="T32" fmla="*/ 2147483647 w 1008"/>
                <a:gd name="T33" fmla="*/ 2147483647 h 606"/>
                <a:gd name="T34" fmla="*/ 2147483647 w 1008"/>
                <a:gd name="T35" fmla="*/ 2147483647 h 606"/>
                <a:gd name="T36" fmla="*/ 2147483647 w 1008"/>
                <a:gd name="T37" fmla="*/ 2147483647 h 606"/>
                <a:gd name="T38" fmla="*/ 2147483647 w 1008"/>
                <a:gd name="T39" fmla="*/ 2147483647 h 606"/>
                <a:gd name="T40" fmla="*/ 2147483647 w 1008"/>
                <a:gd name="T41" fmla="*/ 2147483647 h 606"/>
                <a:gd name="T42" fmla="*/ 2147483647 w 1008"/>
                <a:gd name="T43" fmla="*/ 2147483647 h 606"/>
                <a:gd name="T44" fmla="*/ 2147483647 w 1008"/>
                <a:gd name="T45" fmla="*/ 2147483647 h 606"/>
                <a:gd name="T46" fmla="*/ 2147483647 w 1008"/>
                <a:gd name="T47" fmla="*/ 2147483647 h 606"/>
                <a:gd name="T48" fmla="*/ 2147483647 w 1008"/>
                <a:gd name="T49" fmla="*/ 2147483647 h 606"/>
                <a:gd name="T50" fmla="*/ 2147483647 w 1008"/>
                <a:gd name="T51" fmla="*/ 2147483647 h 606"/>
                <a:gd name="T52" fmla="*/ 2147483647 w 1008"/>
                <a:gd name="T53" fmla="*/ 2147483647 h 606"/>
                <a:gd name="T54" fmla="*/ 2147483647 w 1008"/>
                <a:gd name="T55" fmla="*/ 2147483647 h 606"/>
                <a:gd name="T56" fmla="*/ 2147483647 w 1008"/>
                <a:gd name="T57" fmla="*/ 2147483647 h 606"/>
                <a:gd name="T58" fmla="*/ 2147483647 w 1008"/>
                <a:gd name="T59" fmla="*/ 2147483647 h 606"/>
                <a:gd name="T60" fmla="*/ 2147483647 w 1008"/>
                <a:gd name="T61" fmla="*/ 2147483647 h 606"/>
                <a:gd name="T62" fmla="*/ 2147483647 w 1008"/>
                <a:gd name="T63" fmla="*/ 2147483647 h 606"/>
                <a:gd name="T64" fmla="*/ 2147483647 w 1008"/>
                <a:gd name="T65" fmla="*/ 2147483647 h 606"/>
                <a:gd name="T66" fmla="*/ 2147483647 w 1008"/>
                <a:gd name="T67" fmla="*/ 2147483647 h 606"/>
                <a:gd name="T68" fmla="*/ 2147483647 w 1008"/>
                <a:gd name="T69" fmla="*/ 2147483647 h 606"/>
                <a:gd name="T70" fmla="*/ 2147483647 w 1008"/>
                <a:gd name="T71" fmla="*/ 2147483647 h 606"/>
                <a:gd name="T72" fmla="*/ 2147483647 w 1008"/>
                <a:gd name="T73" fmla="*/ 2147483647 h 606"/>
                <a:gd name="T74" fmla="*/ 2147483647 w 1008"/>
                <a:gd name="T75" fmla="*/ 2147483647 h 606"/>
                <a:gd name="T76" fmla="*/ 2147483647 w 1008"/>
                <a:gd name="T77" fmla="*/ 2147483647 h 606"/>
                <a:gd name="T78" fmla="*/ 2147483647 w 1008"/>
                <a:gd name="T79" fmla="*/ 2147483647 h 606"/>
                <a:gd name="T80" fmla="*/ 2147483647 w 1008"/>
                <a:gd name="T81" fmla="*/ 2147483647 h 606"/>
                <a:gd name="T82" fmla="*/ 2147483647 w 1008"/>
                <a:gd name="T83" fmla="*/ 2147483647 h 606"/>
                <a:gd name="T84" fmla="*/ 2147483647 w 1008"/>
                <a:gd name="T85" fmla="*/ 2147483647 h 606"/>
                <a:gd name="T86" fmla="*/ 2147483647 w 1008"/>
                <a:gd name="T87" fmla="*/ 2147483647 h 606"/>
                <a:gd name="T88" fmla="*/ 2147483647 w 1008"/>
                <a:gd name="T89" fmla="*/ 2147483647 h 606"/>
                <a:gd name="T90" fmla="*/ 2147483647 w 1008"/>
                <a:gd name="T91" fmla="*/ 2147483647 h 606"/>
                <a:gd name="T92" fmla="*/ 2147483647 w 1008"/>
                <a:gd name="T93" fmla="*/ 2147483647 h 606"/>
                <a:gd name="T94" fmla="*/ 2147483647 w 1008"/>
                <a:gd name="T95" fmla="*/ 2147483647 h 606"/>
                <a:gd name="T96" fmla="*/ 2147483647 w 1008"/>
                <a:gd name="T97" fmla="*/ 2147483647 h 606"/>
                <a:gd name="T98" fmla="*/ 2147483647 w 1008"/>
                <a:gd name="T99" fmla="*/ 2147483647 h 606"/>
                <a:gd name="T100" fmla="*/ 2147483647 w 1008"/>
                <a:gd name="T101" fmla="*/ 2147483647 h 606"/>
                <a:gd name="T102" fmla="*/ 2147483647 w 1008"/>
                <a:gd name="T103" fmla="*/ 2147483647 h 606"/>
                <a:gd name="T104" fmla="*/ 0 w 1008"/>
                <a:gd name="T105" fmla="*/ 2147483647 h 606"/>
                <a:gd name="T106" fmla="*/ 2147483647 w 1008"/>
                <a:gd name="T107" fmla="*/ 2147483647 h 606"/>
                <a:gd name="T108" fmla="*/ 2147483647 w 1008"/>
                <a:gd name="T109" fmla="*/ 2147483647 h 60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08"/>
                <a:gd name="T166" fmla="*/ 0 h 606"/>
                <a:gd name="T167" fmla="*/ 1008 w 1008"/>
                <a:gd name="T168" fmla="*/ 606 h 60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08" h="606">
                  <a:moveTo>
                    <a:pt x="48" y="150"/>
                  </a:moveTo>
                  <a:lnTo>
                    <a:pt x="48" y="156"/>
                  </a:lnTo>
                  <a:lnTo>
                    <a:pt x="42" y="162"/>
                  </a:lnTo>
                  <a:lnTo>
                    <a:pt x="36" y="174"/>
                  </a:lnTo>
                  <a:lnTo>
                    <a:pt x="36" y="186"/>
                  </a:lnTo>
                  <a:lnTo>
                    <a:pt x="42" y="198"/>
                  </a:lnTo>
                  <a:lnTo>
                    <a:pt x="48" y="204"/>
                  </a:lnTo>
                  <a:lnTo>
                    <a:pt x="54" y="216"/>
                  </a:lnTo>
                  <a:lnTo>
                    <a:pt x="60" y="222"/>
                  </a:lnTo>
                  <a:lnTo>
                    <a:pt x="60" y="228"/>
                  </a:lnTo>
                  <a:lnTo>
                    <a:pt x="90" y="222"/>
                  </a:lnTo>
                  <a:lnTo>
                    <a:pt x="90" y="246"/>
                  </a:lnTo>
                  <a:lnTo>
                    <a:pt x="114" y="258"/>
                  </a:lnTo>
                  <a:lnTo>
                    <a:pt x="90" y="258"/>
                  </a:lnTo>
                  <a:lnTo>
                    <a:pt x="78" y="264"/>
                  </a:lnTo>
                  <a:lnTo>
                    <a:pt x="72" y="264"/>
                  </a:lnTo>
                  <a:lnTo>
                    <a:pt x="72" y="270"/>
                  </a:lnTo>
                  <a:lnTo>
                    <a:pt x="78" y="276"/>
                  </a:lnTo>
                  <a:lnTo>
                    <a:pt x="90" y="276"/>
                  </a:lnTo>
                  <a:lnTo>
                    <a:pt x="96" y="282"/>
                  </a:lnTo>
                  <a:lnTo>
                    <a:pt x="114" y="282"/>
                  </a:lnTo>
                  <a:lnTo>
                    <a:pt x="120" y="288"/>
                  </a:lnTo>
                  <a:lnTo>
                    <a:pt x="126" y="300"/>
                  </a:lnTo>
                  <a:lnTo>
                    <a:pt x="132" y="306"/>
                  </a:lnTo>
                  <a:lnTo>
                    <a:pt x="138" y="354"/>
                  </a:lnTo>
                  <a:lnTo>
                    <a:pt x="150" y="360"/>
                  </a:lnTo>
                  <a:lnTo>
                    <a:pt x="150" y="372"/>
                  </a:lnTo>
                  <a:lnTo>
                    <a:pt x="144" y="378"/>
                  </a:lnTo>
                  <a:lnTo>
                    <a:pt x="144" y="402"/>
                  </a:lnTo>
                  <a:lnTo>
                    <a:pt x="150" y="414"/>
                  </a:lnTo>
                  <a:lnTo>
                    <a:pt x="150" y="426"/>
                  </a:lnTo>
                  <a:lnTo>
                    <a:pt x="156" y="432"/>
                  </a:lnTo>
                  <a:lnTo>
                    <a:pt x="156" y="438"/>
                  </a:lnTo>
                  <a:lnTo>
                    <a:pt x="186" y="438"/>
                  </a:lnTo>
                  <a:lnTo>
                    <a:pt x="198" y="426"/>
                  </a:lnTo>
                  <a:lnTo>
                    <a:pt x="210" y="420"/>
                  </a:lnTo>
                  <a:lnTo>
                    <a:pt x="210" y="408"/>
                  </a:lnTo>
                  <a:lnTo>
                    <a:pt x="216" y="402"/>
                  </a:lnTo>
                  <a:lnTo>
                    <a:pt x="228" y="396"/>
                  </a:lnTo>
                  <a:lnTo>
                    <a:pt x="246" y="378"/>
                  </a:lnTo>
                  <a:lnTo>
                    <a:pt x="258" y="372"/>
                  </a:lnTo>
                  <a:lnTo>
                    <a:pt x="294" y="372"/>
                  </a:lnTo>
                  <a:lnTo>
                    <a:pt x="306" y="378"/>
                  </a:lnTo>
                  <a:lnTo>
                    <a:pt x="312" y="372"/>
                  </a:lnTo>
                  <a:lnTo>
                    <a:pt x="312" y="366"/>
                  </a:lnTo>
                  <a:lnTo>
                    <a:pt x="372" y="366"/>
                  </a:lnTo>
                  <a:lnTo>
                    <a:pt x="384" y="378"/>
                  </a:lnTo>
                  <a:lnTo>
                    <a:pt x="384" y="390"/>
                  </a:lnTo>
                  <a:lnTo>
                    <a:pt x="414" y="390"/>
                  </a:lnTo>
                  <a:lnTo>
                    <a:pt x="420" y="396"/>
                  </a:lnTo>
                  <a:lnTo>
                    <a:pt x="432" y="402"/>
                  </a:lnTo>
                  <a:lnTo>
                    <a:pt x="438" y="408"/>
                  </a:lnTo>
                  <a:lnTo>
                    <a:pt x="450" y="414"/>
                  </a:lnTo>
                  <a:lnTo>
                    <a:pt x="450" y="408"/>
                  </a:lnTo>
                  <a:lnTo>
                    <a:pt x="468" y="408"/>
                  </a:lnTo>
                  <a:lnTo>
                    <a:pt x="480" y="414"/>
                  </a:lnTo>
                  <a:lnTo>
                    <a:pt x="498" y="414"/>
                  </a:lnTo>
                  <a:lnTo>
                    <a:pt x="510" y="420"/>
                  </a:lnTo>
                  <a:lnTo>
                    <a:pt x="516" y="420"/>
                  </a:lnTo>
                  <a:lnTo>
                    <a:pt x="522" y="426"/>
                  </a:lnTo>
                  <a:lnTo>
                    <a:pt x="522" y="432"/>
                  </a:lnTo>
                  <a:lnTo>
                    <a:pt x="528" y="444"/>
                  </a:lnTo>
                  <a:lnTo>
                    <a:pt x="534" y="450"/>
                  </a:lnTo>
                  <a:lnTo>
                    <a:pt x="540" y="450"/>
                  </a:lnTo>
                  <a:lnTo>
                    <a:pt x="546" y="456"/>
                  </a:lnTo>
                  <a:lnTo>
                    <a:pt x="558" y="456"/>
                  </a:lnTo>
                  <a:lnTo>
                    <a:pt x="570" y="468"/>
                  </a:lnTo>
                  <a:lnTo>
                    <a:pt x="582" y="474"/>
                  </a:lnTo>
                  <a:lnTo>
                    <a:pt x="588" y="486"/>
                  </a:lnTo>
                  <a:lnTo>
                    <a:pt x="594" y="492"/>
                  </a:lnTo>
                  <a:lnTo>
                    <a:pt x="660" y="486"/>
                  </a:lnTo>
                  <a:lnTo>
                    <a:pt x="660" y="522"/>
                  </a:lnTo>
                  <a:lnTo>
                    <a:pt x="672" y="522"/>
                  </a:lnTo>
                  <a:lnTo>
                    <a:pt x="666" y="546"/>
                  </a:lnTo>
                  <a:lnTo>
                    <a:pt x="678" y="576"/>
                  </a:lnTo>
                  <a:lnTo>
                    <a:pt x="684" y="582"/>
                  </a:lnTo>
                  <a:lnTo>
                    <a:pt x="696" y="582"/>
                  </a:lnTo>
                  <a:lnTo>
                    <a:pt x="702" y="588"/>
                  </a:lnTo>
                  <a:lnTo>
                    <a:pt x="714" y="588"/>
                  </a:lnTo>
                  <a:lnTo>
                    <a:pt x="720" y="582"/>
                  </a:lnTo>
                  <a:lnTo>
                    <a:pt x="726" y="582"/>
                  </a:lnTo>
                  <a:lnTo>
                    <a:pt x="750" y="606"/>
                  </a:lnTo>
                  <a:lnTo>
                    <a:pt x="774" y="606"/>
                  </a:lnTo>
                  <a:lnTo>
                    <a:pt x="786" y="600"/>
                  </a:lnTo>
                  <a:lnTo>
                    <a:pt x="792" y="594"/>
                  </a:lnTo>
                  <a:lnTo>
                    <a:pt x="804" y="570"/>
                  </a:lnTo>
                  <a:lnTo>
                    <a:pt x="804" y="558"/>
                  </a:lnTo>
                  <a:lnTo>
                    <a:pt x="816" y="558"/>
                  </a:lnTo>
                  <a:lnTo>
                    <a:pt x="852" y="540"/>
                  </a:lnTo>
                  <a:lnTo>
                    <a:pt x="858" y="528"/>
                  </a:lnTo>
                  <a:lnTo>
                    <a:pt x="870" y="522"/>
                  </a:lnTo>
                  <a:lnTo>
                    <a:pt x="882" y="522"/>
                  </a:lnTo>
                  <a:lnTo>
                    <a:pt x="882" y="462"/>
                  </a:lnTo>
                  <a:lnTo>
                    <a:pt x="888" y="450"/>
                  </a:lnTo>
                  <a:lnTo>
                    <a:pt x="900" y="444"/>
                  </a:lnTo>
                  <a:lnTo>
                    <a:pt x="936" y="444"/>
                  </a:lnTo>
                  <a:lnTo>
                    <a:pt x="936" y="420"/>
                  </a:lnTo>
                  <a:lnTo>
                    <a:pt x="948" y="420"/>
                  </a:lnTo>
                  <a:lnTo>
                    <a:pt x="960" y="426"/>
                  </a:lnTo>
                  <a:lnTo>
                    <a:pt x="966" y="432"/>
                  </a:lnTo>
                  <a:lnTo>
                    <a:pt x="978" y="438"/>
                  </a:lnTo>
                  <a:lnTo>
                    <a:pt x="1008" y="438"/>
                  </a:lnTo>
                  <a:lnTo>
                    <a:pt x="1008" y="426"/>
                  </a:lnTo>
                  <a:lnTo>
                    <a:pt x="996" y="414"/>
                  </a:lnTo>
                  <a:lnTo>
                    <a:pt x="996" y="396"/>
                  </a:lnTo>
                  <a:lnTo>
                    <a:pt x="1002" y="390"/>
                  </a:lnTo>
                  <a:lnTo>
                    <a:pt x="954" y="360"/>
                  </a:lnTo>
                  <a:lnTo>
                    <a:pt x="930" y="366"/>
                  </a:lnTo>
                  <a:lnTo>
                    <a:pt x="924" y="366"/>
                  </a:lnTo>
                  <a:lnTo>
                    <a:pt x="912" y="354"/>
                  </a:lnTo>
                  <a:lnTo>
                    <a:pt x="900" y="354"/>
                  </a:lnTo>
                  <a:lnTo>
                    <a:pt x="888" y="342"/>
                  </a:lnTo>
                  <a:lnTo>
                    <a:pt x="876" y="336"/>
                  </a:lnTo>
                  <a:lnTo>
                    <a:pt x="870" y="330"/>
                  </a:lnTo>
                  <a:lnTo>
                    <a:pt x="846" y="318"/>
                  </a:lnTo>
                  <a:lnTo>
                    <a:pt x="828" y="306"/>
                  </a:lnTo>
                  <a:lnTo>
                    <a:pt x="804" y="306"/>
                  </a:lnTo>
                  <a:lnTo>
                    <a:pt x="774" y="288"/>
                  </a:lnTo>
                  <a:lnTo>
                    <a:pt x="768" y="282"/>
                  </a:lnTo>
                  <a:lnTo>
                    <a:pt x="762" y="270"/>
                  </a:lnTo>
                  <a:lnTo>
                    <a:pt x="750" y="258"/>
                  </a:lnTo>
                  <a:lnTo>
                    <a:pt x="744" y="258"/>
                  </a:lnTo>
                  <a:lnTo>
                    <a:pt x="732" y="252"/>
                  </a:lnTo>
                  <a:lnTo>
                    <a:pt x="714" y="252"/>
                  </a:lnTo>
                  <a:lnTo>
                    <a:pt x="702" y="246"/>
                  </a:lnTo>
                  <a:lnTo>
                    <a:pt x="690" y="234"/>
                  </a:lnTo>
                  <a:lnTo>
                    <a:pt x="672" y="198"/>
                  </a:lnTo>
                  <a:lnTo>
                    <a:pt x="666" y="192"/>
                  </a:lnTo>
                  <a:lnTo>
                    <a:pt x="666" y="186"/>
                  </a:lnTo>
                  <a:lnTo>
                    <a:pt x="648" y="168"/>
                  </a:lnTo>
                  <a:lnTo>
                    <a:pt x="630" y="138"/>
                  </a:lnTo>
                  <a:lnTo>
                    <a:pt x="594" y="120"/>
                  </a:lnTo>
                  <a:lnTo>
                    <a:pt x="594" y="126"/>
                  </a:lnTo>
                  <a:lnTo>
                    <a:pt x="540" y="120"/>
                  </a:lnTo>
                  <a:lnTo>
                    <a:pt x="510" y="120"/>
                  </a:lnTo>
                  <a:lnTo>
                    <a:pt x="492" y="102"/>
                  </a:lnTo>
                  <a:lnTo>
                    <a:pt x="492" y="90"/>
                  </a:lnTo>
                  <a:lnTo>
                    <a:pt x="504" y="78"/>
                  </a:lnTo>
                  <a:lnTo>
                    <a:pt x="492" y="72"/>
                  </a:lnTo>
                  <a:lnTo>
                    <a:pt x="492" y="60"/>
                  </a:lnTo>
                  <a:lnTo>
                    <a:pt x="486" y="48"/>
                  </a:lnTo>
                  <a:lnTo>
                    <a:pt x="480" y="42"/>
                  </a:lnTo>
                  <a:lnTo>
                    <a:pt x="444" y="42"/>
                  </a:lnTo>
                  <a:lnTo>
                    <a:pt x="432" y="36"/>
                  </a:lnTo>
                  <a:lnTo>
                    <a:pt x="432" y="24"/>
                  </a:lnTo>
                  <a:lnTo>
                    <a:pt x="408" y="24"/>
                  </a:lnTo>
                  <a:lnTo>
                    <a:pt x="390" y="0"/>
                  </a:lnTo>
                  <a:lnTo>
                    <a:pt x="384" y="12"/>
                  </a:lnTo>
                  <a:lnTo>
                    <a:pt x="354" y="6"/>
                  </a:lnTo>
                  <a:lnTo>
                    <a:pt x="384" y="36"/>
                  </a:lnTo>
                  <a:lnTo>
                    <a:pt x="378" y="30"/>
                  </a:lnTo>
                  <a:lnTo>
                    <a:pt x="366" y="30"/>
                  </a:lnTo>
                  <a:lnTo>
                    <a:pt x="360" y="24"/>
                  </a:lnTo>
                  <a:lnTo>
                    <a:pt x="354" y="24"/>
                  </a:lnTo>
                  <a:lnTo>
                    <a:pt x="348" y="30"/>
                  </a:lnTo>
                  <a:lnTo>
                    <a:pt x="348" y="42"/>
                  </a:lnTo>
                  <a:lnTo>
                    <a:pt x="342" y="42"/>
                  </a:lnTo>
                  <a:lnTo>
                    <a:pt x="336" y="48"/>
                  </a:lnTo>
                  <a:lnTo>
                    <a:pt x="324" y="48"/>
                  </a:lnTo>
                  <a:lnTo>
                    <a:pt x="312" y="54"/>
                  </a:lnTo>
                  <a:lnTo>
                    <a:pt x="294" y="72"/>
                  </a:lnTo>
                  <a:lnTo>
                    <a:pt x="294" y="84"/>
                  </a:lnTo>
                  <a:lnTo>
                    <a:pt x="300" y="102"/>
                  </a:lnTo>
                  <a:lnTo>
                    <a:pt x="312" y="108"/>
                  </a:lnTo>
                  <a:lnTo>
                    <a:pt x="318" y="120"/>
                  </a:lnTo>
                  <a:lnTo>
                    <a:pt x="252" y="120"/>
                  </a:lnTo>
                  <a:lnTo>
                    <a:pt x="240" y="108"/>
                  </a:lnTo>
                  <a:lnTo>
                    <a:pt x="228" y="108"/>
                  </a:lnTo>
                  <a:lnTo>
                    <a:pt x="228" y="114"/>
                  </a:lnTo>
                  <a:lnTo>
                    <a:pt x="216" y="126"/>
                  </a:lnTo>
                  <a:lnTo>
                    <a:pt x="210" y="120"/>
                  </a:lnTo>
                  <a:lnTo>
                    <a:pt x="198" y="114"/>
                  </a:lnTo>
                  <a:lnTo>
                    <a:pt x="174" y="90"/>
                  </a:lnTo>
                  <a:lnTo>
                    <a:pt x="168" y="78"/>
                  </a:lnTo>
                  <a:lnTo>
                    <a:pt x="162" y="72"/>
                  </a:lnTo>
                  <a:lnTo>
                    <a:pt x="156" y="60"/>
                  </a:lnTo>
                  <a:lnTo>
                    <a:pt x="144" y="54"/>
                  </a:lnTo>
                  <a:lnTo>
                    <a:pt x="132" y="42"/>
                  </a:lnTo>
                  <a:lnTo>
                    <a:pt x="120" y="42"/>
                  </a:lnTo>
                  <a:lnTo>
                    <a:pt x="96" y="30"/>
                  </a:lnTo>
                  <a:lnTo>
                    <a:pt x="78" y="30"/>
                  </a:lnTo>
                  <a:lnTo>
                    <a:pt x="72" y="36"/>
                  </a:lnTo>
                  <a:lnTo>
                    <a:pt x="72" y="48"/>
                  </a:lnTo>
                  <a:lnTo>
                    <a:pt x="84" y="54"/>
                  </a:lnTo>
                  <a:lnTo>
                    <a:pt x="90" y="54"/>
                  </a:lnTo>
                  <a:lnTo>
                    <a:pt x="90" y="66"/>
                  </a:lnTo>
                  <a:lnTo>
                    <a:pt x="96" y="66"/>
                  </a:lnTo>
                  <a:lnTo>
                    <a:pt x="96" y="72"/>
                  </a:lnTo>
                  <a:lnTo>
                    <a:pt x="102" y="84"/>
                  </a:lnTo>
                  <a:lnTo>
                    <a:pt x="114" y="90"/>
                  </a:lnTo>
                  <a:lnTo>
                    <a:pt x="126" y="102"/>
                  </a:lnTo>
                  <a:lnTo>
                    <a:pt x="138" y="108"/>
                  </a:lnTo>
                  <a:lnTo>
                    <a:pt x="150" y="120"/>
                  </a:lnTo>
                  <a:lnTo>
                    <a:pt x="162" y="126"/>
                  </a:lnTo>
                  <a:lnTo>
                    <a:pt x="162" y="150"/>
                  </a:lnTo>
                  <a:lnTo>
                    <a:pt x="156" y="156"/>
                  </a:lnTo>
                  <a:lnTo>
                    <a:pt x="144" y="156"/>
                  </a:lnTo>
                  <a:lnTo>
                    <a:pt x="132" y="150"/>
                  </a:lnTo>
                  <a:lnTo>
                    <a:pt x="120" y="138"/>
                  </a:lnTo>
                  <a:lnTo>
                    <a:pt x="120" y="162"/>
                  </a:lnTo>
                  <a:lnTo>
                    <a:pt x="78" y="162"/>
                  </a:lnTo>
                  <a:lnTo>
                    <a:pt x="66" y="144"/>
                  </a:lnTo>
                  <a:lnTo>
                    <a:pt x="60" y="150"/>
                  </a:lnTo>
                  <a:lnTo>
                    <a:pt x="48" y="138"/>
                  </a:lnTo>
                  <a:lnTo>
                    <a:pt x="42" y="126"/>
                  </a:lnTo>
                  <a:lnTo>
                    <a:pt x="36" y="120"/>
                  </a:lnTo>
                  <a:lnTo>
                    <a:pt x="36" y="102"/>
                  </a:lnTo>
                  <a:lnTo>
                    <a:pt x="30" y="96"/>
                  </a:lnTo>
                  <a:lnTo>
                    <a:pt x="30" y="84"/>
                  </a:lnTo>
                  <a:lnTo>
                    <a:pt x="24" y="78"/>
                  </a:lnTo>
                  <a:lnTo>
                    <a:pt x="0" y="78"/>
                  </a:lnTo>
                  <a:lnTo>
                    <a:pt x="0" y="84"/>
                  </a:lnTo>
                  <a:lnTo>
                    <a:pt x="6" y="90"/>
                  </a:lnTo>
                  <a:lnTo>
                    <a:pt x="12" y="102"/>
                  </a:lnTo>
                  <a:lnTo>
                    <a:pt x="18" y="108"/>
                  </a:lnTo>
                  <a:lnTo>
                    <a:pt x="24" y="120"/>
                  </a:lnTo>
                  <a:lnTo>
                    <a:pt x="36" y="126"/>
                  </a:lnTo>
                  <a:lnTo>
                    <a:pt x="42" y="138"/>
                  </a:lnTo>
                  <a:lnTo>
                    <a:pt x="48" y="144"/>
                  </a:lnTo>
                  <a:lnTo>
                    <a:pt x="48" y="150"/>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199" name="Turkey" descr="© INSCALE GmbH, 05.05.2010&#10;http://www.presentationload.com/">
              <a:extLst>
                <a:ext uri="{FF2B5EF4-FFF2-40B4-BE49-F238E27FC236}">
                  <a16:creationId xmlns:a16="http://schemas.microsoft.com/office/drawing/2014/main" id="{AB47542C-3015-4637-AA1A-35756F431615}"/>
                </a:ext>
              </a:extLst>
            </p:cNvPr>
            <p:cNvSpPr>
              <a:spLocks noEditPoints="1"/>
            </p:cNvSpPr>
            <p:nvPr/>
          </p:nvSpPr>
          <p:spPr bwMode="gray">
            <a:xfrm>
              <a:off x="6339509" y="2494304"/>
              <a:ext cx="594783" cy="227418"/>
            </a:xfrm>
            <a:custGeom>
              <a:avLst/>
              <a:gdLst>
                <a:gd name="T0" fmla="*/ 2147483647 w 1332"/>
                <a:gd name="T1" fmla="*/ 2147483647 h 510"/>
                <a:gd name="T2" fmla="*/ 2147483647 w 1332"/>
                <a:gd name="T3" fmla="*/ 2147483647 h 510"/>
                <a:gd name="T4" fmla="*/ 2147483647 w 1332"/>
                <a:gd name="T5" fmla="*/ 2147483647 h 510"/>
                <a:gd name="T6" fmla="*/ 2147483647 w 1332"/>
                <a:gd name="T7" fmla="*/ 2147483647 h 510"/>
                <a:gd name="T8" fmla="*/ 2147483647 w 1332"/>
                <a:gd name="T9" fmla="*/ 2147483647 h 510"/>
                <a:gd name="T10" fmla="*/ 2147483647 w 1332"/>
                <a:gd name="T11" fmla="*/ 2147483647 h 510"/>
                <a:gd name="T12" fmla="*/ 2147483647 w 1332"/>
                <a:gd name="T13" fmla="*/ 2147483647 h 510"/>
                <a:gd name="T14" fmla="*/ 2147483647 w 1332"/>
                <a:gd name="T15" fmla="*/ 2147483647 h 510"/>
                <a:gd name="T16" fmla="*/ 2147483647 w 1332"/>
                <a:gd name="T17" fmla="*/ 2147483647 h 510"/>
                <a:gd name="T18" fmla="*/ 2147483647 w 1332"/>
                <a:gd name="T19" fmla="*/ 2147483647 h 510"/>
                <a:gd name="T20" fmla="*/ 2147483647 w 1332"/>
                <a:gd name="T21" fmla="*/ 2147483647 h 510"/>
                <a:gd name="T22" fmla="*/ 2147483647 w 1332"/>
                <a:gd name="T23" fmla="*/ 2147483647 h 510"/>
                <a:gd name="T24" fmla="*/ 2147483647 w 1332"/>
                <a:gd name="T25" fmla="*/ 2147483647 h 510"/>
                <a:gd name="T26" fmla="*/ 2147483647 w 1332"/>
                <a:gd name="T27" fmla="*/ 2147483647 h 510"/>
                <a:gd name="T28" fmla="*/ 2147483647 w 1332"/>
                <a:gd name="T29" fmla="*/ 2147483647 h 510"/>
                <a:gd name="T30" fmla="*/ 2147483647 w 1332"/>
                <a:gd name="T31" fmla="*/ 2147483647 h 510"/>
                <a:gd name="T32" fmla="*/ 2147483647 w 1332"/>
                <a:gd name="T33" fmla="*/ 2147483647 h 510"/>
                <a:gd name="T34" fmla="*/ 2147483647 w 1332"/>
                <a:gd name="T35" fmla="*/ 2147483647 h 510"/>
                <a:gd name="T36" fmla="*/ 2147483647 w 1332"/>
                <a:gd name="T37" fmla="*/ 2147483647 h 510"/>
                <a:gd name="T38" fmla="*/ 2147483647 w 1332"/>
                <a:gd name="T39" fmla="*/ 2147483647 h 510"/>
                <a:gd name="T40" fmla="*/ 2147483647 w 1332"/>
                <a:gd name="T41" fmla="*/ 2147483647 h 510"/>
                <a:gd name="T42" fmla="*/ 2147483647 w 1332"/>
                <a:gd name="T43" fmla="*/ 2147483647 h 510"/>
                <a:gd name="T44" fmla="*/ 2147483647 w 1332"/>
                <a:gd name="T45" fmla="*/ 2147483647 h 510"/>
                <a:gd name="T46" fmla="*/ 2147483647 w 1332"/>
                <a:gd name="T47" fmla="*/ 2147483647 h 510"/>
                <a:gd name="T48" fmla="*/ 2147483647 w 1332"/>
                <a:gd name="T49" fmla="*/ 2147483647 h 510"/>
                <a:gd name="T50" fmla="*/ 2147483647 w 1332"/>
                <a:gd name="T51" fmla="*/ 2147483647 h 510"/>
                <a:gd name="T52" fmla="*/ 2147483647 w 1332"/>
                <a:gd name="T53" fmla="*/ 2147483647 h 510"/>
                <a:gd name="T54" fmla="*/ 2147483647 w 1332"/>
                <a:gd name="T55" fmla="*/ 2147483647 h 510"/>
                <a:gd name="T56" fmla="*/ 2147483647 w 1332"/>
                <a:gd name="T57" fmla="*/ 2147483647 h 510"/>
                <a:gd name="T58" fmla="*/ 2147483647 w 1332"/>
                <a:gd name="T59" fmla="*/ 2147483647 h 510"/>
                <a:gd name="T60" fmla="*/ 2147483647 w 1332"/>
                <a:gd name="T61" fmla="*/ 2147483647 h 510"/>
                <a:gd name="T62" fmla="*/ 2147483647 w 1332"/>
                <a:gd name="T63" fmla="*/ 2147483647 h 510"/>
                <a:gd name="T64" fmla="*/ 2147483647 w 1332"/>
                <a:gd name="T65" fmla="*/ 2147483647 h 510"/>
                <a:gd name="T66" fmla="*/ 2147483647 w 1332"/>
                <a:gd name="T67" fmla="*/ 2147483647 h 510"/>
                <a:gd name="T68" fmla="*/ 2147483647 w 1332"/>
                <a:gd name="T69" fmla="*/ 2147483647 h 510"/>
                <a:gd name="T70" fmla="*/ 2147483647 w 1332"/>
                <a:gd name="T71" fmla="*/ 2147483647 h 510"/>
                <a:gd name="T72" fmla="*/ 2147483647 w 1332"/>
                <a:gd name="T73" fmla="*/ 2147483647 h 510"/>
                <a:gd name="T74" fmla="*/ 2147483647 w 1332"/>
                <a:gd name="T75" fmla="*/ 2147483647 h 510"/>
                <a:gd name="T76" fmla="*/ 2147483647 w 1332"/>
                <a:gd name="T77" fmla="*/ 2147483647 h 510"/>
                <a:gd name="T78" fmla="*/ 2147483647 w 1332"/>
                <a:gd name="T79" fmla="*/ 2147483647 h 510"/>
                <a:gd name="T80" fmla="*/ 2147483647 w 1332"/>
                <a:gd name="T81" fmla="*/ 2147483647 h 510"/>
                <a:gd name="T82" fmla="*/ 2147483647 w 1332"/>
                <a:gd name="T83" fmla="*/ 2147483647 h 510"/>
                <a:gd name="T84" fmla="*/ 2147483647 w 1332"/>
                <a:gd name="T85" fmla="*/ 2147483647 h 510"/>
                <a:gd name="T86" fmla="*/ 2147483647 w 1332"/>
                <a:gd name="T87" fmla="*/ 2147483647 h 510"/>
                <a:gd name="T88" fmla="*/ 2147483647 w 1332"/>
                <a:gd name="T89" fmla="*/ 2147483647 h 510"/>
                <a:gd name="T90" fmla="*/ 2147483647 w 1332"/>
                <a:gd name="T91" fmla="*/ 2147483647 h 510"/>
                <a:gd name="T92" fmla="*/ 2147483647 w 1332"/>
                <a:gd name="T93" fmla="*/ 2147483647 h 510"/>
                <a:gd name="T94" fmla="*/ 2147483647 w 1332"/>
                <a:gd name="T95" fmla="*/ 2147483647 h 510"/>
                <a:gd name="T96" fmla="*/ 2147483647 w 1332"/>
                <a:gd name="T97" fmla="*/ 2147483647 h 510"/>
                <a:gd name="T98" fmla="*/ 2147483647 w 1332"/>
                <a:gd name="T99" fmla="*/ 2147483647 h 510"/>
                <a:gd name="T100" fmla="*/ 2147483647 w 1332"/>
                <a:gd name="T101" fmla="*/ 2147483647 h 510"/>
                <a:gd name="T102" fmla="*/ 2147483647 w 1332"/>
                <a:gd name="T103" fmla="*/ 2147483647 h 510"/>
                <a:gd name="T104" fmla="*/ 2147483647 w 1332"/>
                <a:gd name="T105" fmla="*/ 2147483647 h 510"/>
                <a:gd name="T106" fmla="*/ 2147483647 w 1332"/>
                <a:gd name="T107" fmla="*/ 2147483647 h 510"/>
                <a:gd name="T108" fmla="*/ 2147483647 w 1332"/>
                <a:gd name="T109" fmla="*/ 2147483647 h 510"/>
                <a:gd name="T110" fmla="*/ 2147483647 w 1332"/>
                <a:gd name="T111" fmla="*/ 2147483647 h 510"/>
                <a:gd name="T112" fmla="*/ 2147483647 w 1332"/>
                <a:gd name="T113" fmla="*/ 2147483647 h 510"/>
                <a:gd name="T114" fmla="*/ 2147483647 w 1332"/>
                <a:gd name="T115" fmla="*/ 2147483647 h 51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332"/>
                <a:gd name="T175" fmla="*/ 0 h 510"/>
                <a:gd name="T176" fmla="*/ 1332 w 1332"/>
                <a:gd name="T177" fmla="*/ 510 h 51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332" h="510">
                  <a:moveTo>
                    <a:pt x="6" y="192"/>
                  </a:moveTo>
                  <a:lnTo>
                    <a:pt x="24" y="186"/>
                  </a:lnTo>
                  <a:lnTo>
                    <a:pt x="30" y="174"/>
                  </a:lnTo>
                  <a:lnTo>
                    <a:pt x="0" y="174"/>
                  </a:lnTo>
                  <a:lnTo>
                    <a:pt x="6" y="192"/>
                  </a:lnTo>
                  <a:close/>
                  <a:moveTo>
                    <a:pt x="42" y="162"/>
                  </a:moveTo>
                  <a:lnTo>
                    <a:pt x="42" y="168"/>
                  </a:lnTo>
                  <a:lnTo>
                    <a:pt x="48" y="174"/>
                  </a:lnTo>
                  <a:lnTo>
                    <a:pt x="60" y="174"/>
                  </a:lnTo>
                  <a:lnTo>
                    <a:pt x="60" y="162"/>
                  </a:lnTo>
                  <a:lnTo>
                    <a:pt x="54" y="156"/>
                  </a:lnTo>
                  <a:lnTo>
                    <a:pt x="54" y="150"/>
                  </a:lnTo>
                  <a:lnTo>
                    <a:pt x="48" y="150"/>
                  </a:lnTo>
                  <a:lnTo>
                    <a:pt x="48" y="156"/>
                  </a:lnTo>
                  <a:lnTo>
                    <a:pt x="42" y="162"/>
                  </a:lnTo>
                  <a:close/>
                  <a:moveTo>
                    <a:pt x="96" y="138"/>
                  </a:moveTo>
                  <a:lnTo>
                    <a:pt x="66" y="138"/>
                  </a:lnTo>
                  <a:lnTo>
                    <a:pt x="66" y="174"/>
                  </a:lnTo>
                  <a:lnTo>
                    <a:pt x="78" y="150"/>
                  </a:lnTo>
                  <a:lnTo>
                    <a:pt x="96" y="138"/>
                  </a:lnTo>
                  <a:close/>
                  <a:moveTo>
                    <a:pt x="1332" y="402"/>
                  </a:moveTo>
                  <a:lnTo>
                    <a:pt x="1332" y="390"/>
                  </a:lnTo>
                  <a:lnTo>
                    <a:pt x="1308" y="384"/>
                  </a:lnTo>
                  <a:lnTo>
                    <a:pt x="1308" y="354"/>
                  </a:lnTo>
                  <a:lnTo>
                    <a:pt x="1272" y="336"/>
                  </a:lnTo>
                  <a:lnTo>
                    <a:pt x="1278" y="330"/>
                  </a:lnTo>
                  <a:lnTo>
                    <a:pt x="1284" y="318"/>
                  </a:lnTo>
                  <a:lnTo>
                    <a:pt x="1284" y="312"/>
                  </a:lnTo>
                  <a:lnTo>
                    <a:pt x="1290" y="306"/>
                  </a:lnTo>
                  <a:lnTo>
                    <a:pt x="1284" y="306"/>
                  </a:lnTo>
                  <a:lnTo>
                    <a:pt x="1278" y="300"/>
                  </a:lnTo>
                  <a:lnTo>
                    <a:pt x="1278" y="288"/>
                  </a:lnTo>
                  <a:lnTo>
                    <a:pt x="1266" y="276"/>
                  </a:lnTo>
                  <a:lnTo>
                    <a:pt x="1266" y="246"/>
                  </a:lnTo>
                  <a:lnTo>
                    <a:pt x="1248" y="222"/>
                  </a:lnTo>
                  <a:lnTo>
                    <a:pt x="1272" y="222"/>
                  </a:lnTo>
                  <a:lnTo>
                    <a:pt x="1272" y="216"/>
                  </a:lnTo>
                  <a:lnTo>
                    <a:pt x="1278" y="210"/>
                  </a:lnTo>
                  <a:lnTo>
                    <a:pt x="1272" y="198"/>
                  </a:lnTo>
                  <a:lnTo>
                    <a:pt x="1272" y="186"/>
                  </a:lnTo>
                  <a:lnTo>
                    <a:pt x="1266" y="180"/>
                  </a:lnTo>
                  <a:lnTo>
                    <a:pt x="1266" y="174"/>
                  </a:lnTo>
                  <a:lnTo>
                    <a:pt x="1260" y="174"/>
                  </a:lnTo>
                  <a:lnTo>
                    <a:pt x="1248" y="180"/>
                  </a:lnTo>
                  <a:lnTo>
                    <a:pt x="1236" y="180"/>
                  </a:lnTo>
                  <a:lnTo>
                    <a:pt x="1224" y="174"/>
                  </a:lnTo>
                  <a:lnTo>
                    <a:pt x="1218" y="168"/>
                  </a:lnTo>
                  <a:lnTo>
                    <a:pt x="1212" y="156"/>
                  </a:lnTo>
                  <a:lnTo>
                    <a:pt x="1212" y="144"/>
                  </a:lnTo>
                  <a:lnTo>
                    <a:pt x="1200" y="108"/>
                  </a:lnTo>
                  <a:lnTo>
                    <a:pt x="1194" y="96"/>
                  </a:lnTo>
                  <a:lnTo>
                    <a:pt x="1194" y="84"/>
                  </a:lnTo>
                  <a:lnTo>
                    <a:pt x="1188" y="78"/>
                  </a:lnTo>
                  <a:lnTo>
                    <a:pt x="1164" y="78"/>
                  </a:lnTo>
                  <a:lnTo>
                    <a:pt x="1164" y="72"/>
                  </a:lnTo>
                  <a:lnTo>
                    <a:pt x="1158" y="60"/>
                  </a:lnTo>
                  <a:lnTo>
                    <a:pt x="1152" y="54"/>
                  </a:lnTo>
                  <a:lnTo>
                    <a:pt x="1140" y="48"/>
                  </a:lnTo>
                  <a:lnTo>
                    <a:pt x="1128" y="48"/>
                  </a:lnTo>
                  <a:lnTo>
                    <a:pt x="1116" y="54"/>
                  </a:lnTo>
                  <a:lnTo>
                    <a:pt x="1110" y="60"/>
                  </a:lnTo>
                  <a:lnTo>
                    <a:pt x="1074" y="54"/>
                  </a:lnTo>
                  <a:lnTo>
                    <a:pt x="1062" y="66"/>
                  </a:lnTo>
                  <a:lnTo>
                    <a:pt x="1026" y="90"/>
                  </a:lnTo>
                  <a:lnTo>
                    <a:pt x="1014" y="96"/>
                  </a:lnTo>
                  <a:lnTo>
                    <a:pt x="930" y="96"/>
                  </a:lnTo>
                  <a:lnTo>
                    <a:pt x="876" y="108"/>
                  </a:lnTo>
                  <a:lnTo>
                    <a:pt x="810" y="84"/>
                  </a:lnTo>
                  <a:lnTo>
                    <a:pt x="786" y="96"/>
                  </a:lnTo>
                  <a:lnTo>
                    <a:pt x="786" y="90"/>
                  </a:lnTo>
                  <a:lnTo>
                    <a:pt x="780" y="84"/>
                  </a:lnTo>
                  <a:lnTo>
                    <a:pt x="774" y="72"/>
                  </a:lnTo>
                  <a:lnTo>
                    <a:pt x="768" y="66"/>
                  </a:lnTo>
                  <a:lnTo>
                    <a:pt x="756" y="66"/>
                  </a:lnTo>
                  <a:lnTo>
                    <a:pt x="744" y="72"/>
                  </a:lnTo>
                  <a:lnTo>
                    <a:pt x="738" y="78"/>
                  </a:lnTo>
                  <a:lnTo>
                    <a:pt x="708" y="60"/>
                  </a:lnTo>
                  <a:lnTo>
                    <a:pt x="708" y="36"/>
                  </a:lnTo>
                  <a:lnTo>
                    <a:pt x="660" y="48"/>
                  </a:lnTo>
                  <a:lnTo>
                    <a:pt x="636" y="30"/>
                  </a:lnTo>
                  <a:lnTo>
                    <a:pt x="630" y="12"/>
                  </a:lnTo>
                  <a:lnTo>
                    <a:pt x="624" y="12"/>
                  </a:lnTo>
                  <a:lnTo>
                    <a:pt x="618" y="18"/>
                  </a:lnTo>
                  <a:lnTo>
                    <a:pt x="600" y="18"/>
                  </a:lnTo>
                  <a:lnTo>
                    <a:pt x="588" y="24"/>
                  </a:lnTo>
                  <a:lnTo>
                    <a:pt x="558" y="24"/>
                  </a:lnTo>
                  <a:lnTo>
                    <a:pt x="534" y="18"/>
                  </a:lnTo>
                  <a:lnTo>
                    <a:pt x="504" y="18"/>
                  </a:lnTo>
                  <a:lnTo>
                    <a:pt x="492" y="24"/>
                  </a:lnTo>
                  <a:lnTo>
                    <a:pt x="456" y="36"/>
                  </a:lnTo>
                  <a:lnTo>
                    <a:pt x="444" y="42"/>
                  </a:lnTo>
                  <a:lnTo>
                    <a:pt x="438" y="48"/>
                  </a:lnTo>
                  <a:lnTo>
                    <a:pt x="426" y="54"/>
                  </a:lnTo>
                  <a:lnTo>
                    <a:pt x="414" y="66"/>
                  </a:lnTo>
                  <a:lnTo>
                    <a:pt x="408" y="66"/>
                  </a:lnTo>
                  <a:lnTo>
                    <a:pt x="396" y="90"/>
                  </a:lnTo>
                  <a:lnTo>
                    <a:pt x="378" y="90"/>
                  </a:lnTo>
                  <a:lnTo>
                    <a:pt x="354" y="84"/>
                  </a:lnTo>
                  <a:lnTo>
                    <a:pt x="294" y="84"/>
                  </a:lnTo>
                  <a:lnTo>
                    <a:pt x="282" y="78"/>
                  </a:lnTo>
                  <a:lnTo>
                    <a:pt x="264" y="78"/>
                  </a:lnTo>
                  <a:lnTo>
                    <a:pt x="252" y="72"/>
                  </a:lnTo>
                  <a:lnTo>
                    <a:pt x="240" y="72"/>
                  </a:lnTo>
                  <a:lnTo>
                    <a:pt x="234" y="66"/>
                  </a:lnTo>
                  <a:lnTo>
                    <a:pt x="198" y="66"/>
                  </a:lnTo>
                  <a:lnTo>
                    <a:pt x="186" y="54"/>
                  </a:lnTo>
                  <a:lnTo>
                    <a:pt x="180" y="36"/>
                  </a:lnTo>
                  <a:lnTo>
                    <a:pt x="180" y="24"/>
                  </a:lnTo>
                  <a:lnTo>
                    <a:pt x="168" y="24"/>
                  </a:lnTo>
                  <a:lnTo>
                    <a:pt x="156" y="18"/>
                  </a:lnTo>
                  <a:lnTo>
                    <a:pt x="144" y="18"/>
                  </a:lnTo>
                  <a:lnTo>
                    <a:pt x="132" y="0"/>
                  </a:lnTo>
                  <a:lnTo>
                    <a:pt x="120" y="18"/>
                  </a:lnTo>
                  <a:lnTo>
                    <a:pt x="90" y="12"/>
                  </a:lnTo>
                  <a:lnTo>
                    <a:pt x="72" y="36"/>
                  </a:lnTo>
                  <a:lnTo>
                    <a:pt x="78" y="42"/>
                  </a:lnTo>
                  <a:lnTo>
                    <a:pt x="90" y="42"/>
                  </a:lnTo>
                  <a:lnTo>
                    <a:pt x="90" y="48"/>
                  </a:lnTo>
                  <a:lnTo>
                    <a:pt x="96" y="54"/>
                  </a:lnTo>
                  <a:lnTo>
                    <a:pt x="96" y="66"/>
                  </a:lnTo>
                  <a:lnTo>
                    <a:pt x="78" y="66"/>
                  </a:lnTo>
                  <a:lnTo>
                    <a:pt x="72" y="72"/>
                  </a:lnTo>
                  <a:lnTo>
                    <a:pt x="72" y="78"/>
                  </a:lnTo>
                  <a:lnTo>
                    <a:pt x="78" y="84"/>
                  </a:lnTo>
                  <a:lnTo>
                    <a:pt x="78" y="96"/>
                  </a:lnTo>
                  <a:lnTo>
                    <a:pt x="72" y="108"/>
                  </a:lnTo>
                  <a:lnTo>
                    <a:pt x="72" y="114"/>
                  </a:lnTo>
                  <a:lnTo>
                    <a:pt x="66" y="120"/>
                  </a:lnTo>
                  <a:lnTo>
                    <a:pt x="66" y="132"/>
                  </a:lnTo>
                  <a:lnTo>
                    <a:pt x="72" y="132"/>
                  </a:lnTo>
                  <a:lnTo>
                    <a:pt x="90" y="126"/>
                  </a:lnTo>
                  <a:lnTo>
                    <a:pt x="102" y="126"/>
                  </a:lnTo>
                  <a:lnTo>
                    <a:pt x="108" y="120"/>
                  </a:lnTo>
                  <a:lnTo>
                    <a:pt x="114" y="120"/>
                  </a:lnTo>
                  <a:lnTo>
                    <a:pt x="114" y="132"/>
                  </a:lnTo>
                  <a:lnTo>
                    <a:pt x="120" y="132"/>
                  </a:lnTo>
                  <a:lnTo>
                    <a:pt x="126" y="126"/>
                  </a:lnTo>
                  <a:lnTo>
                    <a:pt x="138" y="120"/>
                  </a:lnTo>
                  <a:lnTo>
                    <a:pt x="162" y="96"/>
                  </a:lnTo>
                  <a:lnTo>
                    <a:pt x="168" y="96"/>
                  </a:lnTo>
                  <a:lnTo>
                    <a:pt x="174" y="90"/>
                  </a:lnTo>
                  <a:lnTo>
                    <a:pt x="186" y="90"/>
                  </a:lnTo>
                  <a:lnTo>
                    <a:pt x="204" y="84"/>
                  </a:lnTo>
                  <a:lnTo>
                    <a:pt x="216" y="84"/>
                  </a:lnTo>
                  <a:lnTo>
                    <a:pt x="252" y="102"/>
                  </a:lnTo>
                  <a:lnTo>
                    <a:pt x="270" y="108"/>
                  </a:lnTo>
                  <a:lnTo>
                    <a:pt x="282" y="108"/>
                  </a:lnTo>
                  <a:lnTo>
                    <a:pt x="288" y="114"/>
                  </a:lnTo>
                  <a:lnTo>
                    <a:pt x="294" y="114"/>
                  </a:lnTo>
                  <a:lnTo>
                    <a:pt x="270" y="114"/>
                  </a:lnTo>
                  <a:lnTo>
                    <a:pt x="258" y="120"/>
                  </a:lnTo>
                  <a:lnTo>
                    <a:pt x="246" y="120"/>
                  </a:lnTo>
                  <a:lnTo>
                    <a:pt x="246" y="132"/>
                  </a:lnTo>
                  <a:lnTo>
                    <a:pt x="240" y="138"/>
                  </a:lnTo>
                  <a:lnTo>
                    <a:pt x="186" y="144"/>
                  </a:lnTo>
                  <a:lnTo>
                    <a:pt x="138" y="138"/>
                  </a:lnTo>
                  <a:lnTo>
                    <a:pt x="120" y="138"/>
                  </a:lnTo>
                  <a:lnTo>
                    <a:pt x="96" y="150"/>
                  </a:lnTo>
                  <a:lnTo>
                    <a:pt x="84" y="162"/>
                  </a:lnTo>
                  <a:lnTo>
                    <a:pt x="84" y="174"/>
                  </a:lnTo>
                  <a:lnTo>
                    <a:pt x="78" y="192"/>
                  </a:lnTo>
                  <a:lnTo>
                    <a:pt x="78" y="204"/>
                  </a:lnTo>
                  <a:lnTo>
                    <a:pt x="72" y="210"/>
                  </a:lnTo>
                  <a:lnTo>
                    <a:pt x="72" y="216"/>
                  </a:lnTo>
                  <a:lnTo>
                    <a:pt x="114" y="216"/>
                  </a:lnTo>
                  <a:lnTo>
                    <a:pt x="114" y="240"/>
                  </a:lnTo>
                  <a:lnTo>
                    <a:pt x="120" y="246"/>
                  </a:lnTo>
                  <a:lnTo>
                    <a:pt x="126" y="258"/>
                  </a:lnTo>
                  <a:lnTo>
                    <a:pt x="132" y="264"/>
                  </a:lnTo>
                  <a:lnTo>
                    <a:pt x="126" y="282"/>
                  </a:lnTo>
                  <a:lnTo>
                    <a:pt x="138" y="300"/>
                  </a:lnTo>
                  <a:lnTo>
                    <a:pt x="126" y="318"/>
                  </a:lnTo>
                  <a:lnTo>
                    <a:pt x="162" y="354"/>
                  </a:lnTo>
                  <a:lnTo>
                    <a:pt x="156" y="390"/>
                  </a:lnTo>
                  <a:lnTo>
                    <a:pt x="210" y="414"/>
                  </a:lnTo>
                  <a:lnTo>
                    <a:pt x="216" y="444"/>
                  </a:lnTo>
                  <a:lnTo>
                    <a:pt x="216" y="438"/>
                  </a:lnTo>
                  <a:lnTo>
                    <a:pt x="222" y="438"/>
                  </a:lnTo>
                  <a:lnTo>
                    <a:pt x="222" y="432"/>
                  </a:lnTo>
                  <a:lnTo>
                    <a:pt x="228" y="432"/>
                  </a:lnTo>
                  <a:lnTo>
                    <a:pt x="252" y="444"/>
                  </a:lnTo>
                  <a:lnTo>
                    <a:pt x="258" y="444"/>
                  </a:lnTo>
                  <a:lnTo>
                    <a:pt x="264" y="450"/>
                  </a:lnTo>
                  <a:lnTo>
                    <a:pt x="270" y="462"/>
                  </a:lnTo>
                  <a:lnTo>
                    <a:pt x="282" y="468"/>
                  </a:lnTo>
                  <a:lnTo>
                    <a:pt x="294" y="468"/>
                  </a:lnTo>
                  <a:lnTo>
                    <a:pt x="312" y="474"/>
                  </a:lnTo>
                  <a:lnTo>
                    <a:pt x="372" y="474"/>
                  </a:lnTo>
                  <a:lnTo>
                    <a:pt x="372" y="450"/>
                  </a:lnTo>
                  <a:lnTo>
                    <a:pt x="378" y="438"/>
                  </a:lnTo>
                  <a:lnTo>
                    <a:pt x="390" y="426"/>
                  </a:lnTo>
                  <a:lnTo>
                    <a:pt x="408" y="426"/>
                  </a:lnTo>
                  <a:lnTo>
                    <a:pt x="432" y="432"/>
                  </a:lnTo>
                  <a:lnTo>
                    <a:pt x="468" y="444"/>
                  </a:lnTo>
                  <a:lnTo>
                    <a:pt x="474" y="450"/>
                  </a:lnTo>
                  <a:lnTo>
                    <a:pt x="480" y="450"/>
                  </a:lnTo>
                  <a:lnTo>
                    <a:pt x="480" y="456"/>
                  </a:lnTo>
                  <a:lnTo>
                    <a:pt x="486" y="468"/>
                  </a:lnTo>
                  <a:lnTo>
                    <a:pt x="486" y="474"/>
                  </a:lnTo>
                  <a:lnTo>
                    <a:pt x="492" y="480"/>
                  </a:lnTo>
                  <a:lnTo>
                    <a:pt x="504" y="486"/>
                  </a:lnTo>
                  <a:lnTo>
                    <a:pt x="564" y="486"/>
                  </a:lnTo>
                  <a:lnTo>
                    <a:pt x="576" y="480"/>
                  </a:lnTo>
                  <a:lnTo>
                    <a:pt x="594" y="474"/>
                  </a:lnTo>
                  <a:lnTo>
                    <a:pt x="606" y="462"/>
                  </a:lnTo>
                  <a:lnTo>
                    <a:pt x="618" y="456"/>
                  </a:lnTo>
                  <a:lnTo>
                    <a:pt x="630" y="444"/>
                  </a:lnTo>
                  <a:lnTo>
                    <a:pt x="648" y="438"/>
                  </a:lnTo>
                  <a:lnTo>
                    <a:pt x="660" y="432"/>
                  </a:lnTo>
                  <a:lnTo>
                    <a:pt x="672" y="432"/>
                  </a:lnTo>
                  <a:lnTo>
                    <a:pt x="684" y="438"/>
                  </a:lnTo>
                  <a:lnTo>
                    <a:pt x="690" y="444"/>
                  </a:lnTo>
                  <a:lnTo>
                    <a:pt x="696" y="444"/>
                  </a:lnTo>
                  <a:lnTo>
                    <a:pt x="702" y="450"/>
                  </a:lnTo>
                  <a:lnTo>
                    <a:pt x="714" y="450"/>
                  </a:lnTo>
                  <a:lnTo>
                    <a:pt x="726" y="444"/>
                  </a:lnTo>
                  <a:lnTo>
                    <a:pt x="732" y="432"/>
                  </a:lnTo>
                  <a:lnTo>
                    <a:pt x="744" y="420"/>
                  </a:lnTo>
                  <a:lnTo>
                    <a:pt x="756" y="432"/>
                  </a:lnTo>
                  <a:lnTo>
                    <a:pt x="756" y="444"/>
                  </a:lnTo>
                  <a:lnTo>
                    <a:pt x="750" y="450"/>
                  </a:lnTo>
                  <a:lnTo>
                    <a:pt x="744" y="462"/>
                  </a:lnTo>
                  <a:lnTo>
                    <a:pt x="744" y="468"/>
                  </a:lnTo>
                  <a:lnTo>
                    <a:pt x="738" y="474"/>
                  </a:lnTo>
                  <a:lnTo>
                    <a:pt x="738" y="486"/>
                  </a:lnTo>
                  <a:lnTo>
                    <a:pt x="744" y="492"/>
                  </a:lnTo>
                  <a:lnTo>
                    <a:pt x="744" y="498"/>
                  </a:lnTo>
                  <a:lnTo>
                    <a:pt x="756" y="510"/>
                  </a:lnTo>
                  <a:lnTo>
                    <a:pt x="768" y="510"/>
                  </a:lnTo>
                  <a:lnTo>
                    <a:pt x="768" y="504"/>
                  </a:lnTo>
                  <a:lnTo>
                    <a:pt x="774" y="498"/>
                  </a:lnTo>
                  <a:lnTo>
                    <a:pt x="774" y="480"/>
                  </a:lnTo>
                  <a:lnTo>
                    <a:pt x="780" y="486"/>
                  </a:lnTo>
                  <a:lnTo>
                    <a:pt x="792" y="486"/>
                  </a:lnTo>
                  <a:lnTo>
                    <a:pt x="792" y="462"/>
                  </a:lnTo>
                  <a:lnTo>
                    <a:pt x="786" y="462"/>
                  </a:lnTo>
                  <a:lnTo>
                    <a:pt x="786" y="432"/>
                  </a:lnTo>
                  <a:lnTo>
                    <a:pt x="810" y="432"/>
                  </a:lnTo>
                  <a:lnTo>
                    <a:pt x="804" y="438"/>
                  </a:lnTo>
                  <a:lnTo>
                    <a:pt x="804" y="444"/>
                  </a:lnTo>
                  <a:lnTo>
                    <a:pt x="840" y="444"/>
                  </a:lnTo>
                  <a:lnTo>
                    <a:pt x="858" y="438"/>
                  </a:lnTo>
                  <a:lnTo>
                    <a:pt x="864" y="432"/>
                  </a:lnTo>
                  <a:lnTo>
                    <a:pt x="870" y="432"/>
                  </a:lnTo>
                  <a:lnTo>
                    <a:pt x="888" y="414"/>
                  </a:lnTo>
                  <a:lnTo>
                    <a:pt x="894" y="414"/>
                  </a:lnTo>
                  <a:lnTo>
                    <a:pt x="900" y="420"/>
                  </a:lnTo>
                  <a:lnTo>
                    <a:pt x="912" y="426"/>
                  </a:lnTo>
                  <a:lnTo>
                    <a:pt x="924" y="438"/>
                  </a:lnTo>
                  <a:lnTo>
                    <a:pt x="942" y="438"/>
                  </a:lnTo>
                  <a:lnTo>
                    <a:pt x="954" y="444"/>
                  </a:lnTo>
                  <a:lnTo>
                    <a:pt x="966" y="444"/>
                  </a:lnTo>
                  <a:lnTo>
                    <a:pt x="978" y="438"/>
                  </a:lnTo>
                  <a:lnTo>
                    <a:pt x="996" y="438"/>
                  </a:lnTo>
                  <a:lnTo>
                    <a:pt x="1002" y="432"/>
                  </a:lnTo>
                  <a:lnTo>
                    <a:pt x="1014" y="426"/>
                  </a:lnTo>
                  <a:lnTo>
                    <a:pt x="1026" y="414"/>
                  </a:lnTo>
                  <a:lnTo>
                    <a:pt x="1038" y="408"/>
                  </a:lnTo>
                  <a:lnTo>
                    <a:pt x="1086" y="408"/>
                  </a:lnTo>
                  <a:lnTo>
                    <a:pt x="1092" y="414"/>
                  </a:lnTo>
                  <a:lnTo>
                    <a:pt x="1110" y="414"/>
                  </a:lnTo>
                  <a:lnTo>
                    <a:pt x="1122" y="402"/>
                  </a:lnTo>
                  <a:lnTo>
                    <a:pt x="1146" y="402"/>
                  </a:lnTo>
                  <a:lnTo>
                    <a:pt x="1152" y="390"/>
                  </a:lnTo>
                  <a:lnTo>
                    <a:pt x="1152" y="384"/>
                  </a:lnTo>
                  <a:lnTo>
                    <a:pt x="1158" y="384"/>
                  </a:lnTo>
                  <a:lnTo>
                    <a:pt x="1158" y="408"/>
                  </a:lnTo>
                  <a:lnTo>
                    <a:pt x="1164" y="414"/>
                  </a:lnTo>
                  <a:lnTo>
                    <a:pt x="1170" y="414"/>
                  </a:lnTo>
                  <a:lnTo>
                    <a:pt x="1182" y="408"/>
                  </a:lnTo>
                  <a:lnTo>
                    <a:pt x="1188" y="402"/>
                  </a:lnTo>
                  <a:lnTo>
                    <a:pt x="1188" y="390"/>
                  </a:lnTo>
                  <a:lnTo>
                    <a:pt x="1230" y="390"/>
                  </a:lnTo>
                  <a:lnTo>
                    <a:pt x="1242" y="402"/>
                  </a:lnTo>
                  <a:lnTo>
                    <a:pt x="1254" y="402"/>
                  </a:lnTo>
                  <a:lnTo>
                    <a:pt x="1260" y="396"/>
                  </a:lnTo>
                  <a:lnTo>
                    <a:pt x="1260" y="390"/>
                  </a:lnTo>
                  <a:lnTo>
                    <a:pt x="1284" y="390"/>
                  </a:lnTo>
                  <a:lnTo>
                    <a:pt x="1290" y="396"/>
                  </a:lnTo>
                  <a:lnTo>
                    <a:pt x="1290" y="414"/>
                  </a:lnTo>
                  <a:lnTo>
                    <a:pt x="1332" y="402"/>
                  </a:lnTo>
                  <a:close/>
                  <a:moveTo>
                    <a:pt x="102" y="282"/>
                  </a:moveTo>
                  <a:lnTo>
                    <a:pt x="96" y="282"/>
                  </a:lnTo>
                  <a:lnTo>
                    <a:pt x="96" y="312"/>
                  </a:lnTo>
                  <a:lnTo>
                    <a:pt x="102" y="324"/>
                  </a:lnTo>
                  <a:lnTo>
                    <a:pt x="108" y="330"/>
                  </a:lnTo>
                  <a:lnTo>
                    <a:pt x="114" y="324"/>
                  </a:lnTo>
                  <a:lnTo>
                    <a:pt x="114" y="318"/>
                  </a:lnTo>
                  <a:lnTo>
                    <a:pt x="120" y="312"/>
                  </a:lnTo>
                  <a:lnTo>
                    <a:pt x="120" y="300"/>
                  </a:lnTo>
                  <a:lnTo>
                    <a:pt x="102" y="282"/>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00" name="Tunisia" descr="© INSCALE GmbH, 05.05.2010&#10;http://www.presentationload.com/">
              <a:extLst>
                <a:ext uri="{FF2B5EF4-FFF2-40B4-BE49-F238E27FC236}">
                  <a16:creationId xmlns:a16="http://schemas.microsoft.com/office/drawing/2014/main" id="{362FD94F-A86C-4488-ACE0-2EFB0C038218}"/>
                </a:ext>
              </a:extLst>
            </p:cNvPr>
            <p:cNvSpPr>
              <a:spLocks/>
            </p:cNvSpPr>
            <p:nvPr/>
          </p:nvSpPr>
          <p:spPr bwMode="gray">
            <a:xfrm>
              <a:off x="5821697" y="2669241"/>
              <a:ext cx="122455" cy="255407"/>
            </a:xfrm>
            <a:custGeom>
              <a:avLst/>
              <a:gdLst>
                <a:gd name="T0" fmla="*/ 2147483647 w 276"/>
                <a:gd name="T1" fmla="*/ 2147483647 h 570"/>
                <a:gd name="T2" fmla="*/ 2147483647 w 276"/>
                <a:gd name="T3" fmla="*/ 2147483647 h 570"/>
                <a:gd name="T4" fmla="*/ 2147483647 w 276"/>
                <a:gd name="T5" fmla="*/ 2147483647 h 570"/>
                <a:gd name="T6" fmla="*/ 2147483647 w 276"/>
                <a:gd name="T7" fmla="*/ 2147483647 h 570"/>
                <a:gd name="T8" fmla="*/ 2147483647 w 276"/>
                <a:gd name="T9" fmla="*/ 2147483647 h 570"/>
                <a:gd name="T10" fmla="*/ 2147483647 w 276"/>
                <a:gd name="T11" fmla="*/ 2147483647 h 570"/>
                <a:gd name="T12" fmla="*/ 0 w 276"/>
                <a:gd name="T13" fmla="*/ 2147483647 h 570"/>
                <a:gd name="T14" fmla="*/ 2147483647 w 276"/>
                <a:gd name="T15" fmla="*/ 2147483647 h 570"/>
                <a:gd name="T16" fmla="*/ 2147483647 w 276"/>
                <a:gd name="T17" fmla="*/ 2147483647 h 570"/>
                <a:gd name="T18" fmla="*/ 2147483647 w 276"/>
                <a:gd name="T19" fmla="*/ 2147483647 h 570"/>
                <a:gd name="T20" fmla="*/ 2147483647 w 276"/>
                <a:gd name="T21" fmla="*/ 2147483647 h 570"/>
                <a:gd name="T22" fmla="*/ 2147483647 w 276"/>
                <a:gd name="T23" fmla="*/ 2147483647 h 570"/>
                <a:gd name="T24" fmla="*/ 2147483647 w 276"/>
                <a:gd name="T25" fmla="*/ 2147483647 h 570"/>
                <a:gd name="T26" fmla="*/ 2147483647 w 276"/>
                <a:gd name="T27" fmla="*/ 2147483647 h 570"/>
                <a:gd name="T28" fmla="*/ 2147483647 w 276"/>
                <a:gd name="T29" fmla="*/ 2147483647 h 570"/>
                <a:gd name="T30" fmla="*/ 2147483647 w 276"/>
                <a:gd name="T31" fmla="*/ 2147483647 h 570"/>
                <a:gd name="T32" fmla="*/ 2147483647 w 276"/>
                <a:gd name="T33" fmla="*/ 2147483647 h 570"/>
                <a:gd name="T34" fmla="*/ 2147483647 w 276"/>
                <a:gd name="T35" fmla="*/ 2147483647 h 570"/>
                <a:gd name="T36" fmla="*/ 2147483647 w 276"/>
                <a:gd name="T37" fmla="*/ 2147483647 h 570"/>
                <a:gd name="T38" fmla="*/ 2147483647 w 276"/>
                <a:gd name="T39" fmla="*/ 2147483647 h 570"/>
                <a:gd name="T40" fmla="*/ 2147483647 w 276"/>
                <a:gd name="T41" fmla="*/ 2147483647 h 570"/>
                <a:gd name="T42" fmla="*/ 2147483647 w 276"/>
                <a:gd name="T43" fmla="*/ 2147483647 h 570"/>
                <a:gd name="T44" fmla="*/ 2147483647 w 276"/>
                <a:gd name="T45" fmla="*/ 2147483647 h 570"/>
                <a:gd name="T46" fmla="*/ 2147483647 w 276"/>
                <a:gd name="T47" fmla="*/ 2147483647 h 570"/>
                <a:gd name="T48" fmla="*/ 2147483647 w 276"/>
                <a:gd name="T49" fmla="*/ 2147483647 h 570"/>
                <a:gd name="T50" fmla="*/ 2147483647 w 276"/>
                <a:gd name="T51" fmla="*/ 2147483647 h 570"/>
                <a:gd name="T52" fmla="*/ 2147483647 w 276"/>
                <a:gd name="T53" fmla="*/ 2147483647 h 570"/>
                <a:gd name="T54" fmla="*/ 2147483647 w 276"/>
                <a:gd name="T55" fmla="*/ 2147483647 h 570"/>
                <a:gd name="T56" fmla="*/ 2147483647 w 276"/>
                <a:gd name="T57" fmla="*/ 2147483647 h 570"/>
                <a:gd name="T58" fmla="*/ 2147483647 w 276"/>
                <a:gd name="T59" fmla="*/ 2147483647 h 570"/>
                <a:gd name="T60" fmla="*/ 2147483647 w 276"/>
                <a:gd name="T61" fmla="*/ 2147483647 h 570"/>
                <a:gd name="T62" fmla="*/ 2147483647 w 276"/>
                <a:gd name="T63" fmla="*/ 2147483647 h 570"/>
                <a:gd name="T64" fmla="*/ 2147483647 w 276"/>
                <a:gd name="T65" fmla="*/ 2147483647 h 570"/>
                <a:gd name="T66" fmla="*/ 2147483647 w 276"/>
                <a:gd name="T67" fmla="*/ 2147483647 h 570"/>
                <a:gd name="T68" fmla="*/ 2147483647 w 276"/>
                <a:gd name="T69" fmla="*/ 2147483647 h 570"/>
                <a:gd name="T70" fmla="*/ 2147483647 w 276"/>
                <a:gd name="T71" fmla="*/ 2147483647 h 570"/>
                <a:gd name="T72" fmla="*/ 2147483647 w 276"/>
                <a:gd name="T73" fmla="*/ 2147483647 h 570"/>
                <a:gd name="T74" fmla="*/ 2147483647 w 276"/>
                <a:gd name="T75" fmla="*/ 2147483647 h 570"/>
                <a:gd name="T76" fmla="*/ 2147483647 w 276"/>
                <a:gd name="T77" fmla="*/ 2147483647 h 570"/>
                <a:gd name="T78" fmla="*/ 2147483647 w 276"/>
                <a:gd name="T79" fmla="*/ 2147483647 h 570"/>
                <a:gd name="T80" fmla="*/ 2147483647 w 276"/>
                <a:gd name="T81" fmla="*/ 2147483647 h 570"/>
                <a:gd name="T82" fmla="*/ 2147483647 w 276"/>
                <a:gd name="T83" fmla="*/ 2147483647 h 570"/>
                <a:gd name="T84" fmla="*/ 2147483647 w 276"/>
                <a:gd name="T85" fmla="*/ 2147483647 h 570"/>
                <a:gd name="T86" fmla="*/ 2147483647 w 276"/>
                <a:gd name="T87" fmla="*/ 2147483647 h 570"/>
                <a:gd name="T88" fmla="*/ 2147483647 w 276"/>
                <a:gd name="T89" fmla="*/ 0 h 570"/>
                <a:gd name="T90" fmla="*/ 2147483647 w 276"/>
                <a:gd name="T91" fmla="*/ 2147483647 h 570"/>
                <a:gd name="T92" fmla="*/ 2147483647 w 276"/>
                <a:gd name="T93" fmla="*/ 2147483647 h 570"/>
                <a:gd name="T94" fmla="*/ 2147483647 w 276"/>
                <a:gd name="T95" fmla="*/ 2147483647 h 57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76"/>
                <a:gd name="T145" fmla="*/ 0 h 570"/>
                <a:gd name="T146" fmla="*/ 276 w 276"/>
                <a:gd name="T147" fmla="*/ 570 h 57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76" h="570">
                  <a:moveTo>
                    <a:pt x="42" y="60"/>
                  </a:moveTo>
                  <a:lnTo>
                    <a:pt x="60" y="66"/>
                  </a:lnTo>
                  <a:lnTo>
                    <a:pt x="60" y="78"/>
                  </a:lnTo>
                  <a:lnTo>
                    <a:pt x="54" y="90"/>
                  </a:lnTo>
                  <a:lnTo>
                    <a:pt x="54" y="126"/>
                  </a:lnTo>
                  <a:lnTo>
                    <a:pt x="60" y="138"/>
                  </a:lnTo>
                  <a:lnTo>
                    <a:pt x="60" y="180"/>
                  </a:lnTo>
                  <a:lnTo>
                    <a:pt x="54" y="192"/>
                  </a:lnTo>
                  <a:lnTo>
                    <a:pt x="54" y="204"/>
                  </a:lnTo>
                  <a:lnTo>
                    <a:pt x="48" y="210"/>
                  </a:lnTo>
                  <a:lnTo>
                    <a:pt x="48" y="216"/>
                  </a:lnTo>
                  <a:lnTo>
                    <a:pt x="24" y="234"/>
                  </a:lnTo>
                  <a:lnTo>
                    <a:pt x="0" y="258"/>
                  </a:lnTo>
                  <a:lnTo>
                    <a:pt x="0" y="300"/>
                  </a:lnTo>
                  <a:lnTo>
                    <a:pt x="12" y="300"/>
                  </a:lnTo>
                  <a:lnTo>
                    <a:pt x="12" y="330"/>
                  </a:lnTo>
                  <a:lnTo>
                    <a:pt x="24" y="330"/>
                  </a:lnTo>
                  <a:lnTo>
                    <a:pt x="42" y="336"/>
                  </a:lnTo>
                  <a:lnTo>
                    <a:pt x="54" y="348"/>
                  </a:lnTo>
                  <a:lnTo>
                    <a:pt x="54" y="390"/>
                  </a:lnTo>
                  <a:lnTo>
                    <a:pt x="60" y="390"/>
                  </a:lnTo>
                  <a:lnTo>
                    <a:pt x="66" y="396"/>
                  </a:lnTo>
                  <a:lnTo>
                    <a:pt x="90" y="408"/>
                  </a:lnTo>
                  <a:lnTo>
                    <a:pt x="96" y="420"/>
                  </a:lnTo>
                  <a:lnTo>
                    <a:pt x="102" y="426"/>
                  </a:lnTo>
                  <a:lnTo>
                    <a:pt x="108" y="450"/>
                  </a:lnTo>
                  <a:lnTo>
                    <a:pt x="114" y="492"/>
                  </a:lnTo>
                  <a:lnTo>
                    <a:pt x="126" y="540"/>
                  </a:lnTo>
                  <a:lnTo>
                    <a:pt x="138" y="570"/>
                  </a:lnTo>
                  <a:lnTo>
                    <a:pt x="144" y="564"/>
                  </a:lnTo>
                  <a:lnTo>
                    <a:pt x="156" y="564"/>
                  </a:lnTo>
                  <a:lnTo>
                    <a:pt x="186" y="534"/>
                  </a:lnTo>
                  <a:lnTo>
                    <a:pt x="186" y="510"/>
                  </a:lnTo>
                  <a:lnTo>
                    <a:pt x="174" y="486"/>
                  </a:lnTo>
                  <a:lnTo>
                    <a:pt x="174" y="468"/>
                  </a:lnTo>
                  <a:lnTo>
                    <a:pt x="192" y="450"/>
                  </a:lnTo>
                  <a:lnTo>
                    <a:pt x="198" y="450"/>
                  </a:lnTo>
                  <a:lnTo>
                    <a:pt x="204" y="438"/>
                  </a:lnTo>
                  <a:lnTo>
                    <a:pt x="210" y="432"/>
                  </a:lnTo>
                  <a:lnTo>
                    <a:pt x="216" y="420"/>
                  </a:lnTo>
                  <a:lnTo>
                    <a:pt x="222" y="414"/>
                  </a:lnTo>
                  <a:lnTo>
                    <a:pt x="234" y="408"/>
                  </a:lnTo>
                  <a:lnTo>
                    <a:pt x="246" y="408"/>
                  </a:lnTo>
                  <a:lnTo>
                    <a:pt x="270" y="396"/>
                  </a:lnTo>
                  <a:lnTo>
                    <a:pt x="276" y="390"/>
                  </a:lnTo>
                  <a:lnTo>
                    <a:pt x="276" y="384"/>
                  </a:lnTo>
                  <a:lnTo>
                    <a:pt x="264" y="372"/>
                  </a:lnTo>
                  <a:lnTo>
                    <a:pt x="258" y="372"/>
                  </a:lnTo>
                  <a:lnTo>
                    <a:pt x="264" y="330"/>
                  </a:lnTo>
                  <a:lnTo>
                    <a:pt x="252" y="330"/>
                  </a:lnTo>
                  <a:lnTo>
                    <a:pt x="240" y="300"/>
                  </a:lnTo>
                  <a:lnTo>
                    <a:pt x="228" y="294"/>
                  </a:lnTo>
                  <a:lnTo>
                    <a:pt x="222" y="306"/>
                  </a:lnTo>
                  <a:lnTo>
                    <a:pt x="216" y="294"/>
                  </a:lnTo>
                  <a:lnTo>
                    <a:pt x="198" y="294"/>
                  </a:lnTo>
                  <a:lnTo>
                    <a:pt x="186" y="288"/>
                  </a:lnTo>
                  <a:lnTo>
                    <a:pt x="180" y="282"/>
                  </a:lnTo>
                  <a:lnTo>
                    <a:pt x="168" y="276"/>
                  </a:lnTo>
                  <a:lnTo>
                    <a:pt x="168" y="246"/>
                  </a:lnTo>
                  <a:lnTo>
                    <a:pt x="174" y="240"/>
                  </a:lnTo>
                  <a:lnTo>
                    <a:pt x="180" y="240"/>
                  </a:lnTo>
                  <a:lnTo>
                    <a:pt x="234" y="186"/>
                  </a:lnTo>
                  <a:lnTo>
                    <a:pt x="240" y="174"/>
                  </a:lnTo>
                  <a:lnTo>
                    <a:pt x="240" y="156"/>
                  </a:lnTo>
                  <a:lnTo>
                    <a:pt x="234" y="144"/>
                  </a:lnTo>
                  <a:lnTo>
                    <a:pt x="216" y="126"/>
                  </a:lnTo>
                  <a:lnTo>
                    <a:pt x="204" y="120"/>
                  </a:lnTo>
                  <a:lnTo>
                    <a:pt x="198" y="120"/>
                  </a:lnTo>
                  <a:lnTo>
                    <a:pt x="198" y="102"/>
                  </a:lnTo>
                  <a:lnTo>
                    <a:pt x="204" y="90"/>
                  </a:lnTo>
                  <a:lnTo>
                    <a:pt x="204" y="78"/>
                  </a:lnTo>
                  <a:lnTo>
                    <a:pt x="210" y="72"/>
                  </a:lnTo>
                  <a:lnTo>
                    <a:pt x="222" y="66"/>
                  </a:lnTo>
                  <a:lnTo>
                    <a:pt x="228" y="60"/>
                  </a:lnTo>
                  <a:lnTo>
                    <a:pt x="234" y="48"/>
                  </a:lnTo>
                  <a:lnTo>
                    <a:pt x="234" y="36"/>
                  </a:lnTo>
                  <a:lnTo>
                    <a:pt x="240" y="30"/>
                  </a:lnTo>
                  <a:lnTo>
                    <a:pt x="240" y="18"/>
                  </a:lnTo>
                  <a:lnTo>
                    <a:pt x="228" y="18"/>
                  </a:lnTo>
                  <a:lnTo>
                    <a:pt x="222" y="30"/>
                  </a:lnTo>
                  <a:lnTo>
                    <a:pt x="210" y="36"/>
                  </a:lnTo>
                  <a:lnTo>
                    <a:pt x="204" y="48"/>
                  </a:lnTo>
                  <a:lnTo>
                    <a:pt x="192" y="60"/>
                  </a:lnTo>
                  <a:lnTo>
                    <a:pt x="186" y="60"/>
                  </a:lnTo>
                  <a:lnTo>
                    <a:pt x="174" y="54"/>
                  </a:lnTo>
                  <a:lnTo>
                    <a:pt x="162" y="42"/>
                  </a:lnTo>
                  <a:lnTo>
                    <a:pt x="174" y="30"/>
                  </a:lnTo>
                  <a:lnTo>
                    <a:pt x="174" y="24"/>
                  </a:lnTo>
                  <a:lnTo>
                    <a:pt x="180" y="12"/>
                  </a:lnTo>
                  <a:lnTo>
                    <a:pt x="168" y="0"/>
                  </a:lnTo>
                  <a:lnTo>
                    <a:pt x="138" y="0"/>
                  </a:lnTo>
                  <a:lnTo>
                    <a:pt x="126" y="6"/>
                  </a:lnTo>
                  <a:lnTo>
                    <a:pt x="108" y="12"/>
                  </a:lnTo>
                  <a:lnTo>
                    <a:pt x="96" y="18"/>
                  </a:lnTo>
                  <a:lnTo>
                    <a:pt x="84" y="30"/>
                  </a:lnTo>
                  <a:lnTo>
                    <a:pt x="84" y="42"/>
                  </a:lnTo>
                  <a:lnTo>
                    <a:pt x="42" y="60"/>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01" name="Togo" descr="© INSCALE GmbH, 05.05.2010&#10;http://www.presentationload.com/">
              <a:extLst>
                <a:ext uri="{FF2B5EF4-FFF2-40B4-BE49-F238E27FC236}">
                  <a16:creationId xmlns:a16="http://schemas.microsoft.com/office/drawing/2014/main" id="{BA7AC7C7-9111-4B14-8BBF-2FAF46DB51D7}"/>
                </a:ext>
              </a:extLst>
            </p:cNvPr>
            <p:cNvSpPr>
              <a:spLocks/>
            </p:cNvSpPr>
            <p:nvPr/>
          </p:nvSpPr>
          <p:spPr bwMode="gray">
            <a:xfrm>
              <a:off x="5573288" y="3615645"/>
              <a:ext cx="62977" cy="180185"/>
            </a:xfrm>
            <a:custGeom>
              <a:avLst/>
              <a:gdLst>
                <a:gd name="T0" fmla="*/ 2147483647 w 138"/>
                <a:gd name="T1" fmla="*/ 2147483647 h 402"/>
                <a:gd name="T2" fmla="*/ 2147483647 w 138"/>
                <a:gd name="T3" fmla="*/ 2147483647 h 402"/>
                <a:gd name="T4" fmla="*/ 2147483647 w 138"/>
                <a:gd name="T5" fmla="*/ 2147483647 h 402"/>
                <a:gd name="T6" fmla="*/ 2147483647 w 138"/>
                <a:gd name="T7" fmla="*/ 2147483647 h 402"/>
                <a:gd name="T8" fmla="*/ 2147483647 w 138"/>
                <a:gd name="T9" fmla="*/ 2147483647 h 402"/>
                <a:gd name="T10" fmla="*/ 2147483647 w 138"/>
                <a:gd name="T11" fmla="*/ 2147483647 h 402"/>
                <a:gd name="T12" fmla="*/ 2147483647 w 138"/>
                <a:gd name="T13" fmla="*/ 2147483647 h 402"/>
                <a:gd name="T14" fmla="*/ 2147483647 w 138"/>
                <a:gd name="T15" fmla="*/ 2147483647 h 402"/>
                <a:gd name="T16" fmla="*/ 2147483647 w 138"/>
                <a:gd name="T17" fmla="*/ 2147483647 h 402"/>
                <a:gd name="T18" fmla="*/ 2147483647 w 138"/>
                <a:gd name="T19" fmla="*/ 2147483647 h 402"/>
                <a:gd name="T20" fmla="*/ 2147483647 w 138"/>
                <a:gd name="T21" fmla="*/ 2147483647 h 402"/>
                <a:gd name="T22" fmla="*/ 2147483647 w 138"/>
                <a:gd name="T23" fmla="*/ 2147483647 h 402"/>
                <a:gd name="T24" fmla="*/ 2147483647 w 138"/>
                <a:gd name="T25" fmla="*/ 2147483647 h 402"/>
                <a:gd name="T26" fmla="*/ 2147483647 w 138"/>
                <a:gd name="T27" fmla="*/ 2147483647 h 402"/>
                <a:gd name="T28" fmla="*/ 2147483647 w 138"/>
                <a:gd name="T29" fmla="*/ 2147483647 h 402"/>
                <a:gd name="T30" fmla="*/ 2147483647 w 138"/>
                <a:gd name="T31" fmla="*/ 2147483647 h 402"/>
                <a:gd name="T32" fmla="*/ 2147483647 w 138"/>
                <a:gd name="T33" fmla="*/ 0 h 402"/>
                <a:gd name="T34" fmla="*/ 2147483647 w 138"/>
                <a:gd name="T35" fmla="*/ 0 h 402"/>
                <a:gd name="T36" fmla="*/ 2147483647 w 138"/>
                <a:gd name="T37" fmla="*/ 2147483647 h 402"/>
                <a:gd name="T38" fmla="*/ 0 w 138"/>
                <a:gd name="T39" fmla="*/ 2147483647 h 402"/>
                <a:gd name="T40" fmla="*/ 2147483647 w 138"/>
                <a:gd name="T41" fmla="*/ 2147483647 h 402"/>
                <a:gd name="T42" fmla="*/ 2147483647 w 138"/>
                <a:gd name="T43" fmla="*/ 2147483647 h 402"/>
                <a:gd name="T44" fmla="*/ 2147483647 w 138"/>
                <a:gd name="T45" fmla="*/ 2147483647 h 402"/>
                <a:gd name="T46" fmla="*/ 2147483647 w 138"/>
                <a:gd name="T47" fmla="*/ 2147483647 h 402"/>
                <a:gd name="T48" fmla="*/ 2147483647 w 138"/>
                <a:gd name="T49" fmla="*/ 2147483647 h 402"/>
                <a:gd name="T50" fmla="*/ 2147483647 w 138"/>
                <a:gd name="T51" fmla="*/ 2147483647 h 402"/>
                <a:gd name="T52" fmla="*/ 2147483647 w 138"/>
                <a:gd name="T53" fmla="*/ 2147483647 h 402"/>
                <a:gd name="T54" fmla="*/ 2147483647 w 138"/>
                <a:gd name="T55" fmla="*/ 2147483647 h 402"/>
                <a:gd name="T56" fmla="*/ 2147483647 w 138"/>
                <a:gd name="T57" fmla="*/ 2147483647 h 402"/>
                <a:gd name="T58" fmla="*/ 2147483647 w 138"/>
                <a:gd name="T59" fmla="*/ 2147483647 h 402"/>
                <a:gd name="T60" fmla="*/ 2147483647 w 138"/>
                <a:gd name="T61" fmla="*/ 2147483647 h 402"/>
                <a:gd name="T62" fmla="*/ 2147483647 w 138"/>
                <a:gd name="T63" fmla="*/ 2147483647 h 402"/>
                <a:gd name="T64" fmla="*/ 2147483647 w 138"/>
                <a:gd name="T65" fmla="*/ 2147483647 h 402"/>
                <a:gd name="T66" fmla="*/ 2147483647 w 138"/>
                <a:gd name="T67" fmla="*/ 2147483647 h 402"/>
                <a:gd name="T68" fmla="*/ 2147483647 w 138"/>
                <a:gd name="T69" fmla="*/ 2147483647 h 402"/>
                <a:gd name="T70" fmla="*/ 2147483647 w 138"/>
                <a:gd name="T71" fmla="*/ 2147483647 h 402"/>
                <a:gd name="T72" fmla="*/ 2147483647 w 138"/>
                <a:gd name="T73" fmla="*/ 2147483647 h 402"/>
                <a:gd name="T74" fmla="*/ 2147483647 w 138"/>
                <a:gd name="T75" fmla="*/ 2147483647 h 402"/>
                <a:gd name="T76" fmla="*/ 2147483647 w 138"/>
                <a:gd name="T77" fmla="*/ 2147483647 h 402"/>
                <a:gd name="T78" fmla="*/ 2147483647 w 138"/>
                <a:gd name="T79" fmla="*/ 2147483647 h 402"/>
                <a:gd name="T80" fmla="*/ 2147483647 w 138"/>
                <a:gd name="T81" fmla="*/ 2147483647 h 402"/>
                <a:gd name="T82" fmla="*/ 2147483647 w 138"/>
                <a:gd name="T83" fmla="*/ 2147483647 h 402"/>
                <a:gd name="T84" fmla="*/ 2147483647 w 138"/>
                <a:gd name="T85" fmla="*/ 2147483647 h 402"/>
                <a:gd name="T86" fmla="*/ 2147483647 w 138"/>
                <a:gd name="T87" fmla="*/ 2147483647 h 402"/>
                <a:gd name="T88" fmla="*/ 2147483647 w 138"/>
                <a:gd name="T89" fmla="*/ 2147483647 h 402"/>
                <a:gd name="T90" fmla="*/ 2147483647 w 138"/>
                <a:gd name="T91" fmla="*/ 2147483647 h 402"/>
                <a:gd name="T92" fmla="*/ 2147483647 w 138"/>
                <a:gd name="T93" fmla="*/ 2147483647 h 402"/>
                <a:gd name="T94" fmla="*/ 2147483647 w 138"/>
                <a:gd name="T95" fmla="*/ 2147483647 h 402"/>
                <a:gd name="T96" fmla="*/ 2147483647 w 138"/>
                <a:gd name="T97" fmla="*/ 2147483647 h 402"/>
                <a:gd name="T98" fmla="*/ 2147483647 w 138"/>
                <a:gd name="T99" fmla="*/ 2147483647 h 402"/>
                <a:gd name="T100" fmla="*/ 2147483647 w 138"/>
                <a:gd name="T101" fmla="*/ 2147483647 h 402"/>
                <a:gd name="T102" fmla="*/ 2147483647 w 138"/>
                <a:gd name="T103" fmla="*/ 2147483647 h 40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38"/>
                <a:gd name="T157" fmla="*/ 0 h 402"/>
                <a:gd name="T158" fmla="*/ 138 w 138"/>
                <a:gd name="T159" fmla="*/ 402 h 40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38" h="402">
                  <a:moveTo>
                    <a:pt x="126" y="354"/>
                  </a:moveTo>
                  <a:lnTo>
                    <a:pt x="120" y="288"/>
                  </a:lnTo>
                  <a:lnTo>
                    <a:pt x="132" y="282"/>
                  </a:lnTo>
                  <a:lnTo>
                    <a:pt x="120" y="270"/>
                  </a:lnTo>
                  <a:lnTo>
                    <a:pt x="120" y="210"/>
                  </a:lnTo>
                  <a:lnTo>
                    <a:pt x="132" y="198"/>
                  </a:lnTo>
                  <a:lnTo>
                    <a:pt x="126" y="186"/>
                  </a:lnTo>
                  <a:lnTo>
                    <a:pt x="126" y="156"/>
                  </a:lnTo>
                  <a:lnTo>
                    <a:pt x="120" y="144"/>
                  </a:lnTo>
                  <a:lnTo>
                    <a:pt x="108" y="132"/>
                  </a:lnTo>
                  <a:lnTo>
                    <a:pt x="108" y="90"/>
                  </a:lnTo>
                  <a:lnTo>
                    <a:pt x="78" y="60"/>
                  </a:lnTo>
                  <a:lnTo>
                    <a:pt x="66" y="54"/>
                  </a:lnTo>
                  <a:lnTo>
                    <a:pt x="66" y="24"/>
                  </a:lnTo>
                  <a:lnTo>
                    <a:pt x="72" y="6"/>
                  </a:lnTo>
                  <a:lnTo>
                    <a:pt x="54" y="6"/>
                  </a:lnTo>
                  <a:lnTo>
                    <a:pt x="30" y="0"/>
                  </a:lnTo>
                  <a:lnTo>
                    <a:pt x="12" y="0"/>
                  </a:lnTo>
                  <a:lnTo>
                    <a:pt x="12" y="18"/>
                  </a:lnTo>
                  <a:lnTo>
                    <a:pt x="0" y="30"/>
                  </a:lnTo>
                  <a:lnTo>
                    <a:pt x="36" y="54"/>
                  </a:lnTo>
                  <a:lnTo>
                    <a:pt x="24" y="132"/>
                  </a:lnTo>
                  <a:lnTo>
                    <a:pt x="36" y="120"/>
                  </a:lnTo>
                  <a:lnTo>
                    <a:pt x="42" y="120"/>
                  </a:lnTo>
                  <a:lnTo>
                    <a:pt x="48" y="126"/>
                  </a:lnTo>
                  <a:lnTo>
                    <a:pt x="48" y="150"/>
                  </a:lnTo>
                  <a:lnTo>
                    <a:pt x="42" y="162"/>
                  </a:lnTo>
                  <a:lnTo>
                    <a:pt x="54" y="174"/>
                  </a:lnTo>
                  <a:lnTo>
                    <a:pt x="54" y="180"/>
                  </a:lnTo>
                  <a:lnTo>
                    <a:pt x="48" y="180"/>
                  </a:lnTo>
                  <a:lnTo>
                    <a:pt x="36" y="192"/>
                  </a:lnTo>
                  <a:lnTo>
                    <a:pt x="42" y="198"/>
                  </a:lnTo>
                  <a:lnTo>
                    <a:pt x="54" y="204"/>
                  </a:lnTo>
                  <a:lnTo>
                    <a:pt x="60" y="210"/>
                  </a:lnTo>
                  <a:lnTo>
                    <a:pt x="60" y="222"/>
                  </a:lnTo>
                  <a:lnTo>
                    <a:pt x="54" y="228"/>
                  </a:lnTo>
                  <a:lnTo>
                    <a:pt x="54" y="270"/>
                  </a:lnTo>
                  <a:lnTo>
                    <a:pt x="48" y="276"/>
                  </a:lnTo>
                  <a:lnTo>
                    <a:pt x="48" y="294"/>
                  </a:lnTo>
                  <a:lnTo>
                    <a:pt x="54" y="294"/>
                  </a:lnTo>
                  <a:lnTo>
                    <a:pt x="60" y="300"/>
                  </a:lnTo>
                  <a:lnTo>
                    <a:pt x="60" y="312"/>
                  </a:lnTo>
                  <a:lnTo>
                    <a:pt x="54" y="324"/>
                  </a:lnTo>
                  <a:lnTo>
                    <a:pt x="54" y="336"/>
                  </a:lnTo>
                  <a:lnTo>
                    <a:pt x="66" y="378"/>
                  </a:lnTo>
                  <a:lnTo>
                    <a:pt x="96" y="402"/>
                  </a:lnTo>
                  <a:lnTo>
                    <a:pt x="108" y="396"/>
                  </a:lnTo>
                  <a:lnTo>
                    <a:pt x="120" y="384"/>
                  </a:lnTo>
                  <a:lnTo>
                    <a:pt x="138" y="384"/>
                  </a:lnTo>
                  <a:lnTo>
                    <a:pt x="138" y="372"/>
                  </a:lnTo>
                  <a:lnTo>
                    <a:pt x="126" y="360"/>
                  </a:lnTo>
                  <a:lnTo>
                    <a:pt x="126" y="354"/>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02" name="Thailand" descr="© INSCALE GmbH, 05.05.2010&#10;http://www.presentationload.com/">
              <a:extLst>
                <a:ext uri="{FF2B5EF4-FFF2-40B4-BE49-F238E27FC236}">
                  <a16:creationId xmlns:a16="http://schemas.microsoft.com/office/drawing/2014/main" id="{60956B88-964E-4482-BBC3-F78FA0044A66}"/>
                </a:ext>
              </a:extLst>
            </p:cNvPr>
            <p:cNvSpPr>
              <a:spLocks/>
            </p:cNvSpPr>
            <p:nvPr/>
          </p:nvSpPr>
          <p:spPr bwMode="gray">
            <a:xfrm>
              <a:off x="8639921" y="3278019"/>
              <a:ext cx="276399" cy="531807"/>
            </a:xfrm>
            <a:custGeom>
              <a:avLst/>
              <a:gdLst>
                <a:gd name="T0" fmla="*/ 2147483647 w 618"/>
                <a:gd name="T1" fmla="*/ 2147483647 h 1188"/>
                <a:gd name="T2" fmla="*/ 2147483647 w 618"/>
                <a:gd name="T3" fmla="*/ 2147483647 h 1188"/>
                <a:gd name="T4" fmla="*/ 2147483647 w 618"/>
                <a:gd name="T5" fmla="*/ 2147483647 h 1188"/>
                <a:gd name="T6" fmla="*/ 2147483647 w 618"/>
                <a:gd name="T7" fmla="*/ 2147483647 h 1188"/>
                <a:gd name="T8" fmla="*/ 2147483647 w 618"/>
                <a:gd name="T9" fmla="*/ 2147483647 h 1188"/>
                <a:gd name="T10" fmla="*/ 2147483647 w 618"/>
                <a:gd name="T11" fmla="*/ 2147483647 h 1188"/>
                <a:gd name="T12" fmla="*/ 2147483647 w 618"/>
                <a:gd name="T13" fmla="*/ 2147483647 h 1188"/>
                <a:gd name="T14" fmla="*/ 2147483647 w 618"/>
                <a:gd name="T15" fmla="*/ 2147483647 h 1188"/>
                <a:gd name="T16" fmla="*/ 2147483647 w 618"/>
                <a:gd name="T17" fmla="*/ 2147483647 h 1188"/>
                <a:gd name="T18" fmla="*/ 2147483647 w 618"/>
                <a:gd name="T19" fmla="*/ 2147483647 h 1188"/>
                <a:gd name="T20" fmla="*/ 2147483647 w 618"/>
                <a:gd name="T21" fmla="*/ 2147483647 h 1188"/>
                <a:gd name="T22" fmla="*/ 2147483647 w 618"/>
                <a:gd name="T23" fmla="*/ 2147483647 h 1188"/>
                <a:gd name="T24" fmla="*/ 2147483647 w 618"/>
                <a:gd name="T25" fmla="*/ 0 h 1188"/>
                <a:gd name="T26" fmla="*/ 2147483647 w 618"/>
                <a:gd name="T27" fmla="*/ 2147483647 h 1188"/>
                <a:gd name="T28" fmla="*/ 2147483647 w 618"/>
                <a:gd name="T29" fmla="*/ 2147483647 h 1188"/>
                <a:gd name="T30" fmla="*/ 2147483647 w 618"/>
                <a:gd name="T31" fmla="*/ 2147483647 h 1188"/>
                <a:gd name="T32" fmla="*/ 0 w 618"/>
                <a:gd name="T33" fmla="*/ 2147483647 h 1188"/>
                <a:gd name="T34" fmla="*/ 2147483647 w 618"/>
                <a:gd name="T35" fmla="*/ 2147483647 h 1188"/>
                <a:gd name="T36" fmla="*/ 2147483647 w 618"/>
                <a:gd name="T37" fmla="*/ 2147483647 h 1188"/>
                <a:gd name="T38" fmla="*/ 2147483647 w 618"/>
                <a:gd name="T39" fmla="*/ 2147483647 h 1188"/>
                <a:gd name="T40" fmla="*/ 2147483647 w 618"/>
                <a:gd name="T41" fmla="*/ 2147483647 h 1188"/>
                <a:gd name="T42" fmla="*/ 2147483647 w 618"/>
                <a:gd name="T43" fmla="*/ 2147483647 h 1188"/>
                <a:gd name="T44" fmla="*/ 2147483647 w 618"/>
                <a:gd name="T45" fmla="*/ 2147483647 h 1188"/>
                <a:gd name="T46" fmla="*/ 2147483647 w 618"/>
                <a:gd name="T47" fmla="*/ 2147483647 h 1188"/>
                <a:gd name="T48" fmla="*/ 2147483647 w 618"/>
                <a:gd name="T49" fmla="*/ 2147483647 h 1188"/>
                <a:gd name="T50" fmla="*/ 2147483647 w 618"/>
                <a:gd name="T51" fmla="*/ 2147483647 h 1188"/>
                <a:gd name="T52" fmla="*/ 2147483647 w 618"/>
                <a:gd name="T53" fmla="*/ 2147483647 h 1188"/>
                <a:gd name="T54" fmla="*/ 2147483647 w 618"/>
                <a:gd name="T55" fmla="*/ 2147483647 h 1188"/>
                <a:gd name="T56" fmla="*/ 2147483647 w 618"/>
                <a:gd name="T57" fmla="*/ 2147483647 h 1188"/>
                <a:gd name="T58" fmla="*/ 2147483647 w 618"/>
                <a:gd name="T59" fmla="*/ 2147483647 h 1188"/>
                <a:gd name="T60" fmla="*/ 2147483647 w 618"/>
                <a:gd name="T61" fmla="*/ 2147483647 h 1188"/>
                <a:gd name="T62" fmla="*/ 2147483647 w 618"/>
                <a:gd name="T63" fmla="*/ 2147483647 h 1188"/>
                <a:gd name="T64" fmla="*/ 2147483647 w 618"/>
                <a:gd name="T65" fmla="*/ 2147483647 h 1188"/>
                <a:gd name="T66" fmla="*/ 2147483647 w 618"/>
                <a:gd name="T67" fmla="*/ 2147483647 h 1188"/>
                <a:gd name="T68" fmla="*/ 2147483647 w 618"/>
                <a:gd name="T69" fmla="*/ 2147483647 h 1188"/>
                <a:gd name="T70" fmla="*/ 2147483647 w 618"/>
                <a:gd name="T71" fmla="*/ 2147483647 h 1188"/>
                <a:gd name="T72" fmla="*/ 2147483647 w 618"/>
                <a:gd name="T73" fmla="*/ 2147483647 h 1188"/>
                <a:gd name="T74" fmla="*/ 2147483647 w 618"/>
                <a:gd name="T75" fmla="*/ 2147483647 h 1188"/>
                <a:gd name="T76" fmla="*/ 2147483647 w 618"/>
                <a:gd name="T77" fmla="*/ 2147483647 h 1188"/>
                <a:gd name="T78" fmla="*/ 2147483647 w 618"/>
                <a:gd name="T79" fmla="*/ 2147483647 h 1188"/>
                <a:gd name="T80" fmla="*/ 2147483647 w 618"/>
                <a:gd name="T81" fmla="*/ 2147483647 h 1188"/>
                <a:gd name="T82" fmla="*/ 2147483647 w 618"/>
                <a:gd name="T83" fmla="*/ 2147483647 h 1188"/>
                <a:gd name="T84" fmla="*/ 2147483647 w 618"/>
                <a:gd name="T85" fmla="*/ 2147483647 h 1188"/>
                <a:gd name="T86" fmla="*/ 2147483647 w 618"/>
                <a:gd name="T87" fmla="*/ 2147483647 h 1188"/>
                <a:gd name="T88" fmla="*/ 2147483647 w 618"/>
                <a:gd name="T89" fmla="*/ 2147483647 h 1188"/>
                <a:gd name="T90" fmla="*/ 2147483647 w 618"/>
                <a:gd name="T91" fmla="*/ 2147483647 h 1188"/>
                <a:gd name="T92" fmla="*/ 2147483647 w 618"/>
                <a:gd name="T93" fmla="*/ 2147483647 h 1188"/>
                <a:gd name="T94" fmla="*/ 2147483647 w 618"/>
                <a:gd name="T95" fmla="*/ 2147483647 h 1188"/>
                <a:gd name="T96" fmla="*/ 2147483647 w 618"/>
                <a:gd name="T97" fmla="*/ 2147483647 h 1188"/>
                <a:gd name="T98" fmla="*/ 2147483647 w 618"/>
                <a:gd name="T99" fmla="*/ 2147483647 h 1188"/>
                <a:gd name="T100" fmla="*/ 2147483647 w 618"/>
                <a:gd name="T101" fmla="*/ 2147483647 h 1188"/>
                <a:gd name="T102" fmla="*/ 2147483647 w 618"/>
                <a:gd name="T103" fmla="*/ 2147483647 h 1188"/>
                <a:gd name="T104" fmla="*/ 2147483647 w 618"/>
                <a:gd name="T105" fmla="*/ 2147483647 h 1188"/>
                <a:gd name="T106" fmla="*/ 2147483647 w 618"/>
                <a:gd name="T107" fmla="*/ 2147483647 h 1188"/>
                <a:gd name="T108" fmla="*/ 2147483647 w 618"/>
                <a:gd name="T109" fmla="*/ 2147483647 h 1188"/>
                <a:gd name="T110" fmla="*/ 2147483647 w 618"/>
                <a:gd name="T111" fmla="*/ 2147483647 h 1188"/>
                <a:gd name="T112" fmla="*/ 2147483647 w 618"/>
                <a:gd name="T113" fmla="*/ 2147483647 h 1188"/>
                <a:gd name="T114" fmla="*/ 2147483647 w 618"/>
                <a:gd name="T115" fmla="*/ 2147483647 h 1188"/>
                <a:gd name="T116" fmla="*/ 2147483647 w 618"/>
                <a:gd name="T117" fmla="*/ 2147483647 h 11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618"/>
                <a:gd name="T178" fmla="*/ 0 h 1188"/>
                <a:gd name="T179" fmla="*/ 618 w 618"/>
                <a:gd name="T180" fmla="*/ 1188 h 11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618" h="1188">
                  <a:moveTo>
                    <a:pt x="588" y="426"/>
                  </a:moveTo>
                  <a:lnTo>
                    <a:pt x="588" y="420"/>
                  </a:lnTo>
                  <a:lnTo>
                    <a:pt x="594" y="414"/>
                  </a:lnTo>
                  <a:lnTo>
                    <a:pt x="606" y="390"/>
                  </a:lnTo>
                  <a:lnTo>
                    <a:pt x="594" y="378"/>
                  </a:lnTo>
                  <a:lnTo>
                    <a:pt x="594" y="372"/>
                  </a:lnTo>
                  <a:lnTo>
                    <a:pt x="588" y="378"/>
                  </a:lnTo>
                  <a:lnTo>
                    <a:pt x="588" y="366"/>
                  </a:lnTo>
                  <a:lnTo>
                    <a:pt x="582" y="360"/>
                  </a:lnTo>
                  <a:lnTo>
                    <a:pt x="582" y="354"/>
                  </a:lnTo>
                  <a:lnTo>
                    <a:pt x="546" y="318"/>
                  </a:lnTo>
                  <a:lnTo>
                    <a:pt x="534" y="294"/>
                  </a:lnTo>
                  <a:lnTo>
                    <a:pt x="534" y="282"/>
                  </a:lnTo>
                  <a:lnTo>
                    <a:pt x="528" y="240"/>
                  </a:lnTo>
                  <a:lnTo>
                    <a:pt x="510" y="222"/>
                  </a:lnTo>
                  <a:lnTo>
                    <a:pt x="498" y="216"/>
                  </a:lnTo>
                  <a:lnTo>
                    <a:pt x="480" y="204"/>
                  </a:lnTo>
                  <a:lnTo>
                    <a:pt x="468" y="192"/>
                  </a:lnTo>
                  <a:lnTo>
                    <a:pt x="468" y="180"/>
                  </a:lnTo>
                  <a:lnTo>
                    <a:pt x="462" y="174"/>
                  </a:lnTo>
                  <a:lnTo>
                    <a:pt x="438" y="174"/>
                  </a:lnTo>
                  <a:lnTo>
                    <a:pt x="426" y="168"/>
                  </a:lnTo>
                  <a:lnTo>
                    <a:pt x="420" y="162"/>
                  </a:lnTo>
                  <a:lnTo>
                    <a:pt x="402" y="162"/>
                  </a:lnTo>
                  <a:lnTo>
                    <a:pt x="396" y="168"/>
                  </a:lnTo>
                  <a:lnTo>
                    <a:pt x="396" y="180"/>
                  </a:lnTo>
                  <a:lnTo>
                    <a:pt x="378" y="198"/>
                  </a:lnTo>
                  <a:lnTo>
                    <a:pt x="360" y="198"/>
                  </a:lnTo>
                  <a:lnTo>
                    <a:pt x="336" y="186"/>
                  </a:lnTo>
                  <a:lnTo>
                    <a:pt x="330" y="180"/>
                  </a:lnTo>
                  <a:lnTo>
                    <a:pt x="318" y="180"/>
                  </a:lnTo>
                  <a:lnTo>
                    <a:pt x="312" y="186"/>
                  </a:lnTo>
                  <a:lnTo>
                    <a:pt x="306" y="198"/>
                  </a:lnTo>
                  <a:lnTo>
                    <a:pt x="294" y="210"/>
                  </a:lnTo>
                  <a:lnTo>
                    <a:pt x="294" y="216"/>
                  </a:lnTo>
                  <a:lnTo>
                    <a:pt x="288" y="222"/>
                  </a:lnTo>
                  <a:lnTo>
                    <a:pt x="264" y="234"/>
                  </a:lnTo>
                  <a:lnTo>
                    <a:pt x="246" y="234"/>
                  </a:lnTo>
                  <a:lnTo>
                    <a:pt x="246" y="222"/>
                  </a:lnTo>
                  <a:lnTo>
                    <a:pt x="270" y="174"/>
                  </a:lnTo>
                  <a:lnTo>
                    <a:pt x="270" y="162"/>
                  </a:lnTo>
                  <a:lnTo>
                    <a:pt x="264" y="156"/>
                  </a:lnTo>
                  <a:lnTo>
                    <a:pt x="252" y="156"/>
                  </a:lnTo>
                  <a:lnTo>
                    <a:pt x="264" y="144"/>
                  </a:lnTo>
                  <a:lnTo>
                    <a:pt x="270" y="132"/>
                  </a:lnTo>
                  <a:lnTo>
                    <a:pt x="270" y="120"/>
                  </a:lnTo>
                  <a:lnTo>
                    <a:pt x="264" y="108"/>
                  </a:lnTo>
                  <a:lnTo>
                    <a:pt x="258" y="102"/>
                  </a:lnTo>
                  <a:lnTo>
                    <a:pt x="264" y="96"/>
                  </a:lnTo>
                  <a:lnTo>
                    <a:pt x="264" y="66"/>
                  </a:lnTo>
                  <a:lnTo>
                    <a:pt x="252" y="60"/>
                  </a:lnTo>
                  <a:lnTo>
                    <a:pt x="246" y="60"/>
                  </a:lnTo>
                  <a:lnTo>
                    <a:pt x="240" y="66"/>
                  </a:lnTo>
                  <a:lnTo>
                    <a:pt x="228" y="66"/>
                  </a:lnTo>
                  <a:lnTo>
                    <a:pt x="228" y="78"/>
                  </a:lnTo>
                  <a:lnTo>
                    <a:pt x="210" y="78"/>
                  </a:lnTo>
                  <a:lnTo>
                    <a:pt x="204" y="72"/>
                  </a:lnTo>
                  <a:lnTo>
                    <a:pt x="198" y="60"/>
                  </a:lnTo>
                  <a:lnTo>
                    <a:pt x="198" y="36"/>
                  </a:lnTo>
                  <a:lnTo>
                    <a:pt x="204" y="30"/>
                  </a:lnTo>
                  <a:lnTo>
                    <a:pt x="204" y="18"/>
                  </a:lnTo>
                  <a:lnTo>
                    <a:pt x="198" y="12"/>
                  </a:lnTo>
                  <a:lnTo>
                    <a:pt x="186" y="12"/>
                  </a:lnTo>
                  <a:lnTo>
                    <a:pt x="174" y="6"/>
                  </a:lnTo>
                  <a:lnTo>
                    <a:pt x="168" y="0"/>
                  </a:lnTo>
                  <a:lnTo>
                    <a:pt x="138" y="0"/>
                  </a:lnTo>
                  <a:lnTo>
                    <a:pt x="132" y="6"/>
                  </a:lnTo>
                  <a:lnTo>
                    <a:pt x="126" y="6"/>
                  </a:lnTo>
                  <a:lnTo>
                    <a:pt x="120" y="30"/>
                  </a:lnTo>
                  <a:lnTo>
                    <a:pt x="96" y="30"/>
                  </a:lnTo>
                  <a:lnTo>
                    <a:pt x="96" y="36"/>
                  </a:lnTo>
                  <a:lnTo>
                    <a:pt x="90" y="42"/>
                  </a:lnTo>
                  <a:lnTo>
                    <a:pt x="84" y="54"/>
                  </a:lnTo>
                  <a:lnTo>
                    <a:pt x="78" y="60"/>
                  </a:lnTo>
                  <a:lnTo>
                    <a:pt x="66" y="60"/>
                  </a:lnTo>
                  <a:lnTo>
                    <a:pt x="54" y="54"/>
                  </a:lnTo>
                  <a:lnTo>
                    <a:pt x="24" y="54"/>
                  </a:lnTo>
                  <a:lnTo>
                    <a:pt x="24" y="102"/>
                  </a:lnTo>
                  <a:lnTo>
                    <a:pt x="18" y="108"/>
                  </a:lnTo>
                  <a:lnTo>
                    <a:pt x="12" y="108"/>
                  </a:lnTo>
                  <a:lnTo>
                    <a:pt x="6" y="114"/>
                  </a:lnTo>
                  <a:lnTo>
                    <a:pt x="6" y="120"/>
                  </a:lnTo>
                  <a:lnTo>
                    <a:pt x="24" y="138"/>
                  </a:lnTo>
                  <a:lnTo>
                    <a:pt x="24" y="156"/>
                  </a:lnTo>
                  <a:lnTo>
                    <a:pt x="0" y="156"/>
                  </a:lnTo>
                  <a:lnTo>
                    <a:pt x="0" y="162"/>
                  </a:lnTo>
                  <a:lnTo>
                    <a:pt x="24" y="186"/>
                  </a:lnTo>
                  <a:lnTo>
                    <a:pt x="36" y="192"/>
                  </a:lnTo>
                  <a:lnTo>
                    <a:pt x="30" y="216"/>
                  </a:lnTo>
                  <a:lnTo>
                    <a:pt x="36" y="216"/>
                  </a:lnTo>
                  <a:lnTo>
                    <a:pt x="36" y="222"/>
                  </a:lnTo>
                  <a:lnTo>
                    <a:pt x="42" y="234"/>
                  </a:lnTo>
                  <a:lnTo>
                    <a:pt x="60" y="252"/>
                  </a:lnTo>
                  <a:lnTo>
                    <a:pt x="72" y="258"/>
                  </a:lnTo>
                  <a:lnTo>
                    <a:pt x="84" y="270"/>
                  </a:lnTo>
                  <a:lnTo>
                    <a:pt x="96" y="276"/>
                  </a:lnTo>
                  <a:lnTo>
                    <a:pt x="102" y="282"/>
                  </a:lnTo>
                  <a:lnTo>
                    <a:pt x="102" y="288"/>
                  </a:lnTo>
                  <a:lnTo>
                    <a:pt x="96" y="288"/>
                  </a:lnTo>
                  <a:lnTo>
                    <a:pt x="96" y="306"/>
                  </a:lnTo>
                  <a:lnTo>
                    <a:pt x="102" y="318"/>
                  </a:lnTo>
                  <a:lnTo>
                    <a:pt x="108" y="324"/>
                  </a:lnTo>
                  <a:lnTo>
                    <a:pt x="114" y="324"/>
                  </a:lnTo>
                  <a:lnTo>
                    <a:pt x="120" y="318"/>
                  </a:lnTo>
                  <a:lnTo>
                    <a:pt x="126" y="324"/>
                  </a:lnTo>
                  <a:lnTo>
                    <a:pt x="126" y="342"/>
                  </a:lnTo>
                  <a:lnTo>
                    <a:pt x="120" y="348"/>
                  </a:lnTo>
                  <a:lnTo>
                    <a:pt x="108" y="348"/>
                  </a:lnTo>
                  <a:lnTo>
                    <a:pt x="114" y="360"/>
                  </a:lnTo>
                  <a:lnTo>
                    <a:pt x="114" y="384"/>
                  </a:lnTo>
                  <a:lnTo>
                    <a:pt x="108" y="396"/>
                  </a:lnTo>
                  <a:lnTo>
                    <a:pt x="102" y="402"/>
                  </a:lnTo>
                  <a:lnTo>
                    <a:pt x="84" y="438"/>
                  </a:lnTo>
                  <a:lnTo>
                    <a:pt x="90" y="444"/>
                  </a:lnTo>
                  <a:lnTo>
                    <a:pt x="90" y="450"/>
                  </a:lnTo>
                  <a:lnTo>
                    <a:pt x="96" y="456"/>
                  </a:lnTo>
                  <a:lnTo>
                    <a:pt x="102" y="468"/>
                  </a:lnTo>
                  <a:lnTo>
                    <a:pt x="108" y="474"/>
                  </a:lnTo>
                  <a:lnTo>
                    <a:pt x="114" y="486"/>
                  </a:lnTo>
                  <a:lnTo>
                    <a:pt x="156" y="528"/>
                  </a:lnTo>
                  <a:lnTo>
                    <a:pt x="162" y="540"/>
                  </a:lnTo>
                  <a:lnTo>
                    <a:pt x="162" y="570"/>
                  </a:lnTo>
                  <a:lnTo>
                    <a:pt x="168" y="588"/>
                  </a:lnTo>
                  <a:lnTo>
                    <a:pt x="168" y="612"/>
                  </a:lnTo>
                  <a:lnTo>
                    <a:pt x="192" y="636"/>
                  </a:lnTo>
                  <a:lnTo>
                    <a:pt x="192" y="660"/>
                  </a:lnTo>
                  <a:lnTo>
                    <a:pt x="198" y="672"/>
                  </a:lnTo>
                  <a:lnTo>
                    <a:pt x="198" y="702"/>
                  </a:lnTo>
                  <a:lnTo>
                    <a:pt x="192" y="714"/>
                  </a:lnTo>
                  <a:lnTo>
                    <a:pt x="192" y="732"/>
                  </a:lnTo>
                  <a:lnTo>
                    <a:pt x="174" y="768"/>
                  </a:lnTo>
                  <a:lnTo>
                    <a:pt x="156" y="786"/>
                  </a:lnTo>
                  <a:lnTo>
                    <a:pt x="156" y="798"/>
                  </a:lnTo>
                  <a:lnTo>
                    <a:pt x="162" y="804"/>
                  </a:lnTo>
                  <a:lnTo>
                    <a:pt x="162" y="816"/>
                  </a:lnTo>
                  <a:lnTo>
                    <a:pt x="156" y="828"/>
                  </a:lnTo>
                  <a:lnTo>
                    <a:pt x="150" y="834"/>
                  </a:lnTo>
                  <a:lnTo>
                    <a:pt x="144" y="846"/>
                  </a:lnTo>
                  <a:lnTo>
                    <a:pt x="144" y="852"/>
                  </a:lnTo>
                  <a:lnTo>
                    <a:pt x="138" y="858"/>
                  </a:lnTo>
                  <a:lnTo>
                    <a:pt x="132" y="876"/>
                  </a:lnTo>
                  <a:lnTo>
                    <a:pt x="126" y="888"/>
                  </a:lnTo>
                  <a:lnTo>
                    <a:pt x="126" y="906"/>
                  </a:lnTo>
                  <a:lnTo>
                    <a:pt x="120" y="918"/>
                  </a:lnTo>
                  <a:lnTo>
                    <a:pt x="120" y="966"/>
                  </a:lnTo>
                  <a:lnTo>
                    <a:pt x="126" y="978"/>
                  </a:lnTo>
                  <a:lnTo>
                    <a:pt x="126" y="1008"/>
                  </a:lnTo>
                  <a:lnTo>
                    <a:pt x="132" y="1014"/>
                  </a:lnTo>
                  <a:lnTo>
                    <a:pt x="132" y="1020"/>
                  </a:lnTo>
                  <a:lnTo>
                    <a:pt x="138" y="1020"/>
                  </a:lnTo>
                  <a:lnTo>
                    <a:pt x="138" y="1002"/>
                  </a:lnTo>
                  <a:lnTo>
                    <a:pt x="144" y="990"/>
                  </a:lnTo>
                  <a:lnTo>
                    <a:pt x="144" y="978"/>
                  </a:lnTo>
                  <a:lnTo>
                    <a:pt x="150" y="972"/>
                  </a:lnTo>
                  <a:lnTo>
                    <a:pt x="150" y="996"/>
                  </a:lnTo>
                  <a:lnTo>
                    <a:pt x="162" y="996"/>
                  </a:lnTo>
                  <a:lnTo>
                    <a:pt x="186" y="1020"/>
                  </a:lnTo>
                  <a:lnTo>
                    <a:pt x="192" y="1032"/>
                  </a:lnTo>
                  <a:lnTo>
                    <a:pt x="198" y="1038"/>
                  </a:lnTo>
                  <a:lnTo>
                    <a:pt x="198" y="1044"/>
                  </a:lnTo>
                  <a:lnTo>
                    <a:pt x="228" y="1074"/>
                  </a:lnTo>
                  <a:lnTo>
                    <a:pt x="228" y="1098"/>
                  </a:lnTo>
                  <a:lnTo>
                    <a:pt x="234" y="1110"/>
                  </a:lnTo>
                  <a:lnTo>
                    <a:pt x="246" y="1128"/>
                  </a:lnTo>
                  <a:lnTo>
                    <a:pt x="264" y="1146"/>
                  </a:lnTo>
                  <a:lnTo>
                    <a:pt x="270" y="1140"/>
                  </a:lnTo>
                  <a:lnTo>
                    <a:pt x="276" y="1128"/>
                  </a:lnTo>
                  <a:lnTo>
                    <a:pt x="270" y="1122"/>
                  </a:lnTo>
                  <a:lnTo>
                    <a:pt x="270" y="1110"/>
                  </a:lnTo>
                  <a:lnTo>
                    <a:pt x="276" y="1104"/>
                  </a:lnTo>
                  <a:lnTo>
                    <a:pt x="288" y="1104"/>
                  </a:lnTo>
                  <a:lnTo>
                    <a:pt x="294" y="1116"/>
                  </a:lnTo>
                  <a:lnTo>
                    <a:pt x="294" y="1122"/>
                  </a:lnTo>
                  <a:lnTo>
                    <a:pt x="312" y="1122"/>
                  </a:lnTo>
                  <a:lnTo>
                    <a:pt x="324" y="1128"/>
                  </a:lnTo>
                  <a:lnTo>
                    <a:pt x="330" y="1134"/>
                  </a:lnTo>
                  <a:lnTo>
                    <a:pt x="330" y="1146"/>
                  </a:lnTo>
                  <a:lnTo>
                    <a:pt x="342" y="1146"/>
                  </a:lnTo>
                  <a:lnTo>
                    <a:pt x="342" y="1158"/>
                  </a:lnTo>
                  <a:lnTo>
                    <a:pt x="330" y="1170"/>
                  </a:lnTo>
                  <a:lnTo>
                    <a:pt x="330" y="1176"/>
                  </a:lnTo>
                  <a:lnTo>
                    <a:pt x="336" y="1182"/>
                  </a:lnTo>
                  <a:lnTo>
                    <a:pt x="354" y="1182"/>
                  </a:lnTo>
                  <a:lnTo>
                    <a:pt x="354" y="1176"/>
                  </a:lnTo>
                  <a:lnTo>
                    <a:pt x="366" y="1176"/>
                  </a:lnTo>
                  <a:lnTo>
                    <a:pt x="372" y="1170"/>
                  </a:lnTo>
                  <a:lnTo>
                    <a:pt x="378" y="1170"/>
                  </a:lnTo>
                  <a:lnTo>
                    <a:pt x="396" y="1188"/>
                  </a:lnTo>
                  <a:lnTo>
                    <a:pt x="402" y="1182"/>
                  </a:lnTo>
                  <a:lnTo>
                    <a:pt x="402" y="1176"/>
                  </a:lnTo>
                  <a:lnTo>
                    <a:pt x="408" y="1164"/>
                  </a:lnTo>
                  <a:lnTo>
                    <a:pt x="414" y="1158"/>
                  </a:lnTo>
                  <a:lnTo>
                    <a:pt x="420" y="1146"/>
                  </a:lnTo>
                  <a:lnTo>
                    <a:pt x="396" y="1134"/>
                  </a:lnTo>
                  <a:lnTo>
                    <a:pt x="390" y="1128"/>
                  </a:lnTo>
                  <a:lnTo>
                    <a:pt x="390" y="1116"/>
                  </a:lnTo>
                  <a:lnTo>
                    <a:pt x="384" y="1104"/>
                  </a:lnTo>
                  <a:lnTo>
                    <a:pt x="384" y="1092"/>
                  </a:lnTo>
                  <a:lnTo>
                    <a:pt x="378" y="1080"/>
                  </a:lnTo>
                  <a:lnTo>
                    <a:pt x="372" y="1074"/>
                  </a:lnTo>
                  <a:lnTo>
                    <a:pt x="354" y="1074"/>
                  </a:lnTo>
                  <a:lnTo>
                    <a:pt x="342" y="1080"/>
                  </a:lnTo>
                  <a:lnTo>
                    <a:pt x="336" y="1086"/>
                  </a:lnTo>
                  <a:lnTo>
                    <a:pt x="318" y="1086"/>
                  </a:lnTo>
                  <a:lnTo>
                    <a:pt x="312" y="1080"/>
                  </a:lnTo>
                  <a:lnTo>
                    <a:pt x="306" y="1068"/>
                  </a:lnTo>
                  <a:lnTo>
                    <a:pt x="306" y="1056"/>
                  </a:lnTo>
                  <a:lnTo>
                    <a:pt x="294" y="1032"/>
                  </a:lnTo>
                  <a:lnTo>
                    <a:pt x="288" y="1032"/>
                  </a:lnTo>
                  <a:lnTo>
                    <a:pt x="288" y="1050"/>
                  </a:lnTo>
                  <a:lnTo>
                    <a:pt x="282" y="1056"/>
                  </a:lnTo>
                  <a:lnTo>
                    <a:pt x="276" y="1056"/>
                  </a:lnTo>
                  <a:lnTo>
                    <a:pt x="270" y="1044"/>
                  </a:lnTo>
                  <a:lnTo>
                    <a:pt x="264" y="1038"/>
                  </a:lnTo>
                  <a:lnTo>
                    <a:pt x="258" y="1026"/>
                  </a:lnTo>
                  <a:lnTo>
                    <a:pt x="258" y="1014"/>
                  </a:lnTo>
                  <a:lnTo>
                    <a:pt x="270" y="1002"/>
                  </a:lnTo>
                  <a:lnTo>
                    <a:pt x="270" y="1008"/>
                  </a:lnTo>
                  <a:lnTo>
                    <a:pt x="276" y="1008"/>
                  </a:lnTo>
                  <a:lnTo>
                    <a:pt x="276" y="1014"/>
                  </a:lnTo>
                  <a:lnTo>
                    <a:pt x="282" y="1014"/>
                  </a:lnTo>
                  <a:lnTo>
                    <a:pt x="288" y="1008"/>
                  </a:lnTo>
                  <a:lnTo>
                    <a:pt x="282" y="1002"/>
                  </a:lnTo>
                  <a:lnTo>
                    <a:pt x="282" y="990"/>
                  </a:lnTo>
                  <a:lnTo>
                    <a:pt x="276" y="978"/>
                  </a:lnTo>
                  <a:lnTo>
                    <a:pt x="270" y="972"/>
                  </a:lnTo>
                  <a:lnTo>
                    <a:pt x="270" y="960"/>
                  </a:lnTo>
                  <a:lnTo>
                    <a:pt x="258" y="948"/>
                  </a:lnTo>
                  <a:lnTo>
                    <a:pt x="246" y="948"/>
                  </a:lnTo>
                  <a:lnTo>
                    <a:pt x="246" y="894"/>
                  </a:lnTo>
                  <a:lnTo>
                    <a:pt x="192" y="906"/>
                  </a:lnTo>
                  <a:lnTo>
                    <a:pt x="192" y="864"/>
                  </a:lnTo>
                  <a:lnTo>
                    <a:pt x="186" y="828"/>
                  </a:lnTo>
                  <a:lnTo>
                    <a:pt x="186" y="804"/>
                  </a:lnTo>
                  <a:lnTo>
                    <a:pt x="180" y="792"/>
                  </a:lnTo>
                  <a:lnTo>
                    <a:pt x="174" y="786"/>
                  </a:lnTo>
                  <a:lnTo>
                    <a:pt x="180" y="786"/>
                  </a:lnTo>
                  <a:lnTo>
                    <a:pt x="192" y="774"/>
                  </a:lnTo>
                  <a:lnTo>
                    <a:pt x="198" y="762"/>
                  </a:lnTo>
                  <a:lnTo>
                    <a:pt x="204" y="744"/>
                  </a:lnTo>
                  <a:lnTo>
                    <a:pt x="204" y="678"/>
                  </a:lnTo>
                  <a:lnTo>
                    <a:pt x="210" y="678"/>
                  </a:lnTo>
                  <a:lnTo>
                    <a:pt x="216" y="672"/>
                  </a:lnTo>
                  <a:lnTo>
                    <a:pt x="222" y="660"/>
                  </a:lnTo>
                  <a:lnTo>
                    <a:pt x="228" y="654"/>
                  </a:lnTo>
                  <a:lnTo>
                    <a:pt x="228" y="612"/>
                  </a:lnTo>
                  <a:lnTo>
                    <a:pt x="222" y="600"/>
                  </a:lnTo>
                  <a:lnTo>
                    <a:pt x="222" y="594"/>
                  </a:lnTo>
                  <a:lnTo>
                    <a:pt x="216" y="588"/>
                  </a:lnTo>
                  <a:lnTo>
                    <a:pt x="222" y="558"/>
                  </a:lnTo>
                  <a:lnTo>
                    <a:pt x="234" y="558"/>
                  </a:lnTo>
                  <a:lnTo>
                    <a:pt x="234" y="552"/>
                  </a:lnTo>
                  <a:lnTo>
                    <a:pt x="240" y="546"/>
                  </a:lnTo>
                  <a:lnTo>
                    <a:pt x="264" y="546"/>
                  </a:lnTo>
                  <a:lnTo>
                    <a:pt x="270" y="552"/>
                  </a:lnTo>
                  <a:lnTo>
                    <a:pt x="294" y="564"/>
                  </a:lnTo>
                  <a:lnTo>
                    <a:pt x="300" y="570"/>
                  </a:lnTo>
                  <a:lnTo>
                    <a:pt x="288" y="576"/>
                  </a:lnTo>
                  <a:lnTo>
                    <a:pt x="288" y="588"/>
                  </a:lnTo>
                  <a:lnTo>
                    <a:pt x="282" y="594"/>
                  </a:lnTo>
                  <a:lnTo>
                    <a:pt x="282" y="612"/>
                  </a:lnTo>
                  <a:lnTo>
                    <a:pt x="288" y="624"/>
                  </a:lnTo>
                  <a:lnTo>
                    <a:pt x="306" y="624"/>
                  </a:lnTo>
                  <a:lnTo>
                    <a:pt x="330" y="612"/>
                  </a:lnTo>
                  <a:lnTo>
                    <a:pt x="342" y="612"/>
                  </a:lnTo>
                  <a:lnTo>
                    <a:pt x="354" y="606"/>
                  </a:lnTo>
                  <a:lnTo>
                    <a:pt x="360" y="600"/>
                  </a:lnTo>
                  <a:lnTo>
                    <a:pt x="366" y="600"/>
                  </a:lnTo>
                  <a:lnTo>
                    <a:pt x="396" y="684"/>
                  </a:lnTo>
                  <a:lnTo>
                    <a:pt x="402" y="678"/>
                  </a:lnTo>
                  <a:lnTo>
                    <a:pt x="414" y="672"/>
                  </a:lnTo>
                  <a:lnTo>
                    <a:pt x="426" y="672"/>
                  </a:lnTo>
                  <a:lnTo>
                    <a:pt x="426" y="642"/>
                  </a:lnTo>
                  <a:lnTo>
                    <a:pt x="414" y="630"/>
                  </a:lnTo>
                  <a:lnTo>
                    <a:pt x="414" y="600"/>
                  </a:lnTo>
                  <a:lnTo>
                    <a:pt x="402" y="588"/>
                  </a:lnTo>
                  <a:lnTo>
                    <a:pt x="396" y="552"/>
                  </a:lnTo>
                  <a:lnTo>
                    <a:pt x="426" y="522"/>
                  </a:lnTo>
                  <a:lnTo>
                    <a:pt x="426" y="516"/>
                  </a:lnTo>
                  <a:lnTo>
                    <a:pt x="432" y="504"/>
                  </a:lnTo>
                  <a:lnTo>
                    <a:pt x="438" y="498"/>
                  </a:lnTo>
                  <a:lnTo>
                    <a:pt x="450" y="492"/>
                  </a:lnTo>
                  <a:lnTo>
                    <a:pt x="468" y="486"/>
                  </a:lnTo>
                  <a:lnTo>
                    <a:pt x="504" y="486"/>
                  </a:lnTo>
                  <a:lnTo>
                    <a:pt x="510" y="492"/>
                  </a:lnTo>
                  <a:lnTo>
                    <a:pt x="522" y="492"/>
                  </a:lnTo>
                  <a:lnTo>
                    <a:pt x="534" y="486"/>
                  </a:lnTo>
                  <a:lnTo>
                    <a:pt x="564" y="486"/>
                  </a:lnTo>
                  <a:lnTo>
                    <a:pt x="576" y="492"/>
                  </a:lnTo>
                  <a:lnTo>
                    <a:pt x="582" y="498"/>
                  </a:lnTo>
                  <a:lnTo>
                    <a:pt x="588" y="498"/>
                  </a:lnTo>
                  <a:lnTo>
                    <a:pt x="594" y="492"/>
                  </a:lnTo>
                  <a:lnTo>
                    <a:pt x="600" y="480"/>
                  </a:lnTo>
                  <a:lnTo>
                    <a:pt x="618" y="462"/>
                  </a:lnTo>
                  <a:lnTo>
                    <a:pt x="618" y="450"/>
                  </a:lnTo>
                  <a:lnTo>
                    <a:pt x="612" y="444"/>
                  </a:lnTo>
                  <a:lnTo>
                    <a:pt x="600" y="438"/>
                  </a:lnTo>
                  <a:lnTo>
                    <a:pt x="588" y="426"/>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03" name="Tanzania" descr="© INSCALE GmbH, 05.05.2010&#10;http://www.presentationload.com/">
              <a:extLst>
                <a:ext uri="{FF2B5EF4-FFF2-40B4-BE49-F238E27FC236}">
                  <a16:creationId xmlns:a16="http://schemas.microsoft.com/office/drawing/2014/main" id="{AAB76469-5F71-4B7C-831F-1004441B8608}"/>
                </a:ext>
              </a:extLst>
            </p:cNvPr>
            <p:cNvSpPr>
              <a:spLocks noEditPoints="1"/>
            </p:cNvSpPr>
            <p:nvPr/>
          </p:nvSpPr>
          <p:spPr bwMode="gray">
            <a:xfrm>
              <a:off x="6519692" y="4051238"/>
              <a:ext cx="342875" cy="388358"/>
            </a:xfrm>
            <a:custGeom>
              <a:avLst/>
              <a:gdLst>
                <a:gd name="T0" fmla="*/ 2147483647 w 768"/>
                <a:gd name="T1" fmla="*/ 2147483647 h 870"/>
                <a:gd name="T2" fmla="*/ 2147483647 w 768"/>
                <a:gd name="T3" fmla="*/ 2147483647 h 870"/>
                <a:gd name="T4" fmla="*/ 2147483647 w 768"/>
                <a:gd name="T5" fmla="*/ 2147483647 h 870"/>
                <a:gd name="T6" fmla="*/ 2147483647 w 768"/>
                <a:gd name="T7" fmla="*/ 2147483647 h 870"/>
                <a:gd name="T8" fmla="*/ 2147483647 w 768"/>
                <a:gd name="T9" fmla="*/ 2147483647 h 870"/>
                <a:gd name="T10" fmla="*/ 2147483647 w 768"/>
                <a:gd name="T11" fmla="*/ 2147483647 h 870"/>
                <a:gd name="T12" fmla="*/ 2147483647 w 768"/>
                <a:gd name="T13" fmla="*/ 2147483647 h 870"/>
                <a:gd name="T14" fmla="*/ 2147483647 w 768"/>
                <a:gd name="T15" fmla="*/ 2147483647 h 870"/>
                <a:gd name="T16" fmla="*/ 2147483647 w 768"/>
                <a:gd name="T17" fmla="*/ 2147483647 h 870"/>
                <a:gd name="T18" fmla="*/ 2147483647 w 768"/>
                <a:gd name="T19" fmla="*/ 2147483647 h 870"/>
                <a:gd name="T20" fmla="*/ 2147483647 w 768"/>
                <a:gd name="T21" fmla="*/ 2147483647 h 870"/>
                <a:gd name="T22" fmla="*/ 2147483647 w 768"/>
                <a:gd name="T23" fmla="*/ 2147483647 h 870"/>
                <a:gd name="T24" fmla="*/ 2147483647 w 768"/>
                <a:gd name="T25" fmla="*/ 2147483647 h 870"/>
                <a:gd name="T26" fmla="*/ 2147483647 w 768"/>
                <a:gd name="T27" fmla="*/ 2147483647 h 870"/>
                <a:gd name="T28" fmla="*/ 2147483647 w 768"/>
                <a:gd name="T29" fmla="*/ 2147483647 h 870"/>
                <a:gd name="T30" fmla="*/ 2147483647 w 768"/>
                <a:gd name="T31" fmla="*/ 2147483647 h 870"/>
                <a:gd name="T32" fmla="*/ 2147483647 w 768"/>
                <a:gd name="T33" fmla="*/ 2147483647 h 870"/>
                <a:gd name="T34" fmla="*/ 2147483647 w 768"/>
                <a:gd name="T35" fmla="*/ 2147483647 h 870"/>
                <a:gd name="T36" fmla="*/ 2147483647 w 768"/>
                <a:gd name="T37" fmla="*/ 2147483647 h 870"/>
                <a:gd name="T38" fmla="*/ 2147483647 w 768"/>
                <a:gd name="T39" fmla="*/ 2147483647 h 870"/>
                <a:gd name="T40" fmla="*/ 2147483647 w 768"/>
                <a:gd name="T41" fmla="*/ 2147483647 h 870"/>
                <a:gd name="T42" fmla="*/ 2147483647 w 768"/>
                <a:gd name="T43" fmla="*/ 2147483647 h 870"/>
                <a:gd name="T44" fmla="*/ 2147483647 w 768"/>
                <a:gd name="T45" fmla="*/ 2147483647 h 870"/>
                <a:gd name="T46" fmla="*/ 2147483647 w 768"/>
                <a:gd name="T47" fmla="*/ 2147483647 h 870"/>
                <a:gd name="T48" fmla="*/ 2147483647 w 768"/>
                <a:gd name="T49" fmla="*/ 2147483647 h 870"/>
                <a:gd name="T50" fmla="*/ 2147483647 w 768"/>
                <a:gd name="T51" fmla="*/ 2147483647 h 870"/>
                <a:gd name="T52" fmla="*/ 2147483647 w 768"/>
                <a:gd name="T53" fmla="*/ 2147483647 h 870"/>
                <a:gd name="T54" fmla="*/ 2147483647 w 768"/>
                <a:gd name="T55" fmla="*/ 2147483647 h 870"/>
                <a:gd name="T56" fmla="*/ 2147483647 w 768"/>
                <a:gd name="T57" fmla="*/ 2147483647 h 870"/>
                <a:gd name="T58" fmla="*/ 2147483647 w 768"/>
                <a:gd name="T59" fmla="*/ 2147483647 h 870"/>
                <a:gd name="T60" fmla="*/ 2147483647 w 768"/>
                <a:gd name="T61" fmla="*/ 2147483647 h 870"/>
                <a:gd name="T62" fmla="*/ 2147483647 w 768"/>
                <a:gd name="T63" fmla="*/ 2147483647 h 870"/>
                <a:gd name="T64" fmla="*/ 2147483647 w 768"/>
                <a:gd name="T65" fmla="*/ 2147483647 h 870"/>
                <a:gd name="T66" fmla="*/ 2147483647 w 768"/>
                <a:gd name="T67" fmla="*/ 2147483647 h 870"/>
                <a:gd name="T68" fmla="*/ 2147483647 w 768"/>
                <a:gd name="T69" fmla="*/ 2147483647 h 870"/>
                <a:gd name="T70" fmla="*/ 2147483647 w 768"/>
                <a:gd name="T71" fmla="*/ 2147483647 h 870"/>
                <a:gd name="T72" fmla="*/ 2147483647 w 768"/>
                <a:gd name="T73" fmla="*/ 2147483647 h 870"/>
                <a:gd name="T74" fmla="*/ 2147483647 w 768"/>
                <a:gd name="T75" fmla="*/ 2147483647 h 870"/>
                <a:gd name="T76" fmla="*/ 2147483647 w 768"/>
                <a:gd name="T77" fmla="*/ 2147483647 h 870"/>
                <a:gd name="T78" fmla="*/ 2147483647 w 768"/>
                <a:gd name="T79" fmla="*/ 2147483647 h 870"/>
                <a:gd name="T80" fmla="*/ 2147483647 w 768"/>
                <a:gd name="T81" fmla="*/ 2147483647 h 870"/>
                <a:gd name="T82" fmla="*/ 2147483647 w 768"/>
                <a:gd name="T83" fmla="*/ 2147483647 h 870"/>
                <a:gd name="T84" fmla="*/ 2147483647 w 768"/>
                <a:gd name="T85" fmla="*/ 2147483647 h 870"/>
                <a:gd name="T86" fmla="*/ 2147483647 w 768"/>
                <a:gd name="T87" fmla="*/ 2147483647 h 870"/>
                <a:gd name="T88" fmla="*/ 2147483647 w 768"/>
                <a:gd name="T89" fmla="*/ 2147483647 h 870"/>
                <a:gd name="T90" fmla="*/ 2147483647 w 768"/>
                <a:gd name="T91" fmla="*/ 2147483647 h 870"/>
                <a:gd name="T92" fmla="*/ 2147483647 w 768"/>
                <a:gd name="T93" fmla="*/ 2147483647 h 870"/>
                <a:gd name="T94" fmla="*/ 2147483647 w 768"/>
                <a:gd name="T95" fmla="*/ 2147483647 h 870"/>
                <a:gd name="T96" fmla="*/ 2147483647 w 768"/>
                <a:gd name="T97" fmla="*/ 2147483647 h 870"/>
                <a:gd name="T98" fmla="*/ 2147483647 w 768"/>
                <a:gd name="T99" fmla="*/ 2147483647 h 870"/>
                <a:gd name="T100" fmla="*/ 2147483647 w 768"/>
                <a:gd name="T101" fmla="*/ 2147483647 h 870"/>
                <a:gd name="T102" fmla="*/ 2147483647 w 768"/>
                <a:gd name="T103" fmla="*/ 2147483647 h 87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768"/>
                <a:gd name="T157" fmla="*/ 0 h 870"/>
                <a:gd name="T158" fmla="*/ 768 w 768"/>
                <a:gd name="T159" fmla="*/ 870 h 870"/>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768" h="870">
                  <a:moveTo>
                    <a:pt x="762" y="744"/>
                  </a:moveTo>
                  <a:lnTo>
                    <a:pt x="750" y="744"/>
                  </a:lnTo>
                  <a:lnTo>
                    <a:pt x="744" y="738"/>
                  </a:lnTo>
                  <a:lnTo>
                    <a:pt x="732" y="732"/>
                  </a:lnTo>
                  <a:lnTo>
                    <a:pt x="720" y="720"/>
                  </a:lnTo>
                  <a:lnTo>
                    <a:pt x="720" y="708"/>
                  </a:lnTo>
                  <a:lnTo>
                    <a:pt x="714" y="690"/>
                  </a:lnTo>
                  <a:lnTo>
                    <a:pt x="714" y="654"/>
                  </a:lnTo>
                  <a:lnTo>
                    <a:pt x="690" y="612"/>
                  </a:lnTo>
                  <a:lnTo>
                    <a:pt x="702" y="564"/>
                  </a:lnTo>
                  <a:lnTo>
                    <a:pt x="684" y="540"/>
                  </a:lnTo>
                  <a:lnTo>
                    <a:pt x="690" y="528"/>
                  </a:lnTo>
                  <a:lnTo>
                    <a:pt x="696" y="522"/>
                  </a:lnTo>
                  <a:lnTo>
                    <a:pt x="708" y="498"/>
                  </a:lnTo>
                  <a:lnTo>
                    <a:pt x="708" y="480"/>
                  </a:lnTo>
                  <a:lnTo>
                    <a:pt x="702" y="474"/>
                  </a:lnTo>
                  <a:lnTo>
                    <a:pt x="690" y="468"/>
                  </a:lnTo>
                  <a:lnTo>
                    <a:pt x="672" y="456"/>
                  </a:lnTo>
                  <a:lnTo>
                    <a:pt x="660" y="450"/>
                  </a:lnTo>
                  <a:lnTo>
                    <a:pt x="654" y="438"/>
                  </a:lnTo>
                  <a:lnTo>
                    <a:pt x="654" y="426"/>
                  </a:lnTo>
                  <a:lnTo>
                    <a:pt x="660" y="414"/>
                  </a:lnTo>
                  <a:lnTo>
                    <a:pt x="666" y="396"/>
                  </a:lnTo>
                  <a:lnTo>
                    <a:pt x="666" y="384"/>
                  </a:lnTo>
                  <a:lnTo>
                    <a:pt x="672" y="366"/>
                  </a:lnTo>
                  <a:lnTo>
                    <a:pt x="678" y="354"/>
                  </a:lnTo>
                  <a:lnTo>
                    <a:pt x="678" y="330"/>
                  </a:lnTo>
                  <a:lnTo>
                    <a:pt x="684" y="318"/>
                  </a:lnTo>
                  <a:lnTo>
                    <a:pt x="684" y="300"/>
                  </a:lnTo>
                  <a:lnTo>
                    <a:pt x="570" y="192"/>
                  </a:lnTo>
                  <a:lnTo>
                    <a:pt x="576" y="186"/>
                  </a:lnTo>
                  <a:lnTo>
                    <a:pt x="582" y="186"/>
                  </a:lnTo>
                  <a:lnTo>
                    <a:pt x="588" y="180"/>
                  </a:lnTo>
                  <a:lnTo>
                    <a:pt x="588" y="174"/>
                  </a:lnTo>
                  <a:lnTo>
                    <a:pt x="576" y="162"/>
                  </a:lnTo>
                  <a:lnTo>
                    <a:pt x="324" y="6"/>
                  </a:lnTo>
                  <a:lnTo>
                    <a:pt x="312" y="6"/>
                  </a:lnTo>
                  <a:lnTo>
                    <a:pt x="312" y="18"/>
                  </a:lnTo>
                  <a:lnTo>
                    <a:pt x="318" y="24"/>
                  </a:lnTo>
                  <a:lnTo>
                    <a:pt x="318" y="36"/>
                  </a:lnTo>
                  <a:lnTo>
                    <a:pt x="294" y="48"/>
                  </a:lnTo>
                  <a:lnTo>
                    <a:pt x="276" y="66"/>
                  </a:lnTo>
                  <a:lnTo>
                    <a:pt x="264" y="84"/>
                  </a:lnTo>
                  <a:lnTo>
                    <a:pt x="264" y="90"/>
                  </a:lnTo>
                  <a:lnTo>
                    <a:pt x="270" y="96"/>
                  </a:lnTo>
                  <a:lnTo>
                    <a:pt x="294" y="96"/>
                  </a:lnTo>
                  <a:lnTo>
                    <a:pt x="306" y="90"/>
                  </a:lnTo>
                  <a:lnTo>
                    <a:pt x="312" y="90"/>
                  </a:lnTo>
                  <a:lnTo>
                    <a:pt x="306" y="96"/>
                  </a:lnTo>
                  <a:lnTo>
                    <a:pt x="294" y="102"/>
                  </a:lnTo>
                  <a:lnTo>
                    <a:pt x="276" y="120"/>
                  </a:lnTo>
                  <a:lnTo>
                    <a:pt x="270" y="120"/>
                  </a:lnTo>
                  <a:lnTo>
                    <a:pt x="264" y="114"/>
                  </a:lnTo>
                  <a:lnTo>
                    <a:pt x="252" y="108"/>
                  </a:lnTo>
                  <a:lnTo>
                    <a:pt x="246" y="108"/>
                  </a:lnTo>
                  <a:lnTo>
                    <a:pt x="234" y="120"/>
                  </a:lnTo>
                  <a:lnTo>
                    <a:pt x="234" y="138"/>
                  </a:lnTo>
                  <a:lnTo>
                    <a:pt x="246" y="150"/>
                  </a:lnTo>
                  <a:lnTo>
                    <a:pt x="216" y="150"/>
                  </a:lnTo>
                  <a:lnTo>
                    <a:pt x="216" y="138"/>
                  </a:lnTo>
                  <a:lnTo>
                    <a:pt x="222" y="132"/>
                  </a:lnTo>
                  <a:lnTo>
                    <a:pt x="222" y="126"/>
                  </a:lnTo>
                  <a:lnTo>
                    <a:pt x="228" y="114"/>
                  </a:lnTo>
                  <a:lnTo>
                    <a:pt x="210" y="120"/>
                  </a:lnTo>
                  <a:lnTo>
                    <a:pt x="192" y="102"/>
                  </a:lnTo>
                  <a:lnTo>
                    <a:pt x="186" y="102"/>
                  </a:lnTo>
                  <a:lnTo>
                    <a:pt x="174" y="114"/>
                  </a:lnTo>
                  <a:lnTo>
                    <a:pt x="174" y="132"/>
                  </a:lnTo>
                  <a:lnTo>
                    <a:pt x="168" y="138"/>
                  </a:lnTo>
                  <a:lnTo>
                    <a:pt x="162" y="138"/>
                  </a:lnTo>
                  <a:lnTo>
                    <a:pt x="156" y="132"/>
                  </a:lnTo>
                  <a:lnTo>
                    <a:pt x="156" y="48"/>
                  </a:lnTo>
                  <a:lnTo>
                    <a:pt x="162" y="36"/>
                  </a:lnTo>
                  <a:lnTo>
                    <a:pt x="162" y="24"/>
                  </a:lnTo>
                  <a:lnTo>
                    <a:pt x="168" y="12"/>
                  </a:lnTo>
                  <a:lnTo>
                    <a:pt x="168" y="6"/>
                  </a:lnTo>
                  <a:lnTo>
                    <a:pt x="78" y="0"/>
                  </a:lnTo>
                  <a:lnTo>
                    <a:pt x="72" y="24"/>
                  </a:lnTo>
                  <a:lnTo>
                    <a:pt x="78" y="30"/>
                  </a:lnTo>
                  <a:lnTo>
                    <a:pt x="84" y="42"/>
                  </a:lnTo>
                  <a:lnTo>
                    <a:pt x="90" y="48"/>
                  </a:lnTo>
                  <a:lnTo>
                    <a:pt x="90" y="66"/>
                  </a:lnTo>
                  <a:lnTo>
                    <a:pt x="96" y="72"/>
                  </a:lnTo>
                  <a:lnTo>
                    <a:pt x="96" y="96"/>
                  </a:lnTo>
                  <a:lnTo>
                    <a:pt x="78" y="114"/>
                  </a:lnTo>
                  <a:lnTo>
                    <a:pt x="66" y="114"/>
                  </a:lnTo>
                  <a:lnTo>
                    <a:pt x="66" y="126"/>
                  </a:lnTo>
                  <a:lnTo>
                    <a:pt x="60" y="138"/>
                  </a:lnTo>
                  <a:lnTo>
                    <a:pt x="60" y="156"/>
                  </a:lnTo>
                  <a:lnTo>
                    <a:pt x="66" y="156"/>
                  </a:lnTo>
                  <a:lnTo>
                    <a:pt x="72" y="162"/>
                  </a:lnTo>
                  <a:lnTo>
                    <a:pt x="90" y="162"/>
                  </a:lnTo>
                  <a:lnTo>
                    <a:pt x="90" y="180"/>
                  </a:lnTo>
                  <a:lnTo>
                    <a:pt x="78" y="186"/>
                  </a:lnTo>
                  <a:lnTo>
                    <a:pt x="84" y="198"/>
                  </a:lnTo>
                  <a:lnTo>
                    <a:pt x="72" y="198"/>
                  </a:lnTo>
                  <a:lnTo>
                    <a:pt x="54" y="216"/>
                  </a:lnTo>
                  <a:lnTo>
                    <a:pt x="48" y="228"/>
                  </a:lnTo>
                  <a:lnTo>
                    <a:pt x="48" y="246"/>
                  </a:lnTo>
                  <a:lnTo>
                    <a:pt x="42" y="258"/>
                  </a:lnTo>
                  <a:lnTo>
                    <a:pt x="30" y="270"/>
                  </a:lnTo>
                  <a:lnTo>
                    <a:pt x="6" y="282"/>
                  </a:lnTo>
                  <a:lnTo>
                    <a:pt x="0" y="294"/>
                  </a:lnTo>
                  <a:lnTo>
                    <a:pt x="6" y="306"/>
                  </a:lnTo>
                  <a:lnTo>
                    <a:pt x="18" y="318"/>
                  </a:lnTo>
                  <a:lnTo>
                    <a:pt x="18" y="330"/>
                  </a:lnTo>
                  <a:lnTo>
                    <a:pt x="12" y="342"/>
                  </a:lnTo>
                  <a:lnTo>
                    <a:pt x="12" y="348"/>
                  </a:lnTo>
                  <a:lnTo>
                    <a:pt x="18" y="354"/>
                  </a:lnTo>
                  <a:lnTo>
                    <a:pt x="18" y="366"/>
                  </a:lnTo>
                  <a:lnTo>
                    <a:pt x="24" y="378"/>
                  </a:lnTo>
                  <a:lnTo>
                    <a:pt x="24" y="396"/>
                  </a:lnTo>
                  <a:lnTo>
                    <a:pt x="18" y="402"/>
                  </a:lnTo>
                  <a:lnTo>
                    <a:pt x="18" y="432"/>
                  </a:lnTo>
                  <a:lnTo>
                    <a:pt x="30" y="444"/>
                  </a:lnTo>
                  <a:lnTo>
                    <a:pt x="36" y="444"/>
                  </a:lnTo>
                  <a:lnTo>
                    <a:pt x="48" y="450"/>
                  </a:lnTo>
                  <a:lnTo>
                    <a:pt x="72" y="474"/>
                  </a:lnTo>
                  <a:lnTo>
                    <a:pt x="78" y="486"/>
                  </a:lnTo>
                  <a:lnTo>
                    <a:pt x="78" y="546"/>
                  </a:lnTo>
                  <a:lnTo>
                    <a:pt x="84" y="558"/>
                  </a:lnTo>
                  <a:lnTo>
                    <a:pt x="114" y="594"/>
                  </a:lnTo>
                  <a:lnTo>
                    <a:pt x="114" y="600"/>
                  </a:lnTo>
                  <a:lnTo>
                    <a:pt x="108" y="612"/>
                  </a:lnTo>
                  <a:lnTo>
                    <a:pt x="108" y="618"/>
                  </a:lnTo>
                  <a:lnTo>
                    <a:pt x="126" y="618"/>
                  </a:lnTo>
                  <a:lnTo>
                    <a:pt x="138" y="612"/>
                  </a:lnTo>
                  <a:lnTo>
                    <a:pt x="138" y="630"/>
                  </a:lnTo>
                  <a:lnTo>
                    <a:pt x="144" y="636"/>
                  </a:lnTo>
                  <a:lnTo>
                    <a:pt x="162" y="636"/>
                  </a:lnTo>
                  <a:lnTo>
                    <a:pt x="180" y="654"/>
                  </a:lnTo>
                  <a:lnTo>
                    <a:pt x="192" y="654"/>
                  </a:lnTo>
                  <a:lnTo>
                    <a:pt x="204" y="648"/>
                  </a:lnTo>
                  <a:lnTo>
                    <a:pt x="204" y="666"/>
                  </a:lnTo>
                  <a:lnTo>
                    <a:pt x="222" y="666"/>
                  </a:lnTo>
                  <a:lnTo>
                    <a:pt x="240" y="678"/>
                  </a:lnTo>
                  <a:lnTo>
                    <a:pt x="264" y="678"/>
                  </a:lnTo>
                  <a:lnTo>
                    <a:pt x="270" y="696"/>
                  </a:lnTo>
                  <a:lnTo>
                    <a:pt x="300" y="696"/>
                  </a:lnTo>
                  <a:lnTo>
                    <a:pt x="300" y="690"/>
                  </a:lnTo>
                  <a:lnTo>
                    <a:pt x="312" y="678"/>
                  </a:lnTo>
                  <a:lnTo>
                    <a:pt x="318" y="684"/>
                  </a:lnTo>
                  <a:lnTo>
                    <a:pt x="330" y="690"/>
                  </a:lnTo>
                  <a:lnTo>
                    <a:pt x="336" y="702"/>
                  </a:lnTo>
                  <a:lnTo>
                    <a:pt x="348" y="714"/>
                  </a:lnTo>
                  <a:lnTo>
                    <a:pt x="348" y="774"/>
                  </a:lnTo>
                  <a:lnTo>
                    <a:pt x="354" y="774"/>
                  </a:lnTo>
                  <a:lnTo>
                    <a:pt x="360" y="780"/>
                  </a:lnTo>
                  <a:lnTo>
                    <a:pt x="360" y="792"/>
                  </a:lnTo>
                  <a:lnTo>
                    <a:pt x="354" y="798"/>
                  </a:lnTo>
                  <a:lnTo>
                    <a:pt x="354" y="804"/>
                  </a:lnTo>
                  <a:lnTo>
                    <a:pt x="348" y="810"/>
                  </a:lnTo>
                  <a:lnTo>
                    <a:pt x="348" y="816"/>
                  </a:lnTo>
                  <a:lnTo>
                    <a:pt x="366" y="834"/>
                  </a:lnTo>
                  <a:lnTo>
                    <a:pt x="378" y="840"/>
                  </a:lnTo>
                  <a:lnTo>
                    <a:pt x="372" y="858"/>
                  </a:lnTo>
                  <a:lnTo>
                    <a:pt x="408" y="858"/>
                  </a:lnTo>
                  <a:lnTo>
                    <a:pt x="414" y="852"/>
                  </a:lnTo>
                  <a:lnTo>
                    <a:pt x="420" y="852"/>
                  </a:lnTo>
                  <a:lnTo>
                    <a:pt x="432" y="840"/>
                  </a:lnTo>
                  <a:lnTo>
                    <a:pt x="444" y="840"/>
                  </a:lnTo>
                  <a:lnTo>
                    <a:pt x="456" y="846"/>
                  </a:lnTo>
                  <a:lnTo>
                    <a:pt x="462" y="858"/>
                  </a:lnTo>
                  <a:lnTo>
                    <a:pt x="474" y="864"/>
                  </a:lnTo>
                  <a:lnTo>
                    <a:pt x="480" y="870"/>
                  </a:lnTo>
                  <a:lnTo>
                    <a:pt x="492" y="870"/>
                  </a:lnTo>
                  <a:lnTo>
                    <a:pt x="510" y="852"/>
                  </a:lnTo>
                  <a:lnTo>
                    <a:pt x="516" y="852"/>
                  </a:lnTo>
                  <a:lnTo>
                    <a:pt x="522" y="858"/>
                  </a:lnTo>
                  <a:lnTo>
                    <a:pt x="534" y="864"/>
                  </a:lnTo>
                  <a:lnTo>
                    <a:pt x="552" y="864"/>
                  </a:lnTo>
                  <a:lnTo>
                    <a:pt x="564" y="852"/>
                  </a:lnTo>
                  <a:lnTo>
                    <a:pt x="576" y="846"/>
                  </a:lnTo>
                  <a:lnTo>
                    <a:pt x="582" y="834"/>
                  </a:lnTo>
                  <a:lnTo>
                    <a:pt x="588" y="828"/>
                  </a:lnTo>
                  <a:lnTo>
                    <a:pt x="612" y="828"/>
                  </a:lnTo>
                  <a:lnTo>
                    <a:pt x="618" y="834"/>
                  </a:lnTo>
                  <a:lnTo>
                    <a:pt x="618" y="840"/>
                  </a:lnTo>
                  <a:lnTo>
                    <a:pt x="630" y="840"/>
                  </a:lnTo>
                  <a:lnTo>
                    <a:pt x="642" y="834"/>
                  </a:lnTo>
                  <a:lnTo>
                    <a:pt x="654" y="822"/>
                  </a:lnTo>
                  <a:lnTo>
                    <a:pt x="660" y="822"/>
                  </a:lnTo>
                  <a:lnTo>
                    <a:pt x="690" y="816"/>
                  </a:lnTo>
                  <a:lnTo>
                    <a:pt x="768" y="762"/>
                  </a:lnTo>
                  <a:lnTo>
                    <a:pt x="762" y="744"/>
                  </a:lnTo>
                  <a:close/>
                  <a:moveTo>
                    <a:pt x="726" y="360"/>
                  </a:moveTo>
                  <a:lnTo>
                    <a:pt x="732" y="354"/>
                  </a:lnTo>
                  <a:lnTo>
                    <a:pt x="732" y="324"/>
                  </a:lnTo>
                  <a:lnTo>
                    <a:pt x="720" y="312"/>
                  </a:lnTo>
                  <a:lnTo>
                    <a:pt x="714" y="312"/>
                  </a:lnTo>
                  <a:lnTo>
                    <a:pt x="708" y="318"/>
                  </a:lnTo>
                  <a:lnTo>
                    <a:pt x="708" y="348"/>
                  </a:lnTo>
                  <a:lnTo>
                    <a:pt x="714" y="354"/>
                  </a:lnTo>
                  <a:lnTo>
                    <a:pt x="726" y="360"/>
                  </a:lnTo>
                  <a:close/>
                  <a:moveTo>
                    <a:pt x="678" y="420"/>
                  </a:moveTo>
                  <a:lnTo>
                    <a:pt x="690" y="426"/>
                  </a:lnTo>
                  <a:lnTo>
                    <a:pt x="696" y="438"/>
                  </a:lnTo>
                  <a:lnTo>
                    <a:pt x="708" y="444"/>
                  </a:lnTo>
                  <a:lnTo>
                    <a:pt x="720" y="444"/>
                  </a:lnTo>
                  <a:lnTo>
                    <a:pt x="726" y="438"/>
                  </a:lnTo>
                  <a:lnTo>
                    <a:pt x="720" y="432"/>
                  </a:lnTo>
                  <a:lnTo>
                    <a:pt x="720" y="426"/>
                  </a:lnTo>
                  <a:lnTo>
                    <a:pt x="708" y="414"/>
                  </a:lnTo>
                  <a:lnTo>
                    <a:pt x="708" y="390"/>
                  </a:lnTo>
                  <a:lnTo>
                    <a:pt x="702" y="378"/>
                  </a:lnTo>
                  <a:lnTo>
                    <a:pt x="684" y="378"/>
                  </a:lnTo>
                  <a:lnTo>
                    <a:pt x="678" y="384"/>
                  </a:lnTo>
                  <a:lnTo>
                    <a:pt x="678" y="420"/>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04" name="Tajikistan" descr="© INSCALE GmbH, 05.05.2010&#10;http://www.presentationload.com/">
              <a:extLst>
                <a:ext uri="{FF2B5EF4-FFF2-40B4-BE49-F238E27FC236}">
                  <a16:creationId xmlns:a16="http://schemas.microsoft.com/office/drawing/2014/main" id="{474612A9-5DFE-4668-A930-BAF7D07F25F3}"/>
                </a:ext>
              </a:extLst>
            </p:cNvPr>
            <p:cNvSpPr>
              <a:spLocks/>
            </p:cNvSpPr>
            <p:nvPr/>
          </p:nvSpPr>
          <p:spPr bwMode="gray">
            <a:xfrm>
              <a:off x="7586804" y="2538037"/>
              <a:ext cx="246660" cy="155694"/>
            </a:xfrm>
            <a:custGeom>
              <a:avLst/>
              <a:gdLst>
                <a:gd name="T0" fmla="*/ 2147483647 w 552"/>
                <a:gd name="T1" fmla="*/ 2147483647 h 348"/>
                <a:gd name="T2" fmla="*/ 2147483647 w 552"/>
                <a:gd name="T3" fmla="*/ 2147483647 h 348"/>
                <a:gd name="T4" fmla="*/ 2147483647 w 552"/>
                <a:gd name="T5" fmla="*/ 2147483647 h 348"/>
                <a:gd name="T6" fmla="*/ 2147483647 w 552"/>
                <a:gd name="T7" fmla="*/ 2147483647 h 348"/>
                <a:gd name="T8" fmla="*/ 2147483647 w 552"/>
                <a:gd name="T9" fmla="*/ 2147483647 h 348"/>
                <a:gd name="T10" fmla="*/ 2147483647 w 552"/>
                <a:gd name="T11" fmla="*/ 2147483647 h 348"/>
                <a:gd name="T12" fmla="*/ 2147483647 w 552"/>
                <a:gd name="T13" fmla="*/ 2147483647 h 348"/>
                <a:gd name="T14" fmla="*/ 2147483647 w 552"/>
                <a:gd name="T15" fmla="*/ 2147483647 h 348"/>
                <a:gd name="T16" fmla="*/ 2147483647 w 552"/>
                <a:gd name="T17" fmla="*/ 2147483647 h 348"/>
                <a:gd name="T18" fmla="*/ 2147483647 w 552"/>
                <a:gd name="T19" fmla="*/ 2147483647 h 348"/>
                <a:gd name="T20" fmla="*/ 2147483647 w 552"/>
                <a:gd name="T21" fmla="*/ 2147483647 h 348"/>
                <a:gd name="T22" fmla="*/ 2147483647 w 552"/>
                <a:gd name="T23" fmla="*/ 2147483647 h 348"/>
                <a:gd name="T24" fmla="*/ 2147483647 w 552"/>
                <a:gd name="T25" fmla="*/ 2147483647 h 348"/>
                <a:gd name="T26" fmla="*/ 2147483647 w 552"/>
                <a:gd name="T27" fmla="*/ 2147483647 h 348"/>
                <a:gd name="T28" fmla="*/ 2147483647 w 552"/>
                <a:gd name="T29" fmla="*/ 2147483647 h 348"/>
                <a:gd name="T30" fmla="*/ 2147483647 w 552"/>
                <a:gd name="T31" fmla="*/ 2147483647 h 348"/>
                <a:gd name="T32" fmla="*/ 2147483647 w 552"/>
                <a:gd name="T33" fmla="*/ 2147483647 h 348"/>
                <a:gd name="T34" fmla="*/ 2147483647 w 552"/>
                <a:gd name="T35" fmla="*/ 2147483647 h 348"/>
                <a:gd name="T36" fmla="*/ 2147483647 w 552"/>
                <a:gd name="T37" fmla="*/ 2147483647 h 348"/>
                <a:gd name="T38" fmla="*/ 2147483647 w 552"/>
                <a:gd name="T39" fmla="*/ 0 h 348"/>
                <a:gd name="T40" fmla="*/ 2147483647 w 552"/>
                <a:gd name="T41" fmla="*/ 2147483647 h 348"/>
                <a:gd name="T42" fmla="*/ 2147483647 w 552"/>
                <a:gd name="T43" fmla="*/ 2147483647 h 348"/>
                <a:gd name="T44" fmla="*/ 2147483647 w 552"/>
                <a:gd name="T45" fmla="*/ 2147483647 h 348"/>
                <a:gd name="T46" fmla="*/ 2147483647 w 552"/>
                <a:gd name="T47" fmla="*/ 2147483647 h 348"/>
                <a:gd name="T48" fmla="*/ 2147483647 w 552"/>
                <a:gd name="T49" fmla="*/ 2147483647 h 348"/>
                <a:gd name="T50" fmla="*/ 2147483647 w 552"/>
                <a:gd name="T51" fmla="*/ 2147483647 h 348"/>
                <a:gd name="T52" fmla="*/ 2147483647 w 552"/>
                <a:gd name="T53" fmla="*/ 2147483647 h 348"/>
                <a:gd name="T54" fmla="*/ 2147483647 w 552"/>
                <a:gd name="T55" fmla="*/ 2147483647 h 348"/>
                <a:gd name="T56" fmla="*/ 2147483647 w 552"/>
                <a:gd name="T57" fmla="*/ 2147483647 h 348"/>
                <a:gd name="T58" fmla="*/ 2147483647 w 552"/>
                <a:gd name="T59" fmla="*/ 2147483647 h 348"/>
                <a:gd name="T60" fmla="*/ 2147483647 w 552"/>
                <a:gd name="T61" fmla="*/ 2147483647 h 348"/>
                <a:gd name="T62" fmla="*/ 2147483647 w 552"/>
                <a:gd name="T63" fmla="*/ 2147483647 h 348"/>
                <a:gd name="T64" fmla="*/ 2147483647 w 552"/>
                <a:gd name="T65" fmla="*/ 2147483647 h 348"/>
                <a:gd name="T66" fmla="*/ 2147483647 w 552"/>
                <a:gd name="T67" fmla="*/ 2147483647 h 348"/>
                <a:gd name="T68" fmla="*/ 2147483647 w 552"/>
                <a:gd name="T69" fmla="*/ 2147483647 h 348"/>
                <a:gd name="T70" fmla="*/ 2147483647 w 552"/>
                <a:gd name="T71" fmla="*/ 2147483647 h 348"/>
                <a:gd name="T72" fmla="*/ 2147483647 w 552"/>
                <a:gd name="T73" fmla="*/ 2147483647 h 348"/>
                <a:gd name="T74" fmla="*/ 2147483647 w 552"/>
                <a:gd name="T75" fmla="*/ 2147483647 h 348"/>
                <a:gd name="T76" fmla="*/ 2147483647 w 552"/>
                <a:gd name="T77" fmla="*/ 2147483647 h 348"/>
                <a:gd name="T78" fmla="*/ 2147483647 w 552"/>
                <a:gd name="T79" fmla="*/ 2147483647 h 348"/>
                <a:gd name="T80" fmla="*/ 2147483647 w 552"/>
                <a:gd name="T81" fmla="*/ 2147483647 h 348"/>
                <a:gd name="T82" fmla="*/ 2147483647 w 552"/>
                <a:gd name="T83" fmla="*/ 2147483647 h 348"/>
                <a:gd name="T84" fmla="*/ 2147483647 w 552"/>
                <a:gd name="T85" fmla="*/ 2147483647 h 348"/>
                <a:gd name="T86" fmla="*/ 2147483647 w 552"/>
                <a:gd name="T87" fmla="*/ 2147483647 h 348"/>
                <a:gd name="T88" fmla="*/ 2147483647 w 552"/>
                <a:gd name="T89" fmla="*/ 2147483647 h 348"/>
                <a:gd name="T90" fmla="*/ 2147483647 w 552"/>
                <a:gd name="T91" fmla="*/ 2147483647 h 348"/>
                <a:gd name="T92" fmla="*/ 2147483647 w 552"/>
                <a:gd name="T93" fmla="*/ 2147483647 h 348"/>
                <a:gd name="T94" fmla="*/ 2147483647 w 552"/>
                <a:gd name="T95" fmla="*/ 2147483647 h 348"/>
                <a:gd name="T96" fmla="*/ 2147483647 w 552"/>
                <a:gd name="T97" fmla="*/ 2147483647 h 348"/>
                <a:gd name="T98" fmla="*/ 2147483647 w 552"/>
                <a:gd name="T99" fmla="*/ 2147483647 h 34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552"/>
                <a:gd name="T151" fmla="*/ 0 h 348"/>
                <a:gd name="T152" fmla="*/ 552 w 552"/>
                <a:gd name="T153" fmla="*/ 348 h 34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552" h="348">
                  <a:moveTo>
                    <a:pt x="528" y="270"/>
                  </a:moveTo>
                  <a:lnTo>
                    <a:pt x="516" y="246"/>
                  </a:lnTo>
                  <a:lnTo>
                    <a:pt x="516" y="204"/>
                  </a:lnTo>
                  <a:lnTo>
                    <a:pt x="510" y="198"/>
                  </a:lnTo>
                  <a:lnTo>
                    <a:pt x="498" y="192"/>
                  </a:lnTo>
                  <a:lnTo>
                    <a:pt x="492" y="192"/>
                  </a:lnTo>
                  <a:lnTo>
                    <a:pt x="480" y="186"/>
                  </a:lnTo>
                  <a:lnTo>
                    <a:pt x="456" y="186"/>
                  </a:lnTo>
                  <a:lnTo>
                    <a:pt x="450" y="192"/>
                  </a:lnTo>
                  <a:lnTo>
                    <a:pt x="438" y="192"/>
                  </a:lnTo>
                  <a:lnTo>
                    <a:pt x="426" y="180"/>
                  </a:lnTo>
                  <a:lnTo>
                    <a:pt x="426" y="168"/>
                  </a:lnTo>
                  <a:lnTo>
                    <a:pt x="432" y="156"/>
                  </a:lnTo>
                  <a:lnTo>
                    <a:pt x="432" y="144"/>
                  </a:lnTo>
                  <a:lnTo>
                    <a:pt x="414" y="144"/>
                  </a:lnTo>
                  <a:lnTo>
                    <a:pt x="414" y="120"/>
                  </a:lnTo>
                  <a:lnTo>
                    <a:pt x="396" y="114"/>
                  </a:lnTo>
                  <a:lnTo>
                    <a:pt x="384" y="126"/>
                  </a:lnTo>
                  <a:lnTo>
                    <a:pt x="342" y="126"/>
                  </a:lnTo>
                  <a:lnTo>
                    <a:pt x="336" y="132"/>
                  </a:lnTo>
                  <a:lnTo>
                    <a:pt x="324" y="138"/>
                  </a:lnTo>
                  <a:lnTo>
                    <a:pt x="312" y="138"/>
                  </a:lnTo>
                  <a:lnTo>
                    <a:pt x="312" y="132"/>
                  </a:lnTo>
                  <a:lnTo>
                    <a:pt x="306" y="132"/>
                  </a:lnTo>
                  <a:lnTo>
                    <a:pt x="294" y="138"/>
                  </a:lnTo>
                  <a:lnTo>
                    <a:pt x="264" y="108"/>
                  </a:lnTo>
                  <a:lnTo>
                    <a:pt x="258" y="114"/>
                  </a:lnTo>
                  <a:lnTo>
                    <a:pt x="246" y="120"/>
                  </a:lnTo>
                  <a:lnTo>
                    <a:pt x="240" y="126"/>
                  </a:lnTo>
                  <a:lnTo>
                    <a:pt x="222" y="126"/>
                  </a:lnTo>
                  <a:lnTo>
                    <a:pt x="210" y="114"/>
                  </a:lnTo>
                  <a:lnTo>
                    <a:pt x="186" y="114"/>
                  </a:lnTo>
                  <a:lnTo>
                    <a:pt x="174" y="108"/>
                  </a:lnTo>
                  <a:lnTo>
                    <a:pt x="156" y="108"/>
                  </a:lnTo>
                  <a:lnTo>
                    <a:pt x="150" y="114"/>
                  </a:lnTo>
                  <a:lnTo>
                    <a:pt x="138" y="114"/>
                  </a:lnTo>
                  <a:lnTo>
                    <a:pt x="126" y="120"/>
                  </a:lnTo>
                  <a:lnTo>
                    <a:pt x="120" y="114"/>
                  </a:lnTo>
                  <a:lnTo>
                    <a:pt x="120" y="108"/>
                  </a:lnTo>
                  <a:lnTo>
                    <a:pt x="114" y="102"/>
                  </a:lnTo>
                  <a:lnTo>
                    <a:pt x="114" y="90"/>
                  </a:lnTo>
                  <a:lnTo>
                    <a:pt x="126" y="84"/>
                  </a:lnTo>
                  <a:lnTo>
                    <a:pt x="132" y="78"/>
                  </a:lnTo>
                  <a:lnTo>
                    <a:pt x="132" y="66"/>
                  </a:lnTo>
                  <a:lnTo>
                    <a:pt x="138" y="60"/>
                  </a:lnTo>
                  <a:lnTo>
                    <a:pt x="150" y="60"/>
                  </a:lnTo>
                  <a:lnTo>
                    <a:pt x="186" y="72"/>
                  </a:lnTo>
                  <a:lnTo>
                    <a:pt x="198" y="78"/>
                  </a:lnTo>
                  <a:lnTo>
                    <a:pt x="204" y="78"/>
                  </a:lnTo>
                  <a:lnTo>
                    <a:pt x="210" y="72"/>
                  </a:lnTo>
                  <a:lnTo>
                    <a:pt x="210" y="66"/>
                  </a:lnTo>
                  <a:lnTo>
                    <a:pt x="204" y="60"/>
                  </a:lnTo>
                  <a:lnTo>
                    <a:pt x="198" y="60"/>
                  </a:lnTo>
                  <a:lnTo>
                    <a:pt x="186" y="54"/>
                  </a:lnTo>
                  <a:lnTo>
                    <a:pt x="180" y="48"/>
                  </a:lnTo>
                  <a:lnTo>
                    <a:pt x="174" y="48"/>
                  </a:lnTo>
                  <a:lnTo>
                    <a:pt x="198" y="12"/>
                  </a:lnTo>
                  <a:lnTo>
                    <a:pt x="192" y="6"/>
                  </a:lnTo>
                  <a:lnTo>
                    <a:pt x="180" y="0"/>
                  </a:lnTo>
                  <a:lnTo>
                    <a:pt x="162" y="0"/>
                  </a:lnTo>
                  <a:lnTo>
                    <a:pt x="156" y="12"/>
                  </a:lnTo>
                  <a:lnTo>
                    <a:pt x="144" y="18"/>
                  </a:lnTo>
                  <a:lnTo>
                    <a:pt x="138" y="30"/>
                  </a:lnTo>
                  <a:lnTo>
                    <a:pt x="132" y="30"/>
                  </a:lnTo>
                  <a:lnTo>
                    <a:pt x="114" y="12"/>
                  </a:lnTo>
                  <a:lnTo>
                    <a:pt x="102" y="12"/>
                  </a:lnTo>
                  <a:lnTo>
                    <a:pt x="102" y="24"/>
                  </a:lnTo>
                  <a:lnTo>
                    <a:pt x="96" y="30"/>
                  </a:lnTo>
                  <a:lnTo>
                    <a:pt x="96" y="42"/>
                  </a:lnTo>
                  <a:lnTo>
                    <a:pt x="108" y="54"/>
                  </a:lnTo>
                  <a:lnTo>
                    <a:pt x="108" y="60"/>
                  </a:lnTo>
                  <a:lnTo>
                    <a:pt x="66" y="60"/>
                  </a:lnTo>
                  <a:lnTo>
                    <a:pt x="90" y="84"/>
                  </a:lnTo>
                  <a:lnTo>
                    <a:pt x="72" y="96"/>
                  </a:lnTo>
                  <a:lnTo>
                    <a:pt x="78" y="96"/>
                  </a:lnTo>
                  <a:lnTo>
                    <a:pt x="78" y="108"/>
                  </a:lnTo>
                  <a:lnTo>
                    <a:pt x="54" y="120"/>
                  </a:lnTo>
                  <a:lnTo>
                    <a:pt x="6" y="120"/>
                  </a:lnTo>
                  <a:lnTo>
                    <a:pt x="0" y="126"/>
                  </a:lnTo>
                  <a:lnTo>
                    <a:pt x="0" y="144"/>
                  </a:lnTo>
                  <a:lnTo>
                    <a:pt x="18" y="144"/>
                  </a:lnTo>
                  <a:lnTo>
                    <a:pt x="30" y="156"/>
                  </a:lnTo>
                  <a:lnTo>
                    <a:pt x="36" y="156"/>
                  </a:lnTo>
                  <a:lnTo>
                    <a:pt x="42" y="162"/>
                  </a:lnTo>
                  <a:lnTo>
                    <a:pt x="54" y="162"/>
                  </a:lnTo>
                  <a:lnTo>
                    <a:pt x="66" y="174"/>
                  </a:lnTo>
                  <a:lnTo>
                    <a:pt x="66" y="180"/>
                  </a:lnTo>
                  <a:lnTo>
                    <a:pt x="60" y="186"/>
                  </a:lnTo>
                  <a:lnTo>
                    <a:pt x="60" y="204"/>
                  </a:lnTo>
                  <a:lnTo>
                    <a:pt x="66" y="210"/>
                  </a:lnTo>
                  <a:lnTo>
                    <a:pt x="78" y="216"/>
                  </a:lnTo>
                  <a:lnTo>
                    <a:pt x="90" y="228"/>
                  </a:lnTo>
                  <a:lnTo>
                    <a:pt x="90" y="246"/>
                  </a:lnTo>
                  <a:lnTo>
                    <a:pt x="84" y="258"/>
                  </a:lnTo>
                  <a:lnTo>
                    <a:pt x="72" y="264"/>
                  </a:lnTo>
                  <a:lnTo>
                    <a:pt x="66" y="276"/>
                  </a:lnTo>
                  <a:lnTo>
                    <a:pt x="60" y="282"/>
                  </a:lnTo>
                  <a:lnTo>
                    <a:pt x="60" y="306"/>
                  </a:lnTo>
                  <a:lnTo>
                    <a:pt x="66" y="312"/>
                  </a:lnTo>
                  <a:lnTo>
                    <a:pt x="78" y="318"/>
                  </a:lnTo>
                  <a:lnTo>
                    <a:pt x="84" y="324"/>
                  </a:lnTo>
                  <a:lnTo>
                    <a:pt x="90" y="324"/>
                  </a:lnTo>
                  <a:lnTo>
                    <a:pt x="108" y="306"/>
                  </a:lnTo>
                  <a:lnTo>
                    <a:pt x="120" y="300"/>
                  </a:lnTo>
                  <a:lnTo>
                    <a:pt x="126" y="294"/>
                  </a:lnTo>
                  <a:lnTo>
                    <a:pt x="138" y="294"/>
                  </a:lnTo>
                  <a:lnTo>
                    <a:pt x="144" y="300"/>
                  </a:lnTo>
                  <a:lnTo>
                    <a:pt x="150" y="312"/>
                  </a:lnTo>
                  <a:lnTo>
                    <a:pt x="156" y="318"/>
                  </a:lnTo>
                  <a:lnTo>
                    <a:pt x="162" y="318"/>
                  </a:lnTo>
                  <a:lnTo>
                    <a:pt x="162" y="288"/>
                  </a:lnTo>
                  <a:lnTo>
                    <a:pt x="174" y="276"/>
                  </a:lnTo>
                  <a:lnTo>
                    <a:pt x="186" y="270"/>
                  </a:lnTo>
                  <a:lnTo>
                    <a:pt x="204" y="270"/>
                  </a:lnTo>
                  <a:lnTo>
                    <a:pt x="216" y="282"/>
                  </a:lnTo>
                  <a:lnTo>
                    <a:pt x="222" y="258"/>
                  </a:lnTo>
                  <a:lnTo>
                    <a:pt x="216" y="258"/>
                  </a:lnTo>
                  <a:lnTo>
                    <a:pt x="210" y="252"/>
                  </a:lnTo>
                  <a:lnTo>
                    <a:pt x="210" y="246"/>
                  </a:lnTo>
                  <a:lnTo>
                    <a:pt x="222" y="234"/>
                  </a:lnTo>
                  <a:lnTo>
                    <a:pt x="228" y="234"/>
                  </a:lnTo>
                  <a:lnTo>
                    <a:pt x="234" y="228"/>
                  </a:lnTo>
                  <a:lnTo>
                    <a:pt x="234" y="204"/>
                  </a:lnTo>
                  <a:lnTo>
                    <a:pt x="240" y="198"/>
                  </a:lnTo>
                  <a:lnTo>
                    <a:pt x="258" y="198"/>
                  </a:lnTo>
                  <a:lnTo>
                    <a:pt x="276" y="216"/>
                  </a:lnTo>
                  <a:lnTo>
                    <a:pt x="276" y="246"/>
                  </a:lnTo>
                  <a:lnTo>
                    <a:pt x="294" y="246"/>
                  </a:lnTo>
                  <a:lnTo>
                    <a:pt x="306" y="312"/>
                  </a:lnTo>
                  <a:lnTo>
                    <a:pt x="306" y="318"/>
                  </a:lnTo>
                  <a:lnTo>
                    <a:pt x="336" y="348"/>
                  </a:lnTo>
                  <a:lnTo>
                    <a:pt x="342" y="348"/>
                  </a:lnTo>
                  <a:lnTo>
                    <a:pt x="348" y="342"/>
                  </a:lnTo>
                  <a:lnTo>
                    <a:pt x="360" y="336"/>
                  </a:lnTo>
                  <a:lnTo>
                    <a:pt x="366" y="324"/>
                  </a:lnTo>
                  <a:lnTo>
                    <a:pt x="372" y="318"/>
                  </a:lnTo>
                  <a:lnTo>
                    <a:pt x="390" y="318"/>
                  </a:lnTo>
                  <a:lnTo>
                    <a:pt x="396" y="312"/>
                  </a:lnTo>
                  <a:lnTo>
                    <a:pt x="402" y="300"/>
                  </a:lnTo>
                  <a:lnTo>
                    <a:pt x="408" y="294"/>
                  </a:lnTo>
                  <a:lnTo>
                    <a:pt x="432" y="282"/>
                  </a:lnTo>
                  <a:lnTo>
                    <a:pt x="456" y="282"/>
                  </a:lnTo>
                  <a:lnTo>
                    <a:pt x="456" y="300"/>
                  </a:lnTo>
                  <a:lnTo>
                    <a:pt x="492" y="288"/>
                  </a:lnTo>
                  <a:lnTo>
                    <a:pt x="516" y="288"/>
                  </a:lnTo>
                  <a:lnTo>
                    <a:pt x="522" y="294"/>
                  </a:lnTo>
                  <a:lnTo>
                    <a:pt x="546" y="294"/>
                  </a:lnTo>
                  <a:lnTo>
                    <a:pt x="552" y="288"/>
                  </a:lnTo>
                  <a:lnTo>
                    <a:pt x="540" y="276"/>
                  </a:lnTo>
                  <a:lnTo>
                    <a:pt x="534" y="276"/>
                  </a:lnTo>
                  <a:lnTo>
                    <a:pt x="528" y="270"/>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05" name="Taiwan" descr="© INSCALE GmbH, 05.05.2010&#10;http://www.presentationload.com/">
              <a:extLst>
                <a:ext uri="{FF2B5EF4-FFF2-40B4-BE49-F238E27FC236}">
                  <a16:creationId xmlns:a16="http://schemas.microsoft.com/office/drawing/2014/main" id="{36EE7695-D2AA-4FB4-9281-18F1C2182F7A}"/>
                </a:ext>
              </a:extLst>
            </p:cNvPr>
            <p:cNvSpPr>
              <a:spLocks/>
            </p:cNvSpPr>
            <p:nvPr/>
          </p:nvSpPr>
          <p:spPr bwMode="gray">
            <a:xfrm>
              <a:off x="9315175" y="3101333"/>
              <a:ext cx="54231" cy="120706"/>
            </a:xfrm>
            <a:custGeom>
              <a:avLst/>
              <a:gdLst>
                <a:gd name="T0" fmla="*/ 2147483647 w 120"/>
                <a:gd name="T1" fmla="*/ 2147483647 h 270"/>
                <a:gd name="T2" fmla="*/ 2147483647 w 120"/>
                <a:gd name="T3" fmla="*/ 2147483647 h 270"/>
                <a:gd name="T4" fmla="*/ 2147483647 w 120"/>
                <a:gd name="T5" fmla="*/ 2147483647 h 270"/>
                <a:gd name="T6" fmla="*/ 2147483647 w 120"/>
                <a:gd name="T7" fmla="*/ 2147483647 h 270"/>
                <a:gd name="T8" fmla="*/ 2147483647 w 120"/>
                <a:gd name="T9" fmla="*/ 2147483647 h 270"/>
                <a:gd name="T10" fmla="*/ 2147483647 w 120"/>
                <a:gd name="T11" fmla="*/ 2147483647 h 270"/>
                <a:gd name="T12" fmla="*/ 2147483647 w 120"/>
                <a:gd name="T13" fmla="*/ 2147483647 h 270"/>
                <a:gd name="T14" fmla="*/ 2147483647 w 120"/>
                <a:gd name="T15" fmla="*/ 2147483647 h 270"/>
                <a:gd name="T16" fmla="*/ 2147483647 w 120"/>
                <a:gd name="T17" fmla="*/ 2147483647 h 270"/>
                <a:gd name="T18" fmla="*/ 2147483647 w 120"/>
                <a:gd name="T19" fmla="*/ 2147483647 h 270"/>
                <a:gd name="T20" fmla="*/ 2147483647 w 120"/>
                <a:gd name="T21" fmla="*/ 0 h 270"/>
                <a:gd name="T22" fmla="*/ 2147483647 w 120"/>
                <a:gd name="T23" fmla="*/ 2147483647 h 270"/>
                <a:gd name="T24" fmla="*/ 2147483647 w 120"/>
                <a:gd name="T25" fmla="*/ 2147483647 h 270"/>
                <a:gd name="T26" fmla="*/ 2147483647 w 120"/>
                <a:gd name="T27" fmla="*/ 2147483647 h 270"/>
                <a:gd name="T28" fmla="*/ 2147483647 w 120"/>
                <a:gd name="T29" fmla="*/ 2147483647 h 270"/>
                <a:gd name="T30" fmla="*/ 0 w 120"/>
                <a:gd name="T31" fmla="*/ 2147483647 h 270"/>
                <a:gd name="T32" fmla="*/ 0 w 120"/>
                <a:gd name="T33" fmla="*/ 2147483647 h 270"/>
                <a:gd name="T34" fmla="*/ 2147483647 w 120"/>
                <a:gd name="T35" fmla="*/ 2147483647 h 270"/>
                <a:gd name="T36" fmla="*/ 2147483647 w 120"/>
                <a:gd name="T37" fmla="*/ 2147483647 h 270"/>
                <a:gd name="T38" fmla="*/ 2147483647 w 120"/>
                <a:gd name="T39" fmla="*/ 2147483647 h 270"/>
                <a:gd name="T40" fmla="*/ 2147483647 w 120"/>
                <a:gd name="T41" fmla="*/ 2147483647 h 270"/>
                <a:gd name="T42" fmla="*/ 2147483647 w 120"/>
                <a:gd name="T43" fmla="*/ 2147483647 h 270"/>
                <a:gd name="T44" fmla="*/ 2147483647 w 120"/>
                <a:gd name="T45" fmla="*/ 2147483647 h 270"/>
                <a:gd name="T46" fmla="*/ 2147483647 w 120"/>
                <a:gd name="T47" fmla="*/ 2147483647 h 270"/>
                <a:gd name="T48" fmla="*/ 2147483647 w 120"/>
                <a:gd name="T49" fmla="*/ 2147483647 h 270"/>
                <a:gd name="T50" fmla="*/ 2147483647 w 120"/>
                <a:gd name="T51" fmla="*/ 2147483647 h 27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20"/>
                <a:gd name="T79" fmla="*/ 0 h 270"/>
                <a:gd name="T80" fmla="*/ 120 w 120"/>
                <a:gd name="T81" fmla="*/ 270 h 270"/>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20" h="270">
                  <a:moveTo>
                    <a:pt x="84" y="270"/>
                  </a:moveTo>
                  <a:lnTo>
                    <a:pt x="84" y="222"/>
                  </a:lnTo>
                  <a:lnTo>
                    <a:pt x="90" y="216"/>
                  </a:lnTo>
                  <a:lnTo>
                    <a:pt x="102" y="192"/>
                  </a:lnTo>
                  <a:lnTo>
                    <a:pt x="102" y="102"/>
                  </a:lnTo>
                  <a:lnTo>
                    <a:pt x="108" y="96"/>
                  </a:lnTo>
                  <a:lnTo>
                    <a:pt x="114" y="84"/>
                  </a:lnTo>
                  <a:lnTo>
                    <a:pt x="114" y="54"/>
                  </a:lnTo>
                  <a:lnTo>
                    <a:pt x="120" y="36"/>
                  </a:lnTo>
                  <a:lnTo>
                    <a:pt x="120" y="24"/>
                  </a:lnTo>
                  <a:lnTo>
                    <a:pt x="72" y="0"/>
                  </a:lnTo>
                  <a:lnTo>
                    <a:pt x="48" y="30"/>
                  </a:lnTo>
                  <a:lnTo>
                    <a:pt x="42" y="42"/>
                  </a:lnTo>
                  <a:lnTo>
                    <a:pt x="30" y="78"/>
                  </a:lnTo>
                  <a:lnTo>
                    <a:pt x="12" y="114"/>
                  </a:lnTo>
                  <a:lnTo>
                    <a:pt x="0" y="150"/>
                  </a:lnTo>
                  <a:lnTo>
                    <a:pt x="0" y="168"/>
                  </a:lnTo>
                  <a:lnTo>
                    <a:pt x="6" y="180"/>
                  </a:lnTo>
                  <a:lnTo>
                    <a:pt x="18" y="192"/>
                  </a:lnTo>
                  <a:lnTo>
                    <a:pt x="24" y="204"/>
                  </a:lnTo>
                  <a:lnTo>
                    <a:pt x="36" y="210"/>
                  </a:lnTo>
                  <a:lnTo>
                    <a:pt x="42" y="222"/>
                  </a:lnTo>
                  <a:lnTo>
                    <a:pt x="42" y="228"/>
                  </a:lnTo>
                  <a:lnTo>
                    <a:pt x="48" y="234"/>
                  </a:lnTo>
                  <a:lnTo>
                    <a:pt x="60" y="258"/>
                  </a:lnTo>
                  <a:lnTo>
                    <a:pt x="84" y="270"/>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06" name="Syria" descr="© INSCALE GmbH, 05.05.2010&#10;http://www.presentationload.com/">
              <a:extLst>
                <a:ext uri="{FF2B5EF4-FFF2-40B4-BE49-F238E27FC236}">
                  <a16:creationId xmlns:a16="http://schemas.microsoft.com/office/drawing/2014/main" id="{DFA203F7-09B4-4295-B3B4-17BE60E53E1F}"/>
                </a:ext>
              </a:extLst>
            </p:cNvPr>
            <p:cNvSpPr>
              <a:spLocks/>
            </p:cNvSpPr>
            <p:nvPr/>
          </p:nvSpPr>
          <p:spPr bwMode="gray">
            <a:xfrm>
              <a:off x="6661391" y="2665742"/>
              <a:ext cx="201178" cy="185433"/>
            </a:xfrm>
            <a:custGeom>
              <a:avLst/>
              <a:gdLst>
                <a:gd name="T0" fmla="*/ 2147483647 w 450"/>
                <a:gd name="T1" fmla="*/ 2147483647 h 414"/>
                <a:gd name="T2" fmla="*/ 2147483647 w 450"/>
                <a:gd name="T3" fmla="*/ 2147483647 h 414"/>
                <a:gd name="T4" fmla="*/ 2147483647 w 450"/>
                <a:gd name="T5" fmla="*/ 2147483647 h 414"/>
                <a:gd name="T6" fmla="*/ 2147483647 w 450"/>
                <a:gd name="T7" fmla="*/ 0 h 414"/>
                <a:gd name="T8" fmla="*/ 2147483647 w 450"/>
                <a:gd name="T9" fmla="*/ 2147483647 h 414"/>
                <a:gd name="T10" fmla="*/ 2147483647 w 450"/>
                <a:gd name="T11" fmla="*/ 2147483647 h 414"/>
                <a:gd name="T12" fmla="*/ 2147483647 w 450"/>
                <a:gd name="T13" fmla="*/ 2147483647 h 414"/>
                <a:gd name="T14" fmla="*/ 2147483647 w 450"/>
                <a:gd name="T15" fmla="*/ 2147483647 h 414"/>
                <a:gd name="T16" fmla="*/ 2147483647 w 450"/>
                <a:gd name="T17" fmla="*/ 2147483647 h 414"/>
                <a:gd name="T18" fmla="*/ 2147483647 w 450"/>
                <a:gd name="T19" fmla="*/ 2147483647 h 414"/>
                <a:gd name="T20" fmla="*/ 2147483647 w 450"/>
                <a:gd name="T21" fmla="*/ 2147483647 h 414"/>
                <a:gd name="T22" fmla="*/ 2147483647 w 450"/>
                <a:gd name="T23" fmla="*/ 2147483647 h 414"/>
                <a:gd name="T24" fmla="*/ 2147483647 w 450"/>
                <a:gd name="T25" fmla="*/ 2147483647 h 414"/>
                <a:gd name="T26" fmla="*/ 2147483647 w 450"/>
                <a:gd name="T27" fmla="*/ 2147483647 h 414"/>
                <a:gd name="T28" fmla="*/ 2147483647 w 450"/>
                <a:gd name="T29" fmla="*/ 2147483647 h 414"/>
                <a:gd name="T30" fmla="*/ 2147483647 w 450"/>
                <a:gd name="T31" fmla="*/ 2147483647 h 414"/>
                <a:gd name="T32" fmla="*/ 2147483647 w 450"/>
                <a:gd name="T33" fmla="*/ 2147483647 h 414"/>
                <a:gd name="T34" fmla="*/ 2147483647 w 450"/>
                <a:gd name="T35" fmla="*/ 2147483647 h 414"/>
                <a:gd name="T36" fmla="*/ 2147483647 w 450"/>
                <a:gd name="T37" fmla="*/ 2147483647 h 414"/>
                <a:gd name="T38" fmla="*/ 2147483647 w 450"/>
                <a:gd name="T39" fmla="*/ 2147483647 h 414"/>
                <a:gd name="T40" fmla="*/ 2147483647 w 450"/>
                <a:gd name="T41" fmla="*/ 2147483647 h 414"/>
                <a:gd name="T42" fmla="*/ 2147483647 w 450"/>
                <a:gd name="T43" fmla="*/ 2147483647 h 414"/>
                <a:gd name="T44" fmla="*/ 2147483647 w 450"/>
                <a:gd name="T45" fmla="*/ 2147483647 h 414"/>
                <a:gd name="T46" fmla="*/ 2147483647 w 450"/>
                <a:gd name="T47" fmla="*/ 2147483647 h 414"/>
                <a:gd name="T48" fmla="*/ 2147483647 w 450"/>
                <a:gd name="T49" fmla="*/ 2147483647 h 414"/>
                <a:gd name="T50" fmla="*/ 2147483647 w 450"/>
                <a:gd name="T51" fmla="*/ 2147483647 h 414"/>
                <a:gd name="T52" fmla="*/ 2147483647 w 450"/>
                <a:gd name="T53" fmla="*/ 2147483647 h 414"/>
                <a:gd name="T54" fmla="*/ 2147483647 w 450"/>
                <a:gd name="T55" fmla="*/ 2147483647 h 414"/>
                <a:gd name="T56" fmla="*/ 2147483647 w 450"/>
                <a:gd name="T57" fmla="*/ 2147483647 h 414"/>
                <a:gd name="T58" fmla="*/ 2147483647 w 450"/>
                <a:gd name="T59" fmla="*/ 2147483647 h 414"/>
                <a:gd name="T60" fmla="*/ 2147483647 w 450"/>
                <a:gd name="T61" fmla="*/ 2147483647 h 414"/>
                <a:gd name="T62" fmla="*/ 2147483647 w 450"/>
                <a:gd name="T63" fmla="*/ 2147483647 h 414"/>
                <a:gd name="T64" fmla="*/ 2147483647 w 450"/>
                <a:gd name="T65" fmla="*/ 2147483647 h 414"/>
                <a:gd name="T66" fmla="*/ 2147483647 w 450"/>
                <a:gd name="T67" fmla="*/ 2147483647 h 414"/>
                <a:gd name="T68" fmla="*/ 2147483647 w 450"/>
                <a:gd name="T69" fmla="*/ 2147483647 h 414"/>
                <a:gd name="T70" fmla="*/ 2147483647 w 450"/>
                <a:gd name="T71" fmla="*/ 2147483647 h 414"/>
                <a:gd name="T72" fmla="*/ 2147483647 w 450"/>
                <a:gd name="T73" fmla="*/ 2147483647 h 414"/>
                <a:gd name="T74" fmla="*/ 2147483647 w 450"/>
                <a:gd name="T75" fmla="*/ 2147483647 h 414"/>
                <a:gd name="T76" fmla="*/ 2147483647 w 450"/>
                <a:gd name="T77" fmla="*/ 2147483647 h 414"/>
                <a:gd name="T78" fmla="*/ 2147483647 w 450"/>
                <a:gd name="T79" fmla="*/ 2147483647 h 414"/>
                <a:gd name="T80" fmla="*/ 2147483647 w 450"/>
                <a:gd name="T81" fmla="*/ 2147483647 h 414"/>
                <a:gd name="T82" fmla="*/ 2147483647 w 450"/>
                <a:gd name="T83" fmla="*/ 2147483647 h 414"/>
                <a:gd name="T84" fmla="*/ 2147483647 w 450"/>
                <a:gd name="T85" fmla="*/ 2147483647 h 414"/>
                <a:gd name="T86" fmla="*/ 2147483647 w 450"/>
                <a:gd name="T87" fmla="*/ 2147483647 h 414"/>
                <a:gd name="T88" fmla="*/ 2147483647 w 450"/>
                <a:gd name="T89" fmla="*/ 2147483647 h 414"/>
                <a:gd name="T90" fmla="*/ 2147483647 w 450"/>
                <a:gd name="T91" fmla="*/ 2147483647 h 414"/>
                <a:gd name="T92" fmla="*/ 2147483647 w 450"/>
                <a:gd name="T93" fmla="*/ 2147483647 h 414"/>
                <a:gd name="T94" fmla="*/ 2147483647 w 450"/>
                <a:gd name="T95" fmla="*/ 2147483647 h 414"/>
                <a:gd name="T96" fmla="*/ 2147483647 w 450"/>
                <a:gd name="T97" fmla="*/ 2147483647 h 41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50"/>
                <a:gd name="T148" fmla="*/ 0 h 414"/>
                <a:gd name="T149" fmla="*/ 450 w 450"/>
                <a:gd name="T150" fmla="*/ 414 h 41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50" h="414">
                  <a:moveTo>
                    <a:pt x="426" y="60"/>
                  </a:moveTo>
                  <a:lnTo>
                    <a:pt x="432" y="54"/>
                  </a:lnTo>
                  <a:lnTo>
                    <a:pt x="438" y="42"/>
                  </a:lnTo>
                  <a:lnTo>
                    <a:pt x="450" y="30"/>
                  </a:lnTo>
                  <a:lnTo>
                    <a:pt x="444" y="30"/>
                  </a:lnTo>
                  <a:lnTo>
                    <a:pt x="438" y="24"/>
                  </a:lnTo>
                  <a:lnTo>
                    <a:pt x="438" y="0"/>
                  </a:lnTo>
                  <a:lnTo>
                    <a:pt x="432" y="0"/>
                  </a:lnTo>
                  <a:lnTo>
                    <a:pt x="432" y="6"/>
                  </a:lnTo>
                  <a:lnTo>
                    <a:pt x="426" y="18"/>
                  </a:lnTo>
                  <a:lnTo>
                    <a:pt x="402" y="18"/>
                  </a:lnTo>
                  <a:lnTo>
                    <a:pt x="390" y="30"/>
                  </a:lnTo>
                  <a:lnTo>
                    <a:pt x="372" y="30"/>
                  </a:lnTo>
                  <a:lnTo>
                    <a:pt x="366" y="24"/>
                  </a:lnTo>
                  <a:lnTo>
                    <a:pt x="318" y="24"/>
                  </a:lnTo>
                  <a:lnTo>
                    <a:pt x="306" y="30"/>
                  </a:lnTo>
                  <a:lnTo>
                    <a:pt x="294" y="42"/>
                  </a:lnTo>
                  <a:lnTo>
                    <a:pt x="282" y="48"/>
                  </a:lnTo>
                  <a:lnTo>
                    <a:pt x="276" y="54"/>
                  </a:lnTo>
                  <a:lnTo>
                    <a:pt x="258" y="54"/>
                  </a:lnTo>
                  <a:lnTo>
                    <a:pt x="246" y="60"/>
                  </a:lnTo>
                  <a:lnTo>
                    <a:pt x="234" y="60"/>
                  </a:lnTo>
                  <a:lnTo>
                    <a:pt x="222" y="54"/>
                  </a:lnTo>
                  <a:lnTo>
                    <a:pt x="204" y="54"/>
                  </a:lnTo>
                  <a:lnTo>
                    <a:pt x="192" y="42"/>
                  </a:lnTo>
                  <a:lnTo>
                    <a:pt x="180" y="36"/>
                  </a:lnTo>
                  <a:lnTo>
                    <a:pt x="174" y="30"/>
                  </a:lnTo>
                  <a:lnTo>
                    <a:pt x="168" y="30"/>
                  </a:lnTo>
                  <a:lnTo>
                    <a:pt x="150" y="48"/>
                  </a:lnTo>
                  <a:lnTo>
                    <a:pt x="144" y="48"/>
                  </a:lnTo>
                  <a:lnTo>
                    <a:pt x="138" y="54"/>
                  </a:lnTo>
                  <a:lnTo>
                    <a:pt x="120" y="60"/>
                  </a:lnTo>
                  <a:lnTo>
                    <a:pt x="84" y="60"/>
                  </a:lnTo>
                  <a:lnTo>
                    <a:pt x="84" y="54"/>
                  </a:lnTo>
                  <a:lnTo>
                    <a:pt x="90" y="48"/>
                  </a:lnTo>
                  <a:lnTo>
                    <a:pt x="66" y="48"/>
                  </a:lnTo>
                  <a:lnTo>
                    <a:pt x="66" y="78"/>
                  </a:lnTo>
                  <a:lnTo>
                    <a:pt x="72" y="78"/>
                  </a:lnTo>
                  <a:lnTo>
                    <a:pt x="72" y="102"/>
                  </a:lnTo>
                  <a:lnTo>
                    <a:pt x="60" y="102"/>
                  </a:lnTo>
                  <a:lnTo>
                    <a:pt x="54" y="96"/>
                  </a:lnTo>
                  <a:lnTo>
                    <a:pt x="54" y="114"/>
                  </a:lnTo>
                  <a:lnTo>
                    <a:pt x="48" y="120"/>
                  </a:lnTo>
                  <a:lnTo>
                    <a:pt x="48" y="126"/>
                  </a:lnTo>
                  <a:lnTo>
                    <a:pt x="36" y="126"/>
                  </a:lnTo>
                  <a:lnTo>
                    <a:pt x="24" y="114"/>
                  </a:lnTo>
                  <a:lnTo>
                    <a:pt x="18" y="120"/>
                  </a:lnTo>
                  <a:lnTo>
                    <a:pt x="12" y="132"/>
                  </a:lnTo>
                  <a:lnTo>
                    <a:pt x="12" y="150"/>
                  </a:lnTo>
                  <a:lnTo>
                    <a:pt x="6" y="150"/>
                  </a:lnTo>
                  <a:lnTo>
                    <a:pt x="0" y="198"/>
                  </a:lnTo>
                  <a:lnTo>
                    <a:pt x="6" y="204"/>
                  </a:lnTo>
                  <a:lnTo>
                    <a:pt x="18" y="210"/>
                  </a:lnTo>
                  <a:lnTo>
                    <a:pt x="24" y="216"/>
                  </a:lnTo>
                  <a:lnTo>
                    <a:pt x="24" y="222"/>
                  </a:lnTo>
                  <a:lnTo>
                    <a:pt x="72" y="222"/>
                  </a:lnTo>
                  <a:lnTo>
                    <a:pt x="66" y="234"/>
                  </a:lnTo>
                  <a:lnTo>
                    <a:pt x="72" y="240"/>
                  </a:lnTo>
                  <a:lnTo>
                    <a:pt x="78" y="252"/>
                  </a:lnTo>
                  <a:lnTo>
                    <a:pt x="78" y="270"/>
                  </a:lnTo>
                  <a:lnTo>
                    <a:pt x="72" y="282"/>
                  </a:lnTo>
                  <a:lnTo>
                    <a:pt x="66" y="282"/>
                  </a:lnTo>
                  <a:lnTo>
                    <a:pt x="54" y="288"/>
                  </a:lnTo>
                  <a:lnTo>
                    <a:pt x="48" y="288"/>
                  </a:lnTo>
                  <a:lnTo>
                    <a:pt x="42" y="294"/>
                  </a:lnTo>
                  <a:lnTo>
                    <a:pt x="42" y="318"/>
                  </a:lnTo>
                  <a:lnTo>
                    <a:pt x="24" y="336"/>
                  </a:lnTo>
                  <a:lnTo>
                    <a:pt x="30" y="378"/>
                  </a:lnTo>
                  <a:lnTo>
                    <a:pt x="36" y="378"/>
                  </a:lnTo>
                  <a:lnTo>
                    <a:pt x="72" y="396"/>
                  </a:lnTo>
                  <a:lnTo>
                    <a:pt x="84" y="408"/>
                  </a:lnTo>
                  <a:lnTo>
                    <a:pt x="96" y="414"/>
                  </a:lnTo>
                  <a:lnTo>
                    <a:pt x="114" y="414"/>
                  </a:lnTo>
                  <a:lnTo>
                    <a:pt x="174" y="384"/>
                  </a:lnTo>
                  <a:lnTo>
                    <a:pt x="204" y="354"/>
                  </a:lnTo>
                  <a:lnTo>
                    <a:pt x="228" y="336"/>
                  </a:lnTo>
                  <a:lnTo>
                    <a:pt x="240" y="324"/>
                  </a:lnTo>
                  <a:lnTo>
                    <a:pt x="300" y="276"/>
                  </a:lnTo>
                  <a:lnTo>
                    <a:pt x="312" y="270"/>
                  </a:lnTo>
                  <a:lnTo>
                    <a:pt x="372" y="246"/>
                  </a:lnTo>
                  <a:lnTo>
                    <a:pt x="396" y="234"/>
                  </a:lnTo>
                  <a:lnTo>
                    <a:pt x="402" y="228"/>
                  </a:lnTo>
                  <a:lnTo>
                    <a:pt x="402" y="222"/>
                  </a:lnTo>
                  <a:lnTo>
                    <a:pt x="384" y="204"/>
                  </a:lnTo>
                  <a:lnTo>
                    <a:pt x="384" y="198"/>
                  </a:lnTo>
                  <a:lnTo>
                    <a:pt x="390" y="180"/>
                  </a:lnTo>
                  <a:lnTo>
                    <a:pt x="396" y="168"/>
                  </a:lnTo>
                  <a:lnTo>
                    <a:pt x="396" y="138"/>
                  </a:lnTo>
                  <a:lnTo>
                    <a:pt x="390" y="126"/>
                  </a:lnTo>
                  <a:lnTo>
                    <a:pt x="390" y="114"/>
                  </a:lnTo>
                  <a:lnTo>
                    <a:pt x="384" y="108"/>
                  </a:lnTo>
                  <a:lnTo>
                    <a:pt x="378" y="96"/>
                  </a:lnTo>
                  <a:lnTo>
                    <a:pt x="378" y="84"/>
                  </a:lnTo>
                  <a:lnTo>
                    <a:pt x="384" y="72"/>
                  </a:lnTo>
                  <a:lnTo>
                    <a:pt x="390" y="66"/>
                  </a:lnTo>
                  <a:lnTo>
                    <a:pt x="402" y="66"/>
                  </a:lnTo>
                  <a:lnTo>
                    <a:pt x="414" y="60"/>
                  </a:lnTo>
                  <a:lnTo>
                    <a:pt x="426" y="60"/>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07" name="Switzerland" descr="© INSCALE GmbH, 05.05.2010&#10;http://www.presentationload.com/">
              <a:extLst>
                <a:ext uri="{FF2B5EF4-FFF2-40B4-BE49-F238E27FC236}">
                  <a16:creationId xmlns:a16="http://schemas.microsoft.com/office/drawing/2014/main" id="{F0E0EE69-F321-4DDC-9278-CF5BEF0D9D1F}"/>
                </a:ext>
              </a:extLst>
            </p:cNvPr>
            <p:cNvSpPr>
              <a:spLocks/>
            </p:cNvSpPr>
            <p:nvPr/>
          </p:nvSpPr>
          <p:spPr bwMode="gray">
            <a:xfrm>
              <a:off x="5783211" y="2293127"/>
              <a:ext cx="129453" cy="71725"/>
            </a:xfrm>
            <a:custGeom>
              <a:avLst/>
              <a:gdLst>
                <a:gd name="T0" fmla="*/ 2147483647 w 288"/>
                <a:gd name="T1" fmla="*/ 2147483647 h 162"/>
                <a:gd name="T2" fmla="*/ 2147483647 w 288"/>
                <a:gd name="T3" fmla="*/ 2147483647 h 162"/>
                <a:gd name="T4" fmla="*/ 2147483647 w 288"/>
                <a:gd name="T5" fmla="*/ 2147483647 h 162"/>
                <a:gd name="T6" fmla="*/ 2147483647 w 288"/>
                <a:gd name="T7" fmla="*/ 2147483647 h 162"/>
                <a:gd name="T8" fmla="*/ 2147483647 w 288"/>
                <a:gd name="T9" fmla="*/ 2147483647 h 162"/>
                <a:gd name="T10" fmla="*/ 2147483647 w 288"/>
                <a:gd name="T11" fmla="*/ 2147483647 h 162"/>
                <a:gd name="T12" fmla="*/ 2147483647 w 288"/>
                <a:gd name="T13" fmla="*/ 2147483647 h 162"/>
                <a:gd name="T14" fmla="*/ 0 w 288"/>
                <a:gd name="T15" fmla="*/ 2147483647 h 162"/>
                <a:gd name="T16" fmla="*/ 2147483647 w 288"/>
                <a:gd name="T17" fmla="*/ 2147483647 h 162"/>
                <a:gd name="T18" fmla="*/ 2147483647 w 288"/>
                <a:gd name="T19" fmla="*/ 2147483647 h 162"/>
                <a:gd name="T20" fmla="*/ 2147483647 w 288"/>
                <a:gd name="T21" fmla="*/ 2147483647 h 162"/>
                <a:gd name="T22" fmla="*/ 2147483647 w 288"/>
                <a:gd name="T23" fmla="*/ 2147483647 h 162"/>
                <a:gd name="T24" fmla="*/ 2147483647 w 288"/>
                <a:gd name="T25" fmla="*/ 2147483647 h 162"/>
                <a:gd name="T26" fmla="*/ 2147483647 w 288"/>
                <a:gd name="T27" fmla="*/ 2147483647 h 162"/>
                <a:gd name="T28" fmla="*/ 2147483647 w 288"/>
                <a:gd name="T29" fmla="*/ 2147483647 h 162"/>
                <a:gd name="T30" fmla="*/ 2147483647 w 288"/>
                <a:gd name="T31" fmla="*/ 2147483647 h 162"/>
                <a:gd name="T32" fmla="*/ 2147483647 w 288"/>
                <a:gd name="T33" fmla="*/ 2147483647 h 162"/>
                <a:gd name="T34" fmla="*/ 2147483647 w 288"/>
                <a:gd name="T35" fmla="*/ 2147483647 h 162"/>
                <a:gd name="T36" fmla="*/ 2147483647 w 288"/>
                <a:gd name="T37" fmla="*/ 2147483647 h 162"/>
                <a:gd name="T38" fmla="*/ 2147483647 w 288"/>
                <a:gd name="T39" fmla="*/ 2147483647 h 162"/>
                <a:gd name="T40" fmla="*/ 2147483647 w 288"/>
                <a:gd name="T41" fmla="*/ 2147483647 h 162"/>
                <a:gd name="T42" fmla="*/ 2147483647 w 288"/>
                <a:gd name="T43" fmla="*/ 2147483647 h 162"/>
                <a:gd name="T44" fmla="*/ 2147483647 w 288"/>
                <a:gd name="T45" fmla="*/ 2147483647 h 162"/>
                <a:gd name="T46" fmla="*/ 2147483647 w 288"/>
                <a:gd name="T47" fmla="*/ 2147483647 h 162"/>
                <a:gd name="T48" fmla="*/ 2147483647 w 288"/>
                <a:gd name="T49" fmla="*/ 2147483647 h 162"/>
                <a:gd name="T50" fmla="*/ 2147483647 w 288"/>
                <a:gd name="T51" fmla="*/ 2147483647 h 162"/>
                <a:gd name="T52" fmla="*/ 2147483647 w 288"/>
                <a:gd name="T53" fmla="*/ 2147483647 h 162"/>
                <a:gd name="T54" fmla="*/ 2147483647 w 288"/>
                <a:gd name="T55" fmla="*/ 2147483647 h 162"/>
                <a:gd name="T56" fmla="*/ 2147483647 w 288"/>
                <a:gd name="T57" fmla="*/ 2147483647 h 162"/>
                <a:gd name="T58" fmla="*/ 2147483647 w 288"/>
                <a:gd name="T59" fmla="*/ 2147483647 h 162"/>
                <a:gd name="T60" fmla="*/ 2147483647 w 288"/>
                <a:gd name="T61" fmla="*/ 2147483647 h 162"/>
                <a:gd name="T62" fmla="*/ 2147483647 w 288"/>
                <a:gd name="T63" fmla="*/ 2147483647 h 162"/>
                <a:gd name="T64" fmla="*/ 2147483647 w 288"/>
                <a:gd name="T65" fmla="*/ 2147483647 h 162"/>
                <a:gd name="T66" fmla="*/ 2147483647 w 288"/>
                <a:gd name="T67" fmla="*/ 0 h 162"/>
                <a:gd name="T68" fmla="*/ 2147483647 w 288"/>
                <a:gd name="T69" fmla="*/ 2147483647 h 162"/>
                <a:gd name="T70" fmla="*/ 2147483647 w 288"/>
                <a:gd name="T71" fmla="*/ 2147483647 h 162"/>
                <a:gd name="T72" fmla="*/ 2147483647 w 288"/>
                <a:gd name="T73" fmla="*/ 2147483647 h 16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88"/>
                <a:gd name="T112" fmla="*/ 0 h 162"/>
                <a:gd name="T113" fmla="*/ 288 w 288"/>
                <a:gd name="T114" fmla="*/ 162 h 16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88" h="162">
                  <a:moveTo>
                    <a:pt x="132" y="24"/>
                  </a:moveTo>
                  <a:lnTo>
                    <a:pt x="96" y="24"/>
                  </a:lnTo>
                  <a:lnTo>
                    <a:pt x="90" y="42"/>
                  </a:lnTo>
                  <a:lnTo>
                    <a:pt x="72" y="30"/>
                  </a:lnTo>
                  <a:lnTo>
                    <a:pt x="66" y="42"/>
                  </a:lnTo>
                  <a:lnTo>
                    <a:pt x="60" y="48"/>
                  </a:lnTo>
                  <a:lnTo>
                    <a:pt x="54" y="60"/>
                  </a:lnTo>
                  <a:lnTo>
                    <a:pt x="48" y="66"/>
                  </a:lnTo>
                  <a:lnTo>
                    <a:pt x="30" y="66"/>
                  </a:lnTo>
                  <a:lnTo>
                    <a:pt x="30" y="78"/>
                  </a:lnTo>
                  <a:lnTo>
                    <a:pt x="18" y="90"/>
                  </a:lnTo>
                  <a:lnTo>
                    <a:pt x="12" y="102"/>
                  </a:lnTo>
                  <a:lnTo>
                    <a:pt x="0" y="108"/>
                  </a:lnTo>
                  <a:lnTo>
                    <a:pt x="6" y="120"/>
                  </a:lnTo>
                  <a:lnTo>
                    <a:pt x="0" y="126"/>
                  </a:lnTo>
                  <a:lnTo>
                    <a:pt x="0" y="132"/>
                  </a:lnTo>
                  <a:lnTo>
                    <a:pt x="6" y="132"/>
                  </a:lnTo>
                  <a:lnTo>
                    <a:pt x="30" y="108"/>
                  </a:lnTo>
                  <a:lnTo>
                    <a:pt x="48" y="108"/>
                  </a:lnTo>
                  <a:lnTo>
                    <a:pt x="54" y="114"/>
                  </a:lnTo>
                  <a:lnTo>
                    <a:pt x="48" y="138"/>
                  </a:lnTo>
                  <a:lnTo>
                    <a:pt x="60" y="150"/>
                  </a:lnTo>
                  <a:lnTo>
                    <a:pt x="60" y="156"/>
                  </a:lnTo>
                  <a:lnTo>
                    <a:pt x="72" y="156"/>
                  </a:lnTo>
                  <a:lnTo>
                    <a:pt x="84" y="144"/>
                  </a:lnTo>
                  <a:lnTo>
                    <a:pt x="96" y="144"/>
                  </a:lnTo>
                  <a:lnTo>
                    <a:pt x="108" y="156"/>
                  </a:lnTo>
                  <a:lnTo>
                    <a:pt x="114" y="156"/>
                  </a:lnTo>
                  <a:lnTo>
                    <a:pt x="132" y="138"/>
                  </a:lnTo>
                  <a:lnTo>
                    <a:pt x="132" y="120"/>
                  </a:lnTo>
                  <a:lnTo>
                    <a:pt x="138" y="114"/>
                  </a:lnTo>
                  <a:lnTo>
                    <a:pt x="150" y="114"/>
                  </a:lnTo>
                  <a:lnTo>
                    <a:pt x="156" y="120"/>
                  </a:lnTo>
                  <a:lnTo>
                    <a:pt x="156" y="126"/>
                  </a:lnTo>
                  <a:lnTo>
                    <a:pt x="162" y="132"/>
                  </a:lnTo>
                  <a:lnTo>
                    <a:pt x="162" y="138"/>
                  </a:lnTo>
                  <a:lnTo>
                    <a:pt x="168" y="138"/>
                  </a:lnTo>
                  <a:lnTo>
                    <a:pt x="192" y="162"/>
                  </a:lnTo>
                  <a:lnTo>
                    <a:pt x="192" y="144"/>
                  </a:lnTo>
                  <a:lnTo>
                    <a:pt x="204" y="132"/>
                  </a:lnTo>
                  <a:lnTo>
                    <a:pt x="210" y="108"/>
                  </a:lnTo>
                  <a:lnTo>
                    <a:pt x="222" y="126"/>
                  </a:lnTo>
                  <a:lnTo>
                    <a:pt x="240" y="120"/>
                  </a:lnTo>
                  <a:lnTo>
                    <a:pt x="258" y="132"/>
                  </a:lnTo>
                  <a:lnTo>
                    <a:pt x="264" y="120"/>
                  </a:lnTo>
                  <a:lnTo>
                    <a:pt x="252" y="108"/>
                  </a:lnTo>
                  <a:lnTo>
                    <a:pt x="252" y="102"/>
                  </a:lnTo>
                  <a:lnTo>
                    <a:pt x="276" y="102"/>
                  </a:lnTo>
                  <a:lnTo>
                    <a:pt x="282" y="84"/>
                  </a:lnTo>
                  <a:lnTo>
                    <a:pt x="288" y="84"/>
                  </a:lnTo>
                  <a:lnTo>
                    <a:pt x="288" y="78"/>
                  </a:lnTo>
                  <a:lnTo>
                    <a:pt x="276" y="66"/>
                  </a:lnTo>
                  <a:lnTo>
                    <a:pt x="270" y="66"/>
                  </a:lnTo>
                  <a:lnTo>
                    <a:pt x="252" y="84"/>
                  </a:lnTo>
                  <a:lnTo>
                    <a:pt x="246" y="84"/>
                  </a:lnTo>
                  <a:lnTo>
                    <a:pt x="246" y="66"/>
                  </a:lnTo>
                  <a:lnTo>
                    <a:pt x="210" y="66"/>
                  </a:lnTo>
                  <a:lnTo>
                    <a:pt x="210" y="60"/>
                  </a:lnTo>
                  <a:lnTo>
                    <a:pt x="216" y="48"/>
                  </a:lnTo>
                  <a:lnTo>
                    <a:pt x="222" y="42"/>
                  </a:lnTo>
                  <a:lnTo>
                    <a:pt x="228" y="42"/>
                  </a:lnTo>
                  <a:lnTo>
                    <a:pt x="228" y="30"/>
                  </a:lnTo>
                  <a:lnTo>
                    <a:pt x="216" y="30"/>
                  </a:lnTo>
                  <a:lnTo>
                    <a:pt x="210" y="18"/>
                  </a:lnTo>
                  <a:lnTo>
                    <a:pt x="192" y="12"/>
                  </a:lnTo>
                  <a:lnTo>
                    <a:pt x="180" y="12"/>
                  </a:lnTo>
                  <a:lnTo>
                    <a:pt x="174" y="6"/>
                  </a:lnTo>
                  <a:lnTo>
                    <a:pt x="162" y="0"/>
                  </a:lnTo>
                  <a:lnTo>
                    <a:pt x="156" y="0"/>
                  </a:lnTo>
                  <a:lnTo>
                    <a:pt x="150" y="6"/>
                  </a:lnTo>
                  <a:lnTo>
                    <a:pt x="150" y="18"/>
                  </a:lnTo>
                  <a:lnTo>
                    <a:pt x="156" y="24"/>
                  </a:lnTo>
                  <a:lnTo>
                    <a:pt x="150" y="18"/>
                  </a:lnTo>
                  <a:lnTo>
                    <a:pt x="132" y="24"/>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08" name="Sweden" descr="© INSCALE GmbH, 05.05.2010&#10;http://www.presentationload.com/">
              <a:extLst>
                <a:ext uri="{FF2B5EF4-FFF2-40B4-BE49-F238E27FC236}">
                  <a16:creationId xmlns:a16="http://schemas.microsoft.com/office/drawing/2014/main" id="{6D724627-A880-41F2-AE79-71923C845A12}"/>
                </a:ext>
              </a:extLst>
            </p:cNvPr>
            <p:cNvSpPr>
              <a:spLocks noEditPoints="1"/>
            </p:cNvSpPr>
            <p:nvPr/>
          </p:nvSpPr>
          <p:spPr bwMode="gray">
            <a:xfrm>
              <a:off x="5930158" y="1589882"/>
              <a:ext cx="309638" cy="442589"/>
            </a:xfrm>
            <a:custGeom>
              <a:avLst/>
              <a:gdLst>
                <a:gd name="T0" fmla="*/ 2147483647 w 690"/>
                <a:gd name="T1" fmla="*/ 2147483647 h 990"/>
                <a:gd name="T2" fmla="*/ 2147483647 w 690"/>
                <a:gd name="T3" fmla="*/ 2147483647 h 990"/>
                <a:gd name="T4" fmla="*/ 2147483647 w 690"/>
                <a:gd name="T5" fmla="*/ 2147483647 h 990"/>
                <a:gd name="T6" fmla="*/ 2147483647 w 690"/>
                <a:gd name="T7" fmla="*/ 2147483647 h 990"/>
                <a:gd name="T8" fmla="*/ 2147483647 w 690"/>
                <a:gd name="T9" fmla="*/ 2147483647 h 990"/>
                <a:gd name="T10" fmla="*/ 2147483647 w 690"/>
                <a:gd name="T11" fmla="*/ 2147483647 h 990"/>
                <a:gd name="T12" fmla="*/ 2147483647 w 690"/>
                <a:gd name="T13" fmla="*/ 2147483647 h 990"/>
                <a:gd name="T14" fmla="*/ 2147483647 w 690"/>
                <a:gd name="T15" fmla="*/ 2147483647 h 990"/>
                <a:gd name="T16" fmla="*/ 2147483647 w 690"/>
                <a:gd name="T17" fmla="*/ 2147483647 h 990"/>
                <a:gd name="T18" fmla="*/ 2147483647 w 690"/>
                <a:gd name="T19" fmla="*/ 2147483647 h 990"/>
                <a:gd name="T20" fmla="*/ 2147483647 w 690"/>
                <a:gd name="T21" fmla="*/ 2147483647 h 990"/>
                <a:gd name="T22" fmla="*/ 2147483647 w 690"/>
                <a:gd name="T23" fmla="*/ 2147483647 h 990"/>
                <a:gd name="T24" fmla="*/ 2147483647 w 690"/>
                <a:gd name="T25" fmla="*/ 2147483647 h 990"/>
                <a:gd name="T26" fmla="*/ 2147483647 w 690"/>
                <a:gd name="T27" fmla="*/ 2147483647 h 990"/>
                <a:gd name="T28" fmla="*/ 2147483647 w 690"/>
                <a:gd name="T29" fmla="*/ 2147483647 h 990"/>
                <a:gd name="T30" fmla="*/ 2147483647 w 690"/>
                <a:gd name="T31" fmla="*/ 2147483647 h 990"/>
                <a:gd name="T32" fmla="*/ 2147483647 w 690"/>
                <a:gd name="T33" fmla="*/ 2147483647 h 990"/>
                <a:gd name="T34" fmla="*/ 2147483647 w 690"/>
                <a:gd name="T35" fmla="*/ 2147483647 h 990"/>
                <a:gd name="T36" fmla="*/ 2147483647 w 690"/>
                <a:gd name="T37" fmla="*/ 2147483647 h 990"/>
                <a:gd name="T38" fmla="*/ 2147483647 w 690"/>
                <a:gd name="T39" fmla="*/ 2147483647 h 990"/>
                <a:gd name="T40" fmla="*/ 2147483647 w 690"/>
                <a:gd name="T41" fmla="*/ 2147483647 h 990"/>
                <a:gd name="T42" fmla="*/ 2147483647 w 690"/>
                <a:gd name="T43" fmla="*/ 2147483647 h 990"/>
                <a:gd name="T44" fmla="*/ 2147483647 w 690"/>
                <a:gd name="T45" fmla="*/ 2147483647 h 990"/>
                <a:gd name="T46" fmla="*/ 0 w 690"/>
                <a:gd name="T47" fmla="*/ 2147483647 h 990"/>
                <a:gd name="T48" fmla="*/ 2147483647 w 690"/>
                <a:gd name="T49" fmla="*/ 2147483647 h 990"/>
                <a:gd name="T50" fmla="*/ 2147483647 w 690"/>
                <a:gd name="T51" fmla="*/ 2147483647 h 990"/>
                <a:gd name="T52" fmla="*/ 2147483647 w 690"/>
                <a:gd name="T53" fmla="*/ 2147483647 h 990"/>
                <a:gd name="T54" fmla="*/ 2147483647 w 690"/>
                <a:gd name="T55" fmla="*/ 2147483647 h 990"/>
                <a:gd name="T56" fmla="*/ 2147483647 w 690"/>
                <a:gd name="T57" fmla="*/ 2147483647 h 990"/>
                <a:gd name="T58" fmla="*/ 2147483647 w 690"/>
                <a:gd name="T59" fmla="*/ 2147483647 h 990"/>
                <a:gd name="T60" fmla="*/ 2147483647 w 690"/>
                <a:gd name="T61" fmla="*/ 2147483647 h 990"/>
                <a:gd name="T62" fmla="*/ 2147483647 w 690"/>
                <a:gd name="T63" fmla="*/ 2147483647 h 990"/>
                <a:gd name="T64" fmla="*/ 2147483647 w 690"/>
                <a:gd name="T65" fmla="*/ 2147483647 h 990"/>
                <a:gd name="T66" fmla="*/ 2147483647 w 690"/>
                <a:gd name="T67" fmla="*/ 2147483647 h 990"/>
                <a:gd name="T68" fmla="*/ 2147483647 w 690"/>
                <a:gd name="T69" fmla="*/ 2147483647 h 990"/>
                <a:gd name="T70" fmla="*/ 2147483647 w 690"/>
                <a:gd name="T71" fmla="*/ 2147483647 h 990"/>
                <a:gd name="T72" fmla="*/ 2147483647 w 690"/>
                <a:gd name="T73" fmla="*/ 2147483647 h 990"/>
                <a:gd name="T74" fmla="*/ 2147483647 w 690"/>
                <a:gd name="T75" fmla="*/ 2147483647 h 990"/>
                <a:gd name="T76" fmla="*/ 2147483647 w 690"/>
                <a:gd name="T77" fmla="*/ 2147483647 h 990"/>
                <a:gd name="T78" fmla="*/ 2147483647 w 690"/>
                <a:gd name="T79" fmla="*/ 2147483647 h 990"/>
                <a:gd name="T80" fmla="*/ 2147483647 w 690"/>
                <a:gd name="T81" fmla="*/ 2147483647 h 990"/>
                <a:gd name="T82" fmla="*/ 2147483647 w 690"/>
                <a:gd name="T83" fmla="*/ 2147483647 h 990"/>
                <a:gd name="T84" fmla="*/ 2147483647 w 690"/>
                <a:gd name="T85" fmla="*/ 2147483647 h 990"/>
                <a:gd name="T86" fmla="*/ 2147483647 w 690"/>
                <a:gd name="T87" fmla="*/ 2147483647 h 990"/>
                <a:gd name="T88" fmla="*/ 2147483647 w 690"/>
                <a:gd name="T89" fmla="*/ 2147483647 h 990"/>
                <a:gd name="T90" fmla="*/ 2147483647 w 690"/>
                <a:gd name="T91" fmla="*/ 2147483647 h 990"/>
                <a:gd name="T92" fmla="*/ 2147483647 w 690"/>
                <a:gd name="T93" fmla="*/ 2147483647 h 990"/>
                <a:gd name="T94" fmla="*/ 2147483647 w 690"/>
                <a:gd name="T95" fmla="*/ 2147483647 h 990"/>
                <a:gd name="T96" fmla="*/ 2147483647 w 690"/>
                <a:gd name="T97" fmla="*/ 2147483647 h 990"/>
                <a:gd name="T98" fmla="*/ 2147483647 w 690"/>
                <a:gd name="T99" fmla="*/ 2147483647 h 990"/>
                <a:gd name="T100" fmla="*/ 2147483647 w 690"/>
                <a:gd name="T101" fmla="*/ 2147483647 h 99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690"/>
                <a:gd name="T154" fmla="*/ 0 h 990"/>
                <a:gd name="T155" fmla="*/ 690 w 690"/>
                <a:gd name="T156" fmla="*/ 990 h 99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690" h="990">
                  <a:moveTo>
                    <a:pt x="678" y="204"/>
                  </a:moveTo>
                  <a:lnTo>
                    <a:pt x="672" y="198"/>
                  </a:lnTo>
                  <a:lnTo>
                    <a:pt x="660" y="192"/>
                  </a:lnTo>
                  <a:lnTo>
                    <a:pt x="648" y="180"/>
                  </a:lnTo>
                  <a:lnTo>
                    <a:pt x="648" y="174"/>
                  </a:lnTo>
                  <a:lnTo>
                    <a:pt x="654" y="162"/>
                  </a:lnTo>
                  <a:lnTo>
                    <a:pt x="660" y="156"/>
                  </a:lnTo>
                  <a:lnTo>
                    <a:pt x="666" y="144"/>
                  </a:lnTo>
                  <a:lnTo>
                    <a:pt x="642" y="132"/>
                  </a:lnTo>
                  <a:lnTo>
                    <a:pt x="648" y="108"/>
                  </a:lnTo>
                  <a:lnTo>
                    <a:pt x="636" y="102"/>
                  </a:lnTo>
                  <a:lnTo>
                    <a:pt x="636" y="96"/>
                  </a:lnTo>
                  <a:lnTo>
                    <a:pt x="642" y="90"/>
                  </a:lnTo>
                  <a:lnTo>
                    <a:pt x="642" y="66"/>
                  </a:lnTo>
                  <a:lnTo>
                    <a:pt x="636" y="66"/>
                  </a:lnTo>
                  <a:lnTo>
                    <a:pt x="630" y="60"/>
                  </a:lnTo>
                  <a:lnTo>
                    <a:pt x="618" y="60"/>
                  </a:lnTo>
                  <a:lnTo>
                    <a:pt x="588" y="42"/>
                  </a:lnTo>
                  <a:lnTo>
                    <a:pt x="552" y="42"/>
                  </a:lnTo>
                  <a:lnTo>
                    <a:pt x="540" y="30"/>
                  </a:lnTo>
                  <a:lnTo>
                    <a:pt x="534" y="30"/>
                  </a:lnTo>
                  <a:lnTo>
                    <a:pt x="528" y="24"/>
                  </a:lnTo>
                  <a:lnTo>
                    <a:pt x="516" y="24"/>
                  </a:lnTo>
                  <a:lnTo>
                    <a:pt x="504" y="18"/>
                  </a:lnTo>
                  <a:lnTo>
                    <a:pt x="498" y="12"/>
                  </a:lnTo>
                  <a:lnTo>
                    <a:pt x="486" y="6"/>
                  </a:lnTo>
                  <a:lnTo>
                    <a:pt x="456" y="0"/>
                  </a:lnTo>
                  <a:lnTo>
                    <a:pt x="456" y="24"/>
                  </a:lnTo>
                  <a:lnTo>
                    <a:pt x="444" y="24"/>
                  </a:lnTo>
                  <a:lnTo>
                    <a:pt x="444" y="30"/>
                  </a:lnTo>
                  <a:lnTo>
                    <a:pt x="456" y="42"/>
                  </a:lnTo>
                  <a:lnTo>
                    <a:pt x="462" y="42"/>
                  </a:lnTo>
                  <a:lnTo>
                    <a:pt x="456" y="48"/>
                  </a:lnTo>
                  <a:lnTo>
                    <a:pt x="444" y="48"/>
                  </a:lnTo>
                  <a:lnTo>
                    <a:pt x="438" y="42"/>
                  </a:lnTo>
                  <a:lnTo>
                    <a:pt x="414" y="42"/>
                  </a:lnTo>
                  <a:lnTo>
                    <a:pt x="390" y="36"/>
                  </a:lnTo>
                  <a:lnTo>
                    <a:pt x="366" y="42"/>
                  </a:lnTo>
                  <a:lnTo>
                    <a:pt x="366" y="30"/>
                  </a:lnTo>
                  <a:lnTo>
                    <a:pt x="360" y="24"/>
                  </a:lnTo>
                  <a:lnTo>
                    <a:pt x="348" y="36"/>
                  </a:lnTo>
                  <a:lnTo>
                    <a:pt x="348" y="66"/>
                  </a:lnTo>
                  <a:lnTo>
                    <a:pt x="342" y="72"/>
                  </a:lnTo>
                  <a:lnTo>
                    <a:pt x="324" y="72"/>
                  </a:lnTo>
                  <a:lnTo>
                    <a:pt x="282" y="78"/>
                  </a:lnTo>
                  <a:lnTo>
                    <a:pt x="264" y="96"/>
                  </a:lnTo>
                  <a:lnTo>
                    <a:pt x="252" y="102"/>
                  </a:lnTo>
                  <a:lnTo>
                    <a:pt x="246" y="102"/>
                  </a:lnTo>
                  <a:lnTo>
                    <a:pt x="246" y="114"/>
                  </a:lnTo>
                  <a:lnTo>
                    <a:pt x="258" y="120"/>
                  </a:lnTo>
                  <a:lnTo>
                    <a:pt x="264" y="126"/>
                  </a:lnTo>
                  <a:lnTo>
                    <a:pt x="258" y="144"/>
                  </a:lnTo>
                  <a:lnTo>
                    <a:pt x="252" y="144"/>
                  </a:lnTo>
                  <a:lnTo>
                    <a:pt x="240" y="150"/>
                  </a:lnTo>
                  <a:lnTo>
                    <a:pt x="234" y="156"/>
                  </a:lnTo>
                  <a:lnTo>
                    <a:pt x="234" y="162"/>
                  </a:lnTo>
                  <a:lnTo>
                    <a:pt x="228" y="168"/>
                  </a:lnTo>
                  <a:lnTo>
                    <a:pt x="210" y="168"/>
                  </a:lnTo>
                  <a:lnTo>
                    <a:pt x="216" y="174"/>
                  </a:lnTo>
                  <a:lnTo>
                    <a:pt x="216" y="180"/>
                  </a:lnTo>
                  <a:lnTo>
                    <a:pt x="222" y="186"/>
                  </a:lnTo>
                  <a:lnTo>
                    <a:pt x="222" y="192"/>
                  </a:lnTo>
                  <a:lnTo>
                    <a:pt x="216" y="192"/>
                  </a:lnTo>
                  <a:lnTo>
                    <a:pt x="210" y="198"/>
                  </a:lnTo>
                  <a:lnTo>
                    <a:pt x="204" y="198"/>
                  </a:lnTo>
                  <a:lnTo>
                    <a:pt x="192" y="204"/>
                  </a:lnTo>
                  <a:lnTo>
                    <a:pt x="174" y="192"/>
                  </a:lnTo>
                  <a:lnTo>
                    <a:pt x="174" y="228"/>
                  </a:lnTo>
                  <a:lnTo>
                    <a:pt x="168" y="270"/>
                  </a:lnTo>
                  <a:lnTo>
                    <a:pt x="138" y="300"/>
                  </a:lnTo>
                  <a:lnTo>
                    <a:pt x="132" y="300"/>
                  </a:lnTo>
                  <a:lnTo>
                    <a:pt x="120" y="306"/>
                  </a:lnTo>
                  <a:lnTo>
                    <a:pt x="132" y="312"/>
                  </a:lnTo>
                  <a:lnTo>
                    <a:pt x="150" y="330"/>
                  </a:lnTo>
                  <a:lnTo>
                    <a:pt x="150" y="336"/>
                  </a:lnTo>
                  <a:lnTo>
                    <a:pt x="144" y="342"/>
                  </a:lnTo>
                  <a:lnTo>
                    <a:pt x="102" y="342"/>
                  </a:lnTo>
                  <a:lnTo>
                    <a:pt x="90" y="348"/>
                  </a:lnTo>
                  <a:lnTo>
                    <a:pt x="84" y="354"/>
                  </a:lnTo>
                  <a:lnTo>
                    <a:pt x="72" y="360"/>
                  </a:lnTo>
                  <a:lnTo>
                    <a:pt x="30" y="402"/>
                  </a:lnTo>
                  <a:lnTo>
                    <a:pt x="36" y="408"/>
                  </a:lnTo>
                  <a:lnTo>
                    <a:pt x="42" y="408"/>
                  </a:lnTo>
                  <a:lnTo>
                    <a:pt x="48" y="414"/>
                  </a:lnTo>
                  <a:lnTo>
                    <a:pt x="48" y="420"/>
                  </a:lnTo>
                  <a:lnTo>
                    <a:pt x="42" y="426"/>
                  </a:lnTo>
                  <a:lnTo>
                    <a:pt x="36" y="426"/>
                  </a:lnTo>
                  <a:lnTo>
                    <a:pt x="30" y="432"/>
                  </a:lnTo>
                  <a:lnTo>
                    <a:pt x="30" y="444"/>
                  </a:lnTo>
                  <a:lnTo>
                    <a:pt x="54" y="468"/>
                  </a:lnTo>
                  <a:lnTo>
                    <a:pt x="54" y="480"/>
                  </a:lnTo>
                  <a:lnTo>
                    <a:pt x="48" y="492"/>
                  </a:lnTo>
                  <a:lnTo>
                    <a:pt x="48" y="510"/>
                  </a:lnTo>
                  <a:lnTo>
                    <a:pt x="60" y="522"/>
                  </a:lnTo>
                  <a:lnTo>
                    <a:pt x="66" y="522"/>
                  </a:lnTo>
                  <a:lnTo>
                    <a:pt x="84" y="540"/>
                  </a:lnTo>
                  <a:lnTo>
                    <a:pt x="84" y="552"/>
                  </a:lnTo>
                  <a:lnTo>
                    <a:pt x="72" y="564"/>
                  </a:lnTo>
                  <a:lnTo>
                    <a:pt x="48" y="570"/>
                  </a:lnTo>
                  <a:lnTo>
                    <a:pt x="54" y="576"/>
                  </a:lnTo>
                  <a:lnTo>
                    <a:pt x="60" y="588"/>
                  </a:lnTo>
                  <a:lnTo>
                    <a:pt x="60" y="594"/>
                  </a:lnTo>
                  <a:lnTo>
                    <a:pt x="66" y="600"/>
                  </a:lnTo>
                  <a:lnTo>
                    <a:pt x="66" y="606"/>
                  </a:lnTo>
                  <a:lnTo>
                    <a:pt x="72" y="618"/>
                  </a:lnTo>
                  <a:lnTo>
                    <a:pt x="66" y="618"/>
                  </a:lnTo>
                  <a:lnTo>
                    <a:pt x="66" y="642"/>
                  </a:lnTo>
                  <a:lnTo>
                    <a:pt x="60" y="648"/>
                  </a:lnTo>
                  <a:lnTo>
                    <a:pt x="24" y="648"/>
                  </a:lnTo>
                  <a:lnTo>
                    <a:pt x="30" y="660"/>
                  </a:lnTo>
                  <a:lnTo>
                    <a:pt x="30" y="666"/>
                  </a:lnTo>
                  <a:lnTo>
                    <a:pt x="24" y="666"/>
                  </a:lnTo>
                  <a:lnTo>
                    <a:pt x="18" y="672"/>
                  </a:lnTo>
                  <a:lnTo>
                    <a:pt x="18" y="678"/>
                  </a:lnTo>
                  <a:lnTo>
                    <a:pt x="30" y="690"/>
                  </a:lnTo>
                  <a:lnTo>
                    <a:pt x="30" y="708"/>
                  </a:lnTo>
                  <a:lnTo>
                    <a:pt x="24" y="714"/>
                  </a:lnTo>
                  <a:lnTo>
                    <a:pt x="18" y="726"/>
                  </a:lnTo>
                  <a:lnTo>
                    <a:pt x="0" y="708"/>
                  </a:lnTo>
                  <a:lnTo>
                    <a:pt x="0" y="768"/>
                  </a:lnTo>
                  <a:lnTo>
                    <a:pt x="6" y="762"/>
                  </a:lnTo>
                  <a:lnTo>
                    <a:pt x="24" y="762"/>
                  </a:lnTo>
                  <a:lnTo>
                    <a:pt x="36" y="774"/>
                  </a:lnTo>
                  <a:lnTo>
                    <a:pt x="36" y="780"/>
                  </a:lnTo>
                  <a:lnTo>
                    <a:pt x="30" y="780"/>
                  </a:lnTo>
                  <a:lnTo>
                    <a:pt x="30" y="774"/>
                  </a:lnTo>
                  <a:lnTo>
                    <a:pt x="24" y="774"/>
                  </a:lnTo>
                  <a:lnTo>
                    <a:pt x="24" y="834"/>
                  </a:lnTo>
                  <a:lnTo>
                    <a:pt x="30" y="840"/>
                  </a:lnTo>
                  <a:lnTo>
                    <a:pt x="36" y="840"/>
                  </a:lnTo>
                  <a:lnTo>
                    <a:pt x="48" y="846"/>
                  </a:lnTo>
                  <a:lnTo>
                    <a:pt x="54" y="858"/>
                  </a:lnTo>
                  <a:lnTo>
                    <a:pt x="60" y="864"/>
                  </a:lnTo>
                  <a:lnTo>
                    <a:pt x="66" y="876"/>
                  </a:lnTo>
                  <a:lnTo>
                    <a:pt x="90" y="900"/>
                  </a:lnTo>
                  <a:lnTo>
                    <a:pt x="96" y="900"/>
                  </a:lnTo>
                  <a:lnTo>
                    <a:pt x="96" y="912"/>
                  </a:lnTo>
                  <a:lnTo>
                    <a:pt x="78" y="912"/>
                  </a:lnTo>
                  <a:lnTo>
                    <a:pt x="78" y="942"/>
                  </a:lnTo>
                  <a:lnTo>
                    <a:pt x="90" y="954"/>
                  </a:lnTo>
                  <a:lnTo>
                    <a:pt x="102" y="960"/>
                  </a:lnTo>
                  <a:lnTo>
                    <a:pt x="96" y="966"/>
                  </a:lnTo>
                  <a:lnTo>
                    <a:pt x="96" y="984"/>
                  </a:lnTo>
                  <a:lnTo>
                    <a:pt x="102" y="984"/>
                  </a:lnTo>
                  <a:lnTo>
                    <a:pt x="108" y="990"/>
                  </a:lnTo>
                  <a:lnTo>
                    <a:pt x="174" y="990"/>
                  </a:lnTo>
                  <a:lnTo>
                    <a:pt x="180" y="984"/>
                  </a:lnTo>
                  <a:lnTo>
                    <a:pt x="180" y="948"/>
                  </a:lnTo>
                  <a:lnTo>
                    <a:pt x="198" y="942"/>
                  </a:lnTo>
                  <a:lnTo>
                    <a:pt x="198" y="924"/>
                  </a:lnTo>
                  <a:lnTo>
                    <a:pt x="264" y="930"/>
                  </a:lnTo>
                  <a:lnTo>
                    <a:pt x="276" y="936"/>
                  </a:lnTo>
                  <a:lnTo>
                    <a:pt x="300" y="876"/>
                  </a:lnTo>
                  <a:lnTo>
                    <a:pt x="300" y="864"/>
                  </a:lnTo>
                  <a:lnTo>
                    <a:pt x="306" y="852"/>
                  </a:lnTo>
                  <a:lnTo>
                    <a:pt x="306" y="816"/>
                  </a:lnTo>
                  <a:lnTo>
                    <a:pt x="300" y="810"/>
                  </a:lnTo>
                  <a:lnTo>
                    <a:pt x="294" y="798"/>
                  </a:lnTo>
                  <a:lnTo>
                    <a:pt x="312" y="798"/>
                  </a:lnTo>
                  <a:lnTo>
                    <a:pt x="324" y="786"/>
                  </a:lnTo>
                  <a:lnTo>
                    <a:pt x="324" y="780"/>
                  </a:lnTo>
                  <a:lnTo>
                    <a:pt x="306" y="762"/>
                  </a:lnTo>
                  <a:lnTo>
                    <a:pt x="294" y="762"/>
                  </a:lnTo>
                  <a:lnTo>
                    <a:pt x="312" y="756"/>
                  </a:lnTo>
                  <a:lnTo>
                    <a:pt x="300" y="750"/>
                  </a:lnTo>
                  <a:lnTo>
                    <a:pt x="324" y="750"/>
                  </a:lnTo>
                  <a:lnTo>
                    <a:pt x="336" y="744"/>
                  </a:lnTo>
                  <a:lnTo>
                    <a:pt x="348" y="744"/>
                  </a:lnTo>
                  <a:lnTo>
                    <a:pt x="354" y="738"/>
                  </a:lnTo>
                  <a:lnTo>
                    <a:pt x="360" y="726"/>
                  </a:lnTo>
                  <a:lnTo>
                    <a:pt x="360" y="714"/>
                  </a:lnTo>
                  <a:lnTo>
                    <a:pt x="366" y="708"/>
                  </a:lnTo>
                  <a:lnTo>
                    <a:pt x="384" y="726"/>
                  </a:lnTo>
                  <a:lnTo>
                    <a:pt x="390" y="726"/>
                  </a:lnTo>
                  <a:lnTo>
                    <a:pt x="396" y="720"/>
                  </a:lnTo>
                  <a:lnTo>
                    <a:pt x="408" y="696"/>
                  </a:lnTo>
                  <a:lnTo>
                    <a:pt x="402" y="690"/>
                  </a:lnTo>
                  <a:lnTo>
                    <a:pt x="402" y="684"/>
                  </a:lnTo>
                  <a:lnTo>
                    <a:pt x="414" y="684"/>
                  </a:lnTo>
                  <a:lnTo>
                    <a:pt x="420" y="678"/>
                  </a:lnTo>
                  <a:lnTo>
                    <a:pt x="432" y="672"/>
                  </a:lnTo>
                  <a:lnTo>
                    <a:pt x="432" y="660"/>
                  </a:lnTo>
                  <a:lnTo>
                    <a:pt x="420" y="636"/>
                  </a:lnTo>
                  <a:lnTo>
                    <a:pt x="408" y="630"/>
                  </a:lnTo>
                  <a:lnTo>
                    <a:pt x="408" y="618"/>
                  </a:lnTo>
                  <a:lnTo>
                    <a:pt x="372" y="600"/>
                  </a:lnTo>
                  <a:lnTo>
                    <a:pt x="360" y="606"/>
                  </a:lnTo>
                  <a:lnTo>
                    <a:pt x="354" y="606"/>
                  </a:lnTo>
                  <a:lnTo>
                    <a:pt x="342" y="600"/>
                  </a:lnTo>
                  <a:lnTo>
                    <a:pt x="330" y="576"/>
                  </a:lnTo>
                  <a:lnTo>
                    <a:pt x="330" y="558"/>
                  </a:lnTo>
                  <a:lnTo>
                    <a:pt x="324" y="546"/>
                  </a:lnTo>
                  <a:lnTo>
                    <a:pt x="324" y="528"/>
                  </a:lnTo>
                  <a:lnTo>
                    <a:pt x="336" y="516"/>
                  </a:lnTo>
                  <a:lnTo>
                    <a:pt x="342" y="504"/>
                  </a:lnTo>
                  <a:lnTo>
                    <a:pt x="342" y="486"/>
                  </a:lnTo>
                  <a:lnTo>
                    <a:pt x="336" y="474"/>
                  </a:lnTo>
                  <a:lnTo>
                    <a:pt x="330" y="468"/>
                  </a:lnTo>
                  <a:lnTo>
                    <a:pt x="330" y="462"/>
                  </a:lnTo>
                  <a:lnTo>
                    <a:pt x="348" y="462"/>
                  </a:lnTo>
                  <a:lnTo>
                    <a:pt x="354" y="456"/>
                  </a:lnTo>
                  <a:lnTo>
                    <a:pt x="354" y="438"/>
                  </a:lnTo>
                  <a:lnTo>
                    <a:pt x="348" y="426"/>
                  </a:lnTo>
                  <a:lnTo>
                    <a:pt x="354" y="432"/>
                  </a:lnTo>
                  <a:lnTo>
                    <a:pt x="378" y="432"/>
                  </a:lnTo>
                  <a:lnTo>
                    <a:pt x="384" y="426"/>
                  </a:lnTo>
                  <a:lnTo>
                    <a:pt x="396" y="420"/>
                  </a:lnTo>
                  <a:lnTo>
                    <a:pt x="408" y="408"/>
                  </a:lnTo>
                  <a:lnTo>
                    <a:pt x="438" y="414"/>
                  </a:lnTo>
                  <a:lnTo>
                    <a:pt x="450" y="390"/>
                  </a:lnTo>
                  <a:lnTo>
                    <a:pt x="480" y="390"/>
                  </a:lnTo>
                  <a:lnTo>
                    <a:pt x="498" y="384"/>
                  </a:lnTo>
                  <a:lnTo>
                    <a:pt x="510" y="378"/>
                  </a:lnTo>
                  <a:lnTo>
                    <a:pt x="522" y="354"/>
                  </a:lnTo>
                  <a:lnTo>
                    <a:pt x="540" y="336"/>
                  </a:lnTo>
                  <a:lnTo>
                    <a:pt x="546" y="324"/>
                  </a:lnTo>
                  <a:lnTo>
                    <a:pt x="528" y="300"/>
                  </a:lnTo>
                  <a:lnTo>
                    <a:pt x="558" y="264"/>
                  </a:lnTo>
                  <a:lnTo>
                    <a:pt x="540" y="246"/>
                  </a:lnTo>
                  <a:lnTo>
                    <a:pt x="576" y="234"/>
                  </a:lnTo>
                  <a:lnTo>
                    <a:pt x="594" y="216"/>
                  </a:lnTo>
                  <a:lnTo>
                    <a:pt x="672" y="222"/>
                  </a:lnTo>
                  <a:lnTo>
                    <a:pt x="684" y="240"/>
                  </a:lnTo>
                  <a:lnTo>
                    <a:pt x="690" y="240"/>
                  </a:lnTo>
                  <a:lnTo>
                    <a:pt x="678" y="204"/>
                  </a:lnTo>
                  <a:close/>
                  <a:moveTo>
                    <a:pt x="390" y="828"/>
                  </a:moveTo>
                  <a:lnTo>
                    <a:pt x="390" y="840"/>
                  </a:lnTo>
                  <a:lnTo>
                    <a:pt x="396" y="852"/>
                  </a:lnTo>
                  <a:lnTo>
                    <a:pt x="396" y="864"/>
                  </a:lnTo>
                  <a:lnTo>
                    <a:pt x="402" y="870"/>
                  </a:lnTo>
                  <a:lnTo>
                    <a:pt x="402" y="876"/>
                  </a:lnTo>
                  <a:lnTo>
                    <a:pt x="414" y="852"/>
                  </a:lnTo>
                  <a:lnTo>
                    <a:pt x="426" y="852"/>
                  </a:lnTo>
                  <a:lnTo>
                    <a:pt x="432" y="846"/>
                  </a:lnTo>
                  <a:lnTo>
                    <a:pt x="438" y="834"/>
                  </a:lnTo>
                  <a:lnTo>
                    <a:pt x="438" y="822"/>
                  </a:lnTo>
                  <a:lnTo>
                    <a:pt x="432" y="816"/>
                  </a:lnTo>
                  <a:lnTo>
                    <a:pt x="450" y="798"/>
                  </a:lnTo>
                  <a:lnTo>
                    <a:pt x="444" y="798"/>
                  </a:lnTo>
                  <a:lnTo>
                    <a:pt x="438" y="804"/>
                  </a:lnTo>
                  <a:lnTo>
                    <a:pt x="420" y="804"/>
                  </a:lnTo>
                  <a:lnTo>
                    <a:pt x="408" y="810"/>
                  </a:lnTo>
                  <a:lnTo>
                    <a:pt x="390" y="828"/>
                  </a:lnTo>
                  <a:close/>
                  <a:moveTo>
                    <a:pt x="300" y="900"/>
                  </a:moveTo>
                  <a:lnTo>
                    <a:pt x="300" y="912"/>
                  </a:lnTo>
                  <a:lnTo>
                    <a:pt x="294" y="924"/>
                  </a:lnTo>
                  <a:lnTo>
                    <a:pt x="300" y="918"/>
                  </a:lnTo>
                  <a:lnTo>
                    <a:pt x="312" y="912"/>
                  </a:lnTo>
                  <a:lnTo>
                    <a:pt x="318" y="900"/>
                  </a:lnTo>
                  <a:lnTo>
                    <a:pt x="318" y="894"/>
                  </a:lnTo>
                  <a:lnTo>
                    <a:pt x="324" y="888"/>
                  </a:lnTo>
                  <a:lnTo>
                    <a:pt x="324" y="882"/>
                  </a:lnTo>
                  <a:lnTo>
                    <a:pt x="342" y="858"/>
                  </a:lnTo>
                  <a:lnTo>
                    <a:pt x="336" y="840"/>
                  </a:lnTo>
                  <a:lnTo>
                    <a:pt x="330" y="852"/>
                  </a:lnTo>
                  <a:lnTo>
                    <a:pt x="312" y="870"/>
                  </a:lnTo>
                  <a:lnTo>
                    <a:pt x="300" y="894"/>
                  </a:lnTo>
                  <a:lnTo>
                    <a:pt x="300" y="900"/>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09" name="Swaziland" descr="© INSCALE GmbH, 05.05.2010&#10;http://www.presentationload.com/">
              <a:extLst>
                <a:ext uri="{FF2B5EF4-FFF2-40B4-BE49-F238E27FC236}">
                  <a16:creationId xmlns:a16="http://schemas.microsoft.com/office/drawing/2014/main" id="{BB20D567-2A9B-4AD4-B76D-0D2CBC8E2E3C}"/>
                </a:ext>
              </a:extLst>
            </p:cNvPr>
            <p:cNvSpPr>
              <a:spLocks/>
            </p:cNvSpPr>
            <p:nvPr/>
          </p:nvSpPr>
          <p:spPr bwMode="gray">
            <a:xfrm>
              <a:off x="6540685" y="4941663"/>
              <a:ext cx="45484" cy="59479"/>
            </a:xfrm>
            <a:custGeom>
              <a:avLst/>
              <a:gdLst>
                <a:gd name="T0" fmla="*/ 2147483647 w 102"/>
                <a:gd name="T1" fmla="*/ 2147483647 h 132"/>
                <a:gd name="T2" fmla="*/ 2147483647 w 102"/>
                <a:gd name="T3" fmla="*/ 2147483647 h 132"/>
                <a:gd name="T4" fmla="*/ 2147483647 w 102"/>
                <a:gd name="T5" fmla="*/ 2147483647 h 132"/>
                <a:gd name="T6" fmla="*/ 2147483647 w 102"/>
                <a:gd name="T7" fmla="*/ 2147483647 h 132"/>
                <a:gd name="T8" fmla="*/ 2147483647 w 102"/>
                <a:gd name="T9" fmla="*/ 2147483647 h 132"/>
                <a:gd name="T10" fmla="*/ 2147483647 w 102"/>
                <a:gd name="T11" fmla="*/ 0 h 132"/>
                <a:gd name="T12" fmla="*/ 2147483647 w 102"/>
                <a:gd name="T13" fmla="*/ 0 h 132"/>
                <a:gd name="T14" fmla="*/ 2147483647 w 102"/>
                <a:gd name="T15" fmla="*/ 2147483647 h 132"/>
                <a:gd name="T16" fmla="*/ 2147483647 w 102"/>
                <a:gd name="T17" fmla="*/ 2147483647 h 132"/>
                <a:gd name="T18" fmla="*/ 2147483647 w 102"/>
                <a:gd name="T19" fmla="*/ 2147483647 h 132"/>
                <a:gd name="T20" fmla="*/ 2147483647 w 102"/>
                <a:gd name="T21" fmla="*/ 2147483647 h 132"/>
                <a:gd name="T22" fmla="*/ 0 w 102"/>
                <a:gd name="T23" fmla="*/ 2147483647 h 132"/>
                <a:gd name="T24" fmla="*/ 0 w 102"/>
                <a:gd name="T25" fmla="*/ 2147483647 h 132"/>
                <a:gd name="T26" fmla="*/ 2147483647 w 102"/>
                <a:gd name="T27" fmla="*/ 2147483647 h 132"/>
                <a:gd name="T28" fmla="*/ 2147483647 w 102"/>
                <a:gd name="T29" fmla="*/ 2147483647 h 132"/>
                <a:gd name="T30" fmla="*/ 2147483647 w 102"/>
                <a:gd name="T31" fmla="*/ 2147483647 h 132"/>
                <a:gd name="T32" fmla="*/ 2147483647 w 102"/>
                <a:gd name="T33" fmla="*/ 2147483647 h 132"/>
                <a:gd name="T34" fmla="*/ 2147483647 w 102"/>
                <a:gd name="T35" fmla="*/ 2147483647 h 132"/>
                <a:gd name="T36" fmla="*/ 2147483647 w 102"/>
                <a:gd name="T37" fmla="*/ 2147483647 h 132"/>
                <a:gd name="T38" fmla="*/ 2147483647 w 102"/>
                <a:gd name="T39" fmla="*/ 2147483647 h 132"/>
                <a:gd name="T40" fmla="*/ 2147483647 w 102"/>
                <a:gd name="T41" fmla="*/ 2147483647 h 132"/>
                <a:gd name="T42" fmla="*/ 2147483647 w 102"/>
                <a:gd name="T43" fmla="*/ 2147483647 h 132"/>
                <a:gd name="T44" fmla="*/ 2147483647 w 102"/>
                <a:gd name="T45" fmla="*/ 2147483647 h 132"/>
                <a:gd name="T46" fmla="*/ 2147483647 w 102"/>
                <a:gd name="T47" fmla="*/ 2147483647 h 132"/>
                <a:gd name="T48" fmla="*/ 2147483647 w 102"/>
                <a:gd name="T49" fmla="*/ 2147483647 h 13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02"/>
                <a:gd name="T76" fmla="*/ 0 h 132"/>
                <a:gd name="T77" fmla="*/ 102 w 102"/>
                <a:gd name="T78" fmla="*/ 132 h 13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02" h="132">
                  <a:moveTo>
                    <a:pt x="84" y="54"/>
                  </a:moveTo>
                  <a:lnTo>
                    <a:pt x="84" y="30"/>
                  </a:lnTo>
                  <a:lnTo>
                    <a:pt x="90" y="18"/>
                  </a:lnTo>
                  <a:lnTo>
                    <a:pt x="66" y="18"/>
                  </a:lnTo>
                  <a:lnTo>
                    <a:pt x="54" y="6"/>
                  </a:lnTo>
                  <a:lnTo>
                    <a:pt x="42" y="0"/>
                  </a:lnTo>
                  <a:lnTo>
                    <a:pt x="36" y="0"/>
                  </a:lnTo>
                  <a:lnTo>
                    <a:pt x="24" y="12"/>
                  </a:lnTo>
                  <a:lnTo>
                    <a:pt x="18" y="24"/>
                  </a:lnTo>
                  <a:lnTo>
                    <a:pt x="18" y="36"/>
                  </a:lnTo>
                  <a:lnTo>
                    <a:pt x="6" y="48"/>
                  </a:lnTo>
                  <a:lnTo>
                    <a:pt x="0" y="60"/>
                  </a:lnTo>
                  <a:lnTo>
                    <a:pt x="0" y="84"/>
                  </a:lnTo>
                  <a:lnTo>
                    <a:pt x="12" y="108"/>
                  </a:lnTo>
                  <a:lnTo>
                    <a:pt x="24" y="114"/>
                  </a:lnTo>
                  <a:lnTo>
                    <a:pt x="36" y="126"/>
                  </a:lnTo>
                  <a:lnTo>
                    <a:pt x="54" y="126"/>
                  </a:lnTo>
                  <a:lnTo>
                    <a:pt x="66" y="132"/>
                  </a:lnTo>
                  <a:lnTo>
                    <a:pt x="78" y="132"/>
                  </a:lnTo>
                  <a:lnTo>
                    <a:pt x="90" y="90"/>
                  </a:lnTo>
                  <a:lnTo>
                    <a:pt x="96" y="90"/>
                  </a:lnTo>
                  <a:lnTo>
                    <a:pt x="102" y="84"/>
                  </a:lnTo>
                  <a:lnTo>
                    <a:pt x="96" y="60"/>
                  </a:lnTo>
                  <a:lnTo>
                    <a:pt x="90" y="60"/>
                  </a:lnTo>
                  <a:lnTo>
                    <a:pt x="84" y="54"/>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10" name="Suriname" descr="© INSCALE GmbH, 05.05.2010&#10;http://www.presentationload.com/">
              <a:extLst>
                <a:ext uri="{FF2B5EF4-FFF2-40B4-BE49-F238E27FC236}">
                  <a16:creationId xmlns:a16="http://schemas.microsoft.com/office/drawing/2014/main" id="{6415EE27-6E4E-4289-B0A2-844827EAC7E6}"/>
                </a:ext>
              </a:extLst>
            </p:cNvPr>
            <p:cNvSpPr>
              <a:spLocks/>
            </p:cNvSpPr>
            <p:nvPr/>
          </p:nvSpPr>
          <p:spPr bwMode="gray">
            <a:xfrm>
              <a:off x="3729460" y="3799329"/>
              <a:ext cx="131203" cy="150445"/>
            </a:xfrm>
            <a:custGeom>
              <a:avLst/>
              <a:gdLst>
                <a:gd name="T0" fmla="*/ 2147483647 w 294"/>
                <a:gd name="T1" fmla="*/ 2147483647 h 336"/>
                <a:gd name="T2" fmla="*/ 2147483647 w 294"/>
                <a:gd name="T3" fmla="*/ 2147483647 h 336"/>
                <a:gd name="T4" fmla="*/ 2147483647 w 294"/>
                <a:gd name="T5" fmla="*/ 2147483647 h 336"/>
                <a:gd name="T6" fmla="*/ 0 w 294"/>
                <a:gd name="T7" fmla="*/ 2147483647 h 336"/>
                <a:gd name="T8" fmla="*/ 2147483647 w 294"/>
                <a:gd name="T9" fmla="*/ 2147483647 h 336"/>
                <a:gd name="T10" fmla="*/ 2147483647 w 294"/>
                <a:gd name="T11" fmla="*/ 2147483647 h 336"/>
                <a:gd name="T12" fmla="*/ 2147483647 w 294"/>
                <a:gd name="T13" fmla="*/ 2147483647 h 336"/>
                <a:gd name="T14" fmla="*/ 2147483647 w 294"/>
                <a:gd name="T15" fmla="*/ 2147483647 h 336"/>
                <a:gd name="T16" fmla="*/ 2147483647 w 294"/>
                <a:gd name="T17" fmla="*/ 2147483647 h 336"/>
                <a:gd name="T18" fmla="*/ 2147483647 w 294"/>
                <a:gd name="T19" fmla="*/ 2147483647 h 336"/>
                <a:gd name="T20" fmla="*/ 2147483647 w 294"/>
                <a:gd name="T21" fmla="*/ 2147483647 h 336"/>
                <a:gd name="T22" fmla="*/ 2147483647 w 294"/>
                <a:gd name="T23" fmla="*/ 2147483647 h 336"/>
                <a:gd name="T24" fmla="*/ 2147483647 w 294"/>
                <a:gd name="T25" fmla="*/ 2147483647 h 336"/>
                <a:gd name="T26" fmla="*/ 2147483647 w 294"/>
                <a:gd name="T27" fmla="*/ 2147483647 h 336"/>
                <a:gd name="T28" fmla="*/ 2147483647 w 294"/>
                <a:gd name="T29" fmla="*/ 2147483647 h 336"/>
                <a:gd name="T30" fmla="*/ 2147483647 w 294"/>
                <a:gd name="T31" fmla="*/ 2147483647 h 336"/>
                <a:gd name="T32" fmla="*/ 2147483647 w 294"/>
                <a:gd name="T33" fmla="*/ 2147483647 h 336"/>
                <a:gd name="T34" fmla="*/ 2147483647 w 294"/>
                <a:gd name="T35" fmla="*/ 2147483647 h 336"/>
                <a:gd name="T36" fmla="*/ 2147483647 w 294"/>
                <a:gd name="T37" fmla="*/ 2147483647 h 336"/>
                <a:gd name="T38" fmla="*/ 2147483647 w 294"/>
                <a:gd name="T39" fmla="*/ 2147483647 h 336"/>
                <a:gd name="T40" fmla="*/ 2147483647 w 294"/>
                <a:gd name="T41" fmla="*/ 2147483647 h 336"/>
                <a:gd name="T42" fmla="*/ 2147483647 w 294"/>
                <a:gd name="T43" fmla="*/ 2147483647 h 336"/>
                <a:gd name="T44" fmla="*/ 2147483647 w 294"/>
                <a:gd name="T45" fmla="*/ 2147483647 h 336"/>
                <a:gd name="T46" fmla="*/ 2147483647 w 294"/>
                <a:gd name="T47" fmla="*/ 2147483647 h 336"/>
                <a:gd name="T48" fmla="*/ 2147483647 w 294"/>
                <a:gd name="T49" fmla="*/ 2147483647 h 336"/>
                <a:gd name="T50" fmla="*/ 2147483647 w 294"/>
                <a:gd name="T51" fmla="*/ 2147483647 h 336"/>
                <a:gd name="T52" fmla="*/ 2147483647 w 294"/>
                <a:gd name="T53" fmla="*/ 2147483647 h 336"/>
                <a:gd name="T54" fmla="*/ 2147483647 w 294"/>
                <a:gd name="T55" fmla="*/ 2147483647 h 336"/>
                <a:gd name="T56" fmla="*/ 2147483647 w 294"/>
                <a:gd name="T57" fmla="*/ 2147483647 h 336"/>
                <a:gd name="T58" fmla="*/ 2147483647 w 294"/>
                <a:gd name="T59" fmla="*/ 2147483647 h 336"/>
                <a:gd name="T60" fmla="*/ 2147483647 w 294"/>
                <a:gd name="T61" fmla="*/ 2147483647 h 336"/>
                <a:gd name="T62" fmla="*/ 2147483647 w 294"/>
                <a:gd name="T63" fmla="*/ 2147483647 h 336"/>
                <a:gd name="T64" fmla="*/ 2147483647 w 294"/>
                <a:gd name="T65" fmla="*/ 2147483647 h 336"/>
                <a:gd name="T66" fmla="*/ 2147483647 w 294"/>
                <a:gd name="T67" fmla="*/ 2147483647 h 336"/>
                <a:gd name="T68" fmla="*/ 2147483647 w 294"/>
                <a:gd name="T69" fmla="*/ 2147483647 h 336"/>
                <a:gd name="T70" fmla="*/ 2147483647 w 294"/>
                <a:gd name="T71" fmla="*/ 0 h 336"/>
                <a:gd name="T72" fmla="*/ 2147483647 w 294"/>
                <a:gd name="T73" fmla="*/ 2147483647 h 336"/>
                <a:gd name="T74" fmla="*/ 2147483647 w 294"/>
                <a:gd name="T75" fmla="*/ 2147483647 h 336"/>
                <a:gd name="T76" fmla="*/ 2147483647 w 294"/>
                <a:gd name="T77" fmla="*/ 2147483647 h 336"/>
                <a:gd name="T78" fmla="*/ 2147483647 w 294"/>
                <a:gd name="T79" fmla="*/ 2147483647 h 336"/>
                <a:gd name="T80" fmla="*/ 2147483647 w 294"/>
                <a:gd name="T81" fmla="*/ 2147483647 h 336"/>
                <a:gd name="T82" fmla="*/ 2147483647 w 294"/>
                <a:gd name="T83" fmla="*/ 2147483647 h 3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94"/>
                <a:gd name="T127" fmla="*/ 0 h 336"/>
                <a:gd name="T128" fmla="*/ 294 w 294"/>
                <a:gd name="T129" fmla="*/ 336 h 3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94" h="336">
                  <a:moveTo>
                    <a:pt x="60" y="78"/>
                  </a:moveTo>
                  <a:lnTo>
                    <a:pt x="30" y="78"/>
                  </a:lnTo>
                  <a:lnTo>
                    <a:pt x="18" y="84"/>
                  </a:lnTo>
                  <a:lnTo>
                    <a:pt x="12" y="90"/>
                  </a:lnTo>
                  <a:lnTo>
                    <a:pt x="12" y="132"/>
                  </a:lnTo>
                  <a:lnTo>
                    <a:pt x="6" y="138"/>
                  </a:lnTo>
                  <a:lnTo>
                    <a:pt x="0" y="150"/>
                  </a:lnTo>
                  <a:lnTo>
                    <a:pt x="0" y="162"/>
                  </a:lnTo>
                  <a:lnTo>
                    <a:pt x="6" y="168"/>
                  </a:lnTo>
                  <a:lnTo>
                    <a:pt x="6" y="174"/>
                  </a:lnTo>
                  <a:lnTo>
                    <a:pt x="12" y="174"/>
                  </a:lnTo>
                  <a:lnTo>
                    <a:pt x="12" y="186"/>
                  </a:lnTo>
                  <a:lnTo>
                    <a:pt x="18" y="198"/>
                  </a:lnTo>
                  <a:lnTo>
                    <a:pt x="24" y="204"/>
                  </a:lnTo>
                  <a:lnTo>
                    <a:pt x="30" y="216"/>
                  </a:lnTo>
                  <a:lnTo>
                    <a:pt x="42" y="216"/>
                  </a:lnTo>
                  <a:lnTo>
                    <a:pt x="42" y="210"/>
                  </a:lnTo>
                  <a:lnTo>
                    <a:pt x="54" y="198"/>
                  </a:lnTo>
                  <a:lnTo>
                    <a:pt x="54" y="216"/>
                  </a:lnTo>
                  <a:lnTo>
                    <a:pt x="48" y="222"/>
                  </a:lnTo>
                  <a:lnTo>
                    <a:pt x="48" y="246"/>
                  </a:lnTo>
                  <a:lnTo>
                    <a:pt x="54" y="258"/>
                  </a:lnTo>
                  <a:lnTo>
                    <a:pt x="72" y="276"/>
                  </a:lnTo>
                  <a:lnTo>
                    <a:pt x="78" y="294"/>
                  </a:lnTo>
                  <a:lnTo>
                    <a:pt x="84" y="306"/>
                  </a:lnTo>
                  <a:lnTo>
                    <a:pt x="90" y="312"/>
                  </a:lnTo>
                  <a:lnTo>
                    <a:pt x="90" y="318"/>
                  </a:lnTo>
                  <a:lnTo>
                    <a:pt x="102" y="324"/>
                  </a:lnTo>
                  <a:lnTo>
                    <a:pt x="108" y="324"/>
                  </a:lnTo>
                  <a:lnTo>
                    <a:pt x="132" y="336"/>
                  </a:lnTo>
                  <a:lnTo>
                    <a:pt x="150" y="336"/>
                  </a:lnTo>
                  <a:lnTo>
                    <a:pt x="156" y="330"/>
                  </a:lnTo>
                  <a:lnTo>
                    <a:pt x="150" y="324"/>
                  </a:lnTo>
                  <a:lnTo>
                    <a:pt x="150" y="318"/>
                  </a:lnTo>
                  <a:lnTo>
                    <a:pt x="138" y="306"/>
                  </a:lnTo>
                  <a:lnTo>
                    <a:pt x="138" y="282"/>
                  </a:lnTo>
                  <a:lnTo>
                    <a:pt x="150" y="276"/>
                  </a:lnTo>
                  <a:lnTo>
                    <a:pt x="156" y="276"/>
                  </a:lnTo>
                  <a:lnTo>
                    <a:pt x="156" y="288"/>
                  </a:lnTo>
                  <a:lnTo>
                    <a:pt x="180" y="288"/>
                  </a:lnTo>
                  <a:lnTo>
                    <a:pt x="192" y="282"/>
                  </a:lnTo>
                  <a:lnTo>
                    <a:pt x="198" y="276"/>
                  </a:lnTo>
                  <a:lnTo>
                    <a:pt x="210" y="270"/>
                  </a:lnTo>
                  <a:lnTo>
                    <a:pt x="216" y="270"/>
                  </a:lnTo>
                  <a:lnTo>
                    <a:pt x="222" y="282"/>
                  </a:lnTo>
                  <a:lnTo>
                    <a:pt x="228" y="288"/>
                  </a:lnTo>
                  <a:lnTo>
                    <a:pt x="246" y="294"/>
                  </a:lnTo>
                  <a:lnTo>
                    <a:pt x="252" y="282"/>
                  </a:lnTo>
                  <a:lnTo>
                    <a:pt x="258" y="276"/>
                  </a:lnTo>
                  <a:lnTo>
                    <a:pt x="258" y="264"/>
                  </a:lnTo>
                  <a:lnTo>
                    <a:pt x="264" y="264"/>
                  </a:lnTo>
                  <a:lnTo>
                    <a:pt x="276" y="258"/>
                  </a:lnTo>
                  <a:lnTo>
                    <a:pt x="270" y="222"/>
                  </a:lnTo>
                  <a:lnTo>
                    <a:pt x="288" y="204"/>
                  </a:lnTo>
                  <a:lnTo>
                    <a:pt x="288" y="198"/>
                  </a:lnTo>
                  <a:lnTo>
                    <a:pt x="282" y="186"/>
                  </a:lnTo>
                  <a:lnTo>
                    <a:pt x="264" y="168"/>
                  </a:lnTo>
                  <a:lnTo>
                    <a:pt x="258" y="156"/>
                  </a:lnTo>
                  <a:lnTo>
                    <a:pt x="258" y="144"/>
                  </a:lnTo>
                  <a:lnTo>
                    <a:pt x="252" y="126"/>
                  </a:lnTo>
                  <a:lnTo>
                    <a:pt x="252" y="96"/>
                  </a:lnTo>
                  <a:lnTo>
                    <a:pt x="258" y="78"/>
                  </a:lnTo>
                  <a:lnTo>
                    <a:pt x="264" y="66"/>
                  </a:lnTo>
                  <a:lnTo>
                    <a:pt x="276" y="60"/>
                  </a:lnTo>
                  <a:lnTo>
                    <a:pt x="282" y="54"/>
                  </a:lnTo>
                  <a:lnTo>
                    <a:pt x="288" y="54"/>
                  </a:lnTo>
                  <a:lnTo>
                    <a:pt x="288" y="30"/>
                  </a:lnTo>
                  <a:lnTo>
                    <a:pt x="294" y="12"/>
                  </a:lnTo>
                  <a:lnTo>
                    <a:pt x="288" y="12"/>
                  </a:lnTo>
                  <a:lnTo>
                    <a:pt x="282" y="6"/>
                  </a:lnTo>
                  <a:lnTo>
                    <a:pt x="270" y="6"/>
                  </a:lnTo>
                  <a:lnTo>
                    <a:pt x="252" y="0"/>
                  </a:lnTo>
                  <a:lnTo>
                    <a:pt x="210" y="0"/>
                  </a:lnTo>
                  <a:lnTo>
                    <a:pt x="204" y="12"/>
                  </a:lnTo>
                  <a:lnTo>
                    <a:pt x="156" y="6"/>
                  </a:lnTo>
                  <a:lnTo>
                    <a:pt x="156" y="18"/>
                  </a:lnTo>
                  <a:lnTo>
                    <a:pt x="96" y="0"/>
                  </a:lnTo>
                  <a:lnTo>
                    <a:pt x="72" y="6"/>
                  </a:lnTo>
                  <a:lnTo>
                    <a:pt x="66" y="18"/>
                  </a:lnTo>
                  <a:lnTo>
                    <a:pt x="60" y="24"/>
                  </a:lnTo>
                  <a:lnTo>
                    <a:pt x="54" y="36"/>
                  </a:lnTo>
                  <a:lnTo>
                    <a:pt x="54" y="48"/>
                  </a:lnTo>
                  <a:lnTo>
                    <a:pt x="66" y="60"/>
                  </a:lnTo>
                  <a:lnTo>
                    <a:pt x="66" y="72"/>
                  </a:lnTo>
                  <a:lnTo>
                    <a:pt x="60" y="78"/>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11" name="Sudan">
              <a:extLst>
                <a:ext uri="{FF2B5EF4-FFF2-40B4-BE49-F238E27FC236}">
                  <a16:creationId xmlns:a16="http://schemas.microsoft.com/office/drawing/2014/main" id="{B3454A29-89E2-4C4A-A06B-0F9BD4AC585F}"/>
                </a:ext>
              </a:extLst>
            </p:cNvPr>
            <p:cNvSpPr>
              <a:spLocks/>
            </p:cNvSpPr>
            <p:nvPr/>
          </p:nvSpPr>
          <p:spPr bwMode="auto">
            <a:xfrm>
              <a:off x="6262443" y="3178734"/>
              <a:ext cx="534523" cy="524395"/>
            </a:xfrm>
            <a:custGeom>
              <a:avLst/>
              <a:gdLst/>
              <a:ahLst/>
              <a:cxnLst>
                <a:cxn ang="0">
                  <a:pos x="442" y="199"/>
                </a:cxn>
                <a:cxn ang="0">
                  <a:pos x="446" y="187"/>
                </a:cxn>
                <a:cxn ang="0">
                  <a:pos x="475" y="170"/>
                </a:cxn>
                <a:cxn ang="0">
                  <a:pos x="458" y="149"/>
                </a:cxn>
                <a:cxn ang="0">
                  <a:pos x="439" y="137"/>
                </a:cxn>
                <a:cxn ang="0">
                  <a:pos x="434" y="114"/>
                </a:cxn>
                <a:cxn ang="0">
                  <a:pos x="430" y="90"/>
                </a:cxn>
                <a:cxn ang="0">
                  <a:pos x="423" y="55"/>
                </a:cxn>
                <a:cxn ang="0">
                  <a:pos x="413" y="29"/>
                </a:cxn>
                <a:cxn ang="0">
                  <a:pos x="387" y="0"/>
                </a:cxn>
                <a:cxn ang="0">
                  <a:pos x="361" y="26"/>
                </a:cxn>
                <a:cxn ang="0">
                  <a:pos x="345" y="31"/>
                </a:cxn>
                <a:cxn ang="0">
                  <a:pos x="326" y="47"/>
                </a:cxn>
                <a:cxn ang="0">
                  <a:pos x="269" y="36"/>
                </a:cxn>
                <a:cxn ang="0">
                  <a:pos x="87" y="36"/>
                </a:cxn>
                <a:cxn ang="0">
                  <a:pos x="54" y="241"/>
                </a:cxn>
                <a:cxn ang="0">
                  <a:pos x="30" y="246"/>
                </a:cxn>
                <a:cxn ang="0">
                  <a:pos x="30" y="258"/>
                </a:cxn>
                <a:cxn ang="0">
                  <a:pos x="16" y="272"/>
                </a:cxn>
                <a:cxn ang="0">
                  <a:pos x="7" y="300"/>
                </a:cxn>
                <a:cxn ang="0">
                  <a:pos x="9" y="322"/>
                </a:cxn>
                <a:cxn ang="0">
                  <a:pos x="4" y="338"/>
                </a:cxn>
                <a:cxn ang="0">
                  <a:pos x="19" y="338"/>
                </a:cxn>
                <a:cxn ang="0">
                  <a:pos x="21" y="373"/>
                </a:cxn>
                <a:cxn ang="0">
                  <a:pos x="35" y="385"/>
                </a:cxn>
                <a:cxn ang="0">
                  <a:pos x="42" y="409"/>
                </a:cxn>
                <a:cxn ang="0">
                  <a:pos x="54" y="430"/>
                </a:cxn>
                <a:cxn ang="0">
                  <a:pos x="47" y="451"/>
                </a:cxn>
                <a:cxn ang="0">
                  <a:pos x="49" y="463"/>
                </a:cxn>
                <a:cxn ang="0">
                  <a:pos x="73" y="456"/>
                </a:cxn>
                <a:cxn ang="0">
                  <a:pos x="78" y="447"/>
                </a:cxn>
                <a:cxn ang="0">
                  <a:pos x="89" y="418"/>
                </a:cxn>
                <a:cxn ang="0">
                  <a:pos x="115" y="416"/>
                </a:cxn>
                <a:cxn ang="0">
                  <a:pos x="125" y="430"/>
                </a:cxn>
                <a:cxn ang="0">
                  <a:pos x="170" y="433"/>
                </a:cxn>
                <a:cxn ang="0">
                  <a:pos x="196" y="442"/>
                </a:cxn>
                <a:cxn ang="0">
                  <a:pos x="234" y="411"/>
                </a:cxn>
                <a:cxn ang="0">
                  <a:pos x="290" y="409"/>
                </a:cxn>
                <a:cxn ang="0">
                  <a:pos x="307" y="364"/>
                </a:cxn>
                <a:cxn ang="0">
                  <a:pos x="331" y="347"/>
                </a:cxn>
                <a:cxn ang="0">
                  <a:pos x="328" y="378"/>
                </a:cxn>
                <a:cxn ang="0">
                  <a:pos x="335" y="399"/>
                </a:cxn>
                <a:cxn ang="0">
                  <a:pos x="357" y="423"/>
                </a:cxn>
                <a:cxn ang="0">
                  <a:pos x="359" y="409"/>
                </a:cxn>
                <a:cxn ang="0">
                  <a:pos x="368" y="399"/>
                </a:cxn>
                <a:cxn ang="0">
                  <a:pos x="380" y="385"/>
                </a:cxn>
                <a:cxn ang="0">
                  <a:pos x="382" y="364"/>
                </a:cxn>
                <a:cxn ang="0">
                  <a:pos x="392" y="343"/>
                </a:cxn>
                <a:cxn ang="0">
                  <a:pos x="411" y="333"/>
                </a:cxn>
                <a:cxn ang="0">
                  <a:pos x="418" y="303"/>
                </a:cxn>
                <a:cxn ang="0">
                  <a:pos x="416" y="262"/>
                </a:cxn>
                <a:cxn ang="0">
                  <a:pos x="423" y="239"/>
                </a:cxn>
                <a:cxn ang="0">
                  <a:pos x="430" y="215"/>
                </a:cxn>
              </a:cxnLst>
              <a:rect l="0" t="0" r="r" b="b"/>
              <a:pathLst>
                <a:path w="475" h="466">
                  <a:moveTo>
                    <a:pt x="432" y="208"/>
                  </a:moveTo>
                  <a:lnTo>
                    <a:pt x="434" y="206"/>
                  </a:lnTo>
                  <a:lnTo>
                    <a:pt x="434" y="199"/>
                  </a:lnTo>
                  <a:lnTo>
                    <a:pt x="442" y="199"/>
                  </a:lnTo>
                  <a:lnTo>
                    <a:pt x="444" y="196"/>
                  </a:lnTo>
                  <a:lnTo>
                    <a:pt x="444" y="194"/>
                  </a:lnTo>
                  <a:lnTo>
                    <a:pt x="446" y="192"/>
                  </a:lnTo>
                  <a:lnTo>
                    <a:pt x="446" y="187"/>
                  </a:lnTo>
                  <a:lnTo>
                    <a:pt x="451" y="187"/>
                  </a:lnTo>
                  <a:lnTo>
                    <a:pt x="460" y="184"/>
                  </a:lnTo>
                  <a:lnTo>
                    <a:pt x="470" y="180"/>
                  </a:lnTo>
                  <a:lnTo>
                    <a:pt x="475" y="170"/>
                  </a:lnTo>
                  <a:lnTo>
                    <a:pt x="475" y="166"/>
                  </a:lnTo>
                  <a:lnTo>
                    <a:pt x="460" y="154"/>
                  </a:lnTo>
                  <a:lnTo>
                    <a:pt x="460" y="151"/>
                  </a:lnTo>
                  <a:lnTo>
                    <a:pt x="458" y="149"/>
                  </a:lnTo>
                  <a:lnTo>
                    <a:pt x="458" y="144"/>
                  </a:lnTo>
                  <a:lnTo>
                    <a:pt x="453" y="142"/>
                  </a:lnTo>
                  <a:lnTo>
                    <a:pt x="444" y="142"/>
                  </a:lnTo>
                  <a:lnTo>
                    <a:pt x="439" y="137"/>
                  </a:lnTo>
                  <a:lnTo>
                    <a:pt x="439" y="132"/>
                  </a:lnTo>
                  <a:lnTo>
                    <a:pt x="437" y="125"/>
                  </a:lnTo>
                  <a:lnTo>
                    <a:pt x="437" y="118"/>
                  </a:lnTo>
                  <a:lnTo>
                    <a:pt x="434" y="114"/>
                  </a:lnTo>
                  <a:lnTo>
                    <a:pt x="434" y="107"/>
                  </a:lnTo>
                  <a:lnTo>
                    <a:pt x="432" y="107"/>
                  </a:lnTo>
                  <a:lnTo>
                    <a:pt x="432" y="97"/>
                  </a:lnTo>
                  <a:lnTo>
                    <a:pt x="430" y="90"/>
                  </a:lnTo>
                  <a:lnTo>
                    <a:pt x="430" y="73"/>
                  </a:lnTo>
                  <a:lnTo>
                    <a:pt x="427" y="69"/>
                  </a:lnTo>
                  <a:lnTo>
                    <a:pt x="434" y="66"/>
                  </a:lnTo>
                  <a:lnTo>
                    <a:pt x="423" y="55"/>
                  </a:lnTo>
                  <a:lnTo>
                    <a:pt x="423" y="38"/>
                  </a:lnTo>
                  <a:lnTo>
                    <a:pt x="420" y="33"/>
                  </a:lnTo>
                  <a:lnTo>
                    <a:pt x="418" y="31"/>
                  </a:lnTo>
                  <a:lnTo>
                    <a:pt x="413" y="29"/>
                  </a:lnTo>
                  <a:lnTo>
                    <a:pt x="401" y="17"/>
                  </a:lnTo>
                  <a:lnTo>
                    <a:pt x="397" y="17"/>
                  </a:lnTo>
                  <a:lnTo>
                    <a:pt x="390" y="10"/>
                  </a:lnTo>
                  <a:lnTo>
                    <a:pt x="387" y="0"/>
                  </a:lnTo>
                  <a:lnTo>
                    <a:pt x="378" y="12"/>
                  </a:lnTo>
                  <a:lnTo>
                    <a:pt x="364" y="12"/>
                  </a:lnTo>
                  <a:lnTo>
                    <a:pt x="364" y="21"/>
                  </a:lnTo>
                  <a:lnTo>
                    <a:pt x="361" y="26"/>
                  </a:lnTo>
                  <a:lnTo>
                    <a:pt x="359" y="29"/>
                  </a:lnTo>
                  <a:lnTo>
                    <a:pt x="352" y="29"/>
                  </a:lnTo>
                  <a:lnTo>
                    <a:pt x="349" y="31"/>
                  </a:lnTo>
                  <a:lnTo>
                    <a:pt x="345" y="31"/>
                  </a:lnTo>
                  <a:lnTo>
                    <a:pt x="340" y="36"/>
                  </a:lnTo>
                  <a:lnTo>
                    <a:pt x="335" y="45"/>
                  </a:lnTo>
                  <a:lnTo>
                    <a:pt x="333" y="47"/>
                  </a:lnTo>
                  <a:lnTo>
                    <a:pt x="326" y="47"/>
                  </a:lnTo>
                  <a:lnTo>
                    <a:pt x="323" y="45"/>
                  </a:lnTo>
                  <a:lnTo>
                    <a:pt x="321" y="40"/>
                  </a:lnTo>
                  <a:lnTo>
                    <a:pt x="319" y="38"/>
                  </a:lnTo>
                  <a:lnTo>
                    <a:pt x="269" y="36"/>
                  </a:lnTo>
                  <a:lnTo>
                    <a:pt x="269" y="31"/>
                  </a:lnTo>
                  <a:lnTo>
                    <a:pt x="267" y="31"/>
                  </a:lnTo>
                  <a:lnTo>
                    <a:pt x="260" y="38"/>
                  </a:lnTo>
                  <a:lnTo>
                    <a:pt x="87" y="36"/>
                  </a:lnTo>
                  <a:lnTo>
                    <a:pt x="87" y="99"/>
                  </a:lnTo>
                  <a:lnTo>
                    <a:pt x="56" y="99"/>
                  </a:lnTo>
                  <a:lnTo>
                    <a:pt x="59" y="241"/>
                  </a:lnTo>
                  <a:lnTo>
                    <a:pt x="54" y="241"/>
                  </a:lnTo>
                  <a:lnTo>
                    <a:pt x="49" y="239"/>
                  </a:lnTo>
                  <a:lnTo>
                    <a:pt x="33" y="239"/>
                  </a:lnTo>
                  <a:lnTo>
                    <a:pt x="28" y="244"/>
                  </a:lnTo>
                  <a:lnTo>
                    <a:pt x="30" y="246"/>
                  </a:lnTo>
                  <a:lnTo>
                    <a:pt x="30" y="251"/>
                  </a:lnTo>
                  <a:lnTo>
                    <a:pt x="33" y="253"/>
                  </a:lnTo>
                  <a:lnTo>
                    <a:pt x="33" y="255"/>
                  </a:lnTo>
                  <a:lnTo>
                    <a:pt x="30" y="258"/>
                  </a:lnTo>
                  <a:lnTo>
                    <a:pt x="26" y="260"/>
                  </a:lnTo>
                  <a:lnTo>
                    <a:pt x="21" y="265"/>
                  </a:lnTo>
                  <a:lnTo>
                    <a:pt x="21" y="272"/>
                  </a:lnTo>
                  <a:lnTo>
                    <a:pt x="16" y="272"/>
                  </a:lnTo>
                  <a:lnTo>
                    <a:pt x="19" y="281"/>
                  </a:lnTo>
                  <a:lnTo>
                    <a:pt x="21" y="288"/>
                  </a:lnTo>
                  <a:lnTo>
                    <a:pt x="14" y="293"/>
                  </a:lnTo>
                  <a:lnTo>
                    <a:pt x="7" y="300"/>
                  </a:lnTo>
                  <a:lnTo>
                    <a:pt x="9" y="303"/>
                  </a:lnTo>
                  <a:lnTo>
                    <a:pt x="14" y="312"/>
                  </a:lnTo>
                  <a:lnTo>
                    <a:pt x="14" y="317"/>
                  </a:lnTo>
                  <a:lnTo>
                    <a:pt x="9" y="322"/>
                  </a:lnTo>
                  <a:lnTo>
                    <a:pt x="4" y="324"/>
                  </a:lnTo>
                  <a:lnTo>
                    <a:pt x="0" y="329"/>
                  </a:lnTo>
                  <a:lnTo>
                    <a:pt x="0" y="336"/>
                  </a:lnTo>
                  <a:lnTo>
                    <a:pt x="4" y="338"/>
                  </a:lnTo>
                  <a:lnTo>
                    <a:pt x="9" y="338"/>
                  </a:lnTo>
                  <a:lnTo>
                    <a:pt x="12" y="336"/>
                  </a:lnTo>
                  <a:lnTo>
                    <a:pt x="16" y="336"/>
                  </a:lnTo>
                  <a:lnTo>
                    <a:pt x="19" y="338"/>
                  </a:lnTo>
                  <a:lnTo>
                    <a:pt x="19" y="355"/>
                  </a:lnTo>
                  <a:lnTo>
                    <a:pt x="26" y="362"/>
                  </a:lnTo>
                  <a:lnTo>
                    <a:pt x="19" y="364"/>
                  </a:lnTo>
                  <a:lnTo>
                    <a:pt x="21" y="373"/>
                  </a:lnTo>
                  <a:lnTo>
                    <a:pt x="23" y="373"/>
                  </a:lnTo>
                  <a:lnTo>
                    <a:pt x="28" y="376"/>
                  </a:lnTo>
                  <a:lnTo>
                    <a:pt x="33" y="383"/>
                  </a:lnTo>
                  <a:lnTo>
                    <a:pt x="35" y="385"/>
                  </a:lnTo>
                  <a:lnTo>
                    <a:pt x="35" y="388"/>
                  </a:lnTo>
                  <a:lnTo>
                    <a:pt x="30" y="388"/>
                  </a:lnTo>
                  <a:lnTo>
                    <a:pt x="30" y="397"/>
                  </a:lnTo>
                  <a:lnTo>
                    <a:pt x="42" y="409"/>
                  </a:lnTo>
                  <a:lnTo>
                    <a:pt x="45" y="414"/>
                  </a:lnTo>
                  <a:lnTo>
                    <a:pt x="49" y="418"/>
                  </a:lnTo>
                  <a:lnTo>
                    <a:pt x="52" y="425"/>
                  </a:lnTo>
                  <a:lnTo>
                    <a:pt x="54" y="430"/>
                  </a:lnTo>
                  <a:lnTo>
                    <a:pt x="54" y="442"/>
                  </a:lnTo>
                  <a:lnTo>
                    <a:pt x="52" y="444"/>
                  </a:lnTo>
                  <a:lnTo>
                    <a:pt x="49" y="449"/>
                  </a:lnTo>
                  <a:lnTo>
                    <a:pt x="47" y="451"/>
                  </a:lnTo>
                  <a:lnTo>
                    <a:pt x="47" y="454"/>
                  </a:lnTo>
                  <a:lnTo>
                    <a:pt x="49" y="456"/>
                  </a:lnTo>
                  <a:lnTo>
                    <a:pt x="52" y="456"/>
                  </a:lnTo>
                  <a:lnTo>
                    <a:pt x="49" y="463"/>
                  </a:lnTo>
                  <a:lnTo>
                    <a:pt x="66" y="466"/>
                  </a:lnTo>
                  <a:lnTo>
                    <a:pt x="66" y="461"/>
                  </a:lnTo>
                  <a:lnTo>
                    <a:pt x="68" y="459"/>
                  </a:lnTo>
                  <a:lnTo>
                    <a:pt x="73" y="456"/>
                  </a:lnTo>
                  <a:lnTo>
                    <a:pt x="73" y="456"/>
                  </a:lnTo>
                  <a:lnTo>
                    <a:pt x="73" y="454"/>
                  </a:lnTo>
                  <a:lnTo>
                    <a:pt x="73" y="451"/>
                  </a:lnTo>
                  <a:lnTo>
                    <a:pt x="78" y="447"/>
                  </a:lnTo>
                  <a:lnTo>
                    <a:pt x="78" y="437"/>
                  </a:lnTo>
                  <a:lnTo>
                    <a:pt x="82" y="437"/>
                  </a:lnTo>
                  <a:lnTo>
                    <a:pt x="82" y="428"/>
                  </a:lnTo>
                  <a:lnTo>
                    <a:pt x="89" y="418"/>
                  </a:lnTo>
                  <a:lnTo>
                    <a:pt x="92" y="411"/>
                  </a:lnTo>
                  <a:lnTo>
                    <a:pt x="101" y="409"/>
                  </a:lnTo>
                  <a:lnTo>
                    <a:pt x="113" y="407"/>
                  </a:lnTo>
                  <a:lnTo>
                    <a:pt x="115" y="416"/>
                  </a:lnTo>
                  <a:lnTo>
                    <a:pt x="118" y="418"/>
                  </a:lnTo>
                  <a:lnTo>
                    <a:pt x="123" y="421"/>
                  </a:lnTo>
                  <a:lnTo>
                    <a:pt x="123" y="423"/>
                  </a:lnTo>
                  <a:lnTo>
                    <a:pt x="125" y="430"/>
                  </a:lnTo>
                  <a:lnTo>
                    <a:pt x="127" y="433"/>
                  </a:lnTo>
                  <a:lnTo>
                    <a:pt x="137" y="440"/>
                  </a:lnTo>
                  <a:lnTo>
                    <a:pt x="146" y="435"/>
                  </a:lnTo>
                  <a:lnTo>
                    <a:pt x="170" y="433"/>
                  </a:lnTo>
                  <a:lnTo>
                    <a:pt x="175" y="435"/>
                  </a:lnTo>
                  <a:lnTo>
                    <a:pt x="177" y="442"/>
                  </a:lnTo>
                  <a:lnTo>
                    <a:pt x="177" y="442"/>
                  </a:lnTo>
                  <a:lnTo>
                    <a:pt x="196" y="442"/>
                  </a:lnTo>
                  <a:lnTo>
                    <a:pt x="205" y="430"/>
                  </a:lnTo>
                  <a:lnTo>
                    <a:pt x="219" y="430"/>
                  </a:lnTo>
                  <a:lnTo>
                    <a:pt x="222" y="418"/>
                  </a:lnTo>
                  <a:lnTo>
                    <a:pt x="234" y="411"/>
                  </a:lnTo>
                  <a:lnTo>
                    <a:pt x="250" y="421"/>
                  </a:lnTo>
                  <a:lnTo>
                    <a:pt x="260" y="430"/>
                  </a:lnTo>
                  <a:lnTo>
                    <a:pt x="274" y="430"/>
                  </a:lnTo>
                  <a:lnTo>
                    <a:pt x="290" y="409"/>
                  </a:lnTo>
                  <a:lnTo>
                    <a:pt x="295" y="397"/>
                  </a:lnTo>
                  <a:lnTo>
                    <a:pt x="309" y="388"/>
                  </a:lnTo>
                  <a:lnTo>
                    <a:pt x="307" y="381"/>
                  </a:lnTo>
                  <a:lnTo>
                    <a:pt x="307" y="364"/>
                  </a:lnTo>
                  <a:lnTo>
                    <a:pt x="300" y="357"/>
                  </a:lnTo>
                  <a:lnTo>
                    <a:pt x="319" y="357"/>
                  </a:lnTo>
                  <a:lnTo>
                    <a:pt x="319" y="350"/>
                  </a:lnTo>
                  <a:lnTo>
                    <a:pt x="331" y="347"/>
                  </a:lnTo>
                  <a:lnTo>
                    <a:pt x="328" y="357"/>
                  </a:lnTo>
                  <a:lnTo>
                    <a:pt x="328" y="366"/>
                  </a:lnTo>
                  <a:lnTo>
                    <a:pt x="326" y="369"/>
                  </a:lnTo>
                  <a:lnTo>
                    <a:pt x="328" y="378"/>
                  </a:lnTo>
                  <a:lnTo>
                    <a:pt x="331" y="385"/>
                  </a:lnTo>
                  <a:lnTo>
                    <a:pt x="331" y="390"/>
                  </a:lnTo>
                  <a:lnTo>
                    <a:pt x="328" y="395"/>
                  </a:lnTo>
                  <a:lnTo>
                    <a:pt x="335" y="399"/>
                  </a:lnTo>
                  <a:lnTo>
                    <a:pt x="345" y="407"/>
                  </a:lnTo>
                  <a:lnTo>
                    <a:pt x="352" y="414"/>
                  </a:lnTo>
                  <a:lnTo>
                    <a:pt x="354" y="418"/>
                  </a:lnTo>
                  <a:lnTo>
                    <a:pt x="357" y="423"/>
                  </a:lnTo>
                  <a:lnTo>
                    <a:pt x="359" y="423"/>
                  </a:lnTo>
                  <a:lnTo>
                    <a:pt x="361" y="421"/>
                  </a:lnTo>
                  <a:lnTo>
                    <a:pt x="361" y="414"/>
                  </a:lnTo>
                  <a:lnTo>
                    <a:pt x="359" y="409"/>
                  </a:lnTo>
                  <a:lnTo>
                    <a:pt x="359" y="402"/>
                  </a:lnTo>
                  <a:lnTo>
                    <a:pt x="366" y="395"/>
                  </a:lnTo>
                  <a:lnTo>
                    <a:pt x="368" y="395"/>
                  </a:lnTo>
                  <a:lnTo>
                    <a:pt x="368" y="399"/>
                  </a:lnTo>
                  <a:lnTo>
                    <a:pt x="371" y="402"/>
                  </a:lnTo>
                  <a:lnTo>
                    <a:pt x="378" y="402"/>
                  </a:lnTo>
                  <a:lnTo>
                    <a:pt x="380" y="399"/>
                  </a:lnTo>
                  <a:lnTo>
                    <a:pt x="380" y="385"/>
                  </a:lnTo>
                  <a:lnTo>
                    <a:pt x="378" y="383"/>
                  </a:lnTo>
                  <a:lnTo>
                    <a:pt x="378" y="381"/>
                  </a:lnTo>
                  <a:lnTo>
                    <a:pt x="382" y="373"/>
                  </a:lnTo>
                  <a:lnTo>
                    <a:pt x="382" y="364"/>
                  </a:lnTo>
                  <a:lnTo>
                    <a:pt x="385" y="362"/>
                  </a:lnTo>
                  <a:lnTo>
                    <a:pt x="390" y="362"/>
                  </a:lnTo>
                  <a:lnTo>
                    <a:pt x="392" y="357"/>
                  </a:lnTo>
                  <a:lnTo>
                    <a:pt x="392" y="343"/>
                  </a:lnTo>
                  <a:lnTo>
                    <a:pt x="394" y="340"/>
                  </a:lnTo>
                  <a:lnTo>
                    <a:pt x="397" y="336"/>
                  </a:lnTo>
                  <a:lnTo>
                    <a:pt x="399" y="333"/>
                  </a:lnTo>
                  <a:lnTo>
                    <a:pt x="411" y="333"/>
                  </a:lnTo>
                  <a:lnTo>
                    <a:pt x="411" y="314"/>
                  </a:lnTo>
                  <a:lnTo>
                    <a:pt x="413" y="310"/>
                  </a:lnTo>
                  <a:lnTo>
                    <a:pt x="416" y="307"/>
                  </a:lnTo>
                  <a:lnTo>
                    <a:pt x="418" y="303"/>
                  </a:lnTo>
                  <a:lnTo>
                    <a:pt x="420" y="300"/>
                  </a:lnTo>
                  <a:lnTo>
                    <a:pt x="420" y="284"/>
                  </a:lnTo>
                  <a:lnTo>
                    <a:pt x="418" y="265"/>
                  </a:lnTo>
                  <a:lnTo>
                    <a:pt x="416" y="262"/>
                  </a:lnTo>
                  <a:lnTo>
                    <a:pt x="416" y="255"/>
                  </a:lnTo>
                  <a:lnTo>
                    <a:pt x="420" y="253"/>
                  </a:lnTo>
                  <a:lnTo>
                    <a:pt x="423" y="253"/>
                  </a:lnTo>
                  <a:lnTo>
                    <a:pt x="423" y="239"/>
                  </a:lnTo>
                  <a:lnTo>
                    <a:pt x="425" y="239"/>
                  </a:lnTo>
                  <a:lnTo>
                    <a:pt x="427" y="236"/>
                  </a:lnTo>
                  <a:lnTo>
                    <a:pt x="430" y="232"/>
                  </a:lnTo>
                  <a:lnTo>
                    <a:pt x="430" y="215"/>
                  </a:lnTo>
                  <a:lnTo>
                    <a:pt x="427" y="213"/>
                  </a:lnTo>
                  <a:lnTo>
                    <a:pt x="427" y="208"/>
                  </a:lnTo>
                  <a:lnTo>
                    <a:pt x="432" y="208"/>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12" name="South Sudan">
              <a:extLst>
                <a:ext uri="{FF2B5EF4-FFF2-40B4-BE49-F238E27FC236}">
                  <a16:creationId xmlns:a16="http://schemas.microsoft.com/office/drawing/2014/main" id="{2067394F-7A89-40B2-879F-1989B582558B}"/>
                </a:ext>
              </a:extLst>
            </p:cNvPr>
            <p:cNvSpPr>
              <a:spLocks/>
            </p:cNvSpPr>
            <p:nvPr/>
          </p:nvSpPr>
          <p:spPr bwMode="auto">
            <a:xfrm>
              <a:off x="6336713" y="3569216"/>
              <a:ext cx="384857" cy="321840"/>
            </a:xfrm>
            <a:custGeom>
              <a:avLst/>
              <a:gdLst/>
              <a:ahLst/>
              <a:cxnLst>
                <a:cxn ang="0">
                  <a:pos x="269" y="52"/>
                </a:cxn>
                <a:cxn ang="0">
                  <a:pos x="265" y="38"/>
                </a:cxn>
                <a:cxn ang="0">
                  <a:pos x="262" y="19"/>
                </a:cxn>
                <a:cxn ang="0">
                  <a:pos x="253" y="3"/>
                </a:cxn>
                <a:cxn ang="0">
                  <a:pos x="241" y="17"/>
                </a:cxn>
                <a:cxn ang="0">
                  <a:pos x="229" y="50"/>
                </a:cxn>
                <a:cxn ang="0">
                  <a:pos x="194" y="83"/>
                </a:cxn>
                <a:cxn ang="0">
                  <a:pos x="156" y="71"/>
                </a:cxn>
                <a:cxn ang="0">
                  <a:pos x="130" y="95"/>
                </a:cxn>
                <a:cxn ang="0">
                  <a:pos x="109" y="88"/>
                </a:cxn>
                <a:cxn ang="0">
                  <a:pos x="71" y="93"/>
                </a:cxn>
                <a:cxn ang="0">
                  <a:pos x="57" y="76"/>
                </a:cxn>
                <a:cxn ang="0">
                  <a:pos x="49" y="69"/>
                </a:cxn>
                <a:cxn ang="0">
                  <a:pos x="26" y="64"/>
                </a:cxn>
                <a:cxn ang="0">
                  <a:pos x="16" y="90"/>
                </a:cxn>
                <a:cxn ang="0">
                  <a:pos x="7" y="104"/>
                </a:cxn>
                <a:cxn ang="0">
                  <a:pos x="7" y="109"/>
                </a:cxn>
                <a:cxn ang="0">
                  <a:pos x="0" y="119"/>
                </a:cxn>
                <a:cxn ang="0">
                  <a:pos x="12" y="135"/>
                </a:cxn>
                <a:cxn ang="0">
                  <a:pos x="28" y="142"/>
                </a:cxn>
                <a:cxn ang="0">
                  <a:pos x="38" y="152"/>
                </a:cxn>
                <a:cxn ang="0">
                  <a:pos x="33" y="154"/>
                </a:cxn>
                <a:cxn ang="0">
                  <a:pos x="42" y="164"/>
                </a:cxn>
                <a:cxn ang="0">
                  <a:pos x="54" y="173"/>
                </a:cxn>
                <a:cxn ang="0">
                  <a:pos x="59" y="182"/>
                </a:cxn>
                <a:cxn ang="0">
                  <a:pos x="68" y="190"/>
                </a:cxn>
                <a:cxn ang="0">
                  <a:pos x="68" y="197"/>
                </a:cxn>
                <a:cxn ang="0">
                  <a:pos x="83" y="208"/>
                </a:cxn>
                <a:cxn ang="0">
                  <a:pos x="92" y="218"/>
                </a:cxn>
                <a:cxn ang="0">
                  <a:pos x="106" y="241"/>
                </a:cxn>
                <a:cxn ang="0">
                  <a:pos x="127" y="258"/>
                </a:cxn>
                <a:cxn ang="0">
                  <a:pos x="137" y="251"/>
                </a:cxn>
                <a:cxn ang="0">
                  <a:pos x="146" y="258"/>
                </a:cxn>
                <a:cxn ang="0">
                  <a:pos x="156" y="251"/>
                </a:cxn>
                <a:cxn ang="0">
                  <a:pos x="168" y="251"/>
                </a:cxn>
                <a:cxn ang="0">
                  <a:pos x="177" y="267"/>
                </a:cxn>
                <a:cxn ang="0">
                  <a:pos x="187" y="272"/>
                </a:cxn>
                <a:cxn ang="0">
                  <a:pos x="203" y="275"/>
                </a:cxn>
                <a:cxn ang="0">
                  <a:pos x="215" y="279"/>
                </a:cxn>
                <a:cxn ang="0">
                  <a:pos x="222" y="275"/>
                </a:cxn>
                <a:cxn ang="0">
                  <a:pos x="243" y="277"/>
                </a:cxn>
                <a:cxn ang="0">
                  <a:pos x="262" y="272"/>
                </a:cxn>
                <a:cxn ang="0">
                  <a:pos x="274" y="277"/>
                </a:cxn>
                <a:cxn ang="0">
                  <a:pos x="283" y="265"/>
                </a:cxn>
                <a:cxn ang="0">
                  <a:pos x="295" y="251"/>
                </a:cxn>
                <a:cxn ang="0">
                  <a:pos x="340" y="239"/>
                </a:cxn>
                <a:cxn ang="0">
                  <a:pos x="335" y="225"/>
                </a:cxn>
                <a:cxn ang="0">
                  <a:pos x="316" y="208"/>
                </a:cxn>
                <a:cxn ang="0">
                  <a:pos x="312" y="185"/>
                </a:cxn>
                <a:cxn ang="0">
                  <a:pos x="293" y="175"/>
                </a:cxn>
                <a:cxn ang="0">
                  <a:pos x="286" y="159"/>
                </a:cxn>
                <a:cxn ang="0">
                  <a:pos x="276" y="149"/>
                </a:cxn>
                <a:cxn ang="0">
                  <a:pos x="260" y="147"/>
                </a:cxn>
                <a:cxn ang="0">
                  <a:pos x="265" y="135"/>
                </a:cxn>
                <a:cxn ang="0">
                  <a:pos x="279" y="128"/>
                </a:cxn>
                <a:cxn ang="0">
                  <a:pos x="288" y="123"/>
                </a:cxn>
                <a:cxn ang="0">
                  <a:pos x="291" y="100"/>
                </a:cxn>
                <a:cxn ang="0">
                  <a:pos x="286" y="88"/>
                </a:cxn>
                <a:cxn ang="0">
                  <a:pos x="291" y="76"/>
                </a:cxn>
              </a:cxnLst>
              <a:rect l="0" t="0" r="r" b="b"/>
              <a:pathLst>
                <a:path w="342" h="286">
                  <a:moveTo>
                    <a:pt x="286" y="67"/>
                  </a:moveTo>
                  <a:lnTo>
                    <a:pt x="279" y="60"/>
                  </a:lnTo>
                  <a:lnTo>
                    <a:pt x="269" y="52"/>
                  </a:lnTo>
                  <a:lnTo>
                    <a:pt x="262" y="48"/>
                  </a:lnTo>
                  <a:lnTo>
                    <a:pt x="265" y="43"/>
                  </a:lnTo>
                  <a:lnTo>
                    <a:pt x="265" y="38"/>
                  </a:lnTo>
                  <a:lnTo>
                    <a:pt x="262" y="31"/>
                  </a:lnTo>
                  <a:lnTo>
                    <a:pt x="260" y="22"/>
                  </a:lnTo>
                  <a:lnTo>
                    <a:pt x="262" y="19"/>
                  </a:lnTo>
                  <a:lnTo>
                    <a:pt x="262" y="10"/>
                  </a:lnTo>
                  <a:lnTo>
                    <a:pt x="265" y="0"/>
                  </a:lnTo>
                  <a:lnTo>
                    <a:pt x="253" y="3"/>
                  </a:lnTo>
                  <a:lnTo>
                    <a:pt x="253" y="10"/>
                  </a:lnTo>
                  <a:lnTo>
                    <a:pt x="234" y="10"/>
                  </a:lnTo>
                  <a:lnTo>
                    <a:pt x="241" y="17"/>
                  </a:lnTo>
                  <a:lnTo>
                    <a:pt x="241" y="34"/>
                  </a:lnTo>
                  <a:lnTo>
                    <a:pt x="243" y="41"/>
                  </a:lnTo>
                  <a:lnTo>
                    <a:pt x="229" y="50"/>
                  </a:lnTo>
                  <a:lnTo>
                    <a:pt x="224" y="62"/>
                  </a:lnTo>
                  <a:lnTo>
                    <a:pt x="208" y="83"/>
                  </a:lnTo>
                  <a:lnTo>
                    <a:pt x="194" y="83"/>
                  </a:lnTo>
                  <a:lnTo>
                    <a:pt x="184" y="74"/>
                  </a:lnTo>
                  <a:lnTo>
                    <a:pt x="168" y="64"/>
                  </a:lnTo>
                  <a:lnTo>
                    <a:pt x="156" y="71"/>
                  </a:lnTo>
                  <a:lnTo>
                    <a:pt x="153" y="83"/>
                  </a:lnTo>
                  <a:lnTo>
                    <a:pt x="139" y="83"/>
                  </a:lnTo>
                  <a:lnTo>
                    <a:pt x="130" y="95"/>
                  </a:lnTo>
                  <a:lnTo>
                    <a:pt x="111" y="95"/>
                  </a:lnTo>
                  <a:lnTo>
                    <a:pt x="111" y="95"/>
                  </a:lnTo>
                  <a:lnTo>
                    <a:pt x="109" y="88"/>
                  </a:lnTo>
                  <a:lnTo>
                    <a:pt x="104" y="86"/>
                  </a:lnTo>
                  <a:lnTo>
                    <a:pt x="80" y="88"/>
                  </a:lnTo>
                  <a:lnTo>
                    <a:pt x="71" y="93"/>
                  </a:lnTo>
                  <a:lnTo>
                    <a:pt x="61" y="86"/>
                  </a:lnTo>
                  <a:lnTo>
                    <a:pt x="59" y="83"/>
                  </a:lnTo>
                  <a:lnTo>
                    <a:pt x="57" y="76"/>
                  </a:lnTo>
                  <a:lnTo>
                    <a:pt x="57" y="74"/>
                  </a:lnTo>
                  <a:lnTo>
                    <a:pt x="52" y="71"/>
                  </a:lnTo>
                  <a:lnTo>
                    <a:pt x="49" y="69"/>
                  </a:lnTo>
                  <a:lnTo>
                    <a:pt x="47" y="60"/>
                  </a:lnTo>
                  <a:lnTo>
                    <a:pt x="35" y="62"/>
                  </a:lnTo>
                  <a:lnTo>
                    <a:pt x="26" y="64"/>
                  </a:lnTo>
                  <a:lnTo>
                    <a:pt x="23" y="71"/>
                  </a:lnTo>
                  <a:lnTo>
                    <a:pt x="16" y="81"/>
                  </a:lnTo>
                  <a:lnTo>
                    <a:pt x="16" y="90"/>
                  </a:lnTo>
                  <a:lnTo>
                    <a:pt x="12" y="90"/>
                  </a:lnTo>
                  <a:lnTo>
                    <a:pt x="12" y="100"/>
                  </a:lnTo>
                  <a:lnTo>
                    <a:pt x="7" y="104"/>
                  </a:lnTo>
                  <a:lnTo>
                    <a:pt x="7" y="107"/>
                  </a:lnTo>
                  <a:lnTo>
                    <a:pt x="7" y="109"/>
                  </a:lnTo>
                  <a:lnTo>
                    <a:pt x="7" y="109"/>
                  </a:lnTo>
                  <a:lnTo>
                    <a:pt x="2" y="112"/>
                  </a:lnTo>
                  <a:lnTo>
                    <a:pt x="0" y="114"/>
                  </a:lnTo>
                  <a:lnTo>
                    <a:pt x="0" y="119"/>
                  </a:lnTo>
                  <a:lnTo>
                    <a:pt x="2" y="119"/>
                  </a:lnTo>
                  <a:lnTo>
                    <a:pt x="2" y="130"/>
                  </a:lnTo>
                  <a:lnTo>
                    <a:pt x="12" y="135"/>
                  </a:lnTo>
                  <a:lnTo>
                    <a:pt x="26" y="135"/>
                  </a:lnTo>
                  <a:lnTo>
                    <a:pt x="26" y="142"/>
                  </a:lnTo>
                  <a:lnTo>
                    <a:pt x="28" y="142"/>
                  </a:lnTo>
                  <a:lnTo>
                    <a:pt x="33" y="145"/>
                  </a:lnTo>
                  <a:lnTo>
                    <a:pt x="38" y="149"/>
                  </a:lnTo>
                  <a:lnTo>
                    <a:pt x="38" y="152"/>
                  </a:lnTo>
                  <a:lnTo>
                    <a:pt x="35" y="152"/>
                  </a:lnTo>
                  <a:lnTo>
                    <a:pt x="35" y="154"/>
                  </a:lnTo>
                  <a:lnTo>
                    <a:pt x="33" y="154"/>
                  </a:lnTo>
                  <a:lnTo>
                    <a:pt x="33" y="156"/>
                  </a:lnTo>
                  <a:lnTo>
                    <a:pt x="38" y="161"/>
                  </a:lnTo>
                  <a:lnTo>
                    <a:pt x="42" y="164"/>
                  </a:lnTo>
                  <a:lnTo>
                    <a:pt x="45" y="164"/>
                  </a:lnTo>
                  <a:lnTo>
                    <a:pt x="49" y="166"/>
                  </a:lnTo>
                  <a:lnTo>
                    <a:pt x="54" y="173"/>
                  </a:lnTo>
                  <a:lnTo>
                    <a:pt x="57" y="178"/>
                  </a:lnTo>
                  <a:lnTo>
                    <a:pt x="59" y="180"/>
                  </a:lnTo>
                  <a:lnTo>
                    <a:pt x="59" y="182"/>
                  </a:lnTo>
                  <a:lnTo>
                    <a:pt x="66" y="182"/>
                  </a:lnTo>
                  <a:lnTo>
                    <a:pt x="68" y="185"/>
                  </a:lnTo>
                  <a:lnTo>
                    <a:pt x="68" y="190"/>
                  </a:lnTo>
                  <a:lnTo>
                    <a:pt x="64" y="190"/>
                  </a:lnTo>
                  <a:lnTo>
                    <a:pt x="64" y="192"/>
                  </a:lnTo>
                  <a:lnTo>
                    <a:pt x="68" y="197"/>
                  </a:lnTo>
                  <a:lnTo>
                    <a:pt x="68" y="204"/>
                  </a:lnTo>
                  <a:lnTo>
                    <a:pt x="80" y="206"/>
                  </a:lnTo>
                  <a:lnTo>
                    <a:pt x="83" y="208"/>
                  </a:lnTo>
                  <a:lnTo>
                    <a:pt x="87" y="211"/>
                  </a:lnTo>
                  <a:lnTo>
                    <a:pt x="90" y="213"/>
                  </a:lnTo>
                  <a:lnTo>
                    <a:pt x="92" y="218"/>
                  </a:lnTo>
                  <a:lnTo>
                    <a:pt x="92" y="227"/>
                  </a:lnTo>
                  <a:lnTo>
                    <a:pt x="94" y="232"/>
                  </a:lnTo>
                  <a:lnTo>
                    <a:pt x="106" y="241"/>
                  </a:lnTo>
                  <a:lnTo>
                    <a:pt x="106" y="251"/>
                  </a:lnTo>
                  <a:lnTo>
                    <a:pt x="125" y="260"/>
                  </a:lnTo>
                  <a:lnTo>
                    <a:pt x="127" y="258"/>
                  </a:lnTo>
                  <a:lnTo>
                    <a:pt x="130" y="253"/>
                  </a:lnTo>
                  <a:lnTo>
                    <a:pt x="132" y="251"/>
                  </a:lnTo>
                  <a:lnTo>
                    <a:pt x="137" y="251"/>
                  </a:lnTo>
                  <a:lnTo>
                    <a:pt x="142" y="253"/>
                  </a:lnTo>
                  <a:lnTo>
                    <a:pt x="142" y="256"/>
                  </a:lnTo>
                  <a:lnTo>
                    <a:pt x="146" y="258"/>
                  </a:lnTo>
                  <a:lnTo>
                    <a:pt x="149" y="258"/>
                  </a:lnTo>
                  <a:lnTo>
                    <a:pt x="156" y="253"/>
                  </a:lnTo>
                  <a:lnTo>
                    <a:pt x="156" y="251"/>
                  </a:lnTo>
                  <a:lnTo>
                    <a:pt x="161" y="246"/>
                  </a:lnTo>
                  <a:lnTo>
                    <a:pt x="163" y="249"/>
                  </a:lnTo>
                  <a:lnTo>
                    <a:pt x="168" y="251"/>
                  </a:lnTo>
                  <a:lnTo>
                    <a:pt x="170" y="258"/>
                  </a:lnTo>
                  <a:lnTo>
                    <a:pt x="172" y="263"/>
                  </a:lnTo>
                  <a:lnTo>
                    <a:pt x="177" y="267"/>
                  </a:lnTo>
                  <a:lnTo>
                    <a:pt x="182" y="270"/>
                  </a:lnTo>
                  <a:lnTo>
                    <a:pt x="184" y="272"/>
                  </a:lnTo>
                  <a:lnTo>
                    <a:pt x="187" y="272"/>
                  </a:lnTo>
                  <a:lnTo>
                    <a:pt x="189" y="282"/>
                  </a:lnTo>
                  <a:lnTo>
                    <a:pt x="196" y="282"/>
                  </a:lnTo>
                  <a:lnTo>
                    <a:pt x="203" y="275"/>
                  </a:lnTo>
                  <a:lnTo>
                    <a:pt x="208" y="275"/>
                  </a:lnTo>
                  <a:lnTo>
                    <a:pt x="210" y="277"/>
                  </a:lnTo>
                  <a:lnTo>
                    <a:pt x="215" y="279"/>
                  </a:lnTo>
                  <a:lnTo>
                    <a:pt x="220" y="279"/>
                  </a:lnTo>
                  <a:lnTo>
                    <a:pt x="220" y="277"/>
                  </a:lnTo>
                  <a:lnTo>
                    <a:pt x="222" y="275"/>
                  </a:lnTo>
                  <a:lnTo>
                    <a:pt x="224" y="275"/>
                  </a:lnTo>
                  <a:lnTo>
                    <a:pt x="236" y="286"/>
                  </a:lnTo>
                  <a:lnTo>
                    <a:pt x="243" y="277"/>
                  </a:lnTo>
                  <a:lnTo>
                    <a:pt x="253" y="277"/>
                  </a:lnTo>
                  <a:lnTo>
                    <a:pt x="257" y="272"/>
                  </a:lnTo>
                  <a:lnTo>
                    <a:pt x="262" y="272"/>
                  </a:lnTo>
                  <a:lnTo>
                    <a:pt x="262" y="275"/>
                  </a:lnTo>
                  <a:lnTo>
                    <a:pt x="265" y="277"/>
                  </a:lnTo>
                  <a:lnTo>
                    <a:pt x="274" y="277"/>
                  </a:lnTo>
                  <a:lnTo>
                    <a:pt x="281" y="270"/>
                  </a:lnTo>
                  <a:lnTo>
                    <a:pt x="281" y="267"/>
                  </a:lnTo>
                  <a:lnTo>
                    <a:pt x="283" y="265"/>
                  </a:lnTo>
                  <a:lnTo>
                    <a:pt x="283" y="263"/>
                  </a:lnTo>
                  <a:lnTo>
                    <a:pt x="288" y="263"/>
                  </a:lnTo>
                  <a:lnTo>
                    <a:pt x="295" y="251"/>
                  </a:lnTo>
                  <a:lnTo>
                    <a:pt x="333" y="251"/>
                  </a:lnTo>
                  <a:lnTo>
                    <a:pt x="342" y="246"/>
                  </a:lnTo>
                  <a:lnTo>
                    <a:pt x="340" y="239"/>
                  </a:lnTo>
                  <a:lnTo>
                    <a:pt x="340" y="232"/>
                  </a:lnTo>
                  <a:lnTo>
                    <a:pt x="338" y="227"/>
                  </a:lnTo>
                  <a:lnTo>
                    <a:pt x="335" y="225"/>
                  </a:lnTo>
                  <a:lnTo>
                    <a:pt x="328" y="225"/>
                  </a:lnTo>
                  <a:lnTo>
                    <a:pt x="324" y="223"/>
                  </a:lnTo>
                  <a:lnTo>
                    <a:pt x="316" y="208"/>
                  </a:lnTo>
                  <a:lnTo>
                    <a:pt x="316" y="201"/>
                  </a:lnTo>
                  <a:lnTo>
                    <a:pt x="312" y="199"/>
                  </a:lnTo>
                  <a:lnTo>
                    <a:pt x="312" y="185"/>
                  </a:lnTo>
                  <a:lnTo>
                    <a:pt x="305" y="185"/>
                  </a:lnTo>
                  <a:lnTo>
                    <a:pt x="302" y="175"/>
                  </a:lnTo>
                  <a:lnTo>
                    <a:pt x="293" y="175"/>
                  </a:lnTo>
                  <a:lnTo>
                    <a:pt x="291" y="168"/>
                  </a:lnTo>
                  <a:lnTo>
                    <a:pt x="291" y="161"/>
                  </a:lnTo>
                  <a:lnTo>
                    <a:pt x="286" y="159"/>
                  </a:lnTo>
                  <a:lnTo>
                    <a:pt x="283" y="154"/>
                  </a:lnTo>
                  <a:lnTo>
                    <a:pt x="279" y="152"/>
                  </a:lnTo>
                  <a:lnTo>
                    <a:pt x="276" y="149"/>
                  </a:lnTo>
                  <a:lnTo>
                    <a:pt x="267" y="149"/>
                  </a:lnTo>
                  <a:lnTo>
                    <a:pt x="262" y="147"/>
                  </a:lnTo>
                  <a:lnTo>
                    <a:pt x="260" y="147"/>
                  </a:lnTo>
                  <a:lnTo>
                    <a:pt x="260" y="142"/>
                  </a:lnTo>
                  <a:lnTo>
                    <a:pt x="262" y="138"/>
                  </a:lnTo>
                  <a:lnTo>
                    <a:pt x="265" y="135"/>
                  </a:lnTo>
                  <a:lnTo>
                    <a:pt x="262" y="126"/>
                  </a:lnTo>
                  <a:lnTo>
                    <a:pt x="276" y="126"/>
                  </a:lnTo>
                  <a:lnTo>
                    <a:pt x="279" y="128"/>
                  </a:lnTo>
                  <a:lnTo>
                    <a:pt x="281" y="126"/>
                  </a:lnTo>
                  <a:lnTo>
                    <a:pt x="286" y="126"/>
                  </a:lnTo>
                  <a:lnTo>
                    <a:pt x="288" y="123"/>
                  </a:lnTo>
                  <a:lnTo>
                    <a:pt x="288" y="119"/>
                  </a:lnTo>
                  <a:lnTo>
                    <a:pt x="291" y="114"/>
                  </a:lnTo>
                  <a:lnTo>
                    <a:pt x="291" y="100"/>
                  </a:lnTo>
                  <a:lnTo>
                    <a:pt x="288" y="97"/>
                  </a:lnTo>
                  <a:lnTo>
                    <a:pt x="288" y="93"/>
                  </a:lnTo>
                  <a:lnTo>
                    <a:pt x="286" y="88"/>
                  </a:lnTo>
                  <a:lnTo>
                    <a:pt x="286" y="83"/>
                  </a:lnTo>
                  <a:lnTo>
                    <a:pt x="288" y="78"/>
                  </a:lnTo>
                  <a:lnTo>
                    <a:pt x="291" y="76"/>
                  </a:lnTo>
                  <a:lnTo>
                    <a:pt x="288" y="71"/>
                  </a:lnTo>
                  <a:lnTo>
                    <a:pt x="286" y="67"/>
                  </a:lnTo>
                  <a:close/>
                </a:path>
              </a:pathLst>
            </a:custGeom>
            <a:solidFill>
              <a:schemeClr val="accent2"/>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13" name="Sri Lanka" descr="© INSCALE GmbH, 05.05.2010&#10;http://www.presentationload.com/">
              <a:extLst>
                <a:ext uri="{FF2B5EF4-FFF2-40B4-BE49-F238E27FC236}">
                  <a16:creationId xmlns:a16="http://schemas.microsoft.com/office/drawing/2014/main" id="{D0F75568-0397-4ED1-8160-A88421EBAFBF}"/>
                </a:ext>
              </a:extLst>
            </p:cNvPr>
            <p:cNvSpPr>
              <a:spLocks/>
            </p:cNvSpPr>
            <p:nvPr/>
          </p:nvSpPr>
          <p:spPr bwMode="gray">
            <a:xfrm>
              <a:off x="8108114" y="3668126"/>
              <a:ext cx="76971" cy="136450"/>
            </a:xfrm>
            <a:custGeom>
              <a:avLst/>
              <a:gdLst>
                <a:gd name="T0" fmla="*/ 2147483647 w 174"/>
                <a:gd name="T1" fmla="*/ 2147483647 h 306"/>
                <a:gd name="T2" fmla="*/ 2147483647 w 174"/>
                <a:gd name="T3" fmla="*/ 0 h 306"/>
                <a:gd name="T4" fmla="*/ 2147483647 w 174"/>
                <a:gd name="T5" fmla="*/ 0 h 306"/>
                <a:gd name="T6" fmla="*/ 2147483647 w 174"/>
                <a:gd name="T7" fmla="*/ 2147483647 h 306"/>
                <a:gd name="T8" fmla="*/ 2147483647 w 174"/>
                <a:gd name="T9" fmla="*/ 2147483647 h 306"/>
                <a:gd name="T10" fmla="*/ 2147483647 w 174"/>
                <a:gd name="T11" fmla="*/ 2147483647 h 306"/>
                <a:gd name="T12" fmla="*/ 2147483647 w 174"/>
                <a:gd name="T13" fmla="*/ 2147483647 h 306"/>
                <a:gd name="T14" fmla="*/ 2147483647 w 174"/>
                <a:gd name="T15" fmla="*/ 2147483647 h 306"/>
                <a:gd name="T16" fmla="*/ 2147483647 w 174"/>
                <a:gd name="T17" fmla="*/ 2147483647 h 306"/>
                <a:gd name="T18" fmla="*/ 2147483647 w 174"/>
                <a:gd name="T19" fmla="*/ 2147483647 h 306"/>
                <a:gd name="T20" fmla="*/ 2147483647 w 174"/>
                <a:gd name="T21" fmla="*/ 2147483647 h 306"/>
                <a:gd name="T22" fmla="*/ 2147483647 w 174"/>
                <a:gd name="T23" fmla="*/ 2147483647 h 306"/>
                <a:gd name="T24" fmla="*/ 2147483647 w 174"/>
                <a:gd name="T25" fmla="*/ 2147483647 h 306"/>
                <a:gd name="T26" fmla="*/ 2147483647 w 174"/>
                <a:gd name="T27" fmla="*/ 2147483647 h 306"/>
                <a:gd name="T28" fmla="*/ 2147483647 w 174"/>
                <a:gd name="T29" fmla="*/ 2147483647 h 306"/>
                <a:gd name="T30" fmla="*/ 2147483647 w 174"/>
                <a:gd name="T31" fmla="*/ 2147483647 h 306"/>
                <a:gd name="T32" fmla="*/ 2147483647 w 174"/>
                <a:gd name="T33" fmla="*/ 2147483647 h 306"/>
                <a:gd name="T34" fmla="*/ 2147483647 w 174"/>
                <a:gd name="T35" fmla="*/ 2147483647 h 306"/>
                <a:gd name="T36" fmla="*/ 2147483647 w 174"/>
                <a:gd name="T37" fmla="*/ 2147483647 h 306"/>
                <a:gd name="T38" fmla="*/ 2147483647 w 174"/>
                <a:gd name="T39" fmla="*/ 2147483647 h 306"/>
                <a:gd name="T40" fmla="*/ 0 w 174"/>
                <a:gd name="T41" fmla="*/ 2147483647 h 306"/>
                <a:gd name="T42" fmla="*/ 0 w 174"/>
                <a:gd name="T43" fmla="*/ 2147483647 h 306"/>
                <a:gd name="T44" fmla="*/ 2147483647 w 174"/>
                <a:gd name="T45" fmla="*/ 2147483647 h 306"/>
                <a:gd name="T46" fmla="*/ 2147483647 w 174"/>
                <a:gd name="T47" fmla="*/ 2147483647 h 306"/>
                <a:gd name="T48" fmla="*/ 2147483647 w 174"/>
                <a:gd name="T49" fmla="*/ 2147483647 h 306"/>
                <a:gd name="T50" fmla="*/ 2147483647 w 174"/>
                <a:gd name="T51" fmla="*/ 2147483647 h 306"/>
                <a:gd name="T52" fmla="*/ 2147483647 w 174"/>
                <a:gd name="T53" fmla="*/ 2147483647 h 306"/>
                <a:gd name="T54" fmla="*/ 0 w 174"/>
                <a:gd name="T55" fmla="*/ 2147483647 h 306"/>
                <a:gd name="T56" fmla="*/ 2147483647 w 174"/>
                <a:gd name="T57" fmla="*/ 2147483647 h 306"/>
                <a:gd name="T58" fmla="*/ 2147483647 w 174"/>
                <a:gd name="T59" fmla="*/ 2147483647 h 30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74"/>
                <a:gd name="T91" fmla="*/ 0 h 306"/>
                <a:gd name="T92" fmla="*/ 174 w 174"/>
                <a:gd name="T93" fmla="*/ 306 h 30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74" h="306">
                  <a:moveTo>
                    <a:pt x="24" y="6"/>
                  </a:moveTo>
                  <a:lnTo>
                    <a:pt x="36" y="0"/>
                  </a:lnTo>
                  <a:lnTo>
                    <a:pt x="48" y="0"/>
                  </a:lnTo>
                  <a:lnTo>
                    <a:pt x="66" y="6"/>
                  </a:lnTo>
                  <a:lnTo>
                    <a:pt x="78" y="12"/>
                  </a:lnTo>
                  <a:lnTo>
                    <a:pt x="114" y="66"/>
                  </a:lnTo>
                  <a:lnTo>
                    <a:pt x="132" y="84"/>
                  </a:lnTo>
                  <a:lnTo>
                    <a:pt x="126" y="120"/>
                  </a:lnTo>
                  <a:lnTo>
                    <a:pt x="150" y="114"/>
                  </a:lnTo>
                  <a:lnTo>
                    <a:pt x="156" y="168"/>
                  </a:lnTo>
                  <a:lnTo>
                    <a:pt x="162" y="174"/>
                  </a:lnTo>
                  <a:lnTo>
                    <a:pt x="168" y="198"/>
                  </a:lnTo>
                  <a:lnTo>
                    <a:pt x="174" y="228"/>
                  </a:lnTo>
                  <a:lnTo>
                    <a:pt x="174" y="258"/>
                  </a:lnTo>
                  <a:lnTo>
                    <a:pt x="156" y="276"/>
                  </a:lnTo>
                  <a:lnTo>
                    <a:pt x="120" y="294"/>
                  </a:lnTo>
                  <a:lnTo>
                    <a:pt x="84" y="306"/>
                  </a:lnTo>
                  <a:lnTo>
                    <a:pt x="48" y="306"/>
                  </a:lnTo>
                  <a:lnTo>
                    <a:pt x="24" y="282"/>
                  </a:lnTo>
                  <a:lnTo>
                    <a:pt x="12" y="240"/>
                  </a:lnTo>
                  <a:lnTo>
                    <a:pt x="0" y="192"/>
                  </a:lnTo>
                  <a:lnTo>
                    <a:pt x="0" y="156"/>
                  </a:lnTo>
                  <a:lnTo>
                    <a:pt x="12" y="138"/>
                  </a:lnTo>
                  <a:lnTo>
                    <a:pt x="18" y="132"/>
                  </a:lnTo>
                  <a:lnTo>
                    <a:pt x="24" y="120"/>
                  </a:lnTo>
                  <a:lnTo>
                    <a:pt x="30" y="102"/>
                  </a:lnTo>
                  <a:lnTo>
                    <a:pt x="30" y="78"/>
                  </a:lnTo>
                  <a:lnTo>
                    <a:pt x="0" y="36"/>
                  </a:lnTo>
                  <a:lnTo>
                    <a:pt x="24" y="36"/>
                  </a:lnTo>
                  <a:lnTo>
                    <a:pt x="24" y="6"/>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14" name="Spain" descr="© INSCALE GmbH, 05.05.2010&#10;http://www.presentationload.com/">
              <a:extLst>
                <a:ext uri="{FF2B5EF4-FFF2-40B4-BE49-F238E27FC236}">
                  <a16:creationId xmlns:a16="http://schemas.microsoft.com/office/drawing/2014/main" id="{EEA55BBD-4833-400A-968B-D0C7B193E1A1}"/>
                </a:ext>
              </a:extLst>
            </p:cNvPr>
            <p:cNvSpPr>
              <a:spLocks noEditPoints="1"/>
            </p:cNvSpPr>
            <p:nvPr/>
          </p:nvSpPr>
          <p:spPr bwMode="gray">
            <a:xfrm>
              <a:off x="5337123" y="2438324"/>
              <a:ext cx="391857" cy="276399"/>
            </a:xfrm>
            <a:custGeom>
              <a:avLst/>
              <a:gdLst>
                <a:gd name="T0" fmla="*/ 2147483647 w 876"/>
                <a:gd name="T1" fmla="*/ 2147483647 h 618"/>
                <a:gd name="T2" fmla="*/ 2147483647 w 876"/>
                <a:gd name="T3" fmla="*/ 2147483647 h 618"/>
                <a:gd name="T4" fmla="*/ 2147483647 w 876"/>
                <a:gd name="T5" fmla="*/ 2147483647 h 618"/>
                <a:gd name="T6" fmla="*/ 2147483647 w 876"/>
                <a:gd name="T7" fmla="*/ 2147483647 h 618"/>
                <a:gd name="T8" fmla="*/ 2147483647 w 876"/>
                <a:gd name="T9" fmla="*/ 2147483647 h 618"/>
                <a:gd name="T10" fmla="*/ 2147483647 w 876"/>
                <a:gd name="T11" fmla="*/ 2147483647 h 618"/>
                <a:gd name="T12" fmla="*/ 2147483647 w 876"/>
                <a:gd name="T13" fmla="*/ 2147483647 h 618"/>
                <a:gd name="T14" fmla="*/ 2147483647 w 876"/>
                <a:gd name="T15" fmla="*/ 2147483647 h 618"/>
                <a:gd name="T16" fmla="*/ 2147483647 w 876"/>
                <a:gd name="T17" fmla="*/ 2147483647 h 618"/>
                <a:gd name="T18" fmla="*/ 2147483647 w 876"/>
                <a:gd name="T19" fmla="*/ 2147483647 h 618"/>
                <a:gd name="T20" fmla="*/ 2147483647 w 876"/>
                <a:gd name="T21" fmla="*/ 2147483647 h 618"/>
                <a:gd name="T22" fmla="*/ 2147483647 w 876"/>
                <a:gd name="T23" fmla="*/ 2147483647 h 618"/>
                <a:gd name="T24" fmla="*/ 2147483647 w 876"/>
                <a:gd name="T25" fmla="*/ 2147483647 h 618"/>
                <a:gd name="T26" fmla="*/ 2147483647 w 876"/>
                <a:gd name="T27" fmla="*/ 2147483647 h 618"/>
                <a:gd name="T28" fmla="*/ 2147483647 w 876"/>
                <a:gd name="T29" fmla="*/ 2147483647 h 618"/>
                <a:gd name="T30" fmla="*/ 2147483647 w 876"/>
                <a:gd name="T31" fmla="*/ 2147483647 h 618"/>
                <a:gd name="T32" fmla="*/ 2147483647 w 876"/>
                <a:gd name="T33" fmla="*/ 2147483647 h 618"/>
                <a:gd name="T34" fmla="*/ 2147483647 w 876"/>
                <a:gd name="T35" fmla="*/ 2147483647 h 618"/>
                <a:gd name="T36" fmla="*/ 2147483647 w 876"/>
                <a:gd name="T37" fmla="*/ 2147483647 h 618"/>
                <a:gd name="T38" fmla="*/ 2147483647 w 876"/>
                <a:gd name="T39" fmla="*/ 2147483647 h 618"/>
                <a:gd name="T40" fmla="*/ 2147483647 w 876"/>
                <a:gd name="T41" fmla="*/ 0 h 618"/>
                <a:gd name="T42" fmla="*/ 2147483647 w 876"/>
                <a:gd name="T43" fmla="*/ 2147483647 h 618"/>
                <a:gd name="T44" fmla="*/ 0 w 876"/>
                <a:gd name="T45" fmla="*/ 2147483647 h 618"/>
                <a:gd name="T46" fmla="*/ 2147483647 w 876"/>
                <a:gd name="T47" fmla="*/ 2147483647 h 618"/>
                <a:gd name="T48" fmla="*/ 2147483647 w 876"/>
                <a:gd name="T49" fmla="*/ 2147483647 h 618"/>
                <a:gd name="T50" fmla="*/ 2147483647 w 876"/>
                <a:gd name="T51" fmla="*/ 2147483647 h 618"/>
                <a:gd name="T52" fmla="*/ 2147483647 w 876"/>
                <a:gd name="T53" fmla="*/ 2147483647 h 618"/>
                <a:gd name="T54" fmla="*/ 2147483647 w 876"/>
                <a:gd name="T55" fmla="*/ 2147483647 h 618"/>
                <a:gd name="T56" fmla="*/ 2147483647 w 876"/>
                <a:gd name="T57" fmla="*/ 2147483647 h 618"/>
                <a:gd name="T58" fmla="*/ 2147483647 w 876"/>
                <a:gd name="T59" fmla="*/ 2147483647 h 618"/>
                <a:gd name="T60" fmla="*/ 2147483647 w 876"/>
                <a:gd name="T61" fmla="*/ 2147483647 h 618"/>
                <a:gd name="T62" fmla="*/ 2147483647 w 876"/>
                <a:gd name="T63" fmla="*/ 2147483647 h 618"/>
                <a:gd name="T64" fmla="*/ 2147483647 w 876"/>
                <a:gd name="T65" fmla="*/ 2147483647 h 618"/>
                <a:gd name="T66" fmla="*/ 2147483647 w 876"/>
                <a:gd name="T67" fmla="*/ 2147483647 h 618"/>
                <a:gd name="T68" fmla="*/ 2147483647 w 876"/>
                <a:gd name="T69" fmla="*/ 2147483647 h 618"/>
                <a:gd name="T70" fmla="*/ 2147483647 w 876"/>
                <a:gd name="T71" fmla="*/ 2147483647 h 618"/>
                <a:gd name="T72" fmla="*/ 2147483647 w 876"/>
                <a:gd name="T73" fmla="*/ 2147483647 h 618"/>
                <a:gd name="T74" fmla="*/ 2147483647 w 876"/>
                <a:gd name="T75" fmla="*/ 2147483647 h 618"/>
                <a:gd name="T76" fmla="*/ 2147483647 w 876"/>
                <a:gd name="T77" fmla="*/ 2147483647 h 618"/>
                <a:gd name="T78" fmla="*/ 2147483647 w 876"/>
                <a:gd name="T79" fmla="*/ 2147483647 h 618"/>
                <a:gd name="T80" fmla="*/ 2147483647 w 876"/>
                <a:gd name="T81" fmla="*/ 2147483647 h 618"/>
                <a:gd name="T82" fmla="*/ 2147483647 w 876"/>
                <a:gd name="T83" fmla="*/ 2147483647 h 618"/>
                <a:gd name="T84" fmla="*/ 2147483647 w 876"/>
                <a:gd name="T85" fmla="*/ 2147483647 h 618"/>
                <a:gd name="T86" fmla="*/ 2147483647 w 876"/>
                <a:gd name="T87" fmla="*/ 2147483647 h 618"/>
                <a:gd name="T88" fmla="*/ 2147483647 w 876"/>
                <a:gd name="T89" fmla="*/ 2147483647 h 618"/>
                <a:gd name="T90" fmla="*/ 2147483647 w 876"/>
                <a:gd name="T91" fmla="*/ 2147483647 h 618"/>
                <a:gd name="T92" fmla="*/ 2147483647 w 876"/>
                <a:gd name="T93" fmla="*/ 2147483647 h 618"/>
                <a:gd name="T94" fmla="*/ 2147483647 w 876"/>
                <a:gd name="T95" fmla="*/ 2147483647 h 618"/>
                <a:gd name="T96" fmla="*/ 2147483647 w 876"/>
                <a:gd name="T97" fmla="*/ 2147483647 h 618"/>
                <a:gd name="T98" fmla="*/ 2147483647 w 876"/>
                <a:gd name="T99" fmla="*/ 2147483647 h 618"/>
                <a:gd name="T100" fmla="*/ 2147483647 w 876"/>
                <a:gd name="T101" fmla="*/ 2147483647 h 618"/>
                <a:gd name="T102" fmla="*/ 2147483647 w 876"/>
                <a:gd name="T103" fmla="*/ 2147483647 h 618"/>
                <a:gd name="T104" fmla="*/ 2147483647 w 876"/>
                <a:gd name="T105" fmla="*/ 2147483647 h 618"/>
                <a:gd name="T106" fmla="*/ 2147483647 w 876"/>
                <a:gd name="T107" fmla="*/ 2147483647 h 618"/>
                <a:gd name="T108" fmla="*/ 2147483647 w 876"/>
                <a:gd name="T109" fmla="*/ 2147483647 h 61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876"/>
                <a:gd name="T166" fmla="*/ 0 h 618"/>
                <a:gd name="T167" fmla="*/ 876 w 876"/>
                <a:gd name="T168" fmla="*/ 618 h 61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876" h="618">
                  <a:moveTo>
                    <a:pt x="804" y="318"/>
                  </a:moveTo>
                  <a:lnTo>
                    <a:pt x="798" y="312"/>
                  </a:lnTo>
                  <a:lnTo>
                    <a:pt x="798" y="306"/>
                  </a:lnTo>
                  <a:lnTo>
                    <a:pt x="786" y="306"/>
                  </a:lnTo>
                  <a:lnTo>
                    <a:pt x="762" y="318"/>
                  </a:lnTo>
                  <a:lnTo>
                    <a:pt x="750" y="330"/>
                  </a:lnTo>
                  <a:lnTo>
                    <a:pt x="750" y="336"/>
                  </a:lnTo>
                  <a:lnTo>
                    <a:pt x="756" y="342"/>
                  </a:lnTo>
                  <a:lnTo>
                    <a:pt x="768" y="342"/>
                  </a:lnTo>
                  <a:lnTo>
                    <a:pt x="774" y="348"/>
                  </a:lnTo>
                  <a:lnTo>
                    <a:pt x="774" y="354"/>
                  </a:lnTo>
                  <a:lnTo>
                    <a:pt x="804" y="354"/>
                  </a:lnTo>
                  <a:lnTo>
                    <a:pt x="816" y="342"/>
                  </a:lnTo>
                  <a:lnTo>
                    <a:pt x="816" y="324"/>
                  </a:lnTo>
                  <a:lnTo>
                    <a:pt x="810" y="318"/>
                  </a:lnTo>
                  <a:lnTo>
                    <a:pt x="804" y="318"/>
                  </a:lnTo>
                  <a:close/>
                  <a:moveTo>
                    <a:pt x="672" y="390"/>
                  </a:moveTo>
                  <a:lnTo>
                    <a:pt x="678" y="396"/>
                  </a:lnTo>
                  <a:lnTo>
                    <a:pt x="684" y="396"/>
                  </a:lnTo>
                  <a:lnTo>
                    <a:pt x="690" y="390"/>
                  </a:lnTo>
                  <a:lnTo>
                    <a:pt x="690" y="372"/>
                  </a:lnTo>
                  <a:lnTo>
                    <a:pt x="684" y="372"/>
                  </a:lnTo>
                  <a:lnTo>
                    <a:pt x="672" y="384"/>
                  </a:lnTo>
                  <a:lnTo>
                    <a:pt x="672" y="390"/>
                  </a:lnTo>
                  <a:close/>
                  <a:moveTo>
                    <a:pt x="840" y="300"/>
                  </a:moveTo>
                  <a:lnTo>
                    <a:pt x="840" y="306"/>
                  </a:lnTo>
                  <a:lnTo>
                    <a:pt x="852" y="318"/>
                  </a:lnTo>
                  <a:lnTo>
                    <a:pt x="870" y="318"/>
                  </a:lnTo>
                  <a:lnTo>
                    <a:pt x="876" y="312"/>
                  </a:lnTo>
                  <a:lnTo>
                    <a:pt x="864" y="300"/>
                  </a:lnTo>
                  <a:lnTo>
                    <a:pt x="852" y="300"/>
                  </a:lnTo>
                  <a:lnTo>
                    <a:pt x="846" y="294"/>
                  </a:lnTo>
                  <a:lnTo>
                    <a:pt x="840" y="300"/>
                  </a:lnTo>
                  <a:close/>
                  <a:moveTo>
                    <a:pt x="804" y="150"/>
                  </a:moveTo>
                  <a:lnTo>
                    <a:pt x="798" y="138"/>
                  </a:lnTo>
                  <a:lnTo>
                    <a:pt x="798" y="132"/>
                  </a:lnTo>
                  <a:lnTo>
                    <a:pt x="810" y="120"/>
                  </a:lnTo>
                  <a:lnTo>
                    <a:pt x="798" y="114"/>
                  </a:lnTo>
                  <a:lnTo>
                    <a:pt x="792" y="108"/>
                  </a:lnTo>
                  <a:lnTo>
                    <a:pt x="792" y="102"/>
                  </a:lnTo>
                  <a:lnTo>
                    <a:pt x="780" y="102"/>
                  </a:lnTo>
                  <a:lnTo>
                    <a:pt x="780" y="108"/>
                  </a:lnTo>
                  <a:lnTo>
                    <a:pt x="774" y="114"/>
                  </a:lnTo>
                  <a:lnTo>
                    <a:pt x="756" y="114"/>
                  </a:lnTo>
                  <a:lnTo>
                    <a:pt x="750" y="108"/>
                  </a:lnTo>
                  <a:lnTo>
                    <a:pt x="726" y="108"/>
                  </a:lnTo>
                  <a:lnTo>
                    <a:pt x="726" y="102"/>
                  </a:lnTo>
                  <a:lnTo>
                    <a:pt x="708" y="102"/>
                  </a:lnTo>
                  <a:lnTo>
                    <a:pt x="696" y="108"/>
                  </a:lnTo>
                  <a:lnTo>
                    <a:pt x="690" y="84"/>
                  </a:lnTo>
                  <a:lnTo>
                    <a:pt x="672" y="84"/>
                  </a:lnTo>
                  <a:lnTo>
                    <a:pt x="672" y="78"/>
                  </a:lnTo>
                  <a:lnTo>
                    <a:pt x="666" y="72"/>
                  </a:lnTo>
                  <a:lnTo>
                    <a:pt x="648" y="72"/>
                  </a:lnTo>
                  <a:lnTo>
                    <a:pt x="642" y="78"/>
                  </a:lnTo>
                  <a:lnTo>
                    <a:pt x="642" y="90"/>
                  </a:lnTo>
                  <a:lnTo>
                    <a:pt x="624" y="96"/>
                  </a:lnTo>
                  <a:lnTo>
                    <a:pt x="624" y="84"/>
                  </a:lnTo>
                  <a:lnTo>
                    <a:pt x="594" y="84"/>
                  </a:lnTo>
                  <a:lnTo>
                    <a:pt x="582" y="72"/>
                  </a:lnTo>
                  <a:lnTo>
                    <a:pt x="570" y="72"/>
                  </a:lnTo>
                  <a:lnTo>
                    <a:pt x="564" y="78"/>
                  </a:lnTo>
                  <a:lnTo>
                    <a:pt x="546" y="60"/>
                  </a:lnTo>
                  <a:lnTo>
                    <a:pt x="510" y="60"/>
                  </a:lnTo>
                  <a:lnTo>
                    <a:pt x="516" y="54"/>
                  </a:lnTo>
                  <a:lnTo>
                    <a:pt x="516" y="48"/>
                  </a:lnTo>
                  <a:lnTo>
                    <a:pt x="504" y="36"/>
                  </a:lnTo>
                  <a:lnTo>
                    <a:pt x="498" y="36"/>
                  </a:lnTo>
                  <a:lnTo>
                    <a:pt x="492" y="42"/>
                  </a:lnTo>
                  <a:lnTo>
                    <a:pt x="486" y="36"/>
                  </a:lnTo>
                  <a:lnTo>
                    <a:pt x="450" y="36"/>
                  </a:lnTo>
                  <a:lnTo>
                    <a:pt x="390" y="24"/>
                  </a:lnTo>
                  <a:lnTo>
                    <a:pt x="378" y="24"/>
                  </a:lnTo>
                  <a:lnTo>
                    <a:pt x="348" y="36"/>
                  </a:lnTo>
                  <a:lnTo>
                    <a:pt x="294" y="30"/>
                  </a:lnTo>
                  <a:lnTo>
                    <a:pt x="258" y="12"/>
                  </a:lnTo>
                  <a:lnTo>
                    <a:pt x="234" y="12"/>
                  </a:lnTo>
                  <a:lnTo>
                    <a:pt x="216" y="18"/>
                  </a:lnTo>
                  <a:lnTo>
                    <a:pt x="162" y="18"/>
                  </a:lnTo>
                  <a:lnTo>
                    <a:pt x="150" y="12"/>
                  </a:lnTo>
                  <a:lnTo>
                    <a:pt x="138" y="12"/>
                  </a:lnTo>
                  <a:lnTo>
                    <a:pt x="126" y="6"/>
                  </a:lnTo>
                  <a:lnTo>
                    <a:pt x="120" y="0"/>
                  </a:lnTo>
                  <a:lnTo>
                    <a:pt x="108" y="0"/>
                  </a:lnTo>
                  <a:lnTo>
                    <a:pt x="96" y="6"/>
                  </a:lnTo>
                  <a:lnTo>
                    <a:pt x="72" y="30"/>
                  </a:lnTo>
                  <a:lnTo>
                    <a:pt x="60" y="30"/>
                  </a:lnTo>
                  <a:lnTo>
                    <a:pt x="48" y="36"/>
                  </a:lnTo>
                  <a:lnTo>
                    <a:pt x="30" y="36"/>
                  </a:lnTo>
                  <a:lnTo>
                    <a:pt x="6" y="48"/>
                  </a:lnTo>
                  <a:lnTo>
                    <a:pt x="0" y="60"/>
                  </a:lnTo>
                  <a:lnTo>
                    <a:pt x="0" y="72"/>
                  </a:lnTo>
                  <a:lnTo>
                    <a:pt x="6" y="78"/>
                  </a:lnTo>
                  <a:lnTo>
                    <a:pt x="12" y="90"/>
                  </a:lnTo>
                  <a:lnTo>
                    <a:pt x="24" y="96"/>
                  </a:lnTo>
                  <a:lnTo>
                    <a:pt x="30" y="102"/>
                  </a:lnTo>
                  <a:lnTo>
                    <a:pt x="18" y="138"/>
                  </a:lnTo>
                  <a:lnTo>
                    <a:pt x="24" y="144"/>
                  </a:lnTo>
                  <a:lnTo>
                    <a:pt x="24" y="150"/>
                  </a:lnTo>
                  <a:lnTo>
                    <a:pt x="30" y="144"/>
                  </a:lnTo>
                  <a:lnTo>
                    <a:pt x="54" y="132"/>
                  </a:lnTo>
                  <a:lnTo>
                    <a:pt x="78" y="132"/>
                  </a:lnTo>
                  <a:lnTo>
                    <a:pt x="78" y="138"/>
                  </a:lnTo>
                  <a:lnTo>
                    <a:pt x="66" y="150"/>
                  </a:lnTo>
                  <a:lnTo>
                    <a:pt x="60" y="150"/>
                  </a:lnTo>
                  <a:lnTo>
                    <a:pt x="60" y="156"/>
                  </a:lnTo>
                  <a:lnTo>
                    <a:pt x="72" y="156"/>
                  </a:lnTo>
                  <a:lnTo>
                    <a:pt x="78" y="150"/>
                  </a:lnTo>
                  <a:lnTo>
                    <a:pt x="96" y="150"/>
                  </a:lnTo>
                  <a:lnTo>
                    <a:pt x="102" y="156"/>
                  </a:lnTo>
                  <a:lnTo>
                    <a:pt x="114" y="156"/>
                  </a:lnTo>
                  <a:lnTo>
                    <a:pt x="120" y="150"/>
                  </a:lnTo>
                  <a:lnTo>
                    <a:pt x="120" y="144"/>
                  </a:lnTo>
                  <a:lnTo>
                    <a:pt x="174" y="144"/>
                  </a:lnTo>
                  <a:lnTo>
                    <a:pt x="174" y="162"/>
                  </a:lnTo>
                  <a:lnTo>
                    <a:pt x="180" y="162"/>
                  </a:lnTo>
                  <a:lnTo>
                    <a:pt x="192" y="168"/>
                  </a:lnTo>
                  <a:lnTo>
                    <a:pt x="192" y="174"/>
                  </a:lnTo>
                  <a:lnTo>
                    <a:pt x="168" y="198"/>
                  </a:lnTo>
                  <a:lnTo>
                    <a:pt x="144" y="210"/>
                  </a:lnTo>
                  <a:lnTo>
                    <a:pt x="138" y="216"/>
                  </a:lnTo>
                  <a:lnTo>
                    <a:pt x="138" y="222"/>
                  </a:lnTo>
                  <a:lnTo>
                    <a:pt x="144" y="222"/>
                  </a:lnTo>
                  <a:lnTo>
                    <a:pt x="150" y="228"/>
                  </a:lnTo>
                  <a:lnTo>
                    <a:pt x="150" y="240"/>
                  </a:lnTo>
                  <a:lnTo>
                    <a:pt x="144" y="258"/>
                  </a:lnTo>
                  <a:lnTo>
                    <a:pt x="144" y="276"/>
                  </a:lnTo>
                  <a:lnTo>
                    <a:pt x="138" y="276"/>
                  </a:lnTo>
                  <a:lnTo>
                    <a:pt x="132" y="282"/>
                  </a:lnTo>
                  <a:lnTo>
                    <a:pt x="132" y="294"/>
                  </a:lnTo>
                  <a:lnTo>
                    <a:pt x="138" y="300"/>
                  </a:lnTo>
                  <a:lnTo>
                    <a:pt x="138" y="312"/>
                  </a:lnTo>
                  <a:lnTo>
                    <a:pt x="126" y="324"/>
                  </a:lnTo>
                  <a:lnTo>
                    <a:pt x="90" y="324"/>
                  </a:lnTo>
                  <a:lnTo>
                    <a:pt x="114" y="348"/>
                  </a:lnTo>
                  <a:lnTo>
                    <a:pt x="114" y="360"/>
                  </a:lnTo>
                  <a:lnTo>
                    <a:pt x="120" y="366"/>
                  </a:lnTo>
                  <a:lnTo>
                    <a:pt x="132" y="372"/>
                  </a:lnTo>
                  <a:lnTo>
                    <a:pt x="132" y="378"/>
                  </a:lnTo>
                  <a:lnTo>
                    <a:pt x="120" y="390"/>
                  </a:lnTo>
                  <a:lnTo>
                    <a:pt x="108" y="396"/>
                  </a:lnTo>
                  <a:lnTo>
                    <a:pt x="96" y="408"/>
                  </a:lnTo>
                  <a:lnTo>
                    <a:pt x="96" y="414"/>
                  </a:lnTo>
                  <a:lnTo>
                    <a:pt x="102" y="420"/>
                  </a:lnTo>
                  <a:lnTo>
                    <a:pt x="102" y="426"/>
                  </a:lnTo>
                  <a:lnTo>
                    <a:pt x="108" y="438"/>
                  </a:lnTo>
                  <a:lnTo>
                    <a:pt x="114" y="444"/>
                  </a:lnTo>
                  <a:lnTo>
                    <a:pt x="126" y="444"/>
                  </a:lnTo>
                  <a:lnTo>
                    <a:pt x="126" y="450"/>
                  </a:lnTo>
                  <a:lnTo>
                    <a:pt x="114" y="462"/>
                  </a:lnTo>
                  <a:lnTo>
                    <a:pt x="102" y="462"/>
                  </a:lnTo>
                  <a:lnTo>
                    <a:pt x="96" y="474"/>
                  </a:lnTo>
                  <a:lnTo>
                    <a:pt x="90" y="480"/>
                  </a:lnTo>
                  <a:lnTo>
                    <a:pt x="90" y="528"/>
                  </a:lnTo>
                  <a:lnTo>
                    <a:pt x="120" y="528"/>
                  </a:lnTo>
                  <a:lnTo>
                    <a:pt x="144" y="546"/>
                  </a:lnTo>
                  <a:lnTo>
                    <a:pt x="162" y="546"/>
                  </a:lnTo>
                  <a:lnTo>
                    <a:pt x="156" y="576"/>
                  </a:lnTo>
                  <a:lnTo>
                    <a:pt x="162" y="576"/>
                  </a:lnTo>
                  <a:lnTo>
                    <a:pt x="162" y="594"/>
                  </a:lnTo>
                  <a:lnTo>
                    <a:pt x="168" y="606"/>
                  </a:lnTo>
                  <a:lnTo>
                    <a:pt x="174" y="612"/>
                  </a:lnTo>
                  <a:lnTo>
                    <a:pt x="192" y="612"/>
                  </a:lnTo>
                  <a:lnTo>
                    <a:pt x="198" y="618"/>
                  </a:lnTo>
                  <a:lnTo>
                    <a:pt x="204" y="618"/>
                  </a:lnTo>
                  <a:lnTo>
                    <a:pt x="210" y="612"/>
                  </a:lnTo>
                  <a:lnTo>
                    <a:pt x="222" y="606"/>
                  </a:lnTo>
                  <a:lnTo>
                    <a:pt x="240" y="588"/>
                  </a:lnTo>
                  <a:lnTo>
                    <a:pt x="252" y="582"/>
                  </a:lnTo>
                  <a:lnTo>
                    <a:pt x="264" y="582"/>
                  </a:lnTo>
                  <a:lnTo>
                    <a:pt x="294" y="564"/>
                  </a:lnTo>
                  <a:lnTo>
                    <a:pt x="360" y="564"/>
                  </a:lnTo>
                  <a:lnTo>
                    <a:pt x="366" y="558"/>
                  </a:lnTo>
                  <a:lnTo>
                    <a:pt x="378" y="558"/>
                  </a:lnTo>
                  <a:lnTo>
                    <a:pt x="390" y="570"/>
                  </a:lnTo>
                  <a:lnTo>
                    <a:pt x="396" y="570"/>
                  </a:lnTo>
                  <a:lnTo>
                    <a:pt x="408" y="564"/>
                  </a:lnTo>
                  <a:lnTo>
                    <a:pt x="420" y="564"/>
                  </a:lnTo>
                  <a:lnTo>
                    <a:pt x="426" y="558"/>
                  </a:lnTo>
                  <a:lnTo>
                    <a:pt x="432" y="558"/>
                  </a:lnTo>
                  <a:lnTo>
                    <a:pt x="432" y="570"/>
                  </a:lnTo>
                  <a:lnTo>
                    <a:pt x="438" y="570"/>
                  </a:lnTo>
                  <a:lnTo>
                    <a:pt x="450" y="558"/>
                  </a:lnTo>
                  <a:lnTo>
                    <a:pt x="462" y="534"/>
                  </a:lnTo>
                  <a:lnTo>
                    <a:pt x="462" y="522"/>
                  </a:lnTo>
                  <a:lnTo>
                    <a:pt x="498" y="492"/>
                  </a:lnTo>
                  <a:lnTo>
                    <a:pt x="528" y="492"/>
                  </a:lnTo>
                  <a:lnTo>
                    <a:pt x="534" y="474"/>
                  </a:lnTo>
                  <a:lnTo>
                    <a:pt x="534" y="468"/>
                  </a:lnTo>
                  <a:lnTo>
                    <a:pt x="540" y="462"/>
                  </a:lnTo>
                  <a:lnTo>
                    <a:pt x="540" y="450"/>
                  </a:lnTo>
                  <a:lnTo>
                    <a:pt x="546" y="444"/>
                  </a:lnTo>
                  <a:lnTo>
                    <a:pt x="552" y="432"/>
                  </a:lnTo>
                  <a:lnTo>
                    <a:pt x="552" y="426"/>
                  </a:lnTo>
                  <a:lnTo>
                    <a:pt x="570" y="426"/>
                  </a:lnTo>
                  <a:lnTo>
                    <a:pt x="594" y="414"/>
                  </a:lnTo>
                  <a:lnTo>
                    <a:pt x="600" y="408"/>
                  </a:lnTo>
                  <a:lnTo>
                    <a:pt x="594" y="396"/>
                  </a:lnTo>
                  <a:lnTo>
                    <a:pt x="588" y="390"/>
                  </a:lnTo>
                  <a:lnTo>
                    <a:pt x="582" y="378"/>
                  </a:lnTo>
                  <a:lnTo>
                    <a:pt x="576" y="372"/>
                  </a:lnTo>
                  <a:lnTo>
                    <a:pt x="570" y="372"/>
                  </a:lnTo>
                  <a:lnTo>
                    <a:pt x="570" y="336"/>
                  </a:lnTo>
                  <a:lnTo>
                    <a:pt x="582" y="312"/>
                  </a:lnTo>
                  <a:lnTo>
                    <a:pt x="594" y="306"/>
                  </a:lnTo>
                  <a:lnTo>
                    <a:pt x="600" y="294"/>
                  </a:lnTo>
                  <a:lnTo>
                    <a:pt x="612" y="282"/>
                  </a:lnTo>
                  <a:lnTo>
                    <a:pt x="618" y="270"/>
                  </a:lnTo>
                  <a:lnTo>
                    <a:pt x="630" y="258"/>
                  </a:lnTo>
                  <a:lnTo>
                    <a:pt x="642" y="258"/>
                  </a:lnTo>
                  <a:lnTo>
                    <a:pt x="654" y="246"/>
                  </a:lnTo>
                  <a:lnTo>
                    <a:pt x="654" y="240"/>
                  </a:lnTo>
                  <a:lnTo>
                    <a:pt x="648" y="240"/>
                  </a:lnTo>
                  <a:lnTo>
                    <a:pt x="648" y="228"/>
                  </a:lnTo>
                  <a:lnTo>
                    <a:pt x="654" y="222"/>
                  </a:lnTo>
                  <a:lnTo>
                    <a:pt x="726" y="198"/>
                  </a:lnTo>
                  <a:lnTo>
                    <a:pt x="750" y="186"/>
                  </a:lnTo>
                  <a:lnTo>
                    <a:pt x="756" y="174"/>
                  </a:lnTo>
                  <a:lnTo>
                    <a:pt x="768" y="168"/>
                  </a:lnTo>
                  <a:lnTo>
                    <a:pt x="774" y="168"/>
                  </a:lnTo>
                  <a:lnTo>
                    <a:pt x="786" y="156"/>
                  </a:lnTo>
                  <a:lnTo>
                    <a:pt x="798" y="156"/>
                  </a:lnTo>
                  <a:lnTo>
                    <a:pt x="804" y="150"/>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15" name="Somalia" descr="© INSCALE GmbH, 05.05.2010&#10;http://www.presentationload.com/">
              <a:extLst>
                <a:ext uri="{FF2B5EF4-FFF2-40B4-BE49-F238E27FC236}">
                  <a16:creationId xmlns:a16="http://schemas.microsoft.com/office/drawing/2014/main" id="{40826BBB-75D0-47CA-ADCF-F96D20CB8FBE}"/>
                </a:ext>
              </a:extLst>
            </p:cNvPr>
            <p:cNvSpPr>
              <a:spLocks/>
            </p:cNvSpPr>
            <p:nvPr/>
          </p:nvSpPr>
          <p:spPr bwMode="gray">
            <a:xfrm>
              <a:off x="6883560" y="3580659"/>
              <a:ext cx="320134" cy="495071"/>
            </a:xfrm>
            <a:custGeom>
              <a:avLst/>
              <a:gdLst>
                <a:gd name="T0" fmla="*/ 2147483647 w 714"/>
                <a:gd name="T1" fmla="*/ 2147483647 h 1104"/>
                <a:gd name="T2" fmla="*/ 2147483647 w 714"/>
                <a:gd name="T3" fmla="*/ 2147483647 h 1104"/>
                <a:gd name="T4" fmla="*/ 2147483647 w 714"/>
                <a:gd name="T5" fmla="*/ 2147483647 h 1104"/>
                <a:gd name="T6" fmla="*/ 2147483647 w 714"/>
                <a:gd name="T7" fmla="*/ 2147483647 h 1104"/>
                <a:gd name="T8" fmla="*/ 2147483647 w 714"/>
                <a:gd name="T9" fmla="*/ 2147483647 h 1104"/>
                <a:gd name="T10" fmla="*/ 2147483647 w 714"/>
                <a:gd name="T11" fmla="*/ 2147483647 h 1104"/>
                <a:gd name="T12" fmla="*/ 2147483647 w 714"/>
                <a:gd name="T13" fmla="*/ 2147483647 h 1104"/>
                <a:gd name="T14" fmla="*/ 2147483647 w 714"/>
                <a:gd name="T15" fmla="*/ 2147483647 h 1104"/>
                <a:gd name="T16" fmla="*/ 2147483647 w 714"/>
                <a:gd name="T17" fmla="*/ 2147483647 h 1104"/>
                <a:gd name="T18" fmla="*/ 2147483647 w 714"/>
                <a:gd name="T19" fmla="*/ 2147483647 h 1104"/>
                <a:gd name="T20" fmla="*/ 2147483647 w 714"/>
                <a:gd name="T21" fmla="*/ 2147483647 h 1104"/>
                <a:gd name="T22" fmla="*/ 2147483647 w 714"/>
                <a:gd name="T23" fmla="*/ 2147483647 h 1104"/>
                <a:gd name="T24" fmla="*/ 0 w 714"/>
                <a:gd name="T25" fmla="*/ 2147483647 h 1104"/>
                <a:gd name="T26" fmla="*/ 2147483647 w 714"/>
                <a:gd name="T27" fmla="*/ 2147483647 h 1104"/>
                <a:gd name="T28" fmla="*/ 2147483647 w 714"/>
                <a:gd name="T29" fmla="*/ 2147483647 h 1104"/>
                <a:gd name="T30" fmla="*/ 2147483647 w 714"/>
                <a:gd name="T31" fmla="*/ 2147483647 h 1104"/>
                <a:gd name="T32" fmla="*/ 2147483647 w 714"/>
                <a:gd name="T33" fmla="*/ 2147483647 h 1104"/>
                <a:gd name="T34" fmla="*/ 2147483647 w 714"/>
                <a:gd name="T35" fmla="*/ 2147483647 h 1104"/>
                <a:gd name="T36" fmla="*/ 2147483647 w 714"/>
                <a:gd name="T37" fmla="*/ 2147483647 h 1104"/>
                <a:gd name="T38" fmla="*/ 2147483647 w 714"/>
                <a:gd name="T39" fmla="*/ 2147483647 h 1104"/>
                <a:gd name="T40" fmla="*/ 2147483647 w 714"/>
                <a:gd name="T41" fmla="*/ 2147483647 h 1104"/>
                <a:gd name="T42" fmla="*/ 2147483647 w 714"/>
                <a:gd name="T43" fmla="*/ 2147483647 h 1104"/>
                <a:gd name="T44" fmla="*/ 2147483647 w 714"/>
                <a:gd name="T45" fmla="*/ 2147483647 h 1104"/>
                <a:gd name="T46" fmla="*/ 2147483647 w 714"/>
                <a:gd name="T47" fmla="*/ 2147483647 h 1104"/>
                <a:gd name="T48" fmla="*/ 2147483647 w 714"/>
                <a:gd name="T49" fmla="*/ 2147483647 h 1104"/>
                <a:gd name="T50" fmla="*/ 2147483647 w 714"/>
                <a:gd name="T51" fmla="*/ 2147483647 h 1104"/>
                <a:gd name="T52" fmla="*/ 2147483647 w 714"/>
                <a:gd name="T53" fmla="*/ 2147483647 h 1104"/>
                <a:gd name="T54" fmla="*/ 2147483647 w 714"/>
                <a:gd name="T55" fmla="*/ 2147483647 h 1104"/>
                <a:gd name="T56" fmla="*/ 2147483647 w 714"/>
                <a:gd name="T57" fmla="*/ 2147483647 h 1104"/>
                <a:gd name="T58" fmla="*/ 2147483647 w 714"/>
                <a:gd name="T59" fmla="*/ 2147483647 h 1104"/>
                <a:gd name="T60" fmla="*/ 2147483647 w 714"/>
                <a:gd name="T61" fmla="*/ 2147483647 h 1104"/>
                <a:gd name="T62" fmla="*/ 2147483647 w 714"/>
                <a:gd name="T63" fmla="*/ 2147483647 h 1104"/>
                <a:gd name="T64" fmla="*/ 2147483647 w 714"/>
                <a:gd name="T65" fmla="*/ 2147483647 h 1104"/>
                <a:gd name="T66" fmla="*/ 2147483647 w 714"/>
                <a:gd name="T67" fmla="*/ 2147483647 h 1104"/>
                <a:gd name="T68" fmla="*/ 2147483647 w 714"/>
                <a:gd name="T69" fmla="*/ 2147483647 h 1104"/>
                <a:gd name="T70" fmla="*/ 2147483647 w 714"/>
                <a:gd name="T71" fmla="*/ 2147483647 h 1104"/>
                <a:gd name="T72" fmla="*/ 2147483647 w 714"/>
                <a:gd name="T73" fmla="*/ 2147483647 h 1104"/>
                <a:gd name="T74" fmla="*/ 2147483647 w 714"/>
                <a:gd name="T75" fmla="*/ 2147483647 h 1104"/>
                <a:gd name="T76" fmla="*/ 2147483647 w 714"/>
                <a:gd name="T77" fmla="*/ 2147483647 h 1104"/>
                <a:gd name="T78" fmla="*/ 2147483647 w 714"/>
                <a:gd name="T79" fmla="*/ 2147483647 h 1104"/>
                <a:gd name="T80" fmla="*/ 2147483647 w 714"/>
                <a:gd name="T81" fmla="*/ 2147483647 h 1104"/>
                <a:gd name="T82" fmla="*/ 2147483647 w 714"/>
                <a:gd name="T83" fmla="*/ 2147483647 h 1104"/>
                <a:gd name="T84" fmla="*/ 2147483647 w 714"/>
                <a:gd name="T85" fmla="*/ 2147483647 h 1104"/>
                <a:gd name="T86" fmla="*/ 2147483647 w 714"/>
                <a:gd name="T87" fmla="*/ 2147483647 h 110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714"/>
                <a:gd name="T133" fmla="*/ 0 h 1104"/>
                <a:gd name="T134" fmla="*/ 714 w 714"/>
                <a:gd name="T135" fmla="*/ 1104 h 1104"/>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714" h="1104">
                  <a:moveTo>
                    <a:pt x="108" y="114"/>
                  </a:moveTo>
                  <a:lnTo>
                    <a:pt x="120" y="126"/>
                  </a:lnTo>
                  <a:lnTo>
                    <a:pt x="120" y="138"/>
                  </a:lnTo>
                  <a:lnTo>
                    <a:pt x="126" y="150"/>
                  </a:lnTo>
                  <a:lnTo>
                    <a:pt x="132" y="156"/>
                  </a:lnTo>
                  <a:lnTo>
                    <a:pt x="138" y="168"/>
                  </a:lnTo>
                  <a:lnTo>
                    <a:pt x="144" y="174"/>
                  </a:lnTo>
                  <a:lnTo>
                    <a:pt x="156" y="198"/>
                  </a:lnTo>
                  <a:lnTo>
                    <a:pt x="162" y="204"/>
                  </a:lnTo>
                  <a:lnTo>
                    <a:pt x="162" y="210"/>
                  </a:lnTo>
                  <a:lnTo>
                    <a:pt x="186" y="210"/>
                  </a:lnTo>
                  <a:lnTo>
                    <a:pt x="192" y="222"/>
                  </a:lnTo>
                  <a:lnTo>
                    <a:pt x="198" y="228"/>
                  </a:lnTo>
                  <a:lnTo>
                    <a:pt x="204" y="240"/>
                  </a:lnTo>
                  <a:lnTo>
                    <a:pt x="240" y="258"/>
                  </a:lnTo>
                  <a:lnTo>
                    <a:pt x="312" y="282"/>
                  </a:lnTo>
                  <a:lnTo>
                    <a:pt x="336" y="288"/>
                  </a:lnTo>
                  <a:lnTo>
                    <a:pt x="348" y="294"/>
                  </a:lnTo>
                  <a:lnTo>
                    <a:pt x="366" y="300"/>
                  </a:lnTo>
                  <a:lnTo>
                    <a:pt x="378" y="312"/>
                  </a:lnTo>
                  <a:lnTo>
                    <a:pt x="414" y="330"/>
                  </a:lnTo>
                  <a:lnTo>
                    <a:pt x="486" y="324"/>
                  </a:lnTo>
                  <a:lnTo>
                    <a:pt x="276" y="570"/>
                  </a:lnTo>
                  <a:lnTo>
                    <a:pt x="192" y="570"/>
                  </a:lnTo>
                  <a:lnTo>
                    <a:pt x="186" y="576"/>
                  </a:lnTo>
                  <a:lnTo>
                    <a:pt x="174" y="576"/>
                  </a:lnTo>
                  <a:lnTo>
                    <a:pt x="162" y="582"/>
                  </a:lnTo>
                  <a:lnTo>
                    <a:pt x="156" y="588"/>
                  </a:lnTo>
                  <a:lnTo>
                    <a:pt x="144" y="594"/>
                  </a:lnTo>
                  <a:lnTo>
                    <a:pt x="144" y="606"/>
                  </a:lnTo>
                  <a:lnTo>
                    <a:pt x="126" y="624"/>
                  </a:lnTo>
                  <a:lnTo>
                    <a:pt x="102" y="624"/>
                  </a:lnTo>
                  <a:lnTo>
                    <a:pt x="90" y="630"/>
                  </a:lnTo>
                  <a:lnTo>
                    <a:pt x="78" y="630"/>
                  </a:lnTo>
                  <a:lnTo>
                    <a:pt x="66" y="642"/>
                  </a:lnTo>
                  <a:lnTo>
                    <a:pt x="66" y="654"/>
                  </a:lnTo>
                  <a:lnTo>
                    <a:pt x="60" y="660"/>
                  </a:lnTo>
                  <a:lnTo>
                    <a:pt x="42" y="696"/>
                  </a:lnTo>
                  <a:lnTo>
                    <a:pt x="0" y="738"/>
                  </a:lnTo>
                  <a:lnTo>
                    <a:pt x="0" y="1038"/>
                  </a:lnTo>
                  <a:lnTo>
                    <a:pt x="42" y="1104"/>
                  </a:lnTo>
                  <a:lnTo>
                    <a:pt x="48" y="1086"/>
                  </a:lnTo>
                  <a:lnTo>
                    <a:pt x="84" y="1032"/>
                  </a:lnTo>
                  <a:lnTo>
                    <a:pt x="96" y="1008"/>
                  </a:lnTo>
                  <a:lnTo>
                    <a:pt x="114" y="996"/>
                  </a:lnTo>
                  <a:lnTo>
                    <a:pt x="144" y="966"/>
                  </a:lnTo>
                  <a:lnTo>
                    <a:pt x="150" y="954"/>
                  </a:lnTo>
                  <a:lnTo>
                    <a:pt x="162" y="936"/>
                  </a:lnTo>
                  <a:lnTo>
                    <a:pt x="192" y="906"/>
                  </a:lnTo>
                  <a:lnTo>
                    <a:pt x="216" y="876"/>
                  </a:lnTo>
                  <a:lnTo>
                    <a:pt x="246" y="846"/>
                  </a:lnTo>
                  <a:lnTo>
                    <a:pt x="264" y="840"/>
                  </a:lnTo>
                  <a:lnTo>
                    <a:pt x="276" y="828"/>
                  </a:lnTo>
                  <a:lnTo>
                    <a:pt x="294" y="816"/>
                  </a:lnTo>
                  <a:lnTo>
                    <a:pt x="318" y="804"/>
                  </a:lnTo>
                  <a:lnTo>
                    <a:pt x="336" y="786"/>
                  </a:lnTo>
                  <a:lnTo>
                    <a:pt x="372" y="756"/>
                  </a:lnTo>
                  <a:lnTo>
                    <a:pt x="420" y="708"/>
                  </a:lnTo>
                  <a:lnTo>
                    <a:pt x="438" y="684"/>
                  </a:lnTo>
                  <a:lnTo>
                    <a:pt x="462" y="654"/>
                  </a:lnTo>
                  <a:lnTo>
                    <a:pt x="492" y="618"/>
                  </a:lnTo>
                  <a:lnTo>
                    <a:pt x="516" y="570"/>
                  </a:lnTo>
                  <a:lnTo>
                    <a:pt x="528" y="540"/>
                  </a:lnTo>
                  <a:lnTo>
                    <a:pt x="546" y="516"/>
                  </a:lnTo>
                  <a:lnTo>
                    <a:pt x="558" y="498"/>
                  </a:lnTo>
                  <a:lnTo>
                    <a:pt x="564" y="492"/>
                  </a:lnTo>
                  <a:lnTo>
                    <a:pt x="570" y="480"/>
                  </a:lnTo>
                  <a:lnTo>
                    <a:pt x="576" y="474"/>
                  </a:lnTo>
                  <a:lnTo>
                    <a:pt x="576" y="450"/>
                  </a:lnTo>
                  <a:lnTo>
                    <a:pt x="582" y="432"/>
                  </a:lnTo>
                  <a:lnTo>
                    <a:pt x="588" y="420"/>
                  </a:lnTo>
                  <a:lnTo>
                    <a:pt x="588" y="402"/>
                  </a:lnTo>
                  <a:lnTo>
                    <a:pt x="594" y="390"/>
                  </a:lnTo>
                  <a:lnTo>
                    <a:pt x="606" y="378"/>
                  </a:lnTo>
                  <a:lnTo>
                    <a:pt x="612" y="366"/>
                  </a:lnTo>
                  <a:lnTo>
                    <a:pt x="624" y="354"/>
                  </a:lnTo>
                  <a:lnTo>
                    <a:pt x="624" y="324"/>
                  </a:lnTo>
                  <a:lnTo>
                    <a:pt x="636" y="318"/>
                  </a:lnTo>
                  <a:lnTo>
                    <a:pt x="642" y="306"/>
                  </a:lnTo>
                  <a:lnTo>
                    <a:pt x="660" y="252"/>
                  </a:lnTo>
                  <a:lnTo>
                    <a:pt x="672" y="252"/>
                  </a:lnTo>
                  <a:lnTo>
                    <a:pt x="672" y="246"/>
                  </a:lnTo>
                  <a:lnTo>
                    <a:pt x="684" y="234"/>
                  </a:lnTo>
                  <a:lnTo>
                    <a:pt x="684" y="138"/>
                  </a:lnTo>
                  <a:lnTo>
                    <a:pt x="708" y="126"/>
                  </a:lnTo>
                  <a:lnTo>
                    <a:pt x="702" y="54"/>
                  </a:lnTo>
                  <a:lnTo>
                    <a:pt x="708" y="42"/>
                  </a:lnTo>
                  <a:lnTo>
                    <a:pt x="708" y="36"/>
                  </a:lnTo>
                  <a:lnTo>
                    <a:pt x="714" y="24"/>
                  </a:lnTo>
                  <a:lnTo>
                    <a:pt x="714" y="12"/>
                  </a:lnTo>
                  <a:lnTo>
                    <a:pt x="690" y="0"/>
                  </a:lnTo>
                  <a:lnTo>
                    <a:pt x="672" y="0"/>
                  </a:lnTo>
                  <a:lnTo>
                    <a:pt x="666" y="12"/>
                  </a:lnTo>
                  <a:lnTo>
                    <a:pt x="654" y="18"/>
                  </a:lnTo>
                  <a:lnTo>
                    <a:pt x="648" y="30"/>
                  </a:lnTo>
                  <a:lnTo>
                    <a:pt x="624" y="42"/>
                  </a:lnTo>
                  <a:lnTo>
                    <a:pt x="612" y="42"/>
                  </a:lnTo>
                  <a:lnTo>
                    <a:pt x="594" y="48"/>
                  </a:lnTo>
                  <a:lnTo>
                    <a:pt x="582" y="54"/>
                  </a:lnTo>
                  <a:lnTo>
                    <a:pt x="564" y="54"/>
                  </a:lnTo>
                  <a:lnTo>
                    <a:pt x="546" y="48"/>
                  </a:lnTo>
                  <a:lnTo>
                    <a:pt x="534" y="42"/>
                  </a:lnTo>
                  <a:lnTo>
                    <a:pt x="516" y="48"/>
                  </a:lnTo>
                  <a:lnTo>
                    <a:pt x="510" y="54"/>
                  </a:lnTo>
                  <a:lnTo>
                    <a:pt x="498" y="60"/>
                  </a:lnTo>
                  <a:lnTo>
                    <a:pt x="492" y="72"/>
                  </a:lnTo>
                  <a:lnTo>
                    <a:pt x="486" y="78"/>
                  </a:lnTo>
                  <a:lnTo>
                    <a:pt x="474" y="78"/>
                  </a:lnTo>
                  <a:lnTo>
                    <a:pt x="462" y="72"/>
                  </a:lnTo>
                  <a:lnTo>
                    <a:pt x="456" y="60"/>
                  </a:lnTo>
                  <a:lnTo>
                    <a:pt x="444" y="60"/>
                  </a:lnTo>
                  <a:lnTo>
                    <a:pt x="438" y="66"/>
                  </a:lnTo>
                  <a:lnTo>
                    <a:pt x="426" y="72"/>
                  </a:lnTo>
                  <a:lnTo>
                    <a:pt x="396" y="102"/>
                  </a:lnTo>
                  <a:lnTo>
                    <a:pt x="384" y="108"/>
                  </a:lnTo>
                  <a:lnTo>
                    <a:pt x="372" y="108"/>
                  </a:lnTo>
                  <a:lnTo>
                    <a:pt x="360" y="102"/>
                  </a:lnTo>
                  <a:lnTo>
                    <a:pt x="354" y="96"/>
                  </a:lnTo>
                  <a:lnTo>
                    <a:pt x="342" y="90"/>
                  </a:lnTo>
                  <a:lnTo>
                    <a:pt x="330" y="90"/>
                  </a:lnTo>
                  <a:lnTo>
                    <a:pt x="306" y="102"/>
                  </a:lnTo>
                  <a:lnTo>
                    <a:pt x="294" y="114"/>
                  </a:lnTo>
                  <a:lnTo>
                    <a:pt x="270" y="126"/>
                  </a:lnTo>
                  <a:lnTo>
                    <a:pt x="210" y="126"/>
                  </a:lnTo>
                  <a:lnTo>
                    <a:pt x="192" y="108"/>
                  </a:lnTo>
                  <a:lnTo>
                    <a:pt x="186" y="96"/>
                  </a:lnTo>
                  <a:lnTo>
                    <a:pt x="174" y="90"/>
                  </a:lnTo>
                  <a:lnTo>
                    <a:pt x="168" y="78"/>
                  </a:lnTo>
                  <a:lnTo>
                    <a:pt x="168" y="66"/>
                  </a:lnTo>
                  <a:lnTo>
                    <a:pt x="156" y="54"/>
                  </a:lnTo>
                  <a:lnTo>
                    <a:pt x="150" y="54"/>
                  </a:lnTo>
                  <a:lnTo>
                    <a:pt x="126" y="78"/>
                  </a:lnTo>
                  <a:lnTo>
                    <a:pt x="108" y="114"/>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16" name="Solomon Islands" descr="© INSCALE GmbH, 05.05.2010&#10;http://www.presentationload.com/">
              <a:extLst>
                <a:ext uri="{FF2B5EF4-FFF2-40B4-BE49-F238E27FC236}">
                  <a16:creationId xmlns:a16="http://schemas.microsoft.com/office/drawing/2014/main" id="{88095B73-B7BD-4571-A694-E58D0F16EA1A}"/>
                </a:ext>
              </a:extLst>
            </p:cNvPr>
            <p:cNvSpPr>
              <a:spLocks noEditPoints="1"/>
            </p:cNvSpPr>
            <p:nvPr/>
          </p:nvSpPr>
          <p:spPr bwMode="gray">
            <a:xfrm>
              <a:off x="10555474" y="4255912"/>
              <a:ext cx="166190" cy="155694"/>
            </a:xfrm>
            <a:custGeom>
              <a:avLst/>
              <a:gdLst>
                <a:gd name="T0" fmla="*/ 2147483647 w 372"/>
                <a:gd name="T1" fmla="*/ 0 h 348"/>
                <a:gd name="T2" fmla="*/ 2147483647 w 372"/>
                <a:gd name="T3" fmla="*/ 2147483647 h 348"/>
                <a:gd name="T4" fmla="*/ 0 w 372"/>
                <a:gd name="T5" fmla="*/ 2147483647 h 348"/>
                <a:gd name="T6" fmla="*/ 2147483647 w 372"/>
                <a:gd name="T7" fmla="*/ 2147483647 h 348"/>
                <a:gd name="T8" fmla="*/ 0 w 372"/>
                <a:gd name="T9" fmla="*/ 2147483647 h 348"/>
                <a:gd name="T10" fmla="*/ 2147483647 w 372"/>
                <a:gd name="T11" fmla="*/ 2147483647 h 348"/>
                <a:gd name="T12" fmla="*/ 2147483647 w 372"/>
                <a:gd name="T13" fmla="*/ 2147483647 h 348"/>
                <a:gd name="T14" fmla="*/ 2147483647 w 372"/>
                <a:gd name="T15" fmla="*/ 2147483647 h 348"/>
                <a:gd name="T16" fmla="*/ 2147483647 w 372"/>
                <a:gd name="T17" fmla="*/ 2147483647 h 348"/>
                <a:gd name="T18" fmla="*/ 2147483647 w 372"/>
                <a:gd name="T19" fmla="*/ 2147483647 h 348"/>
                <a:gd name="T20" fmla="*/ 2147483647 w 372"/>
                <a:gd name="T21" fmla="*/ 2147483647 h 348"/>
                <a:gd name="T22" fmla="*/ 2147483647 w 372"/>
                <a:gd name="T23" fmla="*/ 2147483647 h 348"/>
                <a:gd name="T24" fmla="*/ 2147483647 w 372"/>
                <a:gd name="T25" fmla="*/ 2147483647 h 348"/>
                <a:gd name="T26" fmla="*/ 2147483647 w 372"/>
                <a:gd name="T27" fmla="*/ 2147483647 h 348"/>
                <a:gd name="T28" fmla="*/ 2147483647 w 372"/>
                <a:gd name="T29" fmla="*/ 2147483647 h 348"/>
                <a:gd name="T30" fmla="*/ 2147483647 w 372"/>
                <a:gd name="T31" fmla="*/ 2147483647 h 348"/>
                <a:gd name="T32" fmla="*/ 2147483647 w 372"/>
                <a:gd name="T33" fmla="*/ 2147483647 h 348"/>
                <a:gd name="T34" fmla="*/ 2147483647 w 372"/>
                <a:gd name="T35" fmla="*/ 2147483647 h 348"/>
                <a:gd name="T36" fmla="*/ 2147483647 w 372"/>
                <a:gd name="T37" fmla="*/ 2147483647 h 348"/>
                <a:gd name="T38" fmla="*/ 2147483647 w 372"/>
                <a:gd name="T39" fmla="*/ 2147483647 h 348"/>
                <a:gd name="T40" fmla="*/ 2147483647 w 372"/>
                <a:gd name="T41" fmla="*/ 2147483647 h 348"/>
                <a:gd name="T42" fmla="*/ 2147483647 w 372"/>
                <a:gd name="T43" fmla="*/ 2147483647 h 348"/>
                <a:gd name="T44" fmla="*/ 2147483647 w 372"/>
                <a:gd name="T45" fmla="*/ 2147483647 h 348"/>
                <a:gd name="T46" fmla="*/ 2147483647 w 372"/>
                <a:gd name="T47" fmla="*/ 2147483647 h 348"/>
                <a:gd name="T48" fmla="*/ 2147483647 w 372"/>
                <a:gd name="T49" fmla="*/ 2147483647 h 348"/>
                <a:gd name="T50" fmla="*/ 2147483647 w 372"/>
                <a:gd name="T51" fmla="*/ 2147483647 h 348"/>
                <a:gd name="T52" fmla="*/ 2147483647 w 372"/>
                <a:gd name="T53" fmla="*/ 2147483647 h 348"/>
                <a:gd name="T54" fmla="*/ 2147483647 w 372"/>
                <a:gd name="T55" fmla="*/ 2147483647 h 348"/>
                <a:gd name="T56" fmla="*/ 2147483647 w 372"/>
                <a:gd name="T57" fmla="*/ 2147483647 h 348"/>
                <a:gd name="T58" fmla="*/ 2147483647 w 372"/>
                <a:gd name="T59" fmla="*/ 2147483647 h 348"/>
                <a:gd name="T60" fmla="*/ 2147483647 w 372"/>
                <a:gd name="T61" fmla="*/ 2147483647 h 348"/>
                <a:gd name="T62" fmla="*/ 2147483647 w 372"/>
                <a:gd name="T63" fmla="*/ 2147483647 h 34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72"/>
                <a:gd name="T97" fmla="*/ 0 h 348"/>
                <a:gd name="T98" fmla="*/ 372 w 372"/>
                <a:gd name="T99" fmla="*/ 348 h 34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72" h="348">
                  <a:moveTo>
                    <a:pt x="30" y="18"/>
                  </a:moveTo>
                  <a:lnTo>
                    <a:pt x="12" y="0"/>
                  </a:lnTo>
                  <a:lnTo>
                    <a:pt x="6" y="24"/>
                  </a:lnTo>
                  <a:lnTo>
                    <a:pt x="24" y="48"/>
                  </a:lnTo>
                  <a:lnTo>
                    <a:pt x="30" y="18"/>
                  </a:lnTo>
                  <a:close/>
                  <a:moveTo>
                    <a:pt x="0" y="126"/>
                  </a:moveTo>
                  <a:lnTo>
                    <a:pt x="18" y="132"/>
                  </a:lnTo>
                  <a:lnTo>
                    <a:pt x="36" y="102"/>
                  </a:lnTo>
                  <a:lnTo>
                    <a:pt x="0" y="102"/>
                  </a:lnTo>
                  <a:lnTo>
                    <a:pt x="0" y="126"/>
                  </a:lnTo>
                  <a:close/>
                  <a:moveTo>
                    <a:pt x="78" y="120"/>
                  </a:moveTo>
                  <a:lnTo>
                    <a:pt x="36" y="120"/>
                  </a:lnTo>
                  <a:lnTo>
                    <a:pt x="42" y="144"/>
                  </a:lnTo>
                  <a:lnTo>
                    <a:pt x="78" y="132"/>
                  </a:lnTo>
                  <a:lnTo>
                    <a:pt x="78" y="120"/>
                  </a:lnTo>
                  <a:close/>
                  <a:moveTo>
                    <a:pt x="60" y="186"/>
                  </a:moveTo>
                  <a:lnTo>
                    <a:pt x="96" y="186"/>
                  </a:lnTo>
                  <a:lnTo>
                    <a:pt x="48" y="150"/>
                  </a:lnTo>
                  <a:lnTo>
                    <a:pt x="60" y="186"/>
                  </a:lnTo>
                  <a:close/>
                  <a:moveTo>
                    <a:pt x="246" y="222"/>
                  </a:moveTo>
                  <a:lnTo>
                    <a:pt x="222" y="210"/>
                  </a:lnTo>
                  <a:lnTo>
                    <a:pt x="192" y="210"/>
                  </a:lnTo>
                  <a:lnTo>
                    <a:pt x="192" y="228"/>
                  </a:lnTo>
                  <a:lnTo>
                    <a:pt x="198" y="234"/>
                  </a:lnTo>
                  <a:lnTo>
                    <a:pt x="204" y="246"/>
                  </a:lnTo>
                  <a:lnTo>
                    <a:pt x="216" y="252"/>
                  </a:lnTo>
                  <a:lnTo>
                    <a:pt x="252" y="264"/>
                  </a:lnTo>
                  <a:lnTo>
                    <a:pt x="264" y="264"/>
                  </a:lnTo>
                  <a:lnTo>
                    <a:pt x="276" y="258"/>
                  </a:lnTo>
                  <a:lnTo>
                    <a:pt x="276" y="252"/>
                  </a:lnTo>
                  <a:lnTo>
                    <a:pt x="270" y="246"/>
                  </a:lnTo>
                  <a:lnTo>
                    <a:pt x="264" y="234"/>
                  </a:lnTo>
                  <a:lnTo>
                    <a:pt x="246" y="222"/>
                  </a:lnTo>
                  <a:close/>
                  <a:moveTo>
                    <a:pt x="312" y="288"/>
                  </a:moveTo>
                  <a:lnTo>
                    <a:pt x="360" y="348"/>
                  </a:lnTo>
                  <a:lnTo>
                    <a:pt x="372" y="318"/>
                  </a:lnTo>
                  <a:lnTo>
                    <a:pt x="312" y="288"/>
                  </a:lnTo>
                  <a:close/>
                  <a:moveTo>
                    <a:pt x="288" y="126"/>
                  </a:moveTo>
                  <a:lnTo>
                    <a:pt x="288" y="132"/>
                  </a:lnTo>
                  <a:lnTo>
                    <a:pt x="282" y="138"/>
                  </a:lnTo>
                  <a:lnTo>
                    <a:pt x="282" y="150"/>
                  </a:lnTo>
                  <a:lnTo>
                    <a:pt x="276" y="162"/>
                  </a:lnTo>
                  <a:lnTo>
                    <a:pt x="276" y="192"/>
                  </a:lnTo>
                  <a:lnTo>
                    <a:pt x="312" y="228"/>
                  </a:lnTo>
                  <a:lnTo>
                    <a:pt x="324" y="234"/>
                  </a:lnTo>
                  <a:lnTo>
                    <a:pt x="330" y="240"/>
                  </a:lnTo>
                  <a:lnTo>
                    <a:pt x="288" y="126"/>
                  </a:lnTo>
                  <a:close/>
                  <a:moveTo>
                    <a:pt x="120" y="60"/>
                  </a:moveTo>
                  <a:lnTo>
                    <a:pt x="120" y="66"/>
                  </a:lnTo>
                  <a:lnTo>
                    <a:pt x="126" y="78"/>
                  </a:lnTo>
                  <a:lnTo>
                    <a:pt x="138" y="90"/>
                  </a:lnTo>
                  <a:lnTo>
                    <a:pt x="150" y="108"/>
                  </a:lnTo>
                  <a:lnTo>
                    <a:pt x="168" y="120"/>
                  </a:lnTo>
                  <a:lnTo>
                    <a:pt x="192" y="144"/>
                  </a:lnTo>
                  <a:lnTo>
                    <a:pt x="204" y="150"/>
                  </a:lnTo>
                  <a:lnTo>
                    <a:pt x="216" y="150"/>
                  </a:lnTo>
                  <a:lnTo>
                    <a:pt x="210" y="138"/>
                  </a:lnTo>
                  <a:lnTo>
                    <a:pt x="204" y="132"/>
                  </a:lnTo>
                  <a:lnTo>
                    <a:pt x="198" y="120"/>
                  </a:lnTo>
                  <a:lnTo>
                    <a:pt x="186" y="108"/>
                  </a:lnTo>
                  <a:lnTo>
                    <a:pt x="174" y="90"/>
                  </a:lnTo>
                  <a:lnTo>
                    <a:pt x="156" y="78"/>
                  </a:lnTo>
                  <a:lnTo>
                    <a:pt x="144" y="66"/>
                  </a:lnTo>
                  <a:lnTo>
                    <a:pt x="132" y="60"/>
                  </a:lnTo>
                  <a:lnTo>
                    <a:pt x="120" y="60"/>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17" name="Slovenia" descr="© INSCALE GmbH, 05.05.2010&#10;http://www.presentationload.com/">
              <a:extLst>
                <a:ext uri="{FF2B5EF4-FFF2-40B4-BE49-F238E27FC236}">
                  <a16:creationId xmlns:a16="http://schemas.microsoft.com/office/drawing/2014/main" id="{1193E034-6A6D-433C-AA6B-72CB0A6D675B}"/>
                </a:ext>
              </a:extLst>
            </p:cNvPr>
            <p:cNvSpPr>
              <a:spLocks/>
            </p:cNvSpPr>
            <p:nvPr/>
          </p:nvSpPr>
          <p:spPr bwMode="gray">
            <a:xfrm>
              <a:off x="5989636" y="2324616"/>
              <a:ext cx="94465" cy="54231"/>
            </a:xfrm>
            <a:custGeom>
              <a:avLst/>
              <a:gdLst>
                <a:gd name="T0" fmla="*/ 2147483647 w 210"/>
                <a:gd name="T1" fmla="*/ 2147483647 h 120"/>
                <a:gd name="T2" fmla="*/ 2147483647 w 210"/>
                <a:gd name="T3" fmla="*/ 2147483647 h 120"/>
                <a:gd name="T4" fmla="*/ 2147483647 w 210"/>
                <a:gd name="T5" fmla="*/ 2147483647 h 120"/>
                <a:gd name="T6" fmla="*/ 2147483647 w 210"/>
                <a:gd name="T7" fmla="*/ 2147483647 h 120"/>
                <a:gd name="T8" fmla="*/ 2147483647 w 210"/>
                <a:gd name="T9" fmla="*/ 2147483647 h 120"/>
                <a:gd name="T10" fmla="*/ 2147483647 w 210"/>
                <a:gd name="T11" fmla="*/ 2147483647 h 120"/>
                <a:gd name="T12" fmla="*/ 2147483647 w 210"/>
                <a:gd name="T13" fmla="*/ 2147483647 h 120"/>
                <a:gd name="T14" fmla="*/ 2147483647 w 210"/>
                <a:gd name="T15" fmla="*/ 2147483647 h 120"/>
                <a:gd name="T16" fmla="*/ 2147483647 w 210"/>
                <a:gd name="T17" fmla="*/ 2147483647 h 120"/>
                <a:gd name="T18" fmla="*/ 2147483647 w 210"/>
                <a:gd name="T19" fmla="*/ 2147483647 h 120"/>
                <a:gd name="T20" fmla="*/ 2147483647 w 210"/>
                <a:gd name="T21" fmla="*/ 2147483647 h 120"/>
                <a:gd name="T22" fmla="*/ 2147483647 w 210"/>
                <a:gd name="T23" fmla="*/ 2147483647 h 120"/>
                <a:gd name="T24" fmla="*/ 2147483647 w 210"/>
                <a:gd name="T25" fmla="*/ 2147483647 h 120"/>
                <a:gd name="T26" fmla="*/ 2147483647 w 210"/>
                <a:gd name="T27" fmla="*/ 2147483647 h 120"/>
                <a:gd name="T28" fmla="*/ 2147483647 w 210"/>
                <a:gd name="T29" fmla="*/ 2147483647 h 120"/>
                <a:gd name="T30" fmla="*/ 2147483647 w 210"/>
                <a:gd name="T31" fmla="*/ 2147483647 h 120"/>
                <a:gd name="T32" fmla="*/ 2147483647 w 210"/>
                <a:gd name="T33" fmla="*/ 2147483647 h 120"/>
                <a:gd name="T34" fmla="*/ 2147483647 w 210"/>
                <a:gd name="T35" fmla="*/ 2147483647 h 120"/>
                <a:gd name="T36" fmla="*/ 2147483647 w 210"/>
                <a:gd name="T37" fmla="*/ 2147483647 h 120"/>
                <a:gd name="T38" fmla="*/ 2147483647 w 210"/>
                <a:gd name="T39" fmla="*/ 2147483647 h 120"/>
                <a:gd name="T40" fmla="*/ 2147483647 w 210"/>
                <a:gd name="T41" fmla="*/ 2147483647 h 120"/>
                <a:gd name="T42" fmla="*/ 2147483647 w 210"/>
                <a:gd name="T43" fmla="*/ 0 h 120"/>
                <a:gd name="T44" fmla="*/ 2147483647 w 210"/>
                <a:gd name="T45" fmla="*/ 2147483647 h 120"/>
                <a:gd name="T46" fmla="*/ 2147483647 w 210"/>
                <a:gd name="T47" fmla="*/ 2147483647 h 120"/>
                <a:gd name="T48" fmla="*/ 2147483647 w 210"/>
                <a:gd name="T49" fmla="*/ 2147483647 h 120"/>
                <a:gd name="T50" fmla="*/ 2147483647 w 210"/>
                <a:gd name="T51" fmla="*/ 2147483647 h 120"/>
                <a:gd name="T52" fmla="*/ 2147483647 w 210"/>
                <a:gd name="T53" fmla="*/ 2147483647 h 120"/>
                <a:gd name="T54" fmla="*/ 2147483647 w 210"/>
                <a:gd name="T55" fmla="*/ 2147483647 h 120"/>
                <a:gd name="T56" fmla="*/ 2147483647 w 210"/>
                <a:gd name="T57" fmla="*/ 2147483647 h 120"/>
                <a:gd name="T58" fmla="*/ 2147483647 w 210"/>
                <a:gd name="T59" fmla="*/ 2147483647 h 120"/>
                <a:gd name="T60" fmla="*/ 2147483647 w 210"/>
                <a:gd name="T61" fmla="*/ 2147483647 h 120"/>
                <a:gd name="T62" fmla="*/ 2147483647 w 210"/>
                <a:gd name="T63" fmla="*/ 2147483647 h 120"/>
                <a:gd name="T64" fmla="*/ 2147483647 w 210"/>
                <a:gd name="T65" fmla="*/ 2147483647 h 120"/>
                <a:gd name="T66" fmla="*/ 2147483647 w 210"/>
                <a:gd name="T67" fmla="*/ 2147483647 h 120"/>
                <a:gd name="T68" fmla="*/ 0 w 210"/>
                <a:gd name="T69" fmla="*/ 2147483647 h 120"/>
                <a:gd name="T70" fmla="*/ 2147483647 w 210"/>
                <a:gd name="T71" fmla="*/ 2147483647 h 120"/>
                <a:gd name="T72" fmla="*/ 2147483647 w 210"/>
                <a:gd name="T73" fmla="*/ 2147483647 h 120"/>
                <a:gd name="T74" fmla="*/ 2147483647 w 210"/>
                <a:gd name="T75" fmla="*/ 2147483647 h 120"/>
                <a:gd name="T76" fmla="*/ 2147483647 w 210"/>
                <a:gd name="T77" fmla="*/ 2147483647 h 120"/>
                <a:gd name="T78" fmla="*/ 2147483647 w 210"/>
                <a:gd name="T79" fmla="*/ 2147483647 h 120"/>
                <a:gd name="T80" fmla="*/ 2147483647 w 210"/>
                <a:gd name="T81" fmla="*/ 2147483647 h 120"/>
                <a:gd name="T82" fmla="*/ 2147483647 w 210"/>
                <a:gd name="T83" fmla="*/ 2147483647 h 120"/>
                <a:gd name="T84" fmla="*/ 2147483647 w 210"/>
                <a:gd name="T85" fmla="*/ 2147483647 h 120"/>
                <a:gd name="T86" fmla="*/ 2147483647 w 210"/>
                <a:gd name="T87" fmla="*/ 2147483647 h 12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10"/>
                <a:gd name="T133" fmla="*/ 0 h 120"/>
                <a:gd name="T134" fmla="*/ 210 w 210"/>
                <a:gd name="T135" fmla="*/ 120 h 12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10" h="120">
                  <a:moveTo>
                    <a:pt x="24" y="120"/>
                  </a:moveTo>
                  <a:lnTo>
                    <a:pt x="42" y="120"/>
                  </a:lnTo>
                  <a:lnTo>
                    <a:pt x="42" y="108"/>
                  </a:lnTo>
                  <a:lnTo>
                    <a:pt x="54" y="114"/>
                  </a:lnTo>
                  <a:lnTo>
                    <a:pt x="72" y="114"/>
                  </a:lnTo>
                  <a:lnTo>
                    <a:pt x="78" y="102"/>
                  </a:lnTo>
                  <a:lnTo>
                    <a:pt x="78" y="108"/>
                  </a:lnTo>
                  <a:lnTo>
                    <a:pt x="84" y="114"/>
                  </a:lnTo>
                  <a:lnTo>
                    <a:pt x="126" y="114"/>
                  </a:lnTo>
                  <a:lnTo>
                    <a:pt x="126" y="96"/>
                  </a:lnTo>
                  <a:lnTo>
                    <a:pt x="138" y="90"/>
                  </a:lnTo>
                  <a:lnTo>
                    <a:pt x="150" y="78"/>
                  </a:lnTo>
                  <a:lnTo>
                    <a:pt x="150" y="72"/>
                  </a:lnTo>
                  <a:lnTo>
                    <a:pt x="144" y="66"/>
                  </a:lnTo>
                  <a:lnTo>
                    <a:pt x="144" y="54"/>
                  </a:lnTo>
                  <a:lnTo>
                    <a:pt x="174" y="54"/>
                  </a:lnTo>
                  <a:lnTo>
                    <a:pt x="186" y="48"/>
                  </a:lnTo>
                  <a:lnTo>
                    <a:pt x="186" y="36"/>
                  </a:lnTo>
                  <a:lnTo>
                    <a:pt x="210" y="36"/>
                  </a:lnTo>
                  <a:lnTo>
                    <a:pt x="192" y="24"/>
                  </a:lnTo>
                  <a:lnTo>
                    <a:pt x="186" y="6"/>
                  </a:lnTo>
                  <a:lnTo>
                    <a:pt x="180" y="0"/>
                  </a:lnTo>
                  <a:lnTo>
                    <a:pt x="174" y="12"/>
                  </a:lnTo>
                  <a:lnTo>
                    <a:pt x="168" y="30"/>
                  </a:lnTo>
                  <a:lnTo>
                    <a:pt x="144" y="24"/>
                  </a:lnTo>
                  <a:lnTo>
                    <a:pt x="132" y="30"/>
                  </a:lnTo>
                  <a:lnTo>
                    <a:pt x="84" y="30"/>
                  </a:lnTo>
                  <a:lnTo>
                    <a:pt x="84" y="42"/>
                  </a:lnTo>
                  <a:lnTo>
                    <a:pt x="54" y="42"/>
                  </a:lnTo>
                  <a:lnTo>
                    <a:pt x="48" y="36"/>
                  </a:lnTo>
                  <a:lnTo>
                    <a:pt x="30" y="36"/>
                  </a:lnTo>
                  <a:lnTo>
                    <a:pt x="24" y="42"/>
                  </a:lnTo>
                  <a:lnTo>
                    <a:pt x="6" y="42"/>
                  </a:lnTo>
                  <a:lnTo>
                    <a:pt x="6" y="48"/>
                  </a:lnTo>
                  <a:lnTo>
                    <a:pt x="0" y="54"/>
                  </a:lnTo>
                  <a:lnTo>
                    <a:pt x="12" y="60"/>
                  </a:lnTo>
                  <a:lnTo>
                    <a:pt x="6" y="96"/>
                  </a:lnTo>
                  <a:lnTo>
                    <a:pt x="18" y="96"/>
                  </a:lnTo>
                  <a:lnTo>
                    <a:pt x="30" y="102"/>
                  </a:lnTo>
                  <a:lnTo>
                    <a:pt x="36" y="102"/>
                  </a:lnTo>
                  <a:lnTo>
                    <a:pt x="36" y="108"/>
                  </a:lnTo>
                  <a:lnTo>
                    <a:pt x="30" y="108"/>
                  </a:lnTo>
                  <a:lnTo>
                    <a:pt x="30" y="114"/>
                  </a:lnTo>
                  <a:lnTo>
                    <a:pt x="24" y="120"/>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18" name="Slovakia" descr="© INSCALE GmbH, 05.05.2010&#10;http://www.presentationload.com/">
              <a:extLst>
                <a:ext uri="{FF2B5EF4-FFF2-40B4-BE49-F238E27FC236}">
                  <a16:creationId xmlns:a16="http://schemas.microsoft.com/office/drawing/2014/main" id="{FD8AADD9-E521-4C7E-A262-785B9CB5BA31}"/>
                </a:ext>
              </a:extLst>
            </p:cNvPr>
            <p:cNvSpPr>
              <a:spLocks/>
            </p:cNvSpPr>
            <p:nvPr/>
          </p:nvSpPr>
          <p:spPr bwMode="gray">
            <a:xfrm>
              <a:off x="6085850" y="2233648"/>
              <a:ext cx="159193" cy="64727"/>
            </a:xfrm>
            <a:custGeom>
              <a:avLst/>
              <a:gdLst>
                <a:gd name="T0" fmla="*/ 2147483647 w 354"/>
                <a:gd name="T1" fmla="*/ 2147483647 h 144"/>
                <a:gd name="T2" fmla="*/ 2147483647 w 354"/>
                <a:gd name="T3" fmla="*/ 2147483647 h 144"/>
                <a:gd name="T4" fmla="*/ 2147483647 w 354"/>
                <a:gd name="T5" fmla="*/ 2147483647 h 144"/>
                <a:gd name="T6" fmla="*/ 2147483647 w 354"/>
                <a:gd name="T7" fmla="*/ 2147483647 h 144"/>
                <a:gd name="T8" fmla="*/ 2147483647 w 354"/>
                <a:gd name="T9" fmla="*/ 2147483647 h 144"/>
                <a:gd name="T10" fmla="*/ 2147483647 w 354"/>
                <a:gd name="T11" fmla="*/ 2147483647 h 144"/>
                <a:gd name="T12" fmla="*/ 2147483647 w 354"/>
                <a:gd name="T13" fmla="*/ 2147483647 h 144"/>
                <a:gd name="T14" fmla="*/ 2147483647 w 354"/>
                <a:gd name="T15" fmla="*/ 0 h 144"/>
                <a:gd name="T16" fmla="*/ 2147483647 w 354"/>
                <a:gd name="T17" fmla="*/ 2147483647 h 144"/>
                <a:gd name="T18" fmla="*/ 2147483647 w 354"/>
                <a:gd name="T19" fmla="*/ 0 h 144"/>
                <a:gd name="T20" fmla="*/ 2147483647 w 354"/>
                <a:gd name="T21" fmla="*/ 2147483647 h 144"/>
                <a:gd name="T22" fmla="*/ 2147483647 w 354"/>
                <a:gd name="T23" fmla="*/ 2147483647 h 144"/>
                <a:gd name="T24" fmla="*/ 2147483647 w 354"/>
                <a:gd name="T25" fmla="*/ 2147483647 h 144"/>
                <a:gd name="T26" fmla="*/ 2147483647 w 354"/>
                <a:gd name="T27" fmla="*/ 2147483647 h 144"/>
                <a:gd name="T28" fmla="*/ 2147483647 w 354"/>
                <a:gd name="T29" fmla="*/ 2147483647 h 144"/>
                <a:gd name="T30" fmla="*/ 0 w 354"/>
                <a:gd name="T31" fmla="*/ 2147483647 h 144"/>
                <a:gd name="T32" fmla="*/ 2147483647 w 354"/>
                <a:gd name="T33" fmla="*/ 2147483647 h 144"/>
                <a:gd name="T34" fmla="*/ 2147483647 w 354"/>
                <a:gd name="T35" fmla="*/ 2147483647 h 144"/>
                <a:gd name="T36" fmla="*/ 2147483647 w 354"/>
                <a:gd name="T37" fmla="*/ 2147483647 h 144"/>
                <a:gd name="T38" fmla="*/ 2147483647 w 354"/>
                <a:gd name="T39" fmla="*/ 2147483647 h 144"/>
                <a:gd name="T40" fmla="*/ 2147483647 w 354"/>
                <a:gd name="T41" fmla="*/ 2147483647 h 144"/>
                <a:gd name="T42" fmla="*/ 2147483647 w 354"/>
                <a:gd name="T43" fmla="*/ 2147483647 h 144"/>
                <a:gd name="T44" fmla="*/ 2147483647 w 354"/>
                <a:gd name="T45" fmla="*/ 2147483647 h 144"/>
                <a:gd name="T46" fmla="*/ 2147483647 w 354"/>
                <a:gd name="T47" fmla="*/ 2147483647 h 144"/>
                <a:gd name="T48" fmla="*/ 2147483647 w 354"/>
                <a:gd name="T49" fmla="*/ 2147483647 h 144"/>
                <a:gd name="T50" fmla="*/ 2147483647 w 354"/>
                <a:gd name="T51" fmla="*/ 2147483647 h 144"/>
                <a:gd name="T52" fmla="*/ 2147483647 w 354"/>
                <a:gd name="T53" fmla="*/ 2147483647 h 144"/>
                <a:gd name="T54" fmla="*/ 2147483647 w 354"/>
                <a:gd name="T55" fmla="*/ 2147483647 h 144"/>
                <a:gd name="T56" fmla="*/ 2147483647 w 354"/>
                <a:gd name="T57" fmla="*/ 2147483647 h 144"/>
                <a:gd name="T58" fmla="*/ 2147483647 w 354"/>
                <a:gd name="T59" fmla="*/ 2147483647 h 144"/>
                <a:gd name="T60" fmla="*/ 2147483647 w 354"/>
                <a:gd name="T61" fmla="*/ 2147483647 h 144"/>
                <a:gd name="T62" fmla="*/ 2147483647 w 354"/>
                <a:gd name="T63" fmla="*/ 2147483647 h 144"/>
                <a:gd name="T64" fmla="*/ 2147483647 w 354"/>
                <a:gd name="T65" fmla="*/ 2147483647 h 144"/>
                <a:gd name="T66" fmla="*/ 2147483647 w 354"/>
                <a:gd name="T67" fmla="*/ 2147483647 h 144"/>
                <a:gd name="T68" fmla="*/ 2147483647 w 354"/>
                <a:gd name="T69" fmla="*/ 2147483647 h 14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54"/>
                <a:gd name="T106" fmla="*/ 0 h 144"/>
                <a:gd name="T107" fmla="*/ 354 w 354"/>
                <a:gd name="T108" fmla="*/ 144 h 14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54" h="144">
                  <a:moveTo>
                    <a:pt x="348" y="30"/>
                  </a:moveTo>
                  <a:lnTo>
                    <a:pt x="324" y="30"/>
                  </a:lnTo>
                  <a:lnTo>
                    <a:pt x="300" y="6"/>
                  </a:lnTo>
                  <a:lnTo>
                    <a:pt x="276" y="6"/>
                  </a:lnTo>
                  <a:lnTo>
                    <a:pt x="270" y="12"/>
                  </a:lnTo>
                  <a:lnTo>
                    <a:pt x="258" y="18"/>
                  </a:lnTo>
                  <a:lnTo>
                    <a:pt x="246" y="18"/>
                  </a:lnTo>
                  <a:lnTo>
                    <a:pt x="240" y="12"/>
                  </a:lnTo>
                  <a:lnTo>
                    <a:pt x="210" y="12"/>
                  </a:lnTo>
                  <a:lnTo>
                    <a:pt x="210" y="18"/>
                  </a:lnTo>
                  <a:lnTo>
                    <a:pt x="204" y="24"/>
                  </a:lnTo>
                  <a:lnTo>
                    <a:pt x="192" y="24"/>
                  </a:lnTo>
                  <a:lnTo>
                    <a:pt x="186" y="18"/>
                  </a:lnTo>
                  <a:lnTo>
                    <a:pt x="186" y="12"/>
                  </a:lnTo>
                  <a:lnTo>
                    <a:pt x="180" y="12"/>
                  </a:lnTo>
                  <a:lnTo>
                    <a:pt x="168" y="0"/>
                  </a:lnTo>
                  <a:lnTo>
                    <a:pt x="156" y="0"/>
                  </a:lnTo>
                  <a:lnTo>
                    <a:pt x="144" y="12"/>
                  </a:lnTo>
                  <a:lnTo>
                    <a:pt x="138" y="12"/>
                  </a:lnTo>
                  <a:lnTo>
                    <a:pt x="126" y="0"/>
                  </a:lnTo>
                  <a:lnTo>
                    <a:pt x="108" y="12"/>
                  </a:lnTo>
                  <a:lnTo>
                    <a:pt x="84" y="18"/>
                  </a:lnTo>
                  <a:lnTo>
                    <a:pt x="84" y="42"/>
                  </a:lnTo>
                  <a:lnTo>
                    <a:pt x="72" y="48"/>
                  </a:lnTo>
                  <a:lnTo>
                    <a:pt x="66" y="54"/>
                  </a:lnTo>
                  <a:lnTo>
                    <a:pt x="54" y="60"/>
                  </a:lnTo>
                  <a:lnTo>
                    <a:pt x="36" y="60"/>
                  </a:lnTo>
                  <a:lnTo>
                    <a:pt x="36" y="54"/>
                  </a:lnTo>
                  <a:lnTo>
                    <a:pt x="30" y="60"/>
                  </a:lnTo>
                  <a:lnTo>
                    <a:pt x="12" y="60"/>
                  </a:lnTo>
                  <a:lnTo>
                    <a:pt x="6" y="66"/>
                  </a:lnTo>
                  <a:lnTo>
                    <a:pt x="0" y="90"/>
                  </a:lnTo>
                  <a:lnTo>
                    <a:pt x="0" y="102"/>
                  </a:lnTo>
                  <a:lnTo>
                    <a:pt x="6" y="102"/>
                  </a:lnTo>
                  <a:lnTo>
                    <a:pt x="6" y="114"/>
                  </a:lnTo>
                  <a:lnTo>
                    <a:pt x="12" y="114"/>
                  </a:lnTo>
                  <a:lnTo>
                    <a:pt x="12" y="126"/>
                  </a:lnTo>
                  <a:lnTo>
                    <a:pt x="6" y="132"/>
                  </a:lnTo>
                  <a:lnTo>
                    <a:pt x="18" y="138"/>
                  </a:lnTo>
                  <a:lnTo>
                    <a:pt x="30" y="120"/>
                  </a:lnTo>
                  <a:lnTo>
                    <a:pt x="36" y="126"/>
                  </a:lnTo>
                  <a:lnTo>
                    <a:pt x="42" y="138"/>
                  </a:lnTo>
                  <a:lnTo>
                    <a:pt x="48" y="144"/>
                  </a:lnTo>
                  <a:lnTo>
                    <a:pt x="90" y="144"/>
                  </a:lnTo>
                  <a:lnTo>
                    <a:pt x="108" y="138"/>
                  </a:lnTo>
                  <a:lnTo>
                    <a:pt x="120" y="138"/>
                  </a:lnTo>
                  <a:lnTo>
                    <a:pt x="132" y="114"/>
                  </a:lnTo>
                  <a:lnTo>
                    <a:pt x="168" y="120"/>
                  </a:lnTo>
                  <a:lnTo>
                    <a:pt x="174" y="108"/>
                  </a:lnTo>
                  <a:lnTo>
                    <a:pt x="198" y="108"/>
                  </a:lnTo>
                  <a:lnTo>
                    <a:pt x="210" y="102"/>
                  </a:lnTo>
                  <a:lnTo>
                    <a:pt x="216" y="102"/>
                  </a:lnTo>
                  <a:lnTo>
                    <a:pt x="228" y="90"/>
                  </a:lnTo>
                  <a:lnTo>
                    <a:pt x="234" y="78"/>
                  </a:lnTo>
                  <a:lnTo>
                    <a:pt x="258" y="78"/>
                  </a:lnTo>
                  <a:lnTo>
                    <a:pt x="258" y="90"/>
                  </a:lnTo>
                  <a:lnTo>
                    <a:pt x="276" y="96"/>
                  </a:lnTo>
                  <a:lnTo>
                    <a:pt x="276" y="78"/>
                  </a:lnTo>
                  <a:lnTo>
                    <a:pt x="288" y="78"/>
                  </a:lnTo>
                  <a:lnTo>
                    <a:pt x="288" y="90"/>
                  </a:lnTo>
                  <a:lnTo>
                    <a:pt x="300" y="90"/>
                  </a:lnTo>
                  <a:lnTo>
                    <a:pt x="312" y="84"/>
                  </a:lnTo>
                  <a:lnTo>
                    <a:pt x="336" y="84"/>
                  </a:lnTo>
                  <a:lnTo>
                    <a:pt x="336" y="90"/>
                  </a:lnTo>
                  <a:lnTo>
                    <a:pt x="336" y="72"/>
                  </a:lnTo>
                  <a:lnTo>
                    <a:pt x="342" y="72"/>
                  </a:lnTo>
                  <a:lnTo>
                    <a:pt x="348" y="66"/>
                  </a:lnTo>
                  <a:lnTo>
                    <a:pt x="348" y="60"/>
                  </a:lnTo>
                  <a:lnTo>
                    <a:pt x="354" y="54"/>
                  </a:lnTo>
                  <a:lnTo>
                    <a:pt x="354" y="30"/>
                  </a:lnTo>
                  <a:lnTo>
                    <a:pt x="348" y="30"/>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19" name="Sierra Leone" descr="© INSCALE GmbH, 05.05.2010&#10;http://www.presentationload.com/">
              <a:extLst>
                <a:ext uri="{FF2B5EF4-FFF2-40B4-BE49-F238E27FC236}">
                  <a16:creationId xmlns:a16="http://schemas.microsoft.com/office/drawing/2014/main" id="{7F7FA159-B3F1-40B4-8803-7CD78FCA347B}"/>
                </a:ext>
              </a:extLst>
            </p:cNvPr>
            <p:cNvSpPr>
              <a:spLocks/>
            </p:cNvSpPr>
            <p:nvPr/>
          </p:nvSpPr>
          <p:spPr bwMode="gray">
            <a:xfrm>
              <a:off x="5158688" y="3650633"/>
              <a:ext cx="92716" cy="120706"/>
            </a:xfrm>
            <a:custGeom>
              <a:avLst/>
              <a:gdLst>
                <a:gd name="T0" fmla="*/ 2147483647 w 210"/>
                <a:gd name="T1" fmla="*/ 2147483647 h 270"/>
                <a:gd name="T2" fmla="*/ 2147483647 w 210"/>
                <a:gd name="T3" fmla="*/ 2147483647 h 270"/>
                <a:gd name="T4" fmla="*/ 2147483647 w 210"/>
                <a:gd name="T5" fmla="*/ 2147483647 h 270"/>
                <a:gd name="T6" fmla="*/ 2147483647 w 210"/>
                <a:gd name="T7" fmla="*/ 2147483647 h 270"/>
                <a:gd name="T8" fmla="*/ 2147483647 w 210"/>
                <a:gd name="T9" fmla="*/ 2147483647 h 270"/>
                <a:gd name="T10" fmla="*/ 2147483647 w 210"/>
                <a:gd name="T11" fmla="*/ 2147483647 h 270"/>
                <a:gd name="T12" fmla="*/ 2147483647 w 210"/>
                <a:gd name="T13" fmla="*/ 2147483647 h 270"/>
                <a:gd name="T14" fmla="*/ 2147483647 w 210"/>
                <a:gd name="T15" fmla="*/ 2147483647 h 270"/>
                <a:gd name="T16" fmla="*/ 2147483647 w 210"/>
                <a:gd name="T17" fmla="*/ 2147483647 h 270"/>
                <a:gd name="T18" fmla="*/ 2147483647 w 210"/>
                <a:gd name="T19" fmla="*/ 2147483647 h 270"/>
                <a:gd name="T20" fmla="*/ 2147483647 w 210"/>
                <a:gd name="T21" fmla="*/ 2147483647 h 270"/>
                <a:gd name="T22" fmla="*/ 2147483647 w 210"/>
                <a:gd name="T23" fmla="*/ 0 h 270"/>
                <a:gd name="T24" fmla="*/ 2147483647 w 210"/>
                <a:gd name="T25" fmla="*/ 0 h 270"/>
                <a:gd name="T26" fmla="*/ 2147483647 w 210"/>
                <a:gd name="T27" fmla="*/ 2147483647 h 270"/>
                <a:gd name="T28" fmla="*/ 2147483647 w 210"/>
                <a:gd name="T29" fmla="*/ 2147483647 h 270"/>
                <a:gd name="T30" fmla="*/ 2147483647 w 210"/>
                <a:gd name="T31" fmla="*/ 2147483647 h 270"/>
                <a:gd name="T32" fmla="*/ 2147483647 w 210"/>
                <a:gd name="T33" fmla="*/ 2147483647 h 270"/>
                <a:gd name="T34" fmla="*/ 2147483647 w 210"/>
                <a:gd name="T35" fmla="*/ 2147483647 h 270"/>
                <a:gd name="T36" fmla="*/ 2147483647 w 210"/>
                <a:gd name="T37" fmla="*/ 2147483647 h 270"/>
                <a:gd name="T38" fmla="*/ 2147483647 w 210"/>
                <a:gd name="T39" fmla="*/ 2147483647 h 270"/>
                <a:gd name="T40" fmla="*/ 2147483647 w 210"/>
                <a:gd name="T41" fmla="*/ 2147483647 h 270"/>
                <a:gd name="T42" fmla="*/ 2147483647 w 210"/>
                <a:gd name="T43" fmla="*/ 2147483647 h 270"/>
                <a:gd name="T44" fmla="*/ 0 w 210"/>
                <a:gd name="T45" fmla="*/ 2147483647 h 270"/>
                <a:gd name="T46" fmla="*/ 2147483647 w 210"/>
                <a:gd name="T47" fmla="*/ 2147483647 h 270"/>
                <a:gd name="T48" fmla="*/ 2147483647 w 210"/>
                <a:gd name="T49" fmla="*/ 2147483647 h 270"/>
                <a:gd name="T50" fmla="*/ 0 w 210"/>
                <a:gd name="T51" fmla="*/ 2147483647 h 270"/>
                <a:gd name="T52" fmla="*/ 0 w 210"/>
                <a:gd name="T53" fmla="*/ 2147483647 h 270"/>
                <a:gd name="T54" fmla="*/ 2147483647 w 210"/>
                <a:gd name="T55" fmla="*/ 2147483647 h 270"/>
                <a:gd name="T56" fmla="*/ 2147483647 w 210"/>
                <a:gd name="T57" fmla="*/ 2147483647 h 270"/>
                <a:gd name="T58" fmla="*/ 2147483647 w 210"/>
                <a:gd name="T59" fmla="*/ 2147483647 h 270"/>
                <a:gd name="T60" fmla="*/ 2147483647 w 210"/>
                <a:gd name="T61" fmla="*/ 2147483647 h 270"/>
                <a:gd name="T62" fmla="*/ 2147483647 w 210"/>
                <a:gd name="T63" fmla="*/ 2147483647 h 270"/>
                <a:gd name="T64" fmla="*/ 2147483647 w 210"/>
                <a:gd name="T65" fmla="*/ 2147483647 h 270"/>
                <a:gd name="T66" fmla="*/ 2147483647 w 210"/>
                <a:gd name="T67" fmla="*/ 2147483647 h 270"/>
                <a:gd name="T68" fmla="*/ 2147483647 w 210"/>
                <a:gd name="T69" fmla="*/ 2147483647 h 270"/>
                <a:gd name="T70" fmla="*/ 2147483647 w 210"/>
                <a:gd name="T71" fmla="*/ 2147483647 h 270"/>
                <a:gd name="T72" fmla="*/ 2147483647 w 210"/>
                <a:gd name="T73" fmla="*/ 2147483647 h 270"/>
                <a:gd name="T74" fmla="*/ 2147483647 w 210"/>
                <a:gd name="T75" fmla="*/ 2147483647 h 270"/>
                <a:gd name="T76" fmla="*/ 2147483647 w 210"/>
                <a:gd name="T77" fmla="*/ 2147483647 h 270"/>
                <a:gd name="T78" fmla="*/ 2147483647 w 210"/>
                <a:gd name="T79" fmla="*/ 2147483647 h 270"/>
                <a:gd name="T80" fmla="*/ 2147483647 w 210"/>
                <a:gd name="T81" fmla="*/ 2147483647 h 270"/>
                <a:gd name="T82" fmla="*/ 2147483647 w 210"/>
                <a:gd name="T83" fmla="*/ 2147483647 h 270"/>
                <a:gd name="T84" fmla="*/ 2147483647 w 210"/>
                <a:gd name="T85" fmla="*/ 2147483647 h 270"/>
                <a:gd name="T86" fmla="*/ 2147483647 w 210"/>
                <a:gd name="T87" fmla="*/ 2147483647 h 27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10"/>
                <a:gd name="T133" fmla="*/ 0 h 270"/>
                <a:gd name="T134" fmla="*/ 210 w 210"/>
                <a:gd name="T135" fmla="*/ 270 h 27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10" h="270">
                  <a:moveTo>
                    <a:pt x="186" y="180"/>
                  </a:moveTo>
                  <a:lnTo>
                    <a:pt x="186" y="162"/>
                  </a:lnTo>
                  <a:lnTo>
                    <a:pt x="210" y="156"/>
                  </a:lnTo>
                  <a:lnTo>
                    <a:pt x="204" y="132"/>
                  </a:lnTo>
                  <a:lnTo>
                    <a:pt x="174" y="144"/>
                  </a:lnTo>
                  <a:lnTo>
                    <a:pt x="180" y="126"/>
                  </a:lnTo>
                  <a:lnTo>
                    <a:pt x="186" y="120"/>
                  </a:lnTo>
                  <a:lnTo>
                    <a:pt x="192" y="108"/>
                  </a:lnTo>
                  <a:lnTo>
                    <a:pt x="192" y="90"/>
                  </a:lnTo>
                  <a:lnTo>
                    <a:pt x="180" y="78"/>
                  </a:lnTo>
                  <a:lnTo>
                    <a:pt x="180" y="60"/>
                  </a:lnTo>
                  <a:lnTo>
                    <a:pt x="138" y="0"/>
                  </a:lnTo>
                  <a:lnTo>
                    <a:pt x="102" y="0"/>
                  </a:lnTo>
                  <a:lnTo>
                    <a:pt x="96" y="18"/>
                  </a:lnTo>
                  <a:lnTo>
                    <a:pt x="60" y="18"/>
                  </a:lnTo>
                  <a:lnTo>
                    <a:pt x="60" y="24"/>
                  </a:lnTo>
                  <a:lnTo>
                    <a:pt x="54" y="30"/>
                  </a:lnTo>
                  <a:lnTo>
                    <a:pt x="48" y="42"/>
                  </a:lnTo>
                  <a:lnTo>
                    <a:pt x="36" y="54"/>
                  </a:lnTo>
                  <a:lnTo>
                    <a:pt x="30" y="66"/>
                  </a:lnTo>
                  <a:lnTo>
                    <a:pt x="18" y="72"/>
                  </a:lnTo>
                  <a:lnTo>
                    <a:pt x="12" y="78"/>
                  </a:lnTo>
                  <a:lnTo>
                    <a:pt x="0" y="84"/>
                  </a:lnTo>
                  <a:lnTo>
                    <a:pt x="12" y="96"/>
                  </a:lnTo>
                  <a:lnTo>
                    <a:pt x="6" y="102"/>
                  </a:lnTo>
                  <a:lnTo>
                    <a:pt x="0" y="114"/>
                  </a:lnTo>
                  <a:lnTo>
                    <a:pt x="0" y="132"/>
                  </a:lnTo>
                  <a:lnTo>
                    <a:pt x="6" y="138"/>
                  </a:lnTo>
                  <a:lnTo>
                    <a:pt x="18" y="144"/>
                  </a:lnTo>
                  <a:lnTo>
                    <a:pt x="24" y="150"/>
                  </a:lnTo>
                  <a:lnTo>
                    <a:pt x="18" y="180"/>
                  </a:lnTo>
                  <a:lnTo>
                    <a:pt x="42" y="198"/>
                  </a:lnTo>
                  <a:lnTo>
                    <a:pt x="42" y="204"/>
                  </a:lnTo>
                  <a:lnTo>
                    <a:pt x="48" y="210"/>
                  </a:lnTo>
                  <a:lnTo>
                    <a:pt x="54" y="222"/>
                  </a:lnTo>
                  <a:lnTo>
                    <a:pt x="78" y="234"/>
                  </a:lnTo>
                  <a:lnTo>
                    <a:pt x="96" y="234"/>
                  </a:lnTo>
                  <a:lnTo>
                    <a:pt x="126" y="270"/>
                  </a:lnTo>
                  <a:lnTo>
                    <a:pt x="126" y="234"/>
                  </a:lnTo>
                  <a:lnTo>
                    <a:pt x="144" y="216"/>
                  </a:lnTo>
                  <a:lnTo>
                    <a:pt x="156" y="210"/>
                  </a:lnTo>
                  <a:lnTo>
                    <a:pt x="168" y="198"/>
                  </a:lnTo>
                  <a:lnTo>
                    <a:pt x="180" y="192"/>
                  </a:lnTo>
                  <a:lnTo>
                    <a:pt x="186" y="180"/>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20" name="Serbia" descr="© INSCALE GmbH, 05.05.2010&#10;http://www.presentationload.com/">
              <a:extLst>
                <a:ext uri="{FF2B5EF4-FFF2-40B4-BE49-F238E27FC236}">
                  <a16:creationId xmlns:a16="http://schemas.microsoft.com/office/drawing/2014/main" id="{657E4725-2561-48F7-8BF4-3DCC55BD2F20}"/>
                </a:ext>
              </a:extLst>
            </p:cNvPr>
            <p:cNvSpPr>
              <a:spLocks/>
            </p:cNvSpPr>
            <p:nvPr/>
          </p:nvSpPr>
          <p:spPr bwMode="gray">
            <a:xfrm>
              <a:off x="6147079" y="2352606"/>
              <a:ext cx="122455" cy="134259"/>
            </a:xfrm>
            <a:custGeom>
              <a:avLst/>
              <a:gdLst/>
              <a:ahLst/>
              <a:cxnLst>
                <a:cxn ang="0">
                  <a:pos x="464" y="374"/>
                </a:cxn>
                <a:cxn ang="0">
                  <a:pos x="453" y="310"/>
                </a:cxn>
                <a:cxn ang="0">
                  <a:pos x="453" y="235"/>
                </a:cxn>
                <a:cxn ang="0">
                  <a:pos x="378" y="224"/>
                </a:cxn>
                <a:cxn ang="0">
                  <a:pos x="302" y="171"/>
                </a:cxn>
                <a:cxn ang="0">
                  <a:pos x="291" y="118"/>
                </a:cxn>
                <a:cxn ang="0">
                  <a:pos x="259" y="128"/>
                </a:cxn>
                <a:cxn ang="0">
                  <a:pos x="216" y="53"/>
                </a:cxn>
                <a:cxn ang="0">
                  <a:pos x="87" y="0"/>
                </a:cxn>
                <a:cxn ang="0">
                  <a:pos x="0" y="43"/>
                </a:cxn>
                <a:cxn ang="0">
                  <a:pos x="32" y="96"/>
                </a:cxn>
                <a:cxn ang="0">
                  <a:pos x="65" y="139"/>
                </a:cxn>
                <a:cxn ang="0">
                  <a:pos x="54" y="150"/>
                </a:cxn>
                <a:cxn ang="0">
                  <a:pos x="32" y="181"/>
                </a:cxn>
                <a:cxn ang="0">
                  <a:pos x="32" y="192"/>
                </a:cxn>
                <a:cxn ang="0">
                  <a:pos x="76" y="203"/>
                </a:cxn>
                <a:cxn ang="0">
                  <a:pos x="87" y="267"/>
                </a:cxn>
                <a:cxn ang="0">
                  <a:pos x="65" y="310"/>
                </a:cxn>
                <a:cxn ang="0">
                  <a:pos x="98" y="363"/>
                </a:cxn>
                <a:cxn ang="0">
                  <a:pos x="119" y="395"/>
                </a:cxn>
                <a:cxn ang="0">
                  <a:pos x="157" y="442"/>
                </a:cxn>
                <a:cxn ang="0">
                  <a:pos x="173" y="438"/>
                </a:cxn>
                <a:cxn ang="0">
                  <a:pos x="180" y="444"/>
                </a:cxn>
                <a:cxn ang="0">
                  <a:pos x="230" y="446"/>
                </a:cxn>
                <a:cxn ang="0">
                  <a:pos x="237" y="431"/>
                </a:cxn>
                <a:cxn ang="0">
                  <a:pos x="258" y="416"/>
                </a:cxn>
                <a:cxn ang="0">
                  <a:pos x="266" y="418"/>
                </a:cxn>
                <a:cxn ang="0">
                  <a:pos x="268" y="407"/>
                </a:cxn>
                <a:cxn ang="0">
                  <a:pos x="267" y="399"/>
                </a:cxn>
                <a:cxn ang="0">
                  <a:pos x="254" y="388"/>
                </a:cxn>
                <a:cxn ang="0">
                  <a:pos x="262" y="387"/>
                </a:cxn>
                <a:cxn ang="0">
                  <a:pos x="279" y="380"/>
                </a:cxn>
                <a:cxn ang="0">
                  <a:pos x="288" y="372"/>
                </a:cxn>
                <a:cxn ang="0">
                  <a:pos x="298" y="389"/>
                </a:cxn>
                <a:cxn ang="0">
                  <a:pos x="292" y="399"/>
                </a:cxn>
                <a:cxn ang="0">
                  <a:pos x="309" y="402"/>
                </a:cxn>
                <a:cxn ang="0">
                  <a:pos x="321" y="404"/>
                </a:cxn>
                <a:cxn ang="0">
                  <a:pos x="326" y="408"/>
                </a:cxn>
                <a:cxn ang="0">
                  <a:pos x="328" y="433"/>
                </a:cxn>
                <a:cxn ang="0">
                  <a:pos x="334" y="429"/>
                </a:cxn>
                <a:cxn ang="0">
                  <a:pos x="335" y="448"/>
                </a:cxn>
                <a:cxn ang="0">
                  <a:pos x="348" y="452"/>
                </a:cxn>
                <a:cxn ang="0">
                  <a:pos x="356" y="467"/>
                </a:cxn>
                <a:cxn ang="0">
                  <a:pos x="354" y="478"/>
                </a:cxn>
                <a:cxn ang="0">
                  <a:pos x="356" y="482"/>
                </a:cxn>
                <a:cxn ang="0">
                  <a:pos x="369" y="485"/>
                </a:cxn>
                <a:cxn ang="0">
                  <a:pos x="381" y="492"/>
                </a:cxn>
                <a:cxn ang="0">
                  <a:pos x="390" y="496"/>
                </a:cxn>
                <a:cxn ang="0">
                  <a:pos x="399" y="501"/>
                </a:cxn>
                <a:cxn ang="0">
                  <a:pos x="392" y="513"/>
                </a:cxn>
                <a:cxn ang="0">
                  <a:pos x="384" y="528"/>
                </a:cxn>
                <a:cxn ang="0">
                  <a:pos x="376" y="542"/>
                </a:cxn>
                <a:cxn ang="0">
                  <a:pos x="453" y="492"/>
                </a:cxn>
                <a:cxn ang="0">
                  <a:pos x="486" y="470"/>
                </a:cxn>
                <a:cxn ang="0">
                  <a:pos x="486" y="406"/>
                </a:cxn>
              </a:cxnLst>
              <a:rect l="0" t="0" r="r" b="b"/>
              <a:pathLst>
                <a:path w="496" h="542">
                  <a:moveTo>
                    <a:pt x="486" y="406"/>
                  </a:moveTo>
                  <a:cubicBezTo>
                    <a:pt x="453" y="395"/>
                    <a:pt x="453" y="395"/>
                    <a:pt x="453" y="395"/>
                  </a:cubicBezTo>
                  <a:cubicBezTo>
                    <a:pt x="464" y="374"/>
                    <a:pt x="464" y="374"/>
                    <a:pt x="464" y="374"/>
                  </a:cubicBezTo>
                  <a:cubicBezTo>
                    <a:pt x="432" y="363"/>
                    <a:pt x="432" y="363"/>
                    <a:pt x="432" y="363"/>
                  </a:cubicBezTo>
                  <a:cubicBezTo>
                    <a:pt x="432" y="331"/>
                    <a:pt x="432" y="331"/>
                    <a:pt x="432" y="331"/>
                  </a:cubicBezTo>
                  <a:cubicBezTo>
                    <a:pt x="453" y="310"/>
                    <a:pt x="453" y="310"/>
                    <a:pt x="453" y="310"/>
                  </a:cubicBezTo>
                  <a:cubicBezTo>
                    <a:pt x="453" y="267"/>
                    <a:pt x="453" y="267"/>
                    <a:pt x="453" y="267"/>
                  </a:cubicBezTo>
                  <a:cubicBezTo>
                    <a:pt x="442" y="256"/>
                    <a:pt x="442" y="256"/>
                    <a:pt x="442" y="256"/>
                  </a:cubicBezTo>
                  <a:cubicBezTo>
                    <a:pt x="453" y="235"/>
                    <a:pt x="453" y="235"/>
                    <a:pt x="453" y="235"/>
                  </a:cubicBezTo>
                  <a:cubicBezTo>
                    <a:pt x="464" y="224"/>
                    <a:pt x="464" y="224"/>
                    <a:pt x="464" y="224"/>
                  </a:cubicBezTo>
                  <a:cubicBezTo>
                    <a:pt x="421" y="213"/>
                    <a:pt x="421" y="213"/>
                    <a:pt x="421" y="213"/>
                  </a:cubicBezTo>
                  <a:cubicBezTo>
                    <a:pt x="378" y="224"/>
                    <a:pt x="378" y="224"/>
                    <a:pt x="378" y="224"/>
                  </a:cubicBezTo>
                  <a:cubicBezTo>
                    <a:pt x="367" y="213"/>
                    <a:pt x="367" y="213"/>
                    <a:pt x="367" y="213"/>
                  </a:cubicBezTo>
                  <a:cubicBezTo>
                    <a:pt x="324" y="203"/>
                    <a:pt x="324" y="203"/>
                    <a:pt x="324" y="203"/>
                  </a:cubicBezTo>
                  <a:cubicBezTo>
                    <a:pt x="302" y="171"/>
                    <a:pt x="302" y="171"/>
                    <a:pt x="302" y="171"/>
                  </a:cubicBezTo>
                  <a:cubicBezTo>
                    <a:pt x="313" y="160"/>
                    <a:pt x="313" y="160"/>
                    <a:pt x="313" y="160"/>
                  </a:cubicBezTo>
                  <a:cubicBezTo>
                    <a:pt x="313" y="128"/>
                    <a:pt x="313" y="128"/>
                    <a:pt x="313" y="128"/>
                  </a:cubicBezTo>
                  <a:cubicBezTo>
                    <a:pt x="291" y="118"/>
                    <a:pt x="291" y="118"/>
                    <a:pt x="291" y="118"/>
                  </a:cubicBezTo>
                  <a:cubicBezTo>
                    <a:pt x="280" y="118"/>
                    <a:pt x="280" y="118"/>
                    <a:pt x="280" y="118"/>
                  </a:cubicBezTo>
                  <a:cubicBezTo>
                    <a:pt x="270" y="128"/>
                    <a:pt x="270" y="128"/>
                    <a:pt x="270" y="128"/>
                  </a:cubicBezTo>
                  <a:cubicBezTo>
                    <a:pt x="259" y="128"/>
                    <a:pt x="259" y="128"/>
                    <a:pt x="259" y="128"/>
                  </a:cubicBezTo>
                  <a:cubicBezTo>
                    <a:pt x="249" y="118"/>
                    <a:pt x="249" y="118"/>
                    <a:pt x="249" y="118"/>
                  </a:cubicBezTo>
                  <a:cubicBezTo>
                    <a:pt x="227" y="53"/>
                    <a:pt x="227" y="53"/>
                    <a:pt x="227" y="53"/>
                  </a:cubicBezTo>
                  <a:cubicBezTo>
                    <a:pt x="216" y="53"/>
                    <a:pt x="216" y="53"/>
                    <a:pt x="216" y="53"/>
                  </a:cubicBezTo>
                  <a:cubicBezTo>
                    <a:pt x="173" y="21"/>
                    <a:pt x="173" y="21"/>
                    <a:pt x="173" y="21"/>
                  </a:cubicBezTo>
                  <a:cubicBezTo>
                    <a:pt x="129" y="0"/>
                    <a:pt x="129" y="0"/>
                    <a:pt x="129" y="0"/>
                  </a:cubicBezTo>
                  <a:cubicBezTo>
                    <a:pt x="87" y="0"/>
                    <a:pt x="87" y="0"/>
                    <a:pt x="87" y="0"/>
                  </a:cubicBezTo>
                  <a:cubicBezTo>
                    <a:pt x="54" y="32"/>
                    <a:pt x="54" y="32"/>
                    <a:pt x="54" y="32"/>
                  </a:cubicBezTo>
                  <a:cubicBezTo>
                    <a:pt x="11" y="32"/>
                    <a:pt x="11" y="32"/>
                    <a:pt x="11" y="32"/>
                  </a:cubicBezTo>
                  <a:cubicBezTo>
                    <a:pt x="0" y="43"/>
                    <a:pt x="0" y="43"/>
                    <a:pt x="0" y="43"/>
                  </a:cubicBezTo>
                  <a:cubicBezTo>
                    <a:pt x="11" y="43"/>
                    <a:pt x="11" y="43"/>
                    <a:pt x="11" y="43"/>
                  </a:cubicBezTo>
                  <a:cubicBezTo>
                    <a:pt x="22" y="96"/>
                    <a:pt x="22" y="96"/>
                    <a:pt x="22" y="96"/>
                  </a:cubicBezTo>
                  <a:cubicBezTo>
                    <a:pt x="32" y="96"/>
                    <a:pt x="32" y="96"/>
                    <a:pt x="32" y="96"/>
                  </a:cubicBezTo>
                  <a:cubicBezTo>
                    <a:pt x="22" y="128"/>
                    <a:pt x="22" y="128"/>
                    <a:pt x="22" y="128"/>
                  </a:cubicBezTo>
                  <a:cubicBezTo>
                    <a:pt x="43" y="128"/>
                    <a:pt x="43" y="128"/>
                    <a:pt x="43" y="128"/>
                  </a:cubicBezTo>
                  <a:cubicBezTo>
                    <a:pt x="65" y="139"/>
                    <a:pt x="65" y="139"/>
                    <a:pt x="65" y="139"/>
                  </a:cubicBezTo>
                  <a:cubicBezTo>
                    <a:pt x="76" y="139"/>
                    <a:pt x="76" y="139"/>
                    <a:pt x="76" y="139"/>
                  </a:cubicBezTo>
                  <a:cubicBezTo>
                    <a:pt x="65" y="150"/>
                    <a:pt x="65" y="150"/>
                    <a:pt x="65" y="150"/>
                  </a:cubicBezTo>
                  <a:cubicBezTo>
                    <a:pt x="54" y="150"/>
                    <a:pt x="54" y="150"/>
                    <a:pt x="54" y="150"/>
                  </a:cubicBezTo>
                  <a:cubicBezTo>
                    <a:pt x="43" y="160"/>
                    <a:pt x="43" y="160"/>
                    <a:pt x="43" y="160"/>
                  </a:cubicBezTo>
                  <a:cubicBezTo>
                    <a:pt x="32" y="160"/>
                    <a:pt x="32" y="160"/>
                    <a:pt x="32" y="160"/>
                  </a:cubicBezTo>
                  <a:cubicBezTo>
                    <a:pt x="32" y="181"/>
                    <a:pt x="32" y="181"/>
                    <a:pt x="32" y="181"/>
                  </a:cubicBezTo>
                  <a:cubicBezTo>
                    <a:pt x="22" y="181"/>
                    <a:pt x="22" y="181"/>
                    <a:pt x="22" y="181"/>
                  </a:cubicBezTo>
                  <a:cubicBezTo>
                    <a:pt x="22" y="192"/>
                    <a:pt x="22" y="192"/>
                    <a:pt x="22" y="192"/>
                  </a:cubicBezTo>
                  <a:cubicBezTo>
                    <a:pt x="32" y="192"/>
                    <a:pt x="32" y="192"/>
                    <a:pt x="32" y="192"/>
                  </a:cubicBezTo>
                  <a:cubicBezTo>
                    <a:pt x="54" y="181"/>
                    <a:pt x="54" y="181"/>
                    <a:pt x="54" y="181"/>
                  </a:cubicBezTo>
                  <a:cubicBezTo>
                    <a:pt x="76" y="181"/>
                    <a:pt x="76" y="181"/>
                    <a:pt x="76" y="181"/>
                  </a:cubicBezTo>
                  <a:cubicBezTo>
                    <a:pt x="76" y="203"/>
                    <a:pt x="76" y="203"/>
                    <a:pt x="76" y="203"/>
                  </a:cubicBezTo>
                  <a:cubicBezTo>
                    <a:pt x="43" y="235"/>
                    <a:pt x="43" y="235"/>
                    <a:pt x="43" y="235"/>
                  </a:cubicBezTo>
                  <a:cubicBezTo>
                    <a:pt x="43" y="267"/>
                    <a:pt x="43" y="267"/>
                    <a:pt x="43" y="267"/>
                  </a:cubicBezTo>
                  <a:cubicBezTo>
                    <a:pt x="87" y="267"/>
                    <a:pt x="87" y="267"/>
                    <a:pt x="87" y="267"/>
                  </a:cubicBezTo>
                  <a:cubicBezTo>
                    <a:pt x="98" y="278"/>
                    <a:pt x="98" y="278"/>
                    <a:pt x="98" y="278"/>
                  </a:cubicBezTo>
                  <a:cubicBezTo>
                    <a:pt x="108" y="299"/>
                    <a:pt x="108" y="299"/>
                    <a:pt x="108" y="299"/>
                  </a:cubicBezTo>
                  <a:cubicBezTo>
                    <a:pt x="65" y="310"/>
                    <a:pt x="65" y="310"/>
                    <a:pt x="65" y="310"/>
                  </a:cubicBezTo>
                  <a:cubicBezTo>
                    <a:pt x="87" y="331"/>
                    <a:pt x="87" y="331"/>
                    <a:pt x="87" y="331"/>
                  </a:cubicBezTo>
                  <a:cubicBezTo>
                    <a:pt x="98" y="353"/>
                    <a:pt x="98" y="353"/>
                    <a:pt x="98" y="353"/>
                  </a:cubicBezTo>
                  <a:cubicBezTo>
                    <a:pt x="98" y="363"/>
                    <a:pt x="98" y="363"/>
                    <a:pt x="98" y="363"/>
                  </a:cubicBezTo>
                  <a:cubicBezTo>
                    <a:pt x="87" y="363"/>
                    <a:pt x="87" y="363"/>
                    <a:pt x="87" y="363"/>
                  </a:cubicBezTo>
                  <a:cubicBezTo>
                    <a:pt x="87" y="374"/>
                    <a:pt x="87" y="374"/>
                    <a:pt x="87" y="374"/>
                  </a:cubicBezTo>
                  <a:cubicBezTo>
                    <a:pt x="119" y="395"/>
                    <a:pt x="119" y="395"/>
                    <a:pt x="119" y="395"/>
                  </a:cubicBezTo>
                  <a:cubicBezTo>
                    <a:pt x="140" y="417"/>
                    <a:pt x="140" y="417"/>
                    <a:pt x="140" y="417"/>
                  </a:cubicBezTo>
                  <a:cubicBezTo>
                    <a:pt x="157" y="442"/>
                    <a:pt x="157" y="442"/>
                    <a:pt x="157" y="442"/>
                  </a:cubicBezTo>
                  <a:cubicBezTo>
                    <a:pt x="157" y="442"/>
                    <a:pt x="157" y="442"/>
                    <a:pt x="157" y="442"/>
                  </a:cubicBezTo>
                  <a:cubicBezTo>
                    <a:pt x="159" y="442"/>
                    <a:pt x="161" y="443"/>
                    <a:pt x="166" y="444"/>
                  </a:cubicBezTo>
                  <a:cubicBezTo>
                    <a:pt x="166" y="444"/>
                    <a:pt x="166" y="444"/>
                    <a:pt x="167" y="444"/>
                  </a:cubicBezTo>
                  <a:cubicBezTo>
                    <a:pt x="173" y="438"/>
                    <a:pt x="173" y="438"/>
                    <a:pt x="173" y="438"/>
                  </a:cubicBezTo>
                  <a:cubicBezTo>
                    <a:pt x="173" y="447"/>
                    <a:pt x="173" y="447"/>
                    <a:pt x="173" y="447"/>
                  </a:cubicBezTo>
                  <a:cubicBezTo>
                    <a:pt x="174" y="448"/>
                    <a:pt x="175" y="448"/>
                    <a:pt x="176" y="449"/>
                  </a:cubicBezTo>
                  <a:cubicBezTo>
                    <a:pt x="176" y="449"/>
                    <a:pt x="176" y="449"/>
                    <a:pt x="180" y="444"/>
                  </a:cubicBezTo>
                  <a:cubicBezTo>
                    <a:pt x="180" y="444"/>
                    <a:pt x="180" y="444"/>
                    <a:pt x="199" y="447"/>
                  </a:cubicBezTo>
                  <a:cubicBezTo>
                    <a:pt x="199" y="447"/>
                    <a:pt x="199" y="447"/>
                    <a:pt x="212" y="446"/>
                  </a:cubicBezTo>
                  <a:cubicBezTo>
                    <a:pt x="212" y="446"/>
                    <a:pt x="212" y="446"/>
                    <a:pt x="230" y="446"/>
                  </a:cubicBezTo>
                  <a:cubicBezTo>
                    <a:pt x="230" y="446"/>
                    <a:pt x="230" y="446"/>
                    <a:pt x="240" y="443"/>
                  </a:cubicBezTo>
                  <a:cubicBezTo>
                    <a:pt x="240" y="443"/>
                    <a:pt x="240" y="443"/>
                    <a:pt x="239" y="437"/>
                  </a:cubicBezTo>
                  <a:cubicBezTo>
                    <a:pt x="239" y="437"/>
                    <a:pt x="239" y="437"/>
                    <a:pt x="237" y="431"/>
                  </a:cubicBezTo>
                  <a:cubicBezTo>
                    <a:pt x="237" y="431"/>
                    <a:pt x="237" y="431"/>
                    <a:pt x="245" y="425"/>
                  </a:cubicBezTo>
                  <a:cubicBezTo>
                    <a:pt x="245" y="425"/>
                    <a:pt x="245" y="425"/>
                    <a:pt x="255" y="417"/>
                  </a:cubicBezTo>
                  <a:cubicBezTo>
                    <a:pt x="255" y="417"/>
                    <a:pt x="255" y="417"/>
                    <a:pt x="258" y="416"/>
                  </a:cubicBezTo>
                  <a:cubicBezTo>
                    <a:pt x="258" y="416"/>
                    <a:pt x="258" y="416"/>
                    <a:pt x="258" y="421"/>
                  </a:cubicBezTo>
                  <a:cubicBezTo>
                    <a:pt x="258" y="421"/>
                    <a:pt x="258" y="421"/>
                    <a:pt x="262" y="419"/>
                  </a:cubicBezTo>
                  <a:cubicBezTo>
                    <a:pt x="262" y="419"/>
                    <a:pt x="262" y="419"/>
                    <a:pt x="266" y="418"/>
                  </a:cubicBezTo>
                  <a:cubicBezTo>
                    <a:pt x="266" y="418"/>
                    <a:pt x="266" y="418"/>
                    <a:pt x="263" y="414"/>
                  </a:cubicBezTo>
                  <a:cubicBezTo>
                    <a:pt x="263" y="414"/>
                    <a:pt x="263" y="414"/>
                    <a:pt x="267" y="412"/>
                  </a:cubicBezTo>
                  <a:cubicBezTo>
                    <a:pt x="267" y="412"/>
                    <a:pt x="267" y="412"/>
                    <a:pt x="268" y="407"/>
                  </a:cubicBezTo>
                  <a:cubicBezTo>
                    <a:pt x="268" y="407"/>
                    <a:pt x="268" y="407"/>
                    <a:pt x="264" y="405"/>
                  </a:cubicBezTo>
                  <a:cubicBezTo>
                    <a:pt x="264" y="405"/>
                    <a:pt x="264" y="405"/>
                    <a:pt x="264" y="402"/>
                  </a:cubicBezTo>
                  <a:cubicBezTo>
                    <a:pt x="264" y="402"/>
                    <a:pt x="264" y="402"/>
                    <a:pt x="267" y="399"/>
                  </a:cubicBezTo>
                  <a:cubicBezTo>
                    <a:pt x="267" y="399"/>
                    <a:pt x="267" y="399"/>
                    <a:pt x="266" y="396"/>
                  </a:cubicBezTo>
                  <a:cubicBezTo>
                    <a:pt x="266" y="396"/>
                    <a:pt x="266" y="396"/>
                    <a:pt x="258" y="394"/>
                  </a:cubicBezTo>
                  <a:cubicBezTo>
                    <a:pt x="258" y="394"/>
                    <a:pt x="258" y="394"/>
                    <a:pt x="254" y="388"/>
                  </a:cubicBezTo>
                  <a:cubicBezTo>
                    <a:pt x="254" y="388"/>
                    <a:pt x="254" y="388"/>
                    <a:pt x="256" y="385"/>
                  </a:cubicBezTo>
                  <a:cubicBezTo>
                    <a:pt x="256" y="385"/>
                    <a:pt x="256" y="385"/>
                    <a:pt x="259" y="389"/>
                  </a:cubicBezTo>
                  <a:cubicBezTo>
                    <a:pt x="259" y="389"/>
                    <a:pt x="259" y="389"/>
                    <a:pt x="262" y="387"/>
                  </a:cubicBezTo>
                  <a:cubicBezTo>
                    <a:pt x="262" y="387"/>
                    <a:pt x="262" y="387"/>
                    <a:pt x="267" y="388"/>
                  </a:cubicBezTo>
                  <a:cubicBezTo>
                    <a:pt x="267" y="388"/>
                    <a:pt x="267" y="388"/>
                    <a:pt x="271" y="385"/>
                  </a:cubicBezTo>
                  <a:cubicBezTo>
                    <a:pt x="271" y="385"/>
                    <a:pt x="271" y="385"/>
                    <a:pt x="279" y="380"/>
                  </a:cubicBezTo>
                  <a:cubicBezTo>
                    <a:pt x="279" y="380"/>
                    <a:pt x="279" y="380"/>
                    <a:pt x="282" y="378"/>
                  </a:cubicBezTo>
                  <a:cubicBezTo>
                    <a:pt x="282" y="378"/>
                    <a:pt x="282" y="378"/>
                    <a:pt x="283" y="374"/>
                  </a:cubicBezTo>
                  <a:cubicBezTo>
                    <a:pt x="283" y="374"/>
                    <a:pt x="283" y="374"/>
                    <a:pt x="288" y="372"/>
                  </a:cubicBezTo>
                  <a:cubicBezTo>
                    <a:pt x="288" y="372"/>
                    <a:pt x="288" y="372"/>
                    <a:pt x="293" y="377"/>
                  </a:cubicBezTo>
                  <a:cubicBezTo>
                    <a:pt x="293" y="377"/>
                    <a:pt x="293" y="377"/>
                    <a:pt x="297" y="384"/>
                  </a:cubicBezTo>
                  <a:cubicBezTo>
                    <a:pt x="297" y="384"/>
                    <a:pt x="297" y="384"/>
                    <a:pt x="298" y="389"/>
                  </a:cubicBezTo>
                  <a:cubicBezTo>
                    <a:pt x="298" y="389"/>
                    <a:pt x="298" y="389"/>
                    <a:pt x="298" y="392"/>
                  </a:cubicBezTo>
                  <a:cubicBezTo>
                    <a:pt x="298" y="392"/>
                    <a:pt x="298" y="392"/>
                    <a:pt x="291" y="396"/>
                  </a:cubicBezTo>
                  <a:cubicBezTo>
                    <a:pt x="291" y="396"/>
                    <a:pt x="291" y="396"/>
                    <a:pt x="292" y="399"/>
                  </a:cubicBezTo>
                  <a:cubicBezTo>
                    <a:pt x="292" y="399"/>
                    <a:pt x="292" y="399"/>
                    <a:pt x="299" y="400"/>
                  </a:cubicBezTo>
                  <a:cubicBezTo>
                    <a:pt x="299" y="400"/>
                    <a:pt x="299" y="400"/>
                    <a:pt x="303" y="404"/>
                  </a:cubicBezTo>
                  <a:cubicBezTo>
                    <a:pt x="303" y="404"/>
                    <a:pt x="303" y="404"/>
                    <a:pt x="309" y="402"/>
                  </a:cubicBezTo>
                  <a:cubicBezTo>
                    <a:pt x="309" y="402"/>
                    <a:pt x="309" y="402"/>
                    <a:pt x="314" y="404"/>
                  </a:cubicBezTo>
                  <a:cubicBezTo>
                    <a:pt x="314" y="404"/>
                    <a:pt x="314" y="404"/>
                    <a:pt x="319" y="401"/>
                  </a:cubicBezTo>
                  <a:cubicBezTo>
                    <a:pt x="319" y="401"/>
                    <a:pt x="319" y="401"/>
                    <a:pt x="321" y="404"/>
                  </a:cubicBezTo>
                  <a:cubicBezTo>
                    <a:pt x="321" y="404"/>
                    <a:pt x="321" y="404"/>
                    <a:pt x="318" y="408"/>
                  </a:cubicBezTo>
                  <a:cubicBezTo>
                    <a:pt x="318" y="408"/>
                    <a:pt x="318" y="408"/>
                    <a:pt x="324" y="407"/>
                  </a:cubicBezTo>
                  <a:cubicBezTo>
                    <a:pt x="324" y="407"/>
                    <a:pt x="324" y="407"/>
                    <a:pt x="326" y="408"/>
                  </a:cubicBezTo>
                  <a:cubicBezTo>
                    <a:pt x="326" y="408"/>
                    <a:pt x="326" y="408"/>
                    <a:pt x="324" y="425"/>
                  </a:cubicBezTo>
                  <a:cubicBezTo>
                    <a:pt x="324" y="425"/>
                    <a:pt x="324" y="425"/>
                    <a:pt x="324" y="432"/>
                  </a:cubicBezTo>
                  <a:cubicBezTo>
                    <a:pt x="324" y="432"/>
                    <a:pt x="324" y="432"/>
                    <a:pt x="328" y="433"/>
                  </a:cubicBezTo>
                  <a:cubicBezTo>
                    <a:pt x="328" y="433"/>
                    <a:pt x="328" y="433"/>
                    <a:pt x="330" y="431"/>
                  </a:cubicBezTo>
                  <a:cubicBezTo>
                    <a:pt x="330" y="431"/>
                    <a:pt x="330" y="431"/>
                    <a:pt x="331" y="428"/>
                  </a:cubicBezTo>
                  <a:cubicBezTo>
                    <a:pt x="331" y="428"/>
                    <a:pt x="331" y="428"/>
                    <a:pt x="334" y="429"/>
                  </a:cubicBezTo>
                  <a:cubicBezTo>
                    <a:pt x="334" y="429"/>
                    <a:pt x="334" y="429"/>
                    <a:pt x="336" y="433"/>
                  </a:cubicBezTo>
                  <a:cubicBezTo>
                    <a:pt x="336" y="433"/>
                    <a:pt x="336" y="433"/>
                    <a:pt x="336" y="443"/>
                  </a:cubicBezTo>
                  <a:cubicBezTo>
                    <a:pt x="336" y="443"/>
                    <a:pt x="336" y="443"/>
                    <a:pt x="335" y="448"/>
                  </a:cubicBezTo>
                  <a:cubicBezTo>
                    <a:pt x="335" y="448"/>
                    <a:pt x="335" y="448"/>
                    <a:pt x="339" y="450"/>
                  </a:cubicBezTo>
                  <a:cubicBezTo>
                    <a:pt x="339" y="450"/>
                    <a:pt x="339" y="450"/>
                    <a:pt x="344" y="450"/>
                  </a:cubicBezTo>
                  <a:cubicBezTo>
                    <a:pt x="344" y="450"/>
                    <a:pt x="344" y="450"/>
                    <a:pt x="348" y="452"/>
                  </a:cubicBezTo>
                  <a:cubicBezTo>
                    <a:pt x="348" y="452"/>
                    <a:pt x="348" y="452"/>
                    <a:pt x="353" y="456"/>
                  </a:cubicBezTo>
                  <a:cubicBezTo>
                    <a:pt x="353" y="456"/>
                    <a:pt x="353" y="456"/>
                    <a:pt x="357" y="457"/>
                  </a:cubicBezTo>
                  <a:cubicBezTo>
                    <a:pt x="357" y="457"/>
                    <a:pt x="357" y="457"/>
                    <a:pt x="356" y="467"/>
                  </a:cubicBezTo>
                  <a:cubicBezTo>
                    <a:pt x="356" y="467"/>
                    <a:pt x="356" y="467"/>
                    <a:pt x="356" y="472"/>
                  </a:cubicBezTo>
                  <a:cubicBezTo>
                    <a:pt x="356" y="472"/>
                    <a:pt x="356" y="472"/>
                    <a:pt x="352" y="473"/>
                  </a:cubicBezTo>
                  <a:cubicBezTo>
                    <a:pt x="352" y="473"/>
                    <a:pt x="352" y="473"/>
                    <a:pt x="354" y="478"/>
                  </a:cubicBezTo>
                  <a:cubicBezTo>
                    <a:pt x="354" y="478"/>
                    <a:pt x="354" y="478"/>
                    <a:pt x="351" y="482"/>
                  </a:cubicBezTo>
                  <a:cubicBezTo>
                    <a:pt x="351" y="482"/>
                    <a:pt x="351" y="482"/>
                    <a:pt x="353" y="483"/>
                  </a:cubicBezTo>
                  <a:cubicBezTo>
                    <a:pt x="353" y="483"/>
                    <a:pt x="353" y="483"/>
                    <a:pt x="356" y="482"/>
                  </a:cubicBezTo>
                  <a:cubicBezTo>
                    <a:pt x="356" y="482"/>
                    <a:pt x="356" y="482"/>
                    <a:pt x="361" y="485"/>
                  </a:cubicBezTo>
                  <a:cubicBezTo>
                    <a:pt x="361" y="485"/>
                    <a:pt x="361" y="485"/>
                    <a:pt x="364" y="483"/>
                  </a:cubicBezTo>
                  <a:cubicBezTo>
                    <a:pt x="364" y="483"/>
                    <a:pt x="364" y="483"/>
                    <a:pt x="369" y="485"/>
                  </a:cubicBezTo>
                  <a:cubicBezTo>
                    <a:pt x="369" y="485"/>
                    <a:pt x="369" y="485"/>
                    <a:pt x="372" y="485"/>
                  </a:cubicBezTo>
                  <a:cubicBezTo>
                    <a:pt x="372" y="485"/>
                    <a:pt x="372" y="485"/>
                    <a:pt x="377" y="489"/>
                  </a:cubicBezTo>
                  <a:cubicBezTo>
                    <a:pt x="377" y="489"/>
                    <a:pt x="377" y="489"/>
                    <a:pt x="381" y="492"/>
                  </a:cubicBezTo>
                  <a:cubicBezTo>
                    <a:pt x="381" y="492"/>
                    <a:pt x="381" y="492"/>
                    <a:pt x="383" y="496"/>
                  </a:cubicBezTo>
                  <a:cubicBezTo>
                    <a:pt x="383" y="496"/>
                    <a:pt x="383" y="496"/>
                    <a:pt x="385" y="499"/>
                  </a:cubicBezTo>
                  <a:cubicBezTo>
                    <a:pt x="385" y="499"/>
                    <a:pt x="385" y="499"/>
                    <a:pt x="390" y="496"/>
                  </a:cubicBezTo>
                  <a:cubicBezTo>
                    <a:pt x="390" y="496"/>
                    <a:pt x="390" y="496"/>
                    <a:pt x="394" y="494"/>
                  </a:cubicBezTo>
                  <a:cubicBezTo>
                    <a:pt x="394" y="494"/>
                    <a:pt x="394" y="494"/>
                    <a:pt x="398" y="496"/>
                  </a:cubicBezTo>
                  <a:cubicBezTo>
                    <a:pt x="398" y="496"/>
                    <a:pt x="398" y="496"/>
                    <a:pt x="399" y="501"/>
                  </a:cubicBezTo>
                  <a:cubicBezTo>
                    <a:pt x="399" y="501"/>
                    <a:pt x="399" y="501"/>
                    <a:pt x="395" y="505"/>
                  </a:cubicBezTo>
                  <a:cubicBezTo>
                    <a:pt x="395" y="505"/>
                    <a:pt x="395" y="505"/>
                    <a:pt x="395" y="509"/>
                  </a:cubicBezTo>
                  <a:cubicBezTo>
                    <a:pt x="395" y="509"/>
                    <a:pt x="395" y="509"/>
                    <a:pt x="392" y="513"/>
                  </a:cubicBezTo>
                  <a:cubicBezTo>
                    <a:pt x="392" y="513"/>
                    <a:pt x="392" y="513"/>
                    <a:pt x="392" y="516"/>
                  </a:cubicBezTo>
                  <a:cubicBezTo>
                    <a:pt x="392" y="516"/>
                    <a:pt x="392" y="516"/>
                    <a:pt x="386" y="519"/>
                  </a:cubicBezTo>
                  <a:cubicBezTo>
                    <a:pt x="386" y="519"/>
                    <a:pt x="386" y="519"/>
                    <a:pt x="384" y="528"/>
                  </a:cubicBezTo>
                  <a:cubicBezTo>
                    <a:pt x="384" y="528"/>
                    <a:pt x="384" y="528"/>
                    <a:pt x="379" y="531"/>
                  </a:cubicBezTo>
                  <a:cubicBezTo>
                    <a:pt x="379" y="531"/>
                    <a:pt x="379" y="531"/>
                    <a:pt x="376" y="535"/>
                  </a:cubicBezTo>
                  <a:cubicBezTo>
                    <a:pt x="376" y="535"/>
                    <a:pt x="376" y="535"/>
                    <a:pt x="376" y="542"/>
                  </a:cubicBezTo>
                  <a:cubicBezTo>
                    <a:pt x="432" y="535"/>
                    <a:pt x="432" y="535"/>
                    <a:pt x="432" y="535"/>
                  </a:cubicBezTo>
                  <a:cubicBezTo>
                    <a:pt x="453" y="535"/>
                    <a:pt x="453" y="535"/>
                    <a:pt x="453" y="535"/>
                  </a:cubicBezTo>
                  <a:cubicBezTo>
                    <a:pt x="453" y="492"/>
                    <a:pt x="453" y="492"/>
                    <a:pt x="453" y="492"/>
                  </a:cubicBezTo>
                  <a:cubicBezTo>
                    <a:pt x="442" y="481"/>
                    <a:pt x="442" y="481"/>
                    <a:pt x="442" y="481"/>
                  </a:cubicBezTo>
                  <a:cubicBezTo>
                    <a:pt x="442" y="470"/>
                    <a:pt x="442" y="470"/>
                    <a:pt x="442" y="470"/>
                  </a:cubicBezTo>
                  <a:cubicBezTo>
                    <a:pt x="486" y="470"/>
                    <a:pt x="486" y="470"/>
                    <a:pt x="486" y="470"/>
                  </a:cubicBezTo>
                  <a:cubicBezTo>
                    <a:pt x="496" y="460"/>
                    <a:pt x="496" y="460"/>
                    <a:pt x="496" y="460"/>
                  </a:cubicBezTo>
                  <a:cubicBezTo>
                    <a:pt x="496" y="417"/>
                    <a:pt x="496" y="417"/>
                    <a:pt x="496" y="417"/>
                  </a:cubicBezTo>
                  <a:lnTo>
                    <a:pt x="486" y="406"/>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21" name="Senegal" descr="© INSCALE GmbH, 05.05.2010&#10;http://www.presentationload.com/">
              <a:extLst>
                <a:ext uri="{FF2B5EF4-FFF2-40B4-BE49-F238E27FC236}">
                  <a16:creationId xmlns:a16="http://schemas.microsoft.com/office/drawing/2014/main" id="{D507DF72-DF56-4AE9-8491-9DAFC8D220BD}"/>
                </a:ext>
              </a:extLst>
            </p:cNvPr>
            <p:cNvSpPr>
              <a:spLocks/>
            </p:cNvSpPr>
            <p:nvPr/>
          </p:nvSpPr>
          <p:spPr bwMode="gray">
            <a:xfrm>
              <a:off x="5065973" y="3407472"/>
              <a:ext cx="185433" cy="164440"/>
            </a:xfrm>
            <a:custGeom>
              <a:avLst/>
              <a:gdLst>
                <a:gd name="T0" fmla="*/ 2147483647 w 414"/>
                <a:gd name="T1" fmla="*/ 2147483647 h 366"/>
                <a:gd name="T2" fmla="*/ 2147483647 w 414"/>
                <a:gd name="T3" fmla="*/ 2147483647 h 366"/>
                <a:gd name="T4" fmla="*/ 2147483647 w 414"/>
                <a:gd name="T5" fmla="*/ 2147483647 h 366"/>
                <a:gd name="T6" fmla="*/ 2147483647 w 414"/>
                <a:gd name="T7" fmla="*/ 2147483647 h 366"/>
                <a:gd name="T8" fmla="*/ 2147483647 w 414"/>
                <a:gd name="T9" fmla="*/ 2147483647 h 366"/>
                <a:gd name="T10" fmla="*/ 2147483647 w 414"/>
                <a:gd name="T11" fmla="*/ 2147483647 h 366"/>
                <a:gd name="T12" fmla="*/ 2147483647 w 414"/>
                <a:gd name="T13" fmla="*/ 2147483647 h 366"/>
                <a:gd name="T14" fmla="*/ 2147483647 w 414"/>
                <a:gd name="T15" fmla="*/ 2147483647 h 366"/>
                <a:gd name="T16" fmla="*/ 2147483647 w 414"/>
                <a:gd name="T17" fmla="*/ 2147483647 h 366"/>
                <a:gd name="T18" fmla="*/ 2147483647 w 414"/>
                <a:gd name="T19" fmla="*/ 2147483647 h 366"/>
                <a:gd name="T20" fmla="*/ 2147483647 w 414"/>
                <a:gd name="T21" fmla="*/ 2147483647 h 366"/>
                <a:gd name="T22" fmla="*/ 2147483647 w 414"/>
                <a:gd name="T23" fmla="*/ 2147483647 h 366"/>
                <a:gd name="T24" fmla="*/ 2147483647 w 414"/>
                <a:gd name="T25" fmla="*/ 2147483647 h 366"/>
                <a:gd name="T26" fmla="*/ 2147483647 w 414"/>
                <a:gd name="T27" fmla="*/ 2147483647 h 366"/>
                <a:gd name="T28" fmla="*/ 2147483647 w 414"/>
                <a:gd name="T29" fmla="*/ 0 h 366"/>
                <a:gd name="T30" fmla="*/ 2147483647 w 414"/>
                <a:gd name="T31" fmla="*/ 2147483647 h 366"/>
                <a:gd name="T32" fmla="*/ 2147483647 w 414"/>
                <a:gd name="T33" fmla="*/ 2147483647 h 366"/>
                <a:gd name="T34" fmla="*/ 2147483647 w 414"/>
                <a:gd name="T35" fmla="*/ 2147483647 h 366"/>
                <a:gd name="T36" fmla="*/ 2147483647 w 414"/>
                <a:gd name="T37" fmla="*/ 2147483647 h 366"/>
                <a:gd name="T38" fmla="*/ 2147483647 w 414"/>
                <a:gd name="T39" fmla="*/ 2147483647 h 366"/>
                <a:gd name="T40" fmla="*/ 2147483647 w 414"/>
                <a:gd name="T41" fmla="*/ 2147483647 h 366"/>
                <a:gd name="T42" fmla="*/ 0 w 414"/>
                <a:gd name="T43" fmla="*/ 2147483647 h 366"/>
                <a:gd name="T44" fmla="*/ 2147483647 w 414"/>
                <a:gd name="T45" fmla="*/ 2147483647 h 366"/>
                <a:gd name="T46" fmla="*/ 2147483647 w 414"/>
                <a:gd name="T47" fmla="*/ 2147483647 h 366"/>
                <a:gd name="T48" fmla="*/ 2147483647 w 414"/>
                <a:gd name="T49" fmla="*/ 2147483647 h 366"/>
                <a:gd name="T50" fmla="*/ 2147483647 w 414"/>
                <a:gd name="T51" fmla="*/ 2147483647 h 366"/>
                <a:gd name="T52" fmla="*/ 2147483647 w 414"/>
                <a:gd name="T53" fmla="*/ 2147483647 h 366"/>
                <a:gd name="T54" fmla="*/ 2147483647 w 414"/>
                <a:gd name="T55" fmla="*/ 2147483647 h 366"/>
                <a:gd name="T56" fmla="*/ 2147483647 w 414"/>
                <a:gd name="T57" fmla="*/ 2147483647 h 366"/>
                <a:gd name="T58" fmla="*/ 2147483647 w 414"/>
                <a:gd name="T59" fmla="*/ 2147483647 h 366"/>
                <a:gd name="T60" fmla="*/ 2147483647 w 414"/>
                <a:gd name="T61" fmla="*/ 2147483647 h 366"/>
                <a:gd name="T62" fmla="*/ 2147483647 w 414"/>
                <a:gd name="T63" fmla="*/ 2147483647 h 366"/>
                <a:gd name="T64" fmla="*/ 2147483647 w 414"/>
                <a:gd name="T65" fmla="*/ 2147483647 h 366"/>
                <a:gd name="T66" fmla="*/ 2147483647 w 414"/>
                <a:gd name="T67" fmla="*/ 2147483647 h 366"/>
                <a:gd name="T68" fmla="*/ 2147483647 w 414"/>
                <a:gd name="T69" fmla="*/ 2147483647 h 366"/>
                <a:gd name="T70" fmla="*/ 2147483647 w 414"/>
                <a:gd name="T71" fmla="*/ 2147483647 h 366"/>
                <a:gd name="T72" fmla="*/ 2147483647 w 414"/>
                <a:gd name="T73" fmla="*/ 2147483647 h 366"/>
                <a:gd name="T74" fmla="*/ 2147483647 w 414"/>
                <a:gd name="T75" fmla="*/ 2147483647 h 366"/>
                <a:gd name="T76" fmla="*/ 2147483647 w 414"/>
                <a:gd name="T77" fmla="*/ 2147483647 h 366"/>
                <a:gd name="T78" fmla="*/ 2147483647 w 414"/>
                <a:gd name="T79" fmla="*/ 2147483647 h 366"/>
                <a:gd name="T80" fmla="*/ 2147483647 w 414"/>
                <a:gd name="T81" fmla="*/ 2147483647 h 366"/>
                <a:gd name="T82" fmla="*/ 2147483647 w 414"/>
                <a:gd name="T83" fmla="*/ 2147483647 h 366"/>
                <a:gd name="T84" fmla="*/ 2147483647 w 414"/>
                <a:gd name="T85" fmla="*/ 2147483647 h 366"/>
                <a:gd name="T86" fmla="*/ 2147483647 w 414"/>
                <a:gd name="T87" fmla="*/ 2147483647 h 366"/>
                <a:gd name="T88" fmla="*/ 2147483647 w 414"/>
                <a:gd name="T89" fmla="*/ 2147483647 h 366"/>
                <a:gd name="T90" fmla="*/ 2147483647 w 414"/>
                <a:gd name="T91" fmla="*/ 2147483647 h 366"/>
                <a:gd name="T92" fmla="*/ 2147483647 w 414"/>
                <a:gd name="T93" fmla="*/ 2147483647 h 366"/>
                <a:gd name="T94" fmla="*/ 2147483647 w 414"/>
                <a:gd name="T95" fmla="*/ 2147483647 h 366"/>
                <a:gd name="T96" fmla="*/ 2147483647 w 414"/>
                <a:gd name="T97" fmla="*/ 2147483647 h 366"/>
                <a:gd name="T98" fmla="*/ 2147483647 w 414"/>
                <a:gd name="T99" fmla="*/ 2147483647 h 366"/>
                <a:gd name="T100" fmla="*/ 2147483647 w 414"/>
                <a:gd name="T101" fmla="*/ 2147483647 h 366"/>
                <a:gd name="T102" fmla="*/ 2147483647 w 414"/>
                <a:gd name="T103" fmla="*/ 2147483647 h 366"/>
                <a:gd name="T104" fmla="*/ 2147483647 w 414"/>
                <a:gd name="T105" fmla="*/ 2147483647 h 36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14"/>
                <a:gd name="T160" fmla="*/ 0 h 366"/>
                <a:gd name="T161" fmla="*/ 414 w 414"/>
                <a:gd name="T162" fmla="*/ 366 h 36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14" h="366">
                  <a:moveTo>
                    <a:pt x="402" y="270"/>
                  </a:moveTo>
                  <a:lnTo>
                    <a:pt x="396" y="270"/>
                  </a:lnTo>
                  <a:lnTo>
                    <a:pt x="396" y="276"/>
                  </a:lnTo>
                  <a:lnTo>
                    <a:pt x="384" y="276"/>
                  </a:lnTo>
                  <a:lnTo>
                    <a:pt x="378" y="270"/>
                  </a:lnTo>
                  <a:lnTo>
                    <a:pt x="378" y="246"/>
                  </a:lnTo>
                  <a:lnTo>
                    <a:pt x="384" y="240"/>
                  </a:lnTo>
                  <a:lnTo>
                    <a:pt x="384" y="222"/>
                  </a:lnTo>
                  <a:lnTo>
                    <a:pt x="372" y="210"/>
                  </a:lnTo>
                  <a:lnTo>
                    <a:pt x="372" y="204"/>
                  </a:lnTo>
                  <a:lnTo>
                    <a:pt x="360" y="186"/>
                  </a:lnTo>
                  <a:lnTo>
                    <a:pt x="360" y="162"/>
                  </a:lnTo>
                  <a:lnTo>
                    <a:pt x="348" y="138"/>
                  </a:lnTo>
                  <a:lnTo>
                    <a:pt x="318" y="132"/>
                  </a:lnTo>
                  <a:lnTo>
                    <a:pt x="318" y="108"/>
                  </a:lnTo>
                  <a:lnTo>
                    <a:pt x="312" y="102"/>
                  </a:lnTo>
                  <a:lnTo>
                    <a:pt x="294" y="102"/>
                  </a:lnTo>
                  <a:lnTo>
                    <a:pt x="294" y="72"/>
                  </a:lnTo>
                  <a:lnTo>
                    <a:pt x="288" y="60"/>
                  </a:lnTo>
                  <a:lnTo>
                    <a:pt x="288" y="54"/>
                  </a:lnTo>
                  <a:lnTo>
                    <a:pt x="282" y="48"/>
                  </a:lnTo>
                  <a:lnTo>
                    <a:pt x="264" y="48"/>
                  </a:lnTo>
                  <a:lnTo>
                    <a:pt x="252" y="54"/>
                  </a:lnTo>
                  <a:lnTo>
                    <a:pt x="246" y="42"/>
                  </a:lnTo>
                  <a:lnTo>
                    <a:pt x="234" y="30"/>
                  </a:lnTo>
                  <a:lnTo>
                    <a:pt x="228" y="18"/>
                  </a:lnTo>
                  <a:lnTo>
                    <a:pt x="222" y="18"/>
                  </a:lnTo>
                  <a:lnTo>
                    <a:pt x="210" y="12"/>
                  </a:lnTo>
                  <a:lnTo>
                    <a:pt x="186" y="12"/>
                  </a:lnTo>
                  <a:lnTo>
                    <a:pt x="162" y="0"/>
                  </a:lnTo>
                  <a:lnTo>
                    <a:pt x="162" y="18"/>
                  </a:lnTo>
                  <a:lnTo>
                    <a:pt x="132" y="12"/>
                  </a:lnTo>
                  <a:lnTo>
                    <a:pt x="120" y="18"/>
                  </a:lnTo>
                  <a:lnTo>
                    <a:pt x="114" y="18"/>
                  </a:lnTo>
                  <a:lnTo>
                    <a:pt x="108" y="12"/>
                  </a:lnTo>
                  <a:lnTo>
                    <a:pt x="102" y="12"/>
                  </a:lnTo>
                  <a:lnTo>
                    <a:pt x="90" y="18"/>
                  </a:lnTo>
                  <a:lnTo>
                    <a:pt x="84" y="24"/>
                  </a:lnTo>
                  <a:lnTo>
                    <a:pt x="66" y="60"/>
                  </a:lnTo>
                  <a:lnTo>
                    <a:pt x="60" y="66"/>
                  </a:lnTo>
                  <a:lnTo>
                    <a:pt x="60" y="90"/>
                  </a:lnTo>
                  <a:lnTo>
                    <a:pt x="48" y="96"/>
                  </a:lnTo>
                  <a:lnTo>
                    <a:pt x="30" y="132"/>
                  </a:lnTo>
                  <a:lnTo>
                    <a:pt x="0" y="162"/>
                  </a:lnTo>
                  <a:lnTo>
                    <a:pt x="6" y="168"/>
                  </a:lnTo>
                  <a:lnTo>
                    <a:pt x="12" y="168"/>
                  </a:lnTo>
                  <a:lnTo>
                    <a:pt x="18" y="174"/>
                  </a:lnTo>
                  <a:lnTo>
                    <a:pt x="24" y="186"/>
                  </a:lnTo>
                  <a:lnTo>
                    <a:pt x="24" y="204"/>
                  </a:lnTo>
                  <a:lnTo>
                    <a:pt x="42" y="222"/>
                  </a:lnTo>
                  <a:lnTo>
                    <a:pt x="42" y="246"/>
                  </a:lnTo>
                  <a:lnTo>
                    <a:pt x="48" y="252"/>
                  </a:lnTo>
                  <a:lnTo>
                    <a:pt x="126" y="252"/>
                  </a:lnTo>
                  <a:lnTo>
                    <a:pt x="126" y="240"/>
                  </a:lnTo>
                  <a:lnTo>
                    <a:pt x="180" y="240"/>
                  </a:lnTo>
                  <a:lnTo>
                    <a:pt x="180" y="252"/>
                  </a:lnTo>
                  <a:lnTo>
                    <a:pt x="192" y="246"/>
                  </a:lnTo>
                  <a:lnTo>
                    <a:pt x="198" y="252"/>
                  </a:lnTo>
                  <a:lnTo>
                    <a:pt x="204" y="264"/>
                  </a:lnTo>
                  <a:lnTo>
                    <a:pt x="216" y="264"/>
                  </a:lnTo>
                  <a:lnTo>
                    <a:pt x="222" y="258"/>
                  </a:lnTo>
                  <a:lnTo>
                    <a:pt x="246" y="258"/>
                  </a:lnTo>
                  <a:lnTo>
                    <a:pt x="252" y="264"/>
                  </a:lnTo>
                  <a:lnTo>
                    <a:pt x="252" y="270"/>
                  </a:lnTo>
                  <a:lnTo>
                    <a:pt x="246" y="276"/>
                  </a:lnTo>
                  <a:lnTo>
                    <a:pt x="234" y="282"/>
                  </a:lnTo>
                  <a:lnTo>
                    <a:pt x="228" y="288"/>
                  </a:lnTo>
                  <a:lnTo>
                    <a:pt x="204" y="288"/>
                  </a:lnTo>
                  <a:lnTo>
                    <a:pt x="186" y="282"/>
                  </a:lnTo>
                  <a:lnTo>
                    <a:pt x="180" y="270"/>
                  </a:lnTo>
                  <a:lnTo>
                    <a:pt x="168" y="264"/>
                  </a:lnTo>
                  <a:lnTo>
                    <a:pt x="162" y="258"/>
                  </a:lnTo>
                  <a:lnTo>
                    <a:pt x="156" y="264"/>
                  </a:lnTo>
                  <a:lnTo>
                    <a:pt x="150" y="276"/>
                  </a:lnTo>
                  <a:lnTo>
                    <a:pt x="126" y="276"/>
                  </a:lnTo>
                  <a:lnTo>
                    <a:pt x="120" y="282"/>
                  </a:lnTo>
                  <a:lnTo>
                    <a:pt x="108" y="282"/>
                  </a:lnTo>
                  <a:lnTo>
                    <a:pt x="108" y="294"/>
                  </a:lnTo>
                  <a:lnTo>
                    <a:pt x="36" y="294"/>
                  </a:lnTo>
                  <a:lnTo>
                    <a:pt x="36" y="318"/>
                  </a:lnTo>
                  <a:lnTo>
                    <a:pt x="30" y="324"/>
                  </a:lnTo>
                  <a:lnTo>
                    <a:pt x="30" y="336"/>
                  </a:lnTo>
                  <a:lnTo>
                    <a:pt x="36" y="342"/>
                  </a:lnTo>
                  <a:lnTo>
                    <a:pt x="42" y="354"/>
                  </a:lnTo>
                  <a:lnTo>
                    <a:pt x="48" y="360"/>
                  </a:lnTo>
                  <a:lnTo>
                    <a:pt x="60" y="366"/>
                  </a:lnTo>
                  <a:lnTo>
                    <a:pt x="66" y="366"/>
                  </a:lnTo>
                  <a:lnTo>
                    <a:pt x="72" y="360"/>
                  </a:lnTo>
                  <a:lnTo>
                    <a:pt x="78" y="360"/>
                  </a:lnTo>
                  <a:lnTo>
                    <a:pt x="90" y="348"/>
                  </a:lnTo>
                  <a:lnTo>
                    <a:pt x="126" y="348"/>
                  </a:lnTo>
                  <a:lnTo>
                    <a:pt x="156" y="324"/>
                  </a:lnTo>
                  <a:lnTo>
                    <a:pt x="294" y="330"/>
                  </a:lnTo>
                  <a:lnTo>
                    <a:pt x="294" y="336"/>
                  </a:lnTo>
                  <a:lnTo>
                    <a:pt x="300" y="348"/>
                  </a:lnTo>
                  <a:lnTo>
                    <a:pt x="318" y="348"/>
                  </a:lnTo>
                  <a:lnTo>
                    <a:pt x="324" y="342"/>
                  </a:lnTo>
                  <a:lnTo>
                    <a:pt x="330" y="348"/>
                  </a:lnTo>
                  <a:lnTo>
                    <a:pt x="336" y="360"/>
                  </a:lnTo>
                  <a:lnTo>
                    <a:pt x="342" y="366"/>
                  </a:lnTo>
                  <a:lnTo>
                    <a:pt x="354" y="366"/>
                  </a:lnTo>
                  <a:lnTo>
                    <a:pt x="366" y="360"/>
                  </a:lnTo>
                  <a:lnTo>
                    <a:pt x="372" y="354"/>
                  </a:lnTo>
                  <a:lnTo>
                    <a:pt x="414" y="354"/>
                  </a:lnTo>
                  <a:lnTo>
                    <a:pt x="414" y="288"/>
                  </a:lnTo>
                  <a:lnTo>
                    <a:pt x="408" y="276"/>
                  </a:lnTo>
                  <a:lnTo>
                    <a:pt x="402" y="270"/>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22" name="Saudi Arabia" descr="© INSCALE GmbH, 05.05.2010&#10;http://www.presentationload.com/">
              <a:extLst>
                <a:ext uri="{FF2B5EF4-FFF2-40B4-BE49-F238E27FC236}">
                  <a16:creationId xmlns:a16="http://schemas.microsoft.com/office/drawing/2014/main" id="{26C28AA3-55F4-4B19-B025-4F4B7AADB986}"/>
                </a:ext>
              </a:extLst>
            </p:cNvPr>
            <p:cNvSpPr>
              <a:spLocks/>
            </p:cNvSpPr>
            <p:nvPr/>
          </p:nvSpPr>
          <p:spPr bwMode="gray">
            <a:xfrm>
              <a:off x="6656144" y="2854673"/>
              <a:ext cx="664758" cy="570292"/>
            </a:xfrm>
            <a:custGeom>
              <a:avLst/>
              <a:gdLst>
                <a:gd name="T0" fmla="*/ 2147483647 w 1488"/>
                <a:gd name="T1" fmla="*/ 2147483647 h 1278"/>
                <a:gd name="T2" fmla="*/ 2147483647 w 1488"/>
                <a:gd name="T3" fmla="*/ 2147483647 h 1278"/>
                <a:gd name="T4" fmla="*/ 2147483647 w 1488"/>
                <a:gd name="T5" fmla="*/ 2147483647 h 1278"/>
                <a:gd name="T6" fmla="*/ 2147483647 w 1488"/>
                <a:gd name="T7" fmla="*/ 2147483647 h 1278"/>
                <a:gd name="T8" fmla="*/ 2147483647 w 1488"/>
                <a:gd name="T9" fmla="*/ 2147483647 h 1278"/>
                <a:gd name="T10" fmla="*/ 2147483647 w 1488"/>
                <a:gd name="T11" fmla="*/ 2147483647 h 1278"/>
                <a:gd name="T12" fmla="*/ 2147483647 w 1488"/>
                <a:gd name="T13" fmla="*/ 2147483647 h 1278"/>
                <a:gd name="T14" fmla="*/ 2147483647 w 1488"/>
                <a:gd name="T15" fmla="*/ 2147483647 h 1278"/>
                <a:gd name="T16" fmla="*/ 2147483647 w 1488"/>
                <a:gd name="T17" fmla="*/ 2147483647 h 1278"/>
                <a:gd name="T18" fmla="*/ 2147483647 w 1488"/>
                <a:gd name="T19" fmla="*/ 2147483647 h 1278"/>
                <a:gd name="T20" fmla="*/ 2147483647 w 1488"/>
                <a:gd name="T21" fmla="*/ 2147483647 h 1278"/>
                <a:gd name="T22" fmla="*/ 2147483647 w 1488"/>
                <a:gd name="T23" fmla="*/ 2147483647 h 1278"/>
                <a:gd name="T24" fmla="*/ 2147483647 w 1488"/>
                <a:gd name="T25" fmla="*/ 2147483647 h 1278"/>
                <a:gd name="T26" fmla="*/ 2147483647 w 1488"/>
                <a:gd name="T27" fmla="*/ 2147483647 h 1278"/>
                <a:gd name="T28" fmla="*/ 2147483647 w 1488"/>
                <a:gd name="T29" fmla="*/ 2147483647 h 1278"/>
                <a:gd name="T30" fmla="*/ 2147483647 w 1488"/>
                <a:gd name="T31" fmla="*/ 2147483647 h 1278"/>
                <a:gd name="T32" fmla="*/ 2147483647 w 1488"/>
                <a:gd name="T33" fmla="*/ 2147483647 h 1278"/>
                <a:gd name="T34" fmla="*/ 2147483647 w 1488"/>
                <a:gd name="T35" fmla="*/ 2147483647 h 1278"/>
                <a:gd name="T36" fmla="*/ 2147483647 w 1488"/>
                <a:gd name="T37" fmla="*/ 2147483647 h 1278"/>
                <a:gd name="T38" fmla="*/ 2147483647 w 1488"/>
                <a:gd name="T39" fmla="*/ 0 h 1278"/>
                <a:gd name="T40" fmla="*/ 2147483647 w 1488"/>
                <a:gd name="T41" fmla="*/ 2147483647 h 1278"/>
                <a:gd name="T42" fmla="*/ 2147483647 w 1488"/>
                <a:gd name="T43" fmla="*/ 2147483647 h 1278"/>
                <a:gd name="T44" fmla="*/ 2147483647 w 1488"/>
                <a:gd name="T45" fmla="*/ 2147483647 h 1278"/>
                <a:gd name="T46" fmla="*/ 2147483647 w 1488"/>
                <a:gd name="T47" fmla="*/ 2147483647 h 1278"/>
                <a:gd name="T48" fmla="*/ 2147483647 w 1488"/>
                <a:gd name="T49" fmla="*/ 2147483647 h 1278"/>
                <a:gd name="T50" fmla="*/ 2147483647 w 1488"/>
                <a:gd name="T51" fmla="*/ 2147483647 h 1278"/>
                <a:gd name="T52" fmla="*/ 2147483647 w 1488"/>
                <a:gd name="T53" fmla="*/ 2147483647 h 1278"/>
                <a:gd name="T54" fmla="*/ 2147483647 w 1488"/>
                <a:gd name="T55" fmla="*/ 2147483647 h 1278"/>
                <a:gd name="T56" fmla="*/ 2147483647 w 1488"/>
                <a:gd name="T57" fmla="*/ 2147483647 h 1278"/>
                <a:gd name="T58" fmla="*/ 2147483647 w 1488"/>
                <a:gd name="T59" fmla="*/ 2147483647 h 1278"/>
                <a:gd name="T60" fmla="*/ 2147483647 w 1488"/>
                <a:gd name="T61" fmla="*/ 2147483647 h 1278"/>
                <a:gd name="T62" fmla="*/ 0 w 1488"/>
                <a:gd name="T63" fmla="*/ 2147483647 h 1278"/>
                <a:gd name="T64" fmla="*/ 2147483647 w 1488"/>
                <a:gd name="T65" fmla="*/ 2147483647 h 1278"/>
                <a:gd name="T66" fmla="*/ 2147483647 w 1488"/>
                <a:gd name="T67" fmla="*/ 2147483647 h 1278"/>
                <a:gd name="T68" fmla="*/ 2147483647 w 1488"/>
                <a:gd name="T69" fmla="*/ 2147483647 h 1278"/>
                <a:gd name="T70" fmla="*/ 2147483647 w 1488"/>
                <a:gd name="T71" fmla="*/ 2147483647 h 1278"/>
                <a:gd name="T72" fmla="*/ 2147483647 w 1488"/>
                <a:gd name="T73" fmla="*/ 2147483647 h 1278"/>
                <a:gd name="T74" fmla="*/ 2147483647 w 1488"/>
                <a:gd name="T75" fmla="*/ 2147483647 h 1278"/>
                <a:gd name="T76" fmla="*/ 2147483647 w 1488"/>
                <a:gd name="T77" fmla="*/ 2147483647 h 1278"/>
                <a:gd name="T78" fmla="*/ 2147483647 w 1488"/>
                <a:gd name="T79" fmla="*/ 2147483647 h 1278"/>
                <a:gd name="T80" fmla="*/ 2147483647 w 1488"/>
                <a:gd name="T81" fmla="*/ 2147483647 h 1278"/>
                <a:gd name="T82" fmla="*/ 2147483647 w 1488"/>
                <a:gd name="T83" fmla="*/ 2147483647 h 1278"/>
                <a:gd name="T84" fmla="*/ 2147483647 w 1488"/>
                <a:gd name="T85" fmla="*/ 2147483647 h 1278"/>
                <a:gd name="T86" fmla="*/ 2147483647 w 1488"/>
                <a:gd name="T87" fmla="*/ 2147483647 h 1278"/>
                <a:gd name="T88" fmla="*/ 2147483647 w 1488"/>
                <a:gd name="T89" fmla="*/ 2147483647 h 1278"/>
                <a:gd name="T90" fmla="*/ 2147483647 w 1488"/>
                <a:gd name="T91" fmla="*/ 2147483647 h 1278"/>
                <a:gd name="T92" fmla="*/ 2147483647 w 1488"/>
                <a:gd name="T93" fmla="*/ 2147483647 h 1278"/>
                <a:gd name="T94" fmla="*/ 2147483647 w 1488"/>
                <a:gd name="T95" fmla="*/ 2147483647 h 1278"/>
                <a:gd name="T96" fmla="*/ 2147483647 w 1488"/>
                <a:gd name="T97" fmla="*/ 2147483647 h 1278"/>
                <a:gd name="T98" fmla="*/ 2147483647 w 1488"/>
                <a:gd name="T99" fmla="*/ 2147483647 h 1278"/>
                <a:gd name="T100" fmla="*/ 2147483647 w 1488"/>
                <a:gd name="T101" fmla="*/ 2147483647 h 1278"/>
                <a:gd name="T102" fmla="*/ 2147483647 w 1488"/>
                <a:gd name="T103" fmla="*/ 2147483647 h 1278"/>
                <a:gd name="T104" fmla="*/ 2147483647 w 1488"/>
                <a:gd name="T105" fmla="*/ 2147483647 h 1278"/>
                <a:gd name="T106" fmla="*/ 2147483647 w 1488"/>
                <a:gd name="T107" fmla="*/ 2147483647 h 1278"/>
                <a:gd name="T108" fmla="*/ 2147483647 w 1488"/>
                <a:gd name="T109" fmla="*/ 2147483647 h 1278"/>
                <a:gd name="T110" fmla="*/ 2147483647 w 1488"/>
                <a:gd name="T111" fmla="*/ 2147483647 h 1278"/>
                <a:gd name="T112" fmla="*/ 2147483647 w 1488"/>
                <a:gd name="T113" fmla="*/ 2147483647 h 1278"/>
                <a:gd name="T114" fmla="*/ 2147483647 w 1488"/>
                <a:gd name="T115" fmla="*/ 2147483647 h 1278"/>
                <a:gd name="T116" fmla="*/ 2147483647 w 1488"/>
                <a:gd name="T117" fmla="*/ 2147483647 h 127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488"/>
                <a:gd name="T178" fmla="*/ 0 h 1278"/>
                <a:gd name="T179" fmla="*/ 1488 w 1488"/>
                <a:gd name="T180" fmla="*/ 1278 h 127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488" h="1278">
                  <a:moveTo>
                    <a:pt x="1464" y="792"/>
                  </a:moveTo>
                  <a:lnTo>
                    <a:pt x="1464" y="780"/>
                  </a:lnTo>
                  <a:lnTo>
                    <a:pt x="1458" y="774"/>
                  </a:lnTo>
                  <a:lnTo>
                    <a:pt x="1416" y="768"/>
                  </a:lnTo>
                  <a:lnTo>
                    <a:pt x="1320" y="756"/>
                  </a:lnTo>
                  <a:lnTo>
                    <a:pt x="1284" y="750"/>
                  </a:lnTo>
                  <a:lnTo>
                    <a:pt x="1266" y="750"/>
                  </a:lnTo>
                  <a:lnTo>
                    <a:pt x="1260" y="738"/>
                  </a:lnTo>
                  <a:lnTo>
                    <a:pt x="1248" y="732"/>
                  </a:lnTo>
                  <a:lnTo>
                    <a:pt x="1242" y="720"/>
                  </a:lnTo>
                  <a:lnTo>
                    <a:pt x="1218" y="696"/>
                  </a:lnTo>
                  <a:lnTo>
                    <a:pt x="1206" y="672"/>
                  </a:lnTo>
                  <a:lnTo>
                    <a:pt x="1188" y="654"/>
                  </a:lnTo>
                  <a:lnTo>
                    <a:pt x="1188" y="642"/>
                  </a:lnTo>
                  <a:lnTo>
                    <a:pt x="1182" y="636"/>
                  </a:lnTo>
                  <a:lnTo>
                    <a:pt x="1182" y="618"/>
                  </a:lnTo>
                  <a:lnTo>
                    <a:pt x="1176" y="624"/>
                  </a:lnTo>
                  <a:lnTo>
                    <a:pt x="1164" y="612"/>
                  </a:lnTo>
                  <a:lnTo>
                    <a:pt x="1146" y="612"/>
                  </a:lnTo>
                  <a:lnTo>
                    <a:pt x="1140" y="600"/>
                  </a:lnTo>
                  <a:lnTo>
                    <a:pt x="1134" y="594"/>
                  </a:lnTo>
                  <a:lnTo>
                    <a:pt x="1128" y="582"/>
                  </a:lnTo>
                  <a:lnTo>
                    <a:pt x="1122" y="564"/>
                  </a:lnTo>
                  <a:lnTo>
                    <a:pt x="1116" y="552"/>
                  </a:lnTo>
                  <a:lnTo>
                    <a:pt x="1116" y="540"/>
                  </a:lnTo>
                  <a:lnTo>
                    <a:pt x="1110" y="534"/>
                  </a:lnTo>
                  <a:lnTo>
                    <a:pt x="1098" y="528"/>
                  </a:lnTo>
                  <a:lnTo>
                    <a:pt x="1086" y="516"/>
                  </a:lnTo>
                  <a:lnTo>
                    <a:pt x="1074" y="510"/>
                  </a:lnTo>
                  <a:lnTo>
                    <a:pt x="1068" y="498"/>
                  </a:lnTo>
                  <a:lnTo>
                    <a:pt x="1068" y="462"/>
                  </a:lnTo>
                  <a:lnTo>
                    <a:pt x="1062" y="450"/>
                  </a:lnTo>
                  <a:lnTo>
                    <a:pt x="1062" y="438"/>
                  </a:lnTo>
                  <a:lnTo>
                    <a:pt x="1050" y="426"/>
                  </a:lnTo>
                  <a:lnTo>
                    <a:pt x="1002" y="402"/>
                  </a:lnTo>
                  <a:lnTo>
                    <a:pt x="996" y="396"/>
                  </a:lnTo>
                  <a:lnTo>
                    <a:pt x="990" y="384"/>
                  </a:lnTo>
                  <a:lnTo>
                    <a:pt x="990" y="360"/>
                  </a:lnTo>
                  <a:lnTo>
                    <a:pt x="972" y="342"/>
                  </a:lnTo>
                  <a:lnTo>
                    <a:pt x="966" y="330"/>
                  </a:lnTo>
                  <a:lnTo>
                    <a:pt x="960" y="324"/>
                  </a:lnTo>
                  <a:lnTo>
                    <a:pt x="960" y="300"/>
                  </a:lnTo>
                  <a:lnTo>
                    <a:pt x="954" y="300"/>
                  </a:lnTo>
                  <a:lnTo>
                    <a:pt x="948" y="294"/>
                  </a:lnTo>
                  <a:lnTo>
                    <a:pt x="882" y="294"/>
                  </a:lnTo>
                  <a:lnTo>
                    <a:pt x="876" y="288"/>
                  </a:lnTo>
                  <a:lnTo>
                    <a:pt x="876" y="252"/>
                  </a:lnTo>
                  <a:lnTo>
                    <a:pt x="852" y="246"/>
                  </a:lnTo>
                  <a:lnTo>
                    <a:pt x="804" y="246"/>
                  </a:lnTo>
                  <a:lnTo>
                    <a:pt x="750" y="240"/>
                  </a:lnTo>
                  <a:lnTo>
                    <a:pt x="684" y="240"/>
                  </a:lnTo>
                  <a:lnTo>
                    <a:pt x="492" y="96"/>
                  </a:lnTo>
                  <a:lnTo>
                    <a:pt x="480" y="90"/>
                  </a:lnTo>
                  <a:lnTo>
                    <a:pt x="474" y="84"/>
                  </a:lnTo>
                  <a:lnTo>
                    <a:pt x="426" y="60"/>
                  </a:lnTo>
                  <a:lnTo>
                    <a:pt x="414" y="48"/>
                  </a:lnTo>
                  <a:lnTo>
                    <a:pt x="402" y="42"/>
                  </a:lnTo>
                  <a:lnTo>
                    <a:pt x="372" y="12"/>
                  </a:lnTo>
                  <a:lnTo>
                    <a:pt x="306" y="12"/>
                  </a:lnTo>
                  <a:lnTo>
                    <a:pt x="294" y="0"/>
                  </a:lnTo>
                  <a:lnTo>
                    <a:pt x="288" y="6"/>
                  </a:lnTo>
                  <a:lnTo>
                    <a:pt x="276" y="12"/>
                  </a:lnTo>
                  <a:lnTo>
                    <a:pt x="270" y="12"/>
                  </a:lnTo>
                  <a:lnTo>
                    <a:pt x="264" y="18"/>
                  </a:lnTo>
                  <a:lnTo>
                    <a:pt x="252" y="24"/>
                  </a:lnTo>
                  <a:lnTo>
                    <a:pt x="210" y="24"/>
                  </a:lnTo>
                  <a:lnTo>
                    <a:pt x="198" y="48"/>
                  </a:lnTo>
                  <a:lnTo>
                    <a:pt x="132" y="48"/>
                  </a:lnTo>
                  <a:lnTo>
                    <a:pt x="120" y="54"/>
                  </a:lnTo>
                  <a:lnTo>
                    <a:pt x="108" y="54"/>
                  </a:lnTo>
                  <a:lnTo>
                    <a:pt x="108" y="60"/>
                  </a:lnTo>
                  <a:lnTo>
                    <a:pt x="132" y="60"/>
                  </a:lnTo>
                  <a:lnTo>
                    <a:pt x="144" y="66"/>
                  </a:lnTo>
                  <a:lnTo>
                    <a:pt x="156" y="66"/>
                  </a:lnTo>
                  <a:lnTo>
                    <a:pt x="180" y="90"/>
                  </a:lnTo>
                  <a:lnTo>
                    <a:pt x="192" y="114"/>
                  </a:lnTo>
                  <a:lnTo>
                    <a:pt x="198" y="120"/>
                  </a:lnTo>
                  <a:lnTo>
                    <a:pt x="198" y="132"/>
                  </a:lnTo>
                  <a:lnTo>
                    <a:pt x="192" y="138"/>
                  </a:lnTo>
                  <a:lnTo>
                    <a:pt x="192" y="150"/>
                  </a:lnTo>
                  <a:lnTo>
                    <a:pt x="186" y="156"/>
                  </a:lnTo>
                  <a:lnTo>
                    <a:pt x="180" y="168"/>
                  </a:lnTo>
                  <a:lnTo>
                    <a:pt x="174" y="174"/>
                  </a:lnTo>
                  <a:lnTo>
                    <a:pt x="162" y="180"/>
                  </a:lnTo>
                  <a:lnTo>
                    <a:pt x="150" y="180"/>
                  </a:lnTo>
                  <a:lnTo>
                    <a:pt x="138" y="186"/>
                  </a:lnTo>
                  <a:lnTo>
                    <a:pt x="132" y="186"/>
                  </a:lnTo>
                  <a:lnTo>
                    <a:pt x="120" y="198"/>
                  </a:lnTo>
                  <a:lnTo>
                    <a:pt x="120" y="210"/>
                  </a:lnTo>
                  <a:lnTo>
                    <a:pt x="108" y="234"/>
                  </a:lnTo>
                  <a:lnTo>
                    <a:pt x="96" y="246"/>
                  </a:lnTo>
                  <a:lnTo>
                    <a:pt x="60" y="246"/>
                  </a:lnTo>
                  <a:lnTo>
                    <a:pt x="36" y="234"/>
                  </a:lnTo>
                  <a:lnTo>
                    <a:pt x="6" y="234"/>
                  </a:lnTo>
                  <a:lnTo>
                    <a:pt x="6" y="264"/>
                  </a:lnTo>
                  <a:lnTo>
                    <a:pt x="0" y="306"/>
                  </a:lnTo>
                  <a:lnTo>
                    <a:pt x="0" y="348"/>
                  </a:lnTo>
                  <a:lnTo>
                    <a:pt x="6" y="372"/>
                  </a:lnTo>
                  <a:lnTo>
                    <a:pt x="24" y="378"/>
                  </a:lnTo>
                  <a:lnTo>
                    <a:pt x="36" y="390"/>
                  </a:lnTo>
                  <a:lnTo>
                    <a:pt x="54" y="390"/>
                  </a:lnTo>
                  <a:lnTo>
                    <a:pt x="72" y="408"/>
                  </a:lnTo>
                  <a:lnTo>
                    <a:pt x="90" y="438"/>
                  </a:lnTo>
                  <a:lnTo>
                    <a:pt x="102" y="474"/>
                  </a:lnTo>
                  <a:lnTo>
                    <a:pt x="120" y="504"/>
                  </a:lnTo>
                  <a:lnTo>
                    <a:pt x="132" y="516"/>
                  </a:lnTo>
                  <a:lnTo>
                    <a:pt x="150" y="528"/>
                  </a:lnTo>
                  <a:lnTo>
                    <a:pt x="162" y="540"/>
                  </a:lnTo>
                  <a:lnTo>
                    <a:pt x="174" y="558"/>
                  </a:lnTo>
                  <a:lnTo>
                    <a:pt x="180" y="570"/>
                  </a:lnTo>
                  <a:lnTo>
                    <a:pt x="186" y="594"/>
                  </a:lnTo>
                  <a:lnTo>
                    <a:pt x="192" y="612"/>
                  </a:lnTo>
                  <a:lnTo>
                    <a:pt x="198" y="636"/>
                  </a:lnTo>
                  <a:lnTo>
                    <a:pt x="210" y="648"/>
                  </a:lnTo>
                  <a:lnTo>
                    <a:pt x="234" y="660"/>
                  </a:lnTo>
                  <a:lnTo>
                    <a:pt x="264" y="660"/>
                  </a:lnTo>
                  <a:lnTo>
                    <a:pt x="282" y="666"/>
                  </a:lnTo>
                  <a:lnTo>
                    <a:pt x="294" y="678"/>
                  </a:lnTo>
                  <a:lnTo>
                    <a:pt x="312" y="708"/>
                  </a:lnTo>
                  <a:lnTo>
                    <a:pt x="330" y="756"/>
                  </a:lnTo>
                  <a:lnTo>
                    <a:pt x="336" y="804"/>
                  </a:lnTo>
                  <a:lnTo>
                    <a:pt x="342" y="840"/>
                  </a:lnTo>
                  <a:lnTo>
                    <a:pt x="348" y="870"/>
                  </a:lnTo>
                  <a:lnTo>
                    <a:pt x="366" y="906"/>
                  </a:lnTo>
                  <a:lnTo>
                    <a:pt x="384" y="924"/>
                  </a:lnTo>
                  <a:lnTo>
                    <a:pt x="390" y="936"/>
                  </a:lnTo>
                  <a:lnTo>
                    <a:pt x="414" y="936"/>
                  </a:lnTo>
                  <a:lnTo>
                    <a:pt x="438" y="948"/>
                  </a:lnTo>
                  <a:lnTo>
                    <a:pt x="456" y="972"/>
                  </a:lnTo>
                  <a:lnTo>
                    <a:pt x="480" y="1008"/>
                  </a:lnTo>
                  <a:lnTo>
                    <a:pt x="504" y="1056"/>
                  </a:lnTo>
                  <a:lnTo>
                    <a:pt x="552" y="1128"/>
                  </a:lnTo>
                  <a:lnTo>
                    <a:pt x="582" y="1170"/>
                  </a:lnTo>
                  <a:lnTo>
                    <a:pt x="606" y="1206"/>
                  </a:lnTo>
                  <a:lnTo>
                    <a:pt x="618" y="1236"/>
                  </a:lnTo>
                  <a:lnTo>
                    <a:pt x="618" y="1266"/>
                  </a:lnTo>
                  <a:lnTo>
                    <a:pt x="612" y="1278"/>
                  </a:lnTo>
                  <a:lnTo>
                    <a:pt x="624" y="1266"/>
                  </a:lnTo>
                  <a:lnTo>
                    <a:pt x="630" y="1254"/>
                  </a:lnTo>
                  <a:lnTo>
                    <a:pt x="636" y="1248"/>
                  </a:lnTo>
                  <a:lnTo>
                    <a:pt x="636" y="1200"/>
                  </a:lnTo>
                  <a:lnTo>
                    <a:pt x="642" y="1188"/>
                  </a:lnTo>
                  <a:lnTo>
                    <a:pt x="648" y="1182"/>
                  </a:lnTo>
                  <a:lnTo>
                    <a:pt x="654" y="1182"/>
                  </a:lnTo>
                  <a:lnTo>
                    <a:pt x="672" y="1200"/>
                  </a:lnTo>
                  <a:lnTo>
                    <a:pt x="696" y="1194"/>
                  </a:lnTo>
                  <a:lnTo>
                    <a:pt x="702" y="1188"/>
                  </a:lnTo>
                  <a:lnTo>
                    <a:pt x="792" y="1188"/>
                  </a:lnTo>
                  <a:lnTo>
                    <a:pt x="804" y="1194"/>
                  </a:lnTo>
                  <a:lnTo>
                    <a:pt x="810" y="1200"/>
                  </a:lnTo>
                  <a:lnTo>
                    <a:pt x="888" y="1200"/>
                  </a:lnTo>
                  <a:lnTo>
                    <a:pt x="894" y="1206"/>
                  </a:lnTo>
                  <a:lnTo>
                    <a:pt x="900" y="1218"/>
                  </a:lnTo>
                  <a:lnTo>
                    <a:pt x="912" y="1224"/>
                  </a:lnTo>
                  <a:lnTo>
                    <a:pt x="924" y="1224"/>
                  </a:lnTo>
                  <a:lnTo>
                    <a:pt x="930" y="1212"/>
                  </a:lnTo>
                  <a:lnTo>
                    <a:pt x="936" y="1206"/>
                  </a:lnTo>
                  <a:lnTo>
                    <a:pt x="936" y="1188"/>
                  </a:lnTo>
                  <a:lnTo>
                    <a:pt x="942" y="1176"/>
                  </a:lnTo>
                  <a:lnTo>
                    <a:pt x="948" y="1170"/>
                  </a:lnTo>
                  <a:lnTo>
                    <a:pt x="954" y="1158"/>
                  </a:lnTo>
                  <a:lnTo>
                    <a:pt x="966" y="1146"/>
                  </a:lnTo>
                  <a:lnTo>
                    <a:pt x="972" y="1134"/>
                  </a:lnTo>
                  <a:lnTo>
                    <a:pt x="990" y="1116"/>
                  </a:lnTo>
                  <a:lnTo>
                    <a:pt x="1020" y="1098"/>
                  </a:lnTo>
                  <a:lnTo>
                    <a:pt x="1050" y="1092"/>
                  </a:lnTo>
                  <a:lnTo>
                    <a:pt x="1068" y="1086"/>
                  </a:lnTo>
                  <a:lnTo>
                    <a:pt x="1092" y="1086"/>
                  </a:lnTo>
                  <a:lnTo>
                    <a:pt x="1140" y="1080"/>
                  </a:lnTo>
                  <a:lnTo>
                    <a:pt x="1188" y="1068"/>
                  </a:lnTo>
                  <a:lnTo>
                    <a:pt x="1230" y="1062"/>
                  </a:lnTo>
                  <a:lnTo>
                    <a:pt x="1248" y="1062"/>
                  </a:lnTo>
                  <a:lnTo>
                    <a:pt x="1452" y="990"/>
                  </a:lnTo>
                  <a:lnTo>
                    <a:pt x="1488" y="816"/>
                  </a:lnTo>
                  <a:lnTo>
                    <a:pt x="1482" y="810"/>
                  </a:lnTo>
                  <a:lnTo>
                    <a:pt x="1470" y="804"/>
                  </a:lnTo>
                  <a:lnTo>
                    <a:pt x="1464" y="798"/>
                  </a:lnTo>
                  <a:lnTo>
                    <a:pt x="1464" y="792"/>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23" name="Rwanda" descr="© INSCALE GmbH, 05.05.2010&#10;http://www.presentationload.com/">
              <a:extLst>
                <a:ext uri="{FF2B5EF4-FFF2-40B4-BE49-F238E27FC236}">
                  <a16:creationId xmlns:a16="http://schemas.microsoft.com/office/drawing/2014/main" id="{CFE58853-B438-444F-8410-DF17B7F28714}"/>
                </a:ext>
              </a:extLst>
            </p:cNvPr>
            <p:cNvSpPr>
              <a:spLocks/>
            </p:cNvSpPr>
            <p:nvPr/>
          </p:nvSpPr>
          <p:spPr bwMode="gray">
            <a:xfrm>
              <a:off x="6495201" y="4051238"/>
              <a:ext cx="66476" cy="66476"/>
            </a:xfrm>
            <a:custGeom>
              <a:avLst/>
              <a:gdLst>
                <a:gd name="T0" fmla="*/ 2147483647 w 150"/>
                <a:gd name="T1" fmla="*/ 2147483647 h 150"/>
                <a:gd name="T2" fmla="*/ 2147483647 w 150"/>
                <a:gd name="T3" fmla="*/ 2147483647 h 150"/>
                <a:gd name="T4" fmla="*/ 2147483647 w 150"/>
                <a:gd name="T5" fmla="*/ 2147483647 h 150"/>
                <a:gd name="T6" fmla="*/ 2147483647 w 150"/>
                <a:gd name="T7" fmla="*/ 2147483647 h 150"/>
                <a:gd name="T8" fmla="*/ 2147483647 w 150"/>
                <a:gd name="T9" fmla="*/ 2147483647 h 150"/>
                <a:gd name="T10" fmla="*/ 2147483647 w 150"/>
                <a:gd name="T11" fmla="*/ 2147483647 h 150"/>
                <a:gd name="T12" fmla="*/ 2147483647 w 150"/>
                <a:gd name="T13" fmla="*/ 2147483647 h 150"/>
                <a:gd name="T14" fmla="*/ 2147483647 w 150"/>
                <a:gd name="T15" fmla="*/ 2147483647 h 150"/>
                <a:gd name="T16" fmla="*/ 2147483647 w 150"/>
                <a:gd name="T17" fmla="*/ 2147483647 h 150"/>
                <a:gd name="T18" fmla="*/ 2147483647 w 150"/>
                <a:gd name="T19" fmla="*/ 2147483647 h 150"/>
                <a:gd name="T20" fmla="*/ 2147483647 w 150"/>
                <a:gd name="T21" fmla="*/ 2147483647 h 150"/>
                <a:gd name="T22" fmla="*/ 2147483647 w 150"/>
                <a:gd name="T23" fmla="*/ 2147483647 h 150"/>
                <a:gd name="T24" fmla="*/ 2147483647 w 150"/>
                <a:gd name="T25" fmla="*/ 2147483647 h 150"/>
                <a:gd name="T26" fmla="*/ 2147483647 w 150"/>
                <a:gd name="T27" fmla="*/ 0 h 150"/>
                <a:gd name="T28" fmla="*/ 2147483647 w 150"/>
                <a:gd name="T29" fmla="*/ 2147483647 h 150"/>
                <a:gd name="T30" fmla="*/ 2147483647 w 150"/>
                <a:gd name="T31" fmla="*/ 2147483647 h 150"/>
                <a:gd name="T32" fmla="*/ 2147483647 w 150"/>
                <a:gd name="T33" fmla="*/ 2147483647 h 150"/>
                <a:gd name="T34" fmla="*/ 2147483647 w 150"/>
                <a:gd name="T35" fmla="*/ 2147483647 h 150"/>
                <a:gd name="T36" fmla="*/ 2147483647 w 150"/>
                <a:gd name="T37" fmla="*/ 2147483647 h 150"/>
                <a:gd name="T38" fmla="*/ 2147483647 w 150"/>
                <a:gd name="T39" fmla="*/ 2147483647 h 150"/>
                <a:gd name="T40" fmla="*/ 2147483647 w 150"/>
                <a:gd name="T41" fmla="*/ 2147483647 h 150"/>
                <a:gd name="T42" fmla="*/ 2147483647 w 150"/>
                <a:gd name="T43" fmla="*/ 2147483647 h 150"/>
                <a:gd name="T44" fmla="*/ 2147483647 w 150"/>
                <a:gd name="T45" fmla="*/ 2147483647 h 150"/>
                <a:gd name="T46" fmla="*/ 2147483647 w 150"/>
                <a:gd name="T47" fmla="*/ 2147483647 h 150"/>
                <a:gd name="T48" fmla="*/ 2147483647 w 150"/>
                <a:gd name="T49" fmla="*/ 2147483647 h 150"/>
                <a:gd name="T50" fmla="*/ 2147483647 w 150"/>
                <a:gd name="T51" fmla="*/ 2147483647 h 150"/>
                <a:gd name="T52" fmla="*/ 2147483647 w 150"/>
                <a:gd name="T53" fmla="*/ 2147483647 h 150"/>
                <a:gd name="T54" fmla="*/ 2147483647 w 150"/>
                <a:gd name="T55" fmla="*/ 2147483647 h 150"/>
                <a:gd name="T56" fmla="*/ 2147483647 w 150"/>
                <a:gd name="T57" fmla="*/ 2147483647 h 150"/>
                <a:gd name="T58" fmla="*/ 2147483647 w 150"/>
                <a:gd name="T59" fmla="*/ 2147483647 h 150"/>
                <a:gd name="T60" fmla="*/ 0 w 150"/>
                <a:gd name="T61" fmla="*/ 2147483647 h 150"/>
                <a:gd name="T62" fmla="*/ 0 w 150"/>
                <a:gd name="T63" fmla="*/ 2147483647 h 150"/>
                <a:gd name="T64" fmla="*/ 2147483647 w 150"/>
                <a:gd name="T65" fmla="*/ 2147483647 h 150"/>
                <a:gd name="T66" fmla="*/ 2147483647 w 150"/>
                <a:gd name="T67" fmla="*/ 2147483647 h 150"/>
                <a:gd name="T68" fmla="*/ 2147483647 w 150"/>
                <a:gd name="T69" fmla="*/ 2147483647 h 150"/>
                <a:gd name="T70" fmla="*/ 2147483647 w 150"/>
                <a:gd name="T71" fmla="*/ 2147483647 h 150"/>
                <a:gd name="T72" fmla="*/ 2147483647 w 150"/>
                <a:gd name="T73" fmla="*/ 2147483647 h 15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50"/>
                <a:gd name="T112" fmla="*/ 0 h 150"/>
                <a:gd name="T113" fmla="*/ 150 w 150"/>
                <a:gd name="T114" fmla="*/ 150 h 150"/>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50" h="150">
                  <a:moveTo>
                    <a:pt x="48" y="150"/>
                  </a:moveTo>
                  <a:lnTo>
                    <a:pt x="54" y="150"/>
                  </a:lnTo>
                  <a:lnTo>
                    <a:pt x="60" y="144"/>
                  </a:lnTo>
                  <a:lnTo>
                    <a:pt x="72" y="138"/>
                  </a:lnTo>
                  <a:lnTo>
                    <a:pt x="78" y="114"/>
                  </a:lnTo>
                  <a:lnTo>
                    <a:pt x="138" y="114"/>
                  </a:lnTo>
                  <a:lnTo>
                    <a:pt x="150" y="102"/>
                  </a:lnTo>
                  <a:lnTo>
                    <a:pt x="150" y="72"/>
                  </a:lnTo>
                  <a:lnTo>
                    <a:pt x="144" y="66"/>
                  </a:lnTo>
                  <a:lnTo>
                    <a:pt x="144" y="48"/>
                  </a:lnTo>
                  <a:lnTo>
                    <a:pt x="138" y="42"/>
                  </a:lnTo>
                  <a:lnTo>
                    <a:pt x="132" y="30"/>
                  </a:lnTo>
                  <a:lnTo>
                    <a:pt x="126" y="24"/>
                  </a:lnTo>
                  <a:lnTo>
                    <a:pt x="132" y="0"/>
                  </a:lnTo>
                  <a:lnTo>
                    <a:pt x="108" y="6"/>
                  </a:lnTo>
                  <a:lnTo>
                    <a:pt x="108" y="12"/>
                  </a:lnTo>
                  <a:lnTo>
                    <a:pt x="102" y="18"/>
                  </a:lnTo>
                  <a:lnTo>
                    <a:pt x="90" y="42"/>
                  </a:lnTo>
                  <a:lnTo>
                    <a:pt x="84" y="42"/>
                  </a:lnTo>
                  <a:lnTo>
                    <a:pt x="72" y="30"/>
                  </a:lnTo>
                  <a:lnTo>
                    <a:pt x="54" y="30"/>
                  </a:lnTo>
                  <a:lnTo>
                    <a:pt x="48" y="36"/>
                  </a:lnTo>
                  <a:lnTo>
                    <a:pt x="24" y="48"/>
                  </a:lnTo>
                  <a:lnTo>
                    <a:pt x="18" y="54"/>
                  </a:lnTo>
                  <a:lnTo>
                    <a:pt x="18" y="60"/>
                  </a:lnTo>
                  <a:lnTo>
                    <a:pt x="24" y="72"/>
                  </a:lnTo>
                  <a:lnTo>
                    <a:pt x="30" y="78"/>
                  </a:lnTo>
                  <a:lnTo>
                    <a:pt x="30" y="90"/>
                  </a:lnTo>
                  <a:lnTo>
                    <a:pt x="18" y="102"/>
                  </a:lnTo>
                  <a:lnTo>
                    <a:pt x="6" y="108"/>
                  </a:lnTo>
                  <a:lnTo>
                    <a:pt x="0" y="120"/>
                  </a:lnTo>
                  <a:lnTo>
                    <a:pt x="0" y="126"/>
                  </a:lnTo>
                  <a:lnTo>
                    <a:pt x="6" y="132"/>
                  </a:lnTo>
                  <a:lnTo>
                    <a:pt x="30" y="132"/>
                  </a:lnTo>
                  <a:lnTo>
                    <a:pt x="36" y="144"/>
                  </a:lnTo>
                  <a:lnTo>
                    <a:pt x="42" y="150"/>
                  </a:lnTo>
                  <a:lnTo>
                    <a:pt x="48" y="150"/>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24" name="Russia (Urup,Simushir)" descr="© INSCALE GmbH, 05.05.2010&#10;http://www.presentationload.com/">
              <a:extLst>
                <a:ext uri="{FF2B5EF4-FFF2-40B4-BE49-F238E27FC236}">
                  <a16:creationId xmlns:a16="http://schemas.microsoft.com/office/drawing/2014/main" id="{AA2F397E-919D-43A0-8E14-1588FE3E90E3}"/>
                </a:ext>
              </a:extLst>
            </p:cNvPr>
            <p:cNvSpPr>
              <a:spLocks noEditPoints="1"/>
            </p:cNvSpPr>
            <p:nvPr/>
          </p:nvSpPr>
          <p:spPr bwMode="gray">
            <a:xfrm>
              <a:off x="9791001" y="1903020"/>
              <a:ext cx="134701" cy="535306"/>
            </a:xfrm>
            <a:custGeom>
              <a:avLst/>
              <a:gdLst>
                <a:gd name="T0" fmla="*/ 0 w 300"/>
                <a:gd name="T1" fmla="*/ 2147483647 h 1194"/>
                <a:gd name="T2" fmla="*/ 2147483647 w 300"/>
                <a:gd name="T3" fmla="*/ 2147483647 h 1194"/>
                <a:gd name="T4" fmla="*/ 2147483647 w 300"/>
                <a:gd name="T5" fmla="*/ 2147483647 h 1194"/>
                <a:gd name="T6" fmla="*/ 2147483647 w 300"/>
                <a:gd name="T7" fmla="*/ 2147483647 h 1194"/>
                <a:gd name="T8" fmla="*/ 0 w 300"/>
                <a:gd name="T9" fmla="*/ 2147483647 h 1194"/>
                <a:gd name="T10" fmla="*/ 2147483647 w 300"/>
                <a:gd name="T11" fmla="*/ 2147483647 h 1194"/>
                <a:gd name="T12" fmla="*/ 2147483647 w 300"/>
                <a:gd name="T13" fmla="*/ 2147483647 h 1194"/>
                <a:gd name="T14" fmla="*/ 2147483647 w 300"/>
                <a:gd name="T15" fmla="*/ 2147483647 h 1194"/>
                <a:gd name="T16" fmla="*/ 2147483647 w 300"/>
                <a:gd name="T17" fmla="*/ 2147483647 h 1194"/>
                <a:gd name="T18" fmla="*/ 2147483647 w 300"/>
                <a:gd name="T19" fmla="*/ 2147483647 h 1194"/>
                <a:gd name="T20" fmla="*/ 2147483647 w 300"/>
                <a:gd name="T21" fmla="*/ 2147483647 h 1194"/>
                <a:gd name="T22" fmla="*/ 2147483647 w 300"/>
                <a:gd name="T23" fmla="*/ 2147483647 h 1194"/>
                <a:gd name="T24" fmla="*/ 2147483647 w 300"/>
                <a:gd name="T25" fmla="*/ 2147483647 h 1194"/>
                <a:gd name="T26" fmla="*/ 2147483647 w 300"/>
                <a:gd name="T27" fmla="*/ 2147483647 h 1194"/>
                <a:gd name="T28" fmla="*/ 2147483647 w 300"/>
                <a:gd name="T29" fmla="*/ 2147483647 h 1194"/>
                <a:gd name="T30" fmla="*/ 2147483647 w 300"/>
                <a:gd name="T31" fmla="*/ 2147483647 h 1194"/>
                <a:gd name="T32" fmla="*/ 2147483647 w 300"/>
                <a:gd name="T33" fmla="*/ 2147483647 h 1194"/>
                <a:gd name="T34" fmla="*/ 2147483647 w 300"/>
                <a:gd name="T35" fmla="*/ 2147483647 h 1194"/>
                <a:gd name="T36" fmla="*/ 2147483647 w 300"/>
                <a:gd name="T37" fmla="*/ 2147483647 h 1194"/>
                <a:gd name="T38" fmla="*/ 2147483647 w 300"/>
                <a:gd name="T39" fmla="*/ 2147483647 h 1194"/>
                <a:gd name="T40" fmla="*/ 2147483647 w 300"/>
                <a:gd name="T41" fmla="*/ 2147483647 h 1194"/>
                <a:gd name="T42" fmla="*/ 2147483647 w 300"/>
                <a:gd name="T43" fmla="*/ 2147483647 h 1194"/>
                <a:gd name="T44" fmla="*/ 2147483647 w 300"/>
                <a:gd name="T45" fmla="*/ 2147483647 h 1194"/>
                <a:gd name="T46" fmla="*/ 2147483647 w 300"/>
                <a:gd name="T47" fmla="*/ 2147483647 h 1194"/>
                <a:gd name="T48" fmla="*/ 2147483647 w 300"/>
                <a:gd name="T49" fmla="*/ 2147483647 h 1194"/>
                <a:gd name="T50" fmla="*/ 2147483647 w 300"/>
                <a:gd name="T51" fmla="*/ 2147483647 h 1194"/>
                <a:gd name="T52" fmla="*/ 2147483647 w 300"/>
                <a:gd name="T53" fmla="*/ 2147483647 h 1194"/>
                <a:gd name="T54" fmla="*/ 2147483647 w 300"/>
                <a:gd name="T55" fmla="*/ 2147483647 h 1194"/>
                <a:gd name="T56" fmla="*/ 2147483647 w 300"/>
                <a:gd name="T57" fmla="*/ 2147483647 h 1194"/>
                <a:gd name="T58" fmla="*/ 2147483647 w 300"/>
                <a:gd name="T59" fmla="*/ 2147483647 h 1194"/>
                <a:gd name="T60" fmla="*/ 2147483647 w 300"/>
                <a:gd name="T61" fmla="*/ 2147483647 h 1194"/>
                <a:gd name="T62" fmla="*/ 2147483647 w 300"/>
                <a:gd name="T63" fmla="*/ 2147483647 h 1194"/>
                <a:gd name="T64" fmla="*/ 2147483647 w 300"/>
                <a:gd name="T65" fmla="*/ 2147483647 h 1194"/>
                <a:gd name="T66" fmla="*/ 2147483647 w 300"/>
                <a:gd name="T67" fmla="*/ 2147483647 h 1194"/>
                <a:gd name="T68" fmla="*/ 2147483647 w 300"/>
                <a:gd name="T69" fmla="*/ 2147483647 h 1194"/>
                <a:gd name="T70" fmla="*/ 2147483647 w 300"/>
                <a:gd name="T71" fmla="*/ 2147483647 h 1194"/>
                <a:gd name="T72" fmla="*/ 2147483647 w 300"/>
                <a:gd name="T73" fmla="*/ 2147483647 h 1194"/>
                <a:gd name="T74" fmla="*/ 2147483647 w 300"/>
                <a:gd name="T75" fmla="*/ 2147483647 h 1194"/>
                <a:gd name="T76" fmla="*/ 2147483647 w 300"/>
                <a:gd name="T77" fmla="*/ 2147483647 h 1194"/>
                <a:gd name="T78" fmla="*/ 2147483647 w 300"/>
                <a:gd name="T79" fmla="*/ 2147483647 h 1194"/>
                <a:gd name="T80" fmla="*/ 2147483647 w 300"/>
                <a:gd name="T81" fmla="*/ 2147483647 h 1194"/>
                <a:gd name="T82" fmla="*/ 2147483647 w 300"/>
                <a:gd name="T83" fmla="*/ 2147483647 h 1194"/>
                <a:gd name="T84" fmla="*/ 2147483647 w 300"/>
                <a:gd name="T85" fmla="*/ 2147483647 h 1194"/>
                <a:gd name="T86" fmla="*/ 2147483647 w 300"/>
                <a:gd name="T87" fmla="*/ 2147483647 h 1194"/>
                <a:gd name="T88" fmla="*/ 2147483647 w 300"/>
                <a:gd name="T89" fmla="*/ 2147483647 h 1194"/>
                <a:gd name="T90" fmla="*/ 2147483647 w 300"/>
                <a:gd name="T91" fmla="*/ 2147483647 h 1194"/>
                <a:gd name="T92" fmla="*/ 2147483647 w 300"/>
                <a:gd name="T93" fmla="*/ 2147483647 h 1194"/>
                <a:gd name="T94" fmla="*/ 2147483647 w 300"/>
                <a:gd name="T95" fmla="*/ 2147483647 h 1194"/>
                <a:gd name="T96" fmla="*/ 2147483647 w 300"/>
                <a:gd name="T97" fmla="*/ 2147483647 h 1194"/>
                <a:gd name="T98" fmla="*/ 2147483647 w 300"/>
                <a:gd name="T99" fmla="*/ 0 h 1194"/>
                <a:gd name="T100" fmla="*/ 2147483647 w 300"/>
                <a:gd name="T101" fmla="*/ 2147483647 h 1194"/>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300"/>
                <a:gd name="T154" fmla="*/ 0 h 1194"/>
                <a:gd name="T155" fmla="*/ 300 w 300"/>
                <a:gd name="T156" fmla="*/ 1194 h 1194"/>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300" h="1194">
                  <a:moveTo>
                    <a:pt x="0" y="1194"/>
                  </a:moveTo>
                  <a:lnTo>
                    <a:pt x="12" y="1188"/>
                  </a:lnTo>
                  <a:lnTo>
                    <a:pt x="36" y="1146"/>
                  </a:lnTo>
                  <a:lnTo>
                    <a:pt x="18" y="1134"/>
                  </a:lnTo>
                  <a:lnTo>
                    <a:pt x="0" y="1194"/>
                  </a:lnTo>
                  <a:close/>
                  <a:moveTo>
                    <a:pt x="114" y="1068"/>
                  </a:moveTo>
                  <a:lnTo>
                    <a:pt x="72" y="1062"/>
                  </a:lnTo>
                  <a:lnTo>
                    <a:pt x="54" y="1134"/>
                  </a:lnTo>
                  <a:lnTo>
                    <a:pt x="66" y="1134"/>
                  </a:lnTo>
                  <a:lnTo>
                    <a:pt x="84" y="1104"/>
                  </a:lnTo>
                  <a:lnTo>
                    <a:pt x="132" y="1074"/>
                  </a:lnTo>
                  <a:lnTo>
                    <a:pt x="120" y="1050"/>
                  </a:lnTo>
                  <a:lnTo>
                    <a:pt x="114" y="1068"/>
                  </a:lnTo>
                  <a:close/>
                  <a:moveTo>
                    <a:pt x="192" y="1008"/>
                  </a:moveTo>
                  <a:lnTo>
                    <a:pt x="186" y="1008"/>
                  </a:lnTo>
                  <a:lnTo>
                    <a:pt x="180" y="1020"/>
                  </a:lnTo>
                  <a:lnTo>
                    <a:pt x="174" y="1026"/>
                  </a:lnTo>
                  <a:lnTo>
                    <a:pt x="168" y="1038"/>
                  </a:lnTo>
                  <a:lnTo>
                    <a:pt x="168" y="1044"/>
                  </a:lnTo>
                  <a:lnTo>
                    <a:pt x="174" y="1050"/>
                  </a:lnTo>
                  <a:lnTo>
                    <a:pt x="180" y="1050"/>
                  </a:lnTo>
                  <a:lnTo>
                    <a:pt x="198" y="1032"/>
                  </a:lnTo>
                  <a:lnTo>
                    <a:pt x="198" y="1014"/>
                  </a:lnTo>
                  <a:lnTo>
                    <a:pt x="192" y="1008"/>
                  </a:lnTo>
                  <a:close/>
                  <a:moveTo>
                    <a:pt x="282" y="636"/>
                  </a:moveTo>
                  <a:lnTo>
                    <a:pt x="264" y="654"/>
                  </a:lnTo>
                  <a:lnTo>
                    <a:pt x="276" y="678"/>
                  </a:lnTo>
                  <a:lnTo>
                    <a:pt x="258" y="678"/>
                  </a:lnTo>
                  <a:lnTo>
                    <a:pt x="258" y="702"/>
                  </a:lnTo>
                  <a:lnTo>
                    <a:pt x="282" y="702"/>
                  </a:lnTo>
                  <a:lnTo>
                    <a:pt x="294" y="684"/>
                  </a:lnTo>
                  <a:lnTo>
                    <a:pt x="282" y="654"/>
                  </a:lnTo>
                  <a:lnTo>
                    <a:pt x="300" y="654"/>
                  </a:lnTo>
                  <a:lnTo>
                    <a:pt x="282" y="636"/>
                  </a:lnTo>
                  <a:close/>
                  <a:moveTo>
                    <a:pt x="276" y="768"/>
                  </a:moveTo>
                  <a:lnTo>
                    <a:pt x="294" y="750"/>
                  </a:lnTo>
                  <a:lnTo>
                    <a:pt x="270" y="732"/>
                  </a:lnTo>
                  <a:lnTo>
                    <a:pt x="276" y="768"/>
                  </a:lnTo>
                  <a:close/>
                  <a:moveTo>
                    <a:pt x="258" y="954"/>
                  </a:moveTo>
                  <a:lnTo>
                    <a:pt x="258" y="924"/>
                  </a:lnTo>
                  <a:lnTo>
                    <a:pt x="240" y="948"/>
                  </a:lnTo>
                  <a:lnTo>
                    <a:pt x="258" y="954"/>
                  </a:lnTo>
                  <a:close/>
                  <a:moveTo>
                    <a:pt x="252" y="858"/>
                  </a:moveTo>
                  <a:lnTo>
                    <a:pt x="270" y="858"/>
                  </a:lnTo>
                  <a:lnTo>
                    <a:pt x="252" y="840"/>
                  </a:lnTo>
                  <a:lnTo>
                    <a:pt x="252" y="858"/>
                  </a:lnTo>
                  <a:close/>
                  <a:moveTo>
                    <a:pt x="126" y="24"/>
                  </a:moveTo>
                  <a:lnTo>
                    <a:pt x="144" y="60"/>
                  </a:lnTo>
                  <a:lnTo>
                    <a:pt x="174" y="24"/>
                  </a:lnTo>
                  <a:lnTo>
                    <a:pt x="162" y="0"/>
                  </a:lnTo>
                  <a:lnTo>
                    <a:pt x="126" y="24"/>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25" name="Russia" descr="© INSCALE GmbH, 05.05.2010&#10;http://www.presentationload.com/">
              <a:extLst>
                <a:ext uri="{FF2B5EF4-FFF2-40B4-BE49-F238E27FC236}">
                  <a16:creationId xmlns:a16="http://schemas.microsoft.com/office/drawing/2014/main" id="{54AEE8DF-68F7-4B10-BFDD-E8579167CD22}"/>
                </a:ext>
              </a:extLst>
            </p:cNvPr>
            <p:cNvSpPr>
              <a:spLocks noEditPoints="1"/>
            </p:cNvSpPr>
            <p:nvPr/>
          </p:nvSpPr>
          <p:spPr bwMode="gray">
            <a:xfrm>
              <a:off x="6159324" y="1240010"/>
              <a:ext cx="4048026" cy="1289282"/>
            </a:xfrm>
            <a:custGeom>
              <a:avLst/>
              <a:gdLst>
                <a:gd name="T0" fmla="*/ 2147483647 w 9048"/>
                <a:gd name="T1" fmla="*/ 2147483647 h 2880"/>
                <a:gd name="T2" fmla="*/ 2147483647 w 9048"/>
                <a:gd name="T3" fmla="*/ 2147483647 h 2880"/>
                <a:gd name="T4" fmla="*/ 2147483647 w 9048"/>
                <a:gd name="T5" fmla="*/ 2147483647 h 2880"/>
                <a:gd name="T6" fmla="*/ 2147483647 w 9048"/>
                <a:gd name="T7" fmla="*/ 2147483647 h 2880"/>
                <a:gd name="T8" fmla="*/ 2147483647 w 9048"/>
                <a:gd name="T9" fmla="*/ 2147483647 h 2880"/>
                <a:gd name="T10" fmla="*/ 2147483647 w 9048"/>
                <a:gd name="T11" fmla="*/ 2147483647 h 2880"/>
                <a:gd name="T12" fmla="*/ 2147483647 w 9048"/>
                <a:gd name="T13" fmla="*/ 2147483647 h 2880"/>
                <a:gd name="T14" fmla="*/ 2147483647 w 9048"/>
                <a:gd name="T15" fmla="*/ 2147483647 h 2880"/>
                <a:gd name="T16" fmla="*/ 2147483647 w 9048"/>
                <a:gd name="T17" fmla="*/ 2147483647 h 2880"/>
                <a:gd name="T18" fmla="*/ 2147483647 w 9048"/>
                <a:gd name="T19" fmla="*/ 2147483647 h 2880"/>
                <a:gd name="T20" fmla="*/ 2147483647 w 9048"/>
                <a:gd name="T21" fmla="*/ 2147483647 h 2880"/>
                <a:gd name="T22" fmla="*/ 2147483647 w 9048"/>
                <a:gd name="T23" fmla="*/ 2147483647 h 2880"/>
                <a:gd name="T24" fmla="*/ 2147483647 w 9048"/>
                <a:gd name="T25" fmla="*/ 2147483647 h 2880"/>
                <a:gd name="T26" fmla="*/ 2147483647 w 9048"/>
                <a:gd name="T27" fmla="*/ 2147483647 h 2880"/>
                <a:gd name="T28" fmla="*/ 2147483647 w 9048"/>
                <a:gd name="T29" fmla="*/ 2147483647 h 2880"/>
                <a:gd name="T30" fmla="*/ 2147483647 w 9048"/>
                <a:gd name="T31" fmla="*/ 2147483647 h 2880"/>
                <a:gd name="T32" fmla="*/ 2147483647 w 9048"/>
                <a:gd name="T33" fmla="*/ 2147483647 h 2880"/>
                <a:gd name="T34" fmla="*/ 2147483647 w 9048"/>
                <a:gd name="T35" fmla="*/ 2147483647 h 2880"/>
                <a:gd name="T36" fmla="*/ 2147483647 w 9048"/>
                <a:gd name="T37" fmla="*/ 2147483647 h 2880"/>
                <a:gd name="T38" fmla="*/ 2147483647 w 9048"/>
                <a:gd name="T39" fmla="*/ 2147483647 h 2880"/>
                <a:gd name="T40" fmla="*/ 2147483647 w 9048"/>
                <a:gd name="T41" fmla="*/ 2147483647 h 2880"/>
                <a:gd name="T42" fmla="*/ 2147483647 w 9048"/>
                <a:gd name="T43" fmla="*/ 2147483647 h 2880"/>
                <a:gd name="T44" fmla="*/ 2147483647 w 9048"/>
                <a:gd name="T45" fmla="*/ 2147483647 h 2880"/>
                <a:gd name="T46" fmla="*/ 2147483647 w 9048"/>
                <a:gd name="T47" fmla="*/ 2147483647 h 2880"/>
                <a:gd name="T48" fmla="*/ 2147483647 w 9048"/>
                <a:gd name="T49" fmla="*/ 2147483647 h 2880"/>
                <a:gd name="T50" fmla="*/ 2147483647 w 9048"/>
                <a:gd name="T51" fmla="*/ 2147483647 h 2880"/>
                <a:gd name="T52" fmla="*/ 2147483647 w 9048"/>
                <a:gd name="T53" fmla="*/ 2147483647 h 2880"/>
                <a:gd name="T54" fmla="*/ 2147483647 w 9048"/>
                <a:gd name="T55" fmla="*/ 2147483647 h 2880"/>
                <a:gd name="T56" fmla="*/ 2147483647 w 9048"/>
                <a:gd name="T57" fmla="*/ 2147483647 h 2880"/>
                <a:gd name="T58" fmla="*/ 2147483647 w 9048"/>
                <a:gd name="T59" fmla="*/ 2147483647 h 2880"/>
                <a:gd name="T60" fmla="*/ 2147483647 w 9048"/>
                <a:gd name="T61" fmla="*/ 2147483647 h 2880"/>
                <a:gd name="T62" fmla="*/ 2147483647 w 9048"/>
                <a:gd name="T63" fmla="*/ 2147483647 h 2880"/>
                <a:gd name="T64" fmla="*/ 2147483647 w 9048"/>
                <a:gd name="T65" fmla="*/ 2147483647 h 2880"/>
                <a:gd name="T66" fmla="*/ 2147483647 w 9048"/>
                <a:gd name="T67" fmla="*/ 2147483647 h 2880"/>
                <a:gd name="T68" fmla="*/ 2147483647 w 9048"/>
                <a:gd name="T69" fmla="*/ 2147483647 h 2880"/>
                <a:gd name="T70" fmla="*/ 2147483647 w 9048"/>
                <a:gd name="T71" fmla="*/ 2147483647 h 2880"/>
                <a:gd name="T72" fmla="*/ 2147483647 w 9048"/>
                <a:gd name="T73" fmla="*/ 2147483647 h 2880"/>
                <a:gd name="T74" fmla="*/ 2147483647 w 9048"/>
                <a:gd name="T75" fmla="*/ 2147483647 h 2880"/>
                <a:gd name="T76" fmla="*/ 2147483647 w 9048"/>
                <a:gd name="T77" fmla="*/ 2147483647 h 2880"/>
                <a:gd name="T78" fmla="*/ 2147483647 w 9048"/>
                <a:gd name="T79" fmla="*/ 2147483647 h 2880"/>
                <a:gd name="T80" fmla="*/ 2147483647 w 9048"/>
                <a:gd name="T81" fmla="*/ 2147483647 h 2880"/>
                <a:gd name="T82" fmla="*/ 2147483647 w 9048"/>
                <a:gd name="T83" fmla="*/ 2147483647 h 2880"/>
                <a:gd name="T84" fmla="*/ 2147483647 w 9048"/>
                <a:gd name="T85" fmla="*/ 2147483647 h 2880"/>
                <a:gd name="T86" fmla="*/ 2147483647 w 9048"/>
                <a:gd name="T87" fmla="*/ 2147483647 h 2880"/>
                <a:gd name="T88" fmla="*/ 2147483647 w 9048"/>
                <a:gd name="T89" fmla="*/ 2147483647 h 2880"/>
                <a:gd name="T90" fmla="*/ 2147483647 w 9048"/>
                <a:gd name="T91" fmla="*/ 2147483647 h 2880"/>
                <a:gd name="T92" fmla="*/ 2147483647 w 9048"/>
                <a:gd name="T93" fmla="*/ 2147483647 h 2880"/>
                <a:gd name="T94" fmla="*/ 2147483647 w 9048"/>
                <a:gd name="T95" fmla="*/ 2147483647 h 2880"/>
                <a:gd name="T96" fmla="*/ 2147483647 w 9048"/>
                <a:gd name="T97" fmla="*/ 2147483647 h 2880"/>
                <a:gd name="T98" fmla="*/ 2147483647 w 9048"/>
                <a:gd name="T99" fmla="*/ 2147483647 h 2880"/>
                <a:gd name="T100" fmla="*/ 2147483647 w 9048"/>
                <a:gd name="T101" fmla="*/ 2147483647 h 2880"/>
                <a:gd name="T102" fmla="*/ 2147483647 w 9048"/>
                <a:gd name="T103" fmla="*/ 2147483647 h 2880"/>
                <a:gd name="T104" fmla="*/ 2147483647 w 9048"/>
                <a:gd name="T105" fmla="*/ 2147483647 h 2880"/>
                <a:gd name="T106" fmla="*/ 2147483647 w 9048"/>
                <a:gd name="T107" fmla="*/ 2147483647 h 2880"/>
                <a:gd name="T108" fmla="*/ 2147483647 w 9048"/>
                <a:gd name="T109" fmla="*/ 2147483647 h 2880"/>
                <a:gd name="T110" fmla="*/ 2147483647 w 9048"/>
                <a:gd name="T111" fmla="*/ 2147483647 h 2880"/>
                <a:gd name="T112" fmla="*/ 2147483647 w 9048"/>
                <a:gd name="T113" fmla="*/ 2147483647 h 2880"/>
                <a:gd name="T114" fmla="*/ 2147483647 w 9048"/>
                <a:gd name="T115" fmla="*/ 2147483647 h 2880"/>
                <a:gd name="T116" fmla="*/ 2147483647 w 9048"/>
                <a:gd name="T117" fmla="*/ 2147483647 h 2880"/>
                <a:gd name="T118" fmla="*/ 2147483647 w 9048"/>
                <a:gd name="T119" fmla="*/ 2147483647 h 2880"/>
                <a:gd name="T120" fmla="*/ 2147483647 w 9048"/>
                <a:gd name="T121" fmla="*/ 2147483647 h 2880"/>
                <a:gd name="T122" fmla="*/ 2147483647 w 9048"/>
                <a:gd name="T123" fmla="*/ 2147483647 h 2880"/>
                <a:gd name="T124" fmla="*/ 2147483647 w 9048"/>
                <a:gd name="T125" fmla="*/ 2147483647 h 288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9048"/>
                <a:gd name="T190" fmla="*/ 0 h 2880"/>
                <a:gd name="T191" fmla="*/ 9048 w 9048"/>
                <a:gd name="T192" fmla="*/ 2880 h 2880"/>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9048" h="2880">
                  <a:moveTo>
                    <a:pt x="2790" y="546"/>
                  </a:moveTo>
                  <a:lnTo>
                    <a:pt x="2760" y="540"/>
                  </a:lnTo>
                  <a:lnTo>
                    <a:pt x="2736" y="558"/>
                  </a:lnTo>
                  <a:lnTo>
                    <a:pt x="2778" y="570"/>
                  </a:lnTo>
                  <a:lnTo>
                    <a:pt x="2790" y="546"/>
                  </a:lnTo>
                  <a:close/>
                  <a:moveTo>
                    <a:pt x="2832" y="522"/>
                  </a:moveTo>
                  <a:lnTo>
                    <a:pt x="2820" y="516"/>
                  </a:lnTo>
                  <a:lnTo>
                    <a:pt x="2814" y="510"/>
                  </a:lnTo>
                  <a:lnTo>
                    <a:pt x="2808" y="510"/>
                  </a:lnTo>
                  <a:lnTo>
                    <a:pt x="2808" y="528"/>
                  </a:lnTo>
                  <a:lnTo>
                    <a:pt x="2820" y="534"/>
                  </a:lnTo>
                  <a:lnTo>
                    <a:pt x="2832" y="534"/>
                  </a:lnTo>
                  <a:lnTo>
                    <a:pt x="2844" y="540"/>
                  </a:lnTo>
                  <a:lnTo>
                    <a:pt x="2850" y="540"/>
                  </a:lnTo>
                  <a:lnTo>
                    <a:pt x="2850" y="534"/>
                  </a:lnTo>
                  <a:lnTo>
                    <a:pt x="2844" y="528"/>
                  </a:lnTo>
                  <a:lnTo>
                    <a:pt x="2832" y="522"/>
                  </a:lnTo>
                  <a:close/>
                  <a:moveTo>
                    <a:pt x="1704" y="18"/>
                  </a:moveTo>
                  <a:lnTo>
                    <a:pt x="1710" y="18"/>
                  </a:lnTo>
                  <a:lnTo>
                    <a:pt x="1716" y="12"/>
                  </a:lnTo>
                  <a:lnTo>
                    <a:pt x="1728" y="6"/>
                  </a:lnTo>
                  <a:lnTo>
                    <a:pt x="1734" y="0"/>
                  </a:lnTo>
                  <a:lnTo>
                    <a:pt x="1644" y="0"/>
                  </a:lnTo>
                  <a:lnTo>
                    <a:pt x="1638" y="12"/>
                  </a:lnTo>
                  <a:lnTo>
                    <a:pt x="1680" y="12"/>
                  </a:lnTo>
                  <a:lnTo>
                    <a:pt x="1686" y="18"/>
                  </a:lnTo>
                  <a:lnTo>
                    <a:pt x="1704" y="18"/>
                  </a:lnTo>
                  <a:close/>
                  <a:moveTo>
                    <a:pt x="1740" y="60"/>
                  </a:moveTo>
                  <a:lnTo>
                    <a:pt x="1746" y="60"/>
                  </a:lnTo>
                  <a:lnTo>
                    <a:pt x="1758" y="48"/>
                  </a:lnTo>
                  <a:lnTo>
                    <a:pt x="1764" y="48"/>
                  </a:lnTo>
                  <a:lnTo>
                    <a:pt x="1770" y="54"/>
                  </a:lnTo>
                  <a:lnTo>
                    <a:pt x="1782" y="54"/>
                  </a:lnTo>
                  <a:lnTo>
                    <a:pt x="1788" y="60"/>
                  </a:lnTo>
                  <a:lnTo>
                    <a:pt x="1800" y="60"/>
                  </a:lnTo>
                  <a:lnTo>
                    <a:pt x="1812" y="48"/>
                  </a:lnTo>
                  <a:lnTo>
                    <a:pt x="1812" y="36"/>
                  </a:lnTo>
                  <a:lnTo>
                    <a:pt x="1806" y="30"/>
                  </a:lnTo>
                  <a:lnTo>
                    <a:pt x="1794" y="24"/>
                  </a:lnTo>
                  <a:lnTo>
                    <a:pt x="1758" y="24"/>
                  </a:lnTo>
                  <a:lnTo>
                    <a:pt x="1710" y="48"/>
                  </a:lnTo>
                  <a:lnTo>
                    <a:pt x="1716" y="54"/>
                  </a:lnTo>
                  <a:lnTo>
                    <a:pt x="1728" y="60"/>
                  </a:lnTo>
                  <a:lnTo>
                    <a:pt x="1740" y="60"/>
                  </a:lnTo>
                  <a:close/>
                  <a:moveTo>
                    <a:pt x="2382" y="510"/>
                  </a:moveTo>
                  <a:lnTo>
                    <a:pt x="2400" y="504"/>
                  </a:lnTo>
                  <a:lnTo>
                    <a:pt x="2412" y="498"/>
                  </a:lnTo>
                  <a:lnTo>
                    <a:pt x="2412" y="486"/>
                  </a:lnTo>
                  <a:lnTo>
                    <a:pt x="2406" y="486"/>
                  </a:lnTo>
                  <a:lnTo>
                    <a:pt x="2400" y="480"/>
                  </a:lnTo>
                  <a:lnTo>
                    <a:pt x="2346" y="480"/>
                  </a:lnTo>
                  <a:lnTo>
                    <a:pt x="2346" y="492"/>
                  </a:lnTo>
                  <a:lnTo>
                    <a:pt x="2358" y="504"/>
                  </a:lnTo>
                  <a:lnTo>
                    <a:pt x="2370" y="510"/>
                  </a:lnTo>
                  <a:lnTo>
                    <a:pt x="2382" y="510"/>
                  </a:lnTo>
                  <a:close/>
                  <a:moveTo>
                    <a:pt x="1590" y="30"/>
                  </a:moveTo>
                  <a:lnTo>
                    <a:pt x="1548" y="24"/>
                  </a:lnTo>
                  <a:lnTo>
                    <a:pt x="1554" y="36"/>
                  </a:lnTo>
                  <a:lnTo>
                    <a:pt x="1590" y="30"/>
                  </a:lnTo>
                  <a:close/>
                  <a:moveTo>
                    <a:pt x="1890" y="696"/>
                  </a:moveTo>
                  <a:lnTo>
                    <a:pt x="1896" y="708"/>
                  </a:lnTo>
                  <a:lnTo>
                    <a:pt x="1920" y="720"/>
                  </a:lnTo>
                  <a:lnTo>
                    <a:pt x="1950" y="738"/>
                  </a:lnTo>
                  <a:lnTo>
                    <a:pt x="1974" y="744"/>
                  </a:lnTo>
                  <a:lnTo>
                    <a:pt x="1992" y="738"/>
                  </a:lnTo>
                  <a:lnTo>
                    <a:pt x="1980" y="720"/>
                  </a:lnTo>
                  <a:lnTo>
                    <a:pt x="1950" y="702"/>
                  </a:lnTo>
                  <a:lnTo>
                    <a:pt x="1914" y="696"/>
                  </a:lnTo>
                  <a:lnTo>
                    <a:pt x="1890" y="696"/>
                  </a:lnTo>
                  <a:close/>
                  <a:moveTo>
                    <a:pt x="3108" y="126"/>
                  </a:moveTo>
                  <a:lnTo>
                    <a:pt x="3120" y="108"/>
                  </a:lnTo>
                  <a:lnTo>
                    <a:pt x="3030" y="108"/>
                  </a:lnTo>
                  <a:lnTo>
                    <a:pt x="3108" y="126"/>
                  </a:lnTo>
                  <a:close/>
                  <a:moveTo>
                    <a:pt x="1560" y="102"/>
                  </a:moveTo>
                  <a:lnTo>
                    <a:pt x="1632" y="102"/>
                  </a:lnTo>
                  <a:lnTo>
                    <a:pt x="1608" y="84"/>
                  </a:lnTo>
                  <a:lnTo>
                    <a:pt x="1560" y="102"/>
                  </a:lnTo>
                  <a:close/>
                  <a:moveTo>
                    <a:pt x="1572" y="60"/>
                  </a:moveTo>
                  <a:lnTo>
                    <a:pt x="1584" y="66"/>
                  </a:lnTo>
                  <a:lnTo>
                    <a:pt x="1596" y="78"/>
                  </a:lnTo>
                  <a:lnTo>
                    <a:pt x="1620" y="66"/>
                  </a:lnTo>
                  <a:lnTo>
                    <a:pt x="1620" y="72"/>
                  </a:lnTo>
                  <a:lnTo>
                    <a:pt x="1644" y="72"/>
                  </a:lnTo>
                  <a:lnTo>
                    <a:pt x="1668" y="60"/>
                  </a:lnTo>
                  <a:lnTo>
                    <a:pt x="1674" y="54"/>
                  </a:lnTo>
                  <a:lnTo>
                    <a:pt x="1680" y="54"/>
                  </a:lnTo>
                  <a:lnTo>
                    <a:pt x="1626" y="48"/>
                  </a:lnTo>
                  <a:lnTo>
                    <a:pt x="1614" y="54"/>
                  </a:lnTo>
                  <a:lnTo>
                    <a:pt x="1608" y="54"/>
                  </a:lnTo>
                  <a:lnTo>
                    <a:pt x="1602" y="48"/>
                  </a:lnTo>
                  <a:lnTo>
                    <a:pt x="1584" y="48"/>
                  </a:lnTo>
                  <a:lnTo>
                    <a:pt x="1572" y="60"/>
                  </a:lnTo>
                  <a:close/>
                  <a:moveTo>
                    <a:pt x="1662" y="36"/>
                  </a:moveTo>
                  <a:lnTo>
                    <a:pt x="1602" y="36"/>
                  </a:lnTo>
                  <a:lnTo>
                    <a:pt x="1650" y="48"/>
                  </a:lnTo>
                  <a:lnTo>
                    <a:pt x="1662" y="36"/>
                  </a:lnTo>
                  <a:close/>
                  <a:moveTo>
                    <a:pt x="1542" y="522"/>
                  </a:moveTo>
                  <a:lnTo>
                    <a:pt x="1500" y="528"/>
                  </a:lnTo>
                  <a:lnTo>
                    <a:pt x="1512" y="552"/>
                  </a:lnTo>
                  <a:lnTo>
                    <a:pt x="1542" y="534"/>
                  </a:lnTo>
                  <a:lnTo>
                    <a:pt x="1524" y="558"/>
                  </a:lnTo>
                  <a:lnTo>
                    <a:pt x="1518" y="558"/>
                  </a:lnTo>
                  <a:lnTo>
                    <a:pt x="1512" y="564"/>
                  </a:lnTo>
                  <a:lnTo>
                    <a:pt x="1506" y="564"/>
                  </a:lnTo>
                  <a:lnTo>
                    <a:pt x="1494" y="570"/>
                  </a:lnTo>
                  <a:lnTo>
                    <a:pt x="1488" y="576"/>
                  </a:lnTo>
                  <a:lnTo>
                    <a:pt x="1488" y="582"/>
                  </a:lnTo>
                  <a:lnTo>
                    <a:pt x="1500" y="594"/>
                  </a:lnTo>
                  <a:lnTo>
                    <a:pt x="1524" y="606"/>
                  </a:lnTo>
                  <a:lnTo>
                    <a:pt x="1566" y="606"/>
                  </a:lnTo>
                  <a:lnTo>
                    <a:pt x="1590" y="612"/>
                  </a:lnTo>
                  <a:lnTo>
                    <a:pt x="1608" y="618"/>
                  </a:lnTo>
                  <a:lnTo>
                    <a:pt x="1614" y="624"/>
                  </a:lnTo>
                  <a:lnTo>
                    <a:pt x="1620" y="636"/>
                  </a:lnTo>
                  <a:lnTo>
                    <a:pt x="1620" y="648"/>
                  </a:lnTo>
                  <a:lnTo>
                    <a:pt x="1626" y="654"/>
                  </a:lnTo>
                  <a:lnTo>
                    <a:pt x="1626" y="660"/>
                  </a:lnTo>
                  <a:lnTo>
                    <a:pt x="1644" y="660"/>
                  </a:lnTo>
                  <a:lnTo>
                    <a:pt x="1662" y="666"/>
                  </a:lnTo>
                  <a:lnTo>
                    <a:pt x="1674" y="666"/>
                  </a:lnTo>
                  <a:lnTo>
                    <a:pt x="1692" y="672"/>
                  </a:lnTo>
                  <a:lnTo>
                    <a:pt x="1704" y="672"/>
                  </a:lnTo>
                  <a:lnTo>
                    <a:pt x="1818" y="666"/>
                  </a:lnTo>
                  <a:lnTo>
                    <a:pt x="1806" y="666"/>
                  </a:lnTo>
                  <a:lnTo>
                    <a:pt x="1734" y="642"/>
                  </a:lnTo>
                  <a:lnTo>
                    <a:pt x="1704" y="618"/>
                  </a:lnTo>
                  <a:lnTo>
                    <a:pt x="1692" y="600"/>
                  </a:lnTo>
                  <a:lnTo>
                    <a:pt x="1686" y="588"/>
                  </a:lnTo>
                  <a:lnTo>
                    <a:pt x="1674" y="582"/>
                  </a:lnTo>
                  <a:lnTo>
                    <a:pt x="1674" y="570"/>
                  </a:lnTo>
                  <a:lnTo>
                    <a:pt x="1668" y="564"/>
                  </a:lnTo>
                  <a:lnTo>
                    <a:pt x="1692" y="516"/>
                  </a:lnTo>
                  <a:lnTo>
                    <a:pt x="1686" y="510"/>
                  </a:lnTo>
                  <a:lnTo>
                    <a:pt x="1686" y="504"/>
                  </a:lnTo>
                  <a:lnTo>
                    <a:pt x="1674" y="504"/>
                  </a:lnTo>
                  <a:lnTo>
                    <a:pt x="1710" y="498"/>
                  </a:lnTo>
                  <a:lnTo>
                    <a:pt x="1698" y="480"/>
                  </a:lnTo>
                  <a:lnTo>
                    <a:pt x="1734" y="480"/>
                  </a:lnTo>
                  <a:lnTo>
                    <a:pt x="1710" y="468"/>
                  </a:lnTo>
                  <a:lnTo>
                    <a:pt x="1734" y="474"/>
                  </a:lnTo>
                  <a:lnTo>
                    <a:pt x="1740" y="462"/>
                  </a:lnTo>
                  <a:lnTo>
                    <a:pt x="1722" y="450"/>
                  </a:lnTo>
                  <a:lnTo>
                    <a:pt x="1764" y="450"/>
                  </a:lnTo>
                  <a:lnTo>
                    <a:pt x="1770" y="444"/>
                  </a:lnTo>
                  <a:lnTo>
                    <a:pt x="1752" y="426"/>
                  </a:lnTo>
                  <a:lnTo>
                    <a:pt x="1782" y="432"/>
                  </a:lnTo>
                  <a:lnTo>
                    <a:pt x="1782" y="402"/>
                  </a:lnTo>
                  <a:lnTo>
                    <a:pt x="1788" y="408"/>
                  </a:lnTo>
                  <a:lnTo>
                    <a:pt x="1800" y="414"/>
                  </a:lnTo>
                  <a:lnTo>
                    <a:pt x="1812" y="414"/>
                  </a:lnTo>
                  <a:lnTo>
                    <a:pt x="1830" y="408"/>
                  </a:lnTo>
                  <a:lnTo>
                    <a:pt x="1842" y="402"/>
                  </a:lnTo>
                  <a:lnTo>
                    <a:pt x="1860" y="390"/>
                  </a:lnTo>
                  <a:lnTo>
                    <a:pt x="1878" y="372"/>
                  </a:lnTo>
                  <a:lnTo>
                    <a:pt x="1896" y="372"/>
                  </a:lnTo>
                  <a:lnTo>
                    <a:pt x="1938" y="366"/>
                  </a:lnTo>
                  <a:lnTo>
                    <a:pt x="1992" y="354"/>
                  </a:lnTo>
                  <a:lnTo>
                    <a:pt x="2046" y="348"/>
                  </a:lnTo>
                  <a:lnTo>
                    <a:pt x="2094" y="336"/>
                  </a:lnTo>
                  <a:lnTo>
                    <a:pt x="2124" y="330"/>
                  </a:lnTo>
                  <a:lnTo>
                    <a:pt x="2136" y="324"/>
                  </a:lnTo>
                  <a:lnTo>
                    <a:pt x="2154" y="318"/>
                  </a:lnTo>
                  <a:lnTo>
                    <a:pt x="2160" y="312"/>
                  </a:lnTo>
                  <a:lnTo>
                    <a:pt x="2166" y="300"/>
                  </a:lnTo>
                  <a:lnTo>
                    <a:pt x="2166" y="294"/>
                  </a:lnTo>
                  <a:lnTo>
                    <a:pt x="2154" y="282"/>
                  </a:lnTo>
                  <a:lnTo>
                    <a:pt x="2136" y="276"/>
                  </a:lnTo>
                  <a:lnTo>
                    <a:pt x="2088" y="270"/>
                  </a:lnTo>
                  <a:lnTo>
                    <a:pt x="2046" y="276"/>
                  </a:lnTo>
                  <a:lnTo>
                    <a:pt x="2016" y="288"/>
                  </a:lnTo>
                  <a:lnTo>
                    <a:pt x="1980" y="300"/>
                  </a:lnTo>
                  <a:lnTo>
                    <a:pt x="1938" y="318"/>
                  </a:lnTo>
                  <a:lnTo>
                    <a:pt x="1860" y="318"/>
                  </a:lnTo>
                  <a:lnTo>
                    <a:pt x="1842" y="312"/>
                  </a:lnTo>
                  <a:lnTo>
                    <a:pt x="1824" y="312"/>
                  </a:lnTo>
                  <a:lnTo>
                    <a:pt x="1806" y="336"/>
                  </a:lnTo>
                  <a:lnTo>
                    <a:pt x="1782" y="318"/>
                  </a:lnTo>
                  <a:lnTo>
                    <a:pt x="1728" y="342"/>
                  </a:lnTo>
                  <a:lnTo>
                    <a:pt x="1698" y="342"/>
                  </a:lnTo>
                  <a:lnTo>
                    <a:pt x="1668" y="366"/>
                  </a:lnTo>
                  <a:lnTo>
                    <a:pt x="1692" y="372"/>
                  </a:lnTo>
                  <a:lnTo>
                    <a:pt x="1644" y="372"/>
                  </a:lnTo>
                  <a:lnTo>
                    <a:pt x="1614" y="378"/>
                  </a:lnTo>
                  <a:lnTo>
                    <a:pt x="1614" y="396"/>
                  </a:lnTo>
                  <a:lnTo>
                    <a:pt x="1638" y="378"/>
                  </a:lnTo>
                  <a:lnTo>
                    <a:pt x="1644" y="396"/>
                  </a:lnTo>
                  <a:lnTo>
                    <a:pt x="1668" y="396"/>
                  </a:lnTo>
                  <a:lnTo>
                    <a:pt x="1662" y="408"/>
                  </a:lnTo>
                  <a:lnTo>
                    <a:pt x="1620" y="408"/>
                  </a:lnTo>
                  <a:lnTo>
                    <a:pt x="1614" y="420"/>
                  </a:lnTo>
                  <a:lnTo>
                    <a:pt x="1644" y="426"/>
                  </a:lnTo>
                  <a:lnTo>
                    <a:pt x="1596" y="432"/>
                  </a:lnTo>
                  <a:lnTo>
                    <a:pt x="1632" y="438"/>
                  </a:lnTo>
                  <a:lnTo>
                    <a:pt x="1584" y="444"/>
                  </a:lnTo>
                  <a:lnTo>
                    <a:pt x="1584" y="462"/>
                  </a:lnTo>
                  <a:lnTo>
                    <a:pt x="1554" y="474"/>
                  </a:lnTo>
                  <a:lnTo>
                    <a:pt x="1560" y="486"/>
                  </a:lnTo>
                  <a:lnTo>
                    <a:pt x="1602" y="468"/>
                  </a:lnTo>
                  <a:lnTo>
                    <a:pt x="1590" y="498"/>
                  </a:lnTo>
                  <a:lnTo>
                    <a:pt x="1554" y="498"/>
                  </a:lnTo>
                  <a:lnTo>
                    <a:pt x="1542" y="504"/>
                  </a:lnTo>
                  <a:lnTo>
                    <a:pt x="1542" y="522"/>
                  </a:lnTo>
                  <a:close/>
                  <a:moveTo>
                    <a:pt x="5778" y="498"/>
                  </a:moveTo>
                  <a:lnTo>
                    <a:pt x="5850" y="486"/>
                  </a:lnTo>
                  <a:lnTo>
                    <a:pt x="5958" y="504"/>
                  </a:lnTo>
                  <a:lnTo>
                    <a:pt x="5952" y="492"/>
                  </a:lnTo>
                  <a:lnTo>
                    <a:pt x="5940" y="486"/>
                  </a:lnTo>
                  <a:lnTo>
                    <a:pt x="5928" y="474"/>
                  </a:lnTo>
                  <a:lnTo>
                    <a:pt x="5904" y="462"/>
                  </a:lnTo>
                  <a:lnTo>
                    <a:pt x="5844" y="462"/>
                  </a:lnTo>
                  <a:lnTo>
                    <a:pt x="5808" y="468"/>
                  </a:lnTo>
                  <a:lnTo>
                    <a:pt x="5796" y="468"/>
                  </a:lnTo>
                  <a:lnTo>
                    <a:pt x="5778" y="498"/>
                  </a:lnTo>
                  <a:close/>
                  <a:moveTo>
                    <a:pt x="5784" y="378"/>
                  </a:moveTo>
                  <a:lnTo>
                    <a:pt x="5838" y="384"/>
                  </a:lnTo>
                  <a:lnTo>
                    <a:pt x="5844" y="378"/>
                  </a:lnTo>
                  <a:lnTo>
                    <a:pt x="5850" y="366"/>
                  </a:lnTo>
                  <a:lnTo>
                    <a:pt x="5838" y="354"/>
                  </a:lnTo>
                  <a:lnTo>
                    <a:pt x="5802" y="354"/>
                  </a:lnTo>
                  <a:lnTo>
                    <a:pt x="5742" y="342"/>
                  </a:lnTo>
                  <a:lnTo>
                    <a:pt x="5724" y="342"/>
                  </a:lnTo>
                  <a:lnTo>
                    <a:pt x="5718" y="348"/>
                  </a:lnTo>
                  <a:lnTo>
                    <a:pt x="5730" y="354"/>
                  </a:lnTo>
                  <a:lnTo>
                    <a:pt x="5742" y="366"/>
                  </a:lnTo>
                  <a:lnTo>
                    <a:pt x="5754" y="372"/>
                  </a:lnTo>
                  <a:lnTo>
                    <a:pt x="5772" y="372"/>
                  </a:lnTo>
                  <a:lnTo>
                    <a:pt x="5778" y="378"/>
                  </a:lnTo>
                  <a:lnTo>
                    <a:pt x="5784" y="378"/>
                  </a:lnTo>
                  <a:close/>
                  <a:moveTo>
                    <a:pt x="5724" y="432"/>
                  </a:moveTo>
                  <a:lnTo>
                    <a:pt x="5712" y="444"/>
                  </a:lnTo>
                  <a:lnTo>
                    <a:pt x="5712" y="456"/>
                  </a:lnTo>
                  <a:lnTo>
                    <a:pt x="5724" y="462"/>
                  </a:lnTo>
                  <a:lnTo>
                    <a:pt x="5772" y="462"/>
                  </a:lnTo>
                  <a:lnTo>
                    <a:pt x="5778" y="456"/>
                  </a:lnTo>
                  <a:lnTo>
                    <a:pt x="5778" y="450"/>
                  </a:lnTo>
                  <a:lnTo>
                    <a:pt x="5766" y="438"/>
                  </a:lnTo>
                  <a:lnTo>
                    <a:pt x="5742" y="426"/>
                  </a:lnTo>
                  <a:lnTo>
                    <a:pt x="5730" y="426"/>
                  </a:lnTo>
                  <a:lnTo>
                    <a:pt x="5724" y="432"/>
                  </a:lnTo>
                  <a:close/>
                  <a:moveTo>
                    <a:pt x="3072" y="96"/>
                  </a:moveTo>
                  <a:lnTo>
                    <a:pt x="3192" y="96"/>
                  </a:lnTo>
                  <a:lnTo>
                    <a:pt x="3204" y="90"/>
                  </a:lnTo>
                  <a:lnTo>
                    <a:pt x="3228" y="90"/>
                  </a:lnTo>
                  <a:lnTo>
                    <a:pt x="3240" y="84"/>
                  </a:lnTo>
                  <a:lnTo>
                    <a:pt x="3240" y="72"/>
                  </a:lnTo>
                  <a:lnTo>
                    <a:pt x="3222" y="60"/>
                  </a:lnTo>
                  <a:lnTo>
                    <a:pt x="3192" y="42"/>
                  </a:lnTo>
                  <a:lnTo>
                    <a:pt x="3156" y="30"/>
                  </a:lnTo>
                  <a:lnTo>
                    <a:pt x="3132" y="24"/>
                  </a:lnTo>
                  <a:lnTo>
                    <a:pt x="3120" y="18"/>
                  </a:lnTo>
                  <a:lnTo>
                    <a:pt x="3108" y="18"/>
                  </a:lnTo>
                  <a:lnTo>
                    <a:pt x="3096" y="12"/>
                  </a:lnTo>
                  <a:lnTo>
                    <a:pt x="3060" y="12"/>
                  </a:lnTo>
                  <a:lnTo>
                    <a:pt x="3048" y="18"/>
                  </a:lnTo>
                  <a:lnTo>
                    <a:pt x="3036" y="18"/>
                  </a:lnTo>
                  <a:lnTo>
                    <a:pt x="3030" y="30"/>
                  </a:lnTo>
                  <a:lnTo>
                    <a:pt x="3030" y="42"/>
                  </a:lnTo>
                  <a:lnTo>
                    <a:pt x="3036" y="54"/>
                  </a:lnTo>
                  <a:lnTo>
                    <a:pt x="3048" y="66"/>
                  </a:lnTo>
                  <a:lnTo>
                    <a:pt x="3054" y="78"/>
                  </a:lnTo>
                  <a:lnTo>
                    <a:pt x="3072" y="96"/>
                  </a:lnTo>
                  <a:close/>
                  <a:moveTo>
                    <a:pt x="6138" y="408"/>
                  </a:moveTo>
                  <a:lnTo>
                    <a:pt x="6144" y="402"/>
                  </a:lnTo>
                  <a:lnTo>
                    <a:pt x="6132" y="396"/>
                  </a:lnTo>
                  <a:lnTo>
                    <a:pt x="6102" y="390"/>
                  </a:lnTo>
                  <a:lnTo>
                    <a:pt x="6036" y="390"/>
                  </a:lnTo>
                  <a:lnTo>
                    <a:pt x="6012" y="366"/>
                  </a:lnTo>
                  <a:lnTo>
                    <a:pt x="6000" y="360"/>
                  </a:lnTo>
                  <a:lnTo>
                    <a:pt x="5970" y="360"/>
                  </a:lnTo>
                  <a:lnTo>
                    <a:pt x="5958" y="366"/>
                  </a:lnTo>
                  <a:lnTo>
                    <a:pt x="5910" y="366"/>
                  </a:lnTo>
                  <a:lnTo>
                    <a:pt x="5946" y="390"/>
                  </a:lnTo>
                  <a:lnTo>
                    <a:pt x="5964" y="396"/>
                  </a:lnTo>
                  <a:lnTo>
                    <a:pt x="6000" y="402"/>
                  </a:lnTo>
                  <a:lnTo>
                    <a:pt x="6054" y="414"/>
                  </a:lnTo>
                  <a:lnTo>
                    <a:pt x="6102" y="414"/>
                  </a:lnTo>
                  <a:lnTo>
                    <a:pt x="6138" y="408"/>
                  </a:lnTo>
                  <a:close/>
                  <a:moveTo>
                    <a:pt x="7602" y="744"/>
                  </a:moveTo>
                  <a:lnTo>
                    <a:pt x="7596" y="732"/>
                  </a:lnTo>
                  <a:lnTo>
                    <a:pt x="7572" y="726"/>
                  </a:lnTo>
                  <a:lnTo>
                    <a:pt x="7512" y="714"/>
                  </a:lnTo>
                  <a:lnTo>
                    <a:pt x="7500" y="714"/>
                  </a:lnTo>
                  <a:lnTo>
                    <a:pt x="7512" y="726"/>
                  </a:lnTo>
                  <a:lnTo>
                    <a:pt x="7548" y="738"/>
                  </a:lnTo>
                  <a:lnTo>
                    <a:pt x="7584" y="744"/>
                  </a:lnTo>
                  <a:lnTo>
                    <a:pt x="7602" y="744"/>
                  </a:lnTo>
                  <a:close/>
                  <a:moveTo>
                    <a:pt x="3162" y="120"/>
                  </a:moveTo>
                  <a:lnTo>
                    <a:pt x="3216" y="138"/>
                  </a:lnTo>
                  <a:lnTo>
                    <a:pt x="3246" y="144"/>
                  </a:lnTo>
                  <a:lnTo>
                    <a:pt x="3264" y="144"/>
                  </a:lnTo>
                  <a:lnTo>
                    <a:pt x="3312" y="138"/>
                  </a:lnTo>
                  <a:lnTo>
                    <a:pt x="3372" y="156"/>
                  </a:lnTo>
                  <a:lnTo>
                    <a:pt x="3432" y="156"/>
                  </a:lnTo>
                  <a:lnTo>
                    <a:pt x="3426" y="138"/>
                  </a:lnTo>
                  <a:lnTo>
                    <a:pt x="3402" y="102"/>
                  </a:lnTo>
                  <a:lnTo>
                    <a:pt x="3384" y="96"/>
                  </a:lnTo>
                  <a:lnTo>
                    <a:pt x="3372" y="90"/>
                  </a:lnTo>
                  <a:lnTo>
                    <a:pt x="3354" y="96"/>
                  </a:lnTo>
                  <a:lnTo>
                    <a:pt x="3318" y="114"/>
                  </a:lnTo>
                  <a:lnTo>
                    <a:pt x="3294" y="90"/>
                  </a:lnTo>
                  <a:lnTo>
                    <a:pt x="3282" y="90"/>
                  </a:lnTo>
                  <a:lnTo>
                    <a:pt x="3210" y="102"/>
                  </a:lnTo>
                  <a:lnTo>
                    <a:pt x="3174" y="114"/>
                  </a:lnTo>
                  <a:lnTo>
                    <a:pt x="3162" y="120"/>
                  </a:lnTo>
                  <a:close/>
                  <a:moveTo>
                    <a:pt x="3582" y="198"/>
                  </a:moveTo>
                  <a:lnTo>
                    <a:pt x="3744" y="192"/>
                  </a:lnTo>
                  <a:lnTo>
                    <a:pt x="3702" y="168"/>
                  </a:lnTo>
                  <a:lnTo>
                    <a:pt x="3696" y="168"/>
                  </a:lnTo>
                  <a:lnTo>
                    <a:pt x="3690" y="162"/>
                  </a:lnTo>
                  <a:lnTo>
                    <a:pt x="3666" y="150"/>
                  </a:lnTo>
                  <a:lnTo>
                    <a:pt x="3648" y="144"/>
                  </a:lnTo>
                  <a:lnTo>
                    <a:pt x="3636" y="138"/>
                  </a:lnTo>
                  <a:lnTo>
                    <a:pt x="3618" y="138"/>
                  </a:lnTo>
                  <a:lnTo>
                    <a:pt x="3606" y="144"/>
                  </a:lnTo>
                  <a:lnTo>
                    <a:pt x="3600" y="150"/>
                  </a:lnTo>
                  <a:lnTo>
                    <a:pt x="3588" y="156"/>
                  </a:lnTo>
                  <a:lnTo>
                    <a:pt x="3588" y="150"/>
                  </a:lnTo>
                  <a:lnTo>
                    <a:pt x="3582" y="144"/>
                  </a:lnTo>
                  <a:lnTo>
                    <a:pt x="3576" y="132"/>
                  </a:lnTo>
                  <a:lnTo>
                    <a:pt x="3570" y="126"/>
                  </a:lnTo>
                  <a:lnTo>
                    <a:pt x="3546" y="114"/>
                  </a:lnTo>
                  <a:lnTo>
                    <a:pt x="3522" y="126"/>
                  </a:lnTo>
                  <a:lnTo>
                    <a:pt x="3504" y="162"/>
                  </a:lnTo>
                  <a:lnTo>
                    <a:pt x="3498" y="192"/>
                  </a:lnTo>
                  <a:lnTo>
                    <a:pt x="3492" y="210"/>
                  </a:lnTo>
                  <a:lnTo>
                    <a:pt x="3516" y="222"/>
                  </a:lnTo>
                  <a:lnTo>
                    <a:pt x="3534" y="216"/>
                  </a:lnTo>
                  <a:lnTo>
                    <a:pt x="3546" y="216"/>
                  </a:lnTo>
                  <a:lnTo>
                    <a:pt x="3582" y="198"/>
                  </a:lnTo>
                  <a:close/>
                  <a:moveTo>
                    <a:pt x="5622" y="420"/>
                  </a:moveTo>
                  <a:lnTo>
                    <a:pt x="5640" y="390"/>
                  </a:lnTo>
                  <a:lnTo>
                    <a:pt x="5754" y="390"/>
                  </a:lnTo>
                  <a:lnTo>
                    <a:pt x="5688" y="360"/>
                  </a:lnTo>
                  <a:lnTo>
                    <a:pt x="5700" y="336"/>
                  </a:lnTo>
                  <a:lnTo>
                    <a:pt x="5610" y="318"/>
                  </a:lnTo>
                  <a:lnTo>
                    <a:pt x="5628" y="348"/>
                  </a:lnTo>
                  <a:lnTo>
                    <a:pt x="5616" y="342"/>
                  </a:lnTo>
                  <a:lnTo>
                    <a:pt x="5592" y="336"/>
                  </a:lnTo>
                  <a:lnTo>
                    <a:pt x="5556" y="330"/>
                  </a:lnTo>
                  <a:lnTo>
                    <a:pt x="5514" y="318"/>
                  </a:lnTo>
                  <a:lnTo>
                    <a:pt x="5454" y="318"/>
                  </a:lnTo>
                  <a:lnTo>
                    <a:pt x="5448" y="330"/>
                  </a:lnTo>
                  <a:lnTo>
                    <a:pt x="5460" y="354"/>
                  </a:lnTo>
                  <a:lnTo>
                    <a:pt x="5496" y="372"/>
                  </a:lnTo>
                  <a:lnTo>
                    <a:pt x="5538" y="390"/>
                  </a:lnTo>
                  <a:lnTo>
                    <a:pt x="5574" y="408"/>
                  </a:lnTo>
                  <a:lnTo>
                    <a:pt x="5610" y="414"/>
                  </a:lnTo>
                  <a:lnTo>
                    <a:pt x="5622" y="420"/>
                  </a:lnTo>
                  <a:close/>
                  <a:moveTo>
                    <a:pt x="4320" y="432"/>
                  </a:moveTo>
                  <a:lnTo>
                    <a:pt x="4368" y="444"/>
                  </a:lnTo>
                  <a:lnTo>
                    <a:pt x="4380" y="444"/>
                  </a:lnTo>
                  <a:lnTo>
                    <a:pt x="4392" y="438"/>
                  </a:lnTo>
                  <a:lnTo>
                    <a:pt x="4398" y="438"/>
                  </a:lnTo>
                  <a:lnTo>
                    <a:pt x="4404" y="432"/>
                  </a:lnTo>
                  <a:lnTo>
                    <a:pt x="4404" y="426"/>
                  </a:lnTo>
                  <a:lnTo>
                    <a:pt x="4398" y="426"/>
                  </a:lnTo>
                  <a:lnTo>
                    <a:pt x="4362" y="414"/>
                  </a:lnTo>
                  <a:lnTo>
                    <a:pt x="4344" y="420"/>
                  </a:lnTo>
                  <a:lnTo>
                    <a:pt x="4332" y="420"/>
                  </a:lnTo>
                  <a:lnTo>
                    <a:pt x="4320" y="432"/>
                  </a:lnTo>
                  <a:close/>
                  <a:moveTo>
                    <a:pt x="5424" y="354"/>
                  </a:moveTo>
                  <a:lnTo>
                    <a:pt x="5370" y="336"/>
                  </a:lnTo>
                  <a:lnTo>
                    <a:pt x="5394" y="366"/>
                  </a:lnTo>
                  <a:lnTo>
                    <a:pt x="5424" y="354"/>
                  </a:lnTo>
                  <a:close/>
                  <a:moveTo>
                    <a:pt x="7986" y="666"/>
                  </a:moveTo>
                  <a:lnTo>
                    <a:pt x="8034" y="654"/>
                  </a:lnTo>
                  <a:lnTo>
                    <a:pt x="8088" y="654"/>
                  </a:lnTo>
                  <a:lnTo>
                    <a:pt x="8100" y="648"/>
                  </a:lnTo>
                  <a:lnTo>
                    <a:pt x="8106" y="642"/>
                  </a:lnTo>
                  <a:lnTo>
                    <a:pt x="8106" y="636"/>
                  </a:lnTo>
                  <a:lnTo>
                    <a:pt x="8100" y="630"/>
                  </a:lnTo>
                  <a:lnTo>
                    <a:pt x="8088" y="630"/>
                  </a:lnTo>
                  <a:lnTo>
                    <a:pt x="8052" y="618"/>
                  </a:lnTo>
                  <a:lnTo>
                    <a:pt x="8028" y="612"/>
                  </a:lnTo>
                  <a:lnTo>
                    <a:pt x="8010" y="606"/>
                  </a:lnTo>
                  <a:lnTo>
                    <a:pt x="7968" y="606"/>
                  </a:lnTo>
                  <a:lnTo>
                    <a:pt x="7944" y="618"/>
                  </a:lnTo>
                  <a:lnTo>
                    <a:pt x="7938" y="630"/>
                  </a:lnTo>
                  <a:lnTo>
                    <a:pt x="7938" y="654"/>
                  </a:lnTo>
                  <a:lnTo>
                    <a:pt x="7944" y="666"/>
                  </a:lnTo>
                  <a:lnTo>
                    <a:pt x="7950" y="666"/>
                  </a:lnTo>
                  <a:lnTo>
                    <a:pt x="7962" y="672"/>
                  </a:lnTo>
                  <a:lnTo>
                    <a:pt x="7968" y="672"/>
                  </a:lnTo>
                  <a:lnTo>
                    <a:pt x="7980" y="666"/>
                  </a:lnTo>
                  <a:lnTo>
                    <a:pt x="7986" y="666"/>
                  </a:lnTo>
                  <a:close/>
                  <a:moveTo>
                    <a:pt x="162" y="1788"/>
                  </a:moveTo>
                  <a:lnTo>
                    <a:pt x="150" y="1788"/>
                  </a:lnTo>
                  <a:lnTo>
                    <a:pt x="138" y="1794"/>
                  </a:lnTo>
                  <a:lnTo>
                    <a:pt x="114" y="1794"/>
                  </a:lnTo>
                  <a:lnTo>
                    <a:pt x="108" y="1788"/>
                  </a:lnTo>
                  <a:lnTo>
                    <a:pt x="96" y="1788"/>
                  </a:lnTo>
                  <a:lnTo>
                    <a:pt x="96" y="1782"/>
                  </a:lnTo>
                  <a:lnTo>
                    <a:pt x="84" y="1782"/>
                  </a:lnTo>
                  <a:lnTo>
                    <a:pt x="84" y="1788"/>
                  </a:lnTo>
                  <a:lnTo>
                    <a:pt x="72" y="1800"/>
                  </a:lnTo>
                  <a:lnTo>
                    <a:pt x="12" y="1800"/>
                  </a:lnTo>
                  <a:lnTo>
                    <a:pt x="0" y="1812"/>
                  </a:lnTo>
                  <a:lnTo>
                    <a:pt x="0" y="1818"/>
                  </a:lnTo>
                  <a:lnTo>
                    <a:pt x="12" y="1830"/>
                  </a:lnTo>
                  <a:lnTo>
                    <a:pt x="6" y="1842"/>
                  </a:lnTo>
                  <a:lnTo>
                    <a:pt x="12" y="1848"/>
                  </a:lnTo>
                  <a:lnTo>
                    <a:pt x="18" y="1848"/>
                  </a:lnTo>
                  <a:lnTo>
                    <a:pt x="24" y="1842"/>
                  </a:lnTo>
                  <a:lnTo>
                    <a:pt x="48" y="1842"/>
                  </a:lnTo>
                  <a:lnTo>
                    <a:pt x="54" y="1848"/>
                  </a:lnTo>
                  <a:lnTo>
                    <a:pt x="66" y="1848"/>
                  </a:lnTo>
                  <a:lnTo>
                    <a:pt x="72" y="1854"/>
                  </a:lnTo>
                  <a:lnTo>
                    <a:pt x="162" y="1854"/>
                  </a:lnTo>
                  <a:lnTo>
                    <a:pt x="162" y="1848"/>
                  </a:lnTo>
                  <a:lnTo>
                    <a:pt x="168" y="1848"/>
                  </a:lnTo>
                  <a:lnTo>
                    <a:pt x="162" y="1830"/>
                  </a:lnTo>
                  <a:lnTo>
                    <a:pt x="174" y="1818"/>
                  </a:lnTo>
                  <a:lnTo>
                    <a:pt x="174" y="1800"/>
                  </a:lnTo>
                  <a:lnTo>
                    <a:pt x="168" y="1788"/>
                  </a:lnTo>
                  <a:lnTo>
                    <a:pt x="162" y="1788"/>
                  </a:lnTo>
                  <a:close/>
                  <a:moveTo>
                    <a:pt x="1038" y="90"/>
                  </a:moveTo>
                  <a:lnTo>
                    <a:pt x="1062" y="72"/>
                  </a:lnTo>
                  <a:lnTo>
                    <a:pt x="1032" y="72"/>
                  </a:lnTo>
                  <a:lnTo>
                    <a:pt x="1032" y="84"/>
                  </a:lnTo>
                  <a:lnTo>
                    <a:pt x="1038" y="90"/>
                  </a:lnTo>
                  <a:close/>
                  <a:moveTo>
                    <a:pt x="990" y="72"/>
                  </a:moveTo>
                  <a:lnTo>
                    <a:pt x="1074" y="54"/>
                  </a:lnTo>
                  <a:lnTo>
                    <a:pt x="1044" y="42"/>
                  </a:lnTo>
                  <a:lnTo>
                    <a:pt x="996" y="54"/>
                  </a:lnTo>
                  <a:lnTo>
                    <a:pt x="948" y="54"/>
                  </a:lnTo>
                  <a:lnTo>
                    <a:pt x="966" y="66"/>
                  </a:lnTo>
                  <a:lnTo>
                    <a:pt x="990" y="72"/>
                  </a:lnTo>
                  <a:close/>
                  <a:moveTo>
                    <a:pt x="1122" y="90"/>
                  </a:moveTo>
                  <a:lnTo>
                    <a:pt x="1128" y="78"/>
                  </a:lnTo>
                  <a:lnTo>
                    <a:pt x="1152" y="78"/>
                  </a:lnTo>
                  <a:lnTo>
                    <a:pt x="1164" y="66"/>
                  </a:lnTo>
                  <a:lnTo>
                    <a:pt x="1218" y="66"/>
                  </a:lnTo>
                  <a:lnTo>
                    <a:pt x="1218" y="60"/>
                  </a:lnTo>
                  <a:lnTo>
                    <a:pt x="1206" y="54"/>
                  </a:lnTo>
                  <a:lnTo>
                    <a:pt x="1182" y="54"/>
                  </a:lnTo>
                  <a:lnTo>
                    <a:pt x="1182" y="48"/>
                  </a:lnTo>
                  <a:lnTo>
                    <a:pt x="1176" y="48"/>
                  </a:lnTo>
                  <a:lnTo>
                    <a:pt x="1164" y="42"/>
                  </a:lnTo>
                  <a:lnTo>
                    <a:pt x="1140" y="42"/>
                  </a:lnTo>
                  <a:lnTo>
                    <a:pt x="1134" y="48"/>
                  </a:lnTo>
                  <a:lnTo>
                    <a:pt x="1128" y="60"/>
                  </a:lnTo>
                  <a:lnTo>
                    <a:pt x="1128" y="66"/>
                  </a:lnTo>
                  <a:lnTo>
                    <a:pt x="1122" y="66"/>
                  </a:lnTo>
                  <a:lnTo>
                    <a:pt x="1116" y="72"/>
                  </a:lnTo>
                  <a:lnTo>
                    <a:pt x="1104" y="72"/>
                  </a:lnTo>
                  <a:lnTo>
                    <a:pt x="1086" y="78"/>
                  </a:lnTo>
                  <a:lnTo>
                    <a:pt x="1080" y="78"/>
                  </a:lnTo>
                  <a:lnTo>
                    <a:pt x="1074" y="84"/>
                  </a:lnTo>
                  <a:lnTo>
                    <a:pt x="1080" y="84"/>
                  </a:lnTo>
                  <a:lnTo>
                    <a:pt x="1092" y="90"/>
                  </a:lnTo>
                  <a:lnTo>
                    <a:pt x="1122" y="90"/>
                  </a:lnTo>
                  <a:close/>
                  <a:moveTo>
                    <a:pt x="1176" y="78"/>
                  </a:moveTo>
                  <a:lnTo>
                    <a:pt x="1158" y="90"/>
                  </a:lnTo>
                  <a:lnTo>
                    <a:pt x="1176" y="102"/>
                  </a:lnTo>
                  <a:lnTo>
                    <a:pt x="1194" y="108"/>
                  </a:lnTo>
                  <a:lnTo>
                    <a:pt x="1248" y="102"/>
                  </a:lnTo>
                  <a:lnTo>
                    <a:pt x="1242" y="90"/>
                  </a:lnTo>
                  <a:lnTo>
                    <a:pt x="1212" y="90"/>
                  </a:lnTo>
                  <a:lnTo>
                    <a:pt x="1176" y="78"/>
                  </a:lnTo>
                  <a:close/>
                  <a:moveTo>
                    <a:pt x="7812" y="2436"/>
                  </a:moveTo>
                  <a:lnTo>
                    <a:pt x="7782" y="2400"/>
                  </a:lnTo>
                  <a:lnTo>
                    <a:pt x="7776" y="2400"/>
                  </a:lnTo>
                  <a:lnTo>
                    <a:pt x="7770" y="2394"/>
                  </a:lnTo>
                  <a:lnTo>
                    <a:pt x="7752" y="2388"/>
                  </a:lnTo>
                  <a:lnTo>
                    <a:pt x="7728" y="2364"/>
                  </a:lnTo>
                  <a:lnTo>
                    <a:pt x="7722" y="2352"/>
                  </a:lnTo>
                  <a:lnTo>
                    <a:pt x="7704" y="2298"/>
                  </a:lnTo>
                  <a:lnTo>
                    <a:pt x="7698" y="2286"/>
                  </a:lnTo>
                  <a:lnTo>
                    <a:pt x="7698" y="2274"/>
                  </a:lnTo>
                  <a:lnTo>
                    <a:pt x="7674" y="2250"/>
                  </a:lnTo>
                  <a:lnTo>
                    <a:pt x="7680" y="2244"/>
                  </a:lnTo>
                  <a:lnTo>
                    <a:pt x="7698" y="2244"/>
                  </a:lnTo>
                  <a:lnTo>
                    <a:pt x="7770" y="2268"/>
                  </a:lnTo>
                  <a:lnTo>
                    <a:pt x="7800" y="2280"/>
                  </a:lnTo>
                  <a:lnTo>
                    <a:pt x="7812" y="2286"/>
                  </a:lnTo>
                  <a:lnTo>
                    <a:pt x="7740" y="2232"/>
                  </a:lnTo>
                  <a:lnTo>
                    <a:pt x="7734" y="2226"/>
                  </a:lnTo>
                  <a:lnTo>
                    <a:pt x="7722" y="2202"/>
                  </a:lnTo>
                  <a:lnTo>
                    <a:pt x="7710" y="2196"/>
                  </a:lnTo>
                  <a:lnTo>
                    <a:pt x="7704" y="2184"/>
                  </a:lnTo>
                  <a:lnTo>
                    <a:pt x="7698" y="2178"/>
                  </a:lnTo>
                  <a:lnTo>
                    <a:pt x="7674" y="2166"/>
                  </a:lnTo>
                  <a:lnTo>
                    <a:pt x="7668" y="2160"/>
                  </a:lnTo>
                  <a:lnTo>
                    <a:pt x="7656" y="2154"/>
                  </a:lnTo>
                  <a:lnTo>
                    <a:pt x="7578" y="2070"/>
                  </a:lnTo>
                  <a:lnTo>
                    <a:pt x="7554" y="2070"/>
                  </a:lnTo>
                  <a:lnTo>
                    <a:pt x="7542" y="2040"/>
                  </a:lnTo>
                  <a:lnTo>
                    <a:pt x="7524" y="2040"/>
                  </a:lnTo>
                  <a:lnTo>
                    <a:pt x="7512" y="2028"/>
                  </a:lnTo>
                  <a:lnTo>
                    <a:pt x="7500" y="2004"/>
                  </a:lnTo>
                  <a:lnTo>
                    <a:pt x="7500" y="1980"/>
                  </a:lnTo>
                  <a:lnTo>
                    <a:pt x="7470" y="1944"/>
                  </a:lnTo>
                  <a:lnTo>
                    <a:pt x="7446" y="1950"/>
                  </a:lnTo>
                  <a:lnTo>
                    <a:pt x="7434" y="1920"/>
                  </a:lnTo>
                  <a:lnTo>
                    <a:pt x="7392" y="1890"/>
                  </a:lnTo>
                  <a:lnTo>
                    <a:pt x="7380" y="1866"/>
                  </a:lnTo>
                  <a:lnTo>
                    <a:pt x="7368" y="1860"/>
                  </a:lnTo>
                  <a:lnTo>
                    <a:pt x="7362" y="1854"/>
                  </a:lnTo>
                  <a:lnTo>
                    <a:pt x="7344" y="1854"/>
                  </a:lnTo>
                  <a:lnTo>
                    <a:pt x="7344" y="1860"/>
                  </a:lnTo>
                  <a:lnTo>
                    <a:pt x="7392" y="1908"/>
                  </a:lnTo>
                  <a:lnTo>
                    <a:pt x="7392" y="1914"/>
                  </a:lnTo>
                  <a:lnTo>
                    <a:pt x="7386" y="1914"/>
                  </a:lnTo>
                  <a:lnTo>
                    <a:pt x="7380" y="1908"/>
                  </a:lnTo>
                  <a:lnTo>
                    <a:pt x="7368" y="1908"/>
                  </a:lnTo>
                  <a:lnTo>
                    <a:pt x="7362" y="1914"/>
                  </a:lnTo>
                  <a:lnTo>
                    <a:pt x="7362" y="1926"/>
                  </a:lnTo>
                  <a:lnTo>
                    <a:pt x="7374" y="1950"/>
                  </a:lnTo>
                  <a:lnTo>
                    <a:pt x="7386" y="1962"/>
                  </a:lnTo>
                  <a:lnTo>
                    <a:pt x="7392" y="1974"/>
                  </a:lnTo>
                  <a:lnTo>
                    <a:pt x="7404" y="1980"/>
                  </a:lnTo>
                  <a:lnTo>
                    <a:pt x="7404" y="1992"/>
                  </a:lnTo>
                  <a:lnTo>
                    <a:pt x="7416" y="2016"/>
                  </a:lnTo>
                  <a:lnTo>
                    <a:pt x="7422" y="2022"/>
                  </a:lnTo>
                  <a:lnTo>
                    <a:pt x="7440" y="2034"/>
                  </a:lnTo>
                  <a:lnTo>
                    <a:pt x="7470" y="2052"/>
                  </a:lnTo>
                  <a:lnTo>
                    <a:pt x="7500" y="2076"/>
                  </a:lnTo>
                  <a:lnTo>
                    <a:pt x="7518" y="2100"/>
                  </a:lnTo>
                  <a:lnTo>
                    <a:pt x="7524" y="2112"/>
                  </a:lnTo>
                  <a:lnTo>
                    <a:pt x="7536" y="2130"/>
                  </a:lnTo>
                  <a:lnTo>
                    <a:pt x="7536" y="2142"/>
                  </a:lnTo>
                  <a:lnTo>
                    <a:pt x="7548" y="2154"/>
                  </a:lnTo>
                  <a:lnTo>
                    <a:pt x="7554" y="2166"/>
                  </a:lnTo>
                  <a:lnTo>
                    <a:pt x="7572" y="2184"/>
                  </a:lnTo>
                  <a:lnTo>
                    <a:pt x="7590" y="2208"/>
                  </a:lnTo>
                  <a:lnTo>
                    <a:pt x="7608" y="2238"/>
                  </a:lnTo>
                  <a:lnTo>
                    <a:pt x="7620" y="2262"/>
                  </a:lnTo>
                  <a:lnTo>
                    <a:pt x="7626" y="2268"/>
                  </a:lnTo>
                  <a:lnTo>
                    <a:pt x="7626" y="2280"/>
                  </a:lnTo>
                  <a:lnTo>
                    <a:pt x="7632" y="2292"/>
                  </a:lnTo>
                  <a:lnTo>
                    <a:pt x="7644" y="2304"/>
                  </a:lnTo>
                  <a:lnTo>
                    <a:pt x="7656" y="2304"/>
                  </a:lnTo>
                  <a:lnTo>
                    <a:pt x="7668" y="2310"/>
                  </a:lnTo>
                  <a:lnTo>
                    <a:pt x="7674" y="2322"/>
                  </a:lnTo>
                  <a:lnTo>
                    <a:pt x="7686" y="2334"/>
                  </a:lnTo>
                  <a:lnTo>
                    <a:pt x="7698" y="2358"/>
                  </a:lnTo>
                  <a:lnTo>
                    <a:pt x="7698" y="2376"/>
                  </a:lnTo>
                  <a:lnTo>
                    <a:pt x="7740" y="2412"/>
                  </a:lnTo>
                  <a:lnTo>
                    <a:pt x="7752" y="2466"/>
                  </a:lnTo>
                  <a:lnTo>
                    <a:pt x="7794" y="2508"/>
                  </a:lnTo>
                  <a:lnTo>
                    <a:pt x="7794" y="2502"/>
                  </a:lnTo>
                  <a:lnTo>
                    <a:pt x="7788" y="2496"/>
                  </a:lnTo>
                  <a:lnTo>
                    <a:pt x="7788" y="2484"/>
                  </a:lnTo>
                  <a:lnTo>
                    <a:pt x="7782" y="2472"/>
                  </a:lnTo>
                  <a:lnTo>
                    <a:pt x="7782" y="2460"/>
                  </a:lnTo>
                  <a:lnTo>
                    <a:pt x="7776" y="2448"/>
                  </a:lnTo>
                  <a:lnTo>
                    <a:pt x="7782" y="2442"/>
                  </a:lnTo>
                  <a:lnTo>
                    <a:pt x="7788" y="2442"/>
                  </a:lnTo>
                  <a:lnTo>
                    <a:pt x="7800" y="2454"/>
                  </a:lnTo>
                  <a:lnTo>
                    <a:pt x="7830" y="2454"/>
                  </a:lnTo>
                  <a:lnTo>
                    <a:pt x="7866" y="2496"/>
                  </a:lnTo>
                  <a:lnTo>
                    <a:pt x="7866" y="2472"/>
                  </a:lnTo>
                  <a:lnTo>
                    <a:pt x="7836" y="2430"/>
                  </a:lnTo>
                  <a:lnTo>
                    <a:pt x="7812" y="2436"/>
                  </a:lnTo>
                  <a:close/>
                  <a:moveTo>
                    <a:pt x="1344" y="84"/>
                  </a:moveTo>
                  <a:lnTo>
                    <a:pt x="1350" y="72"/>
                  </a:lnTo>
                  <a:lnTo>
                    <a:pt x="1308" y="66"/>
                  </a:lnTo>
                  <a:lnTo>
                    <a:pt x="1284" y="78"/>
                  </a:lnTo>
                  <a:lnTo>
                    <a:pt x="1290" y="90"/>
                  </a:lnTo>
                  <a:lnTo>
                    <a:pt x="1344" y="84"/>
                  </a:lnTo>
                  <a:close/>
                  <a:moveTo>
                    <a:pt x="9048" y="996"/>
                  </a:moveTo>
                  <a:lnTo>
                    <a:pt x="9036" y="984"/>
                  </a:lnTo>
                  <a:lnTo>
                    <a:pt x="9024" y="978"/>
                  </a:lnTo>
                  <a:lnTo>
                    <a:pt x="9006" y="972"/>
                  </a:lnTo>
                  <a:lnTo>
                    <a:pt x="8994" y="966"/>
                  </a:lnTo>
                  <a:lnTo>
                    <a:pt x="8982" y="966"/>
                  </a:lnTo>
                  <a:lnTo>
                    <a:pt x="8940" y="948"/>
                  </a:lnTo>
                  <a:lnTo>
                    <a:pt x="8898" y="948"/>
                  </a:lnTo>
                  <a:lnTo>
                    <a:pt x="8868" y="930"/>
                  </a:lnTo>
                  <a:lnTo>
                    <a:pt x="8778" y="924"/>
                  </a:lnTo>
                  <a:lnTo>
                    <a:pt x="8736" y="906"/>
                  </a:lnTo>
                  <a:lnTo>
                    <a:pt x="8700" y="906"/>
                  </a:lnTo>
                  <a:lnTo>
                    <a:pt x="8754" y="942"/>
                  </a:lnTo>
                  <a:lnTo>
                    <a:pt x="8808" y="966"/>
                  </a:lnTo>
                  <a:lnTo>
                    <a:pt x="8796" y="966"/>
                  </a:lnTo>
                  <a:lnTo>
                    <a:pt x="8784" y="972"/>
                  </a:lnTo>
                  <a:lnTo>
                    <a:pt x="8754" y="972"/>
                  </a:lnTo>
                  <a:lnTo>
                    <a:pt x="8730" y="960"/>
                  </a:lnTo>
                  <a:lnTo>
                    <a:pt x="8676" y="906"/>
                  </a:lnTo>
                  <a:lnTo>
                    <a:pt x="8580" y="870"/>
                  </a:lnTo>
                  <a:lnTo>
                    <a:pt x="8496" y="846"/>
                  </a:lnTo>
                  <a:lnTo>
                    <a:pt x="8442" y="834"/>
                  </a:lnTo>
                  <a:lnTo>
                    <a:pt x="8370" y="822"/>
                  </a:lnTo>
                  <a:lnTo>
                    <a:pt x="8280" y="804"/>
                  </a:lnTo>
                  <a:lnTo>
                    <a:pt x="8190" y="780"/>
                  </a:lnTo>
                  <a:lnTo>
                    <a:pt x="8112" y="762"/>
                  </a:lnTo>
                  <a:lnTo>
                    <a:pt x="8052" y="750"/>
                  </a:lnTo>
                  <a:lnTo>
                    <a:pt x="7998" y="738"/>
                  </a:lnTo>
                  <a:lnTo>
                    <a:pt x="7956" y="732"/>
                  </a:lnTo>
                  <a:lnTo>
                    <a:pt x="7758" y="732"/>
                  </a:lnTo>
                  <a:lnTo>
                    <a:pt x="7746" y="714"/>
                  </a:lnTo>
                  <a:lnTo>
                    <a:pt x="7698" y="720"/>
                  </a:lnTo>
                  <a:lnTo>
                    <a:pt x="7680" y="708"/>
                  </a:lnTo>
                  <a:lnTo>
                    <a:pt x="7626" y="708"/>
                  </a:lnTo>
                  <a:lnTo>
                    <a:pt x="7650" y="726"/>
                  </a:lnTo>
                  <a:lnTo>
                    <a:pt x="7644" y="744"/>
                  </a:lnTo>
                  <a:lnTo>
                    <a:pt x="7656" y="744"/>
                  </a:lnTo>
                  <a:lnTo>
                    <a:pt x="7680" y="756"/>
                  </a:lnTo>
                  <a:lnTo>
                    <a:pt x="7716" y="762"/>
                  </a:lnTo>
                  <a:lnTo>
                    <a:pt x="7740" y="774"/>
                  </a:lnTo>
                  <a:lnTo>
                    <a:pt x="7758" y="786"/>
                  </a:lnTo>
                  <a:lnTo>
                    <a:pt x="7752" y="798"/>
                  </a:lnTo>
                  <a:lnTo>
                    <a:pt x="7728" y="804"/>
                  </a:lnTo>
                  <a:lnTo>
                    <a:pt x="7698" y="804"/>
                  </a:lnTo>
                  <a:lnTo>
                    <a:pt x="7686" y="798"/>
                  </a:lnTo>
                  <a:lnTo>
                    <a:pt x="7680" y="792"/>
                  </a:lnTo>
                  <a:lnTo>
                    <a:pt x="7656" y="774"/>
                  </a:lnTo>
                  <a:lnTo>
                    <a:pt x="7584" y="774"/>
                  </a:lnTo>
                  <a:lnTo>
                    <a:pt x="7530" y="738"/>
                  </a:lnTo>
                  <a:lnTo>
                    <a:pt x="7524" y="738"/>
                  </a:lnTo>
                  <a:lnTo>
                    <a:pt x="7518" y="744"/>
                  </a:lnTo>
                  <a:lnTo>
                    <a:pt x="7506" y="744"/>
                  </a:lnTo>
                  <a:lnTo>
                    <a:pt x="7500" y="750"/>
                  </a:lnTo>
                  <a:lnTo>
                    <a:pt x="7446" y="750"/>
                  </a:lnTo>
                  <a:lnTo>
                    <a:pt x="7440" y="738"/>
                  </a:lnTo>
                  <a:lnTo>
                    <a:pt x="7344" y="744"/>
                  </a:lnTo>
                  <a:lnTo>
                    <a:pt x="7320" y="726"/>
                  </a:lnTo>
                  <a:lnTo>
                    <a:pt x="7314" y="732"/>
                  </a:lnTo>
                  <a:lnTo>
                    <a:pt x="7212" y="732"/>
                  </a:lnTo>
                  <a:lnTo>
                    <a:pt x="7206" y="738"/>
                  </a:lnTo>
                  <a:lnTo>
                    <a:pt x="7212" y="744"/>
                  </a:lnTo>
                  <a:lnTo>
                    <a:pt x="7218" y="756"/>
                  </a:lnTo>
                  <a:lnTo>
                    <a:pt x="7254" y="792"/>
                  </a:lnTo>
                  <a:lnTo>
                    <a:pt x="7248" y="792"/>
                  </a:lnTo>
                  <a:lnTo>
                    <a:pt x="7242" y="786"/>
                  </a:lnTo>
                  <a:lnTo>
                    <a:pt x="7230" y="780"/>
                  </a:lnTo>
                  <a:lnTo>
                    <a:pt x="7218" y="768"/>
                  </a:lnTo>
                  <a:lnTo>
                    <a:pt x="7206" y="762"/>
                  </a:lnTo>
                  <a:lnTo>
                    <a:pt x="7194" y="750"/>
                  </a:lnTo>
                  <a:lnTo>
                    <a:pt x="7176" y="744"/>
                  </a:lnTo>
                  <a:lnTo>
                    <a:pt x="7104" y="732"/>
                  </a:lnTo>
                  <a:lnTo>
                    <a:pt x="7086" y="732"/>
                  </a:lnTo>
                  <a:lnTo>
                    <a:pt x="7086" y="726"/>
                  </a:lnTo>
                  <a:lnTo>
                    <a:pt x="7056" y="696"/>
                  </a:lnTo>
                  <a:lnTo>
                    <a:pt x="7032" y="684"/>
                  </a:lnTo>
                  <a:lnTo>
                    <a:pt x="6990" y="666"/>
                  </a:lnTo>
                  <a:lnTo>
                    <a:pt x="6948" y="660"/>
                  </a:lnTo>
                  <a:lnTo>
                    <a:pt x="6912" y="654"/>
                  </a:lnTo>
                  <a:lnTo>
                    <a:pt x="6882" y="654"/>
                  </a:lnTo>
                  <a:lnTo>
                    <a:pt x="6864" y="648"/>
                  </a:lnTo>
                  <a:lnTo>
                    <a:pt x="6834" y="648"/>
                  </a:lnTo>
                  <a:lnTo>
                    <a:pt x="6786" y="636"/>
                  </a:lnTo>
                  <a:lnTo>
                    <a:pt x="6774" y="642"/>
                  </a:lnTo>
                  <a:lnTo>
                    <a:pt x="6714" y="642"/>
                  </a:lnTo>
                  <a:lnTo>
                    <a:pt x="6696" y="660"/>
                  </a:lnTo>
                  <a:lnTo>
                    <a:pt x="6684" y="666"/>
                  </a:lnTo>
                  <a:lnTo>
                    <a:pt x="6648" y="666"/>
                  </a:lnTo>
                  <a:lnTo>
                    <a:pt x="6630" y="660"/>
                  </a:lnTo>
                  <a:lnTo>
                    <a:pt x="6594" y="660"/>
                  </a:lnTo>
                  <a:lnTo>
                    <a:pt x="6582" y="654"/>
                  </a:lnTo>
                  <a:lnTo>
                    <a:pt x="6576" y="648"/>
                  </a:lnTo>
                  <a:lnTo>
                    <a:pt x="6552" y="636"/>
                  </a:lnTo>
                  <a:lnTo>
                    <a:pt x="6534" y="630"/>
                  </a:lnTo>
                  <a:lnTo>
                    <a:pt x="6522" y="624"/>
                  </a:lnTo>
                  <a:lnTo>
                    <a:pt x="6498" y="624"/>
                  </a:lnTo>
                  <a:lnTo>
                    <a:pt x="6486" y="630"/>
                  </a:lnTo>
                  <a:lnTo>
                    <a:pt x="6474" y="612"/>
                  </a:lnTo>
                  <a:lnTo>
                    <a:pt x="6438" y="612"/>
                  </a:lnTo>
                  <a:lnTo>
                    <a:pt x="6372" y="606"/>
                  </a:lnTo>
                  <a:lnTo>
                    <a:pt x="6408" y="594"/>
                  </a:lnTo>
                  <a:lnTo>
                    <a:pt x="6372" y="570"/>
                  </a:lnTo>
                  <a:lnTo>
                    <a:pt x="6360" y="570"/>
                  </a:lnTo>
                  <a:lnTo>
                    <a:pt x="6324" y="564"/>
                  </a:lnTo>
                  <a:lnTo>
                    <a:pt x="6282" y="558"/>
                  </a:lnTo>
                  <a:lnTo>
                    <a:pt x="6246" y="558"/>
                  </a:lnTo>
                  <a:lnTo>
                    <a:pt x="6228" y="564"/>
                  </a:lnTo>
                  <a:lnTo>
                    <a:pt x="6228" y="594"/>
                  </a:lnTo>
                  <a:lnTo>
                    <a:pt x="6222" y="600"/>
                  </a:lnTo>
                  <a:lnTo>
                    <a:pt x="6192" y="600"/>
                  </a:lnTo>
                  <a:lnTo>
                    <a:pt x="6180" y="594"/>
                  </a:lnTo>
                  <a:lnTo>
                    <a:pt x="6168" y="594"/>
                  </a:lnTo>
                  <a:lnTo>
                    <a:pt x="6186" y="582"/>
                  </a:lnTo>
                  <a:lnTo>
                    <a:pt x="6168" y="570"/>
                  </a:lnTo>
                  <a:lnTo>
                    <a:pt x="6096" y="570"/>
                  </a:lnTo>
                  <a:lnTo>
                    <a:pt x="6114" y="558"/>
                  </a:lnTo>
                  <a:lnTo>
                    <a:pt x="6156" y="558"/>
                  </a:lnTo>
                  <a:lnTo>
                    <a:pt x="6216" y="588"/>
                  </a:lnTo>
                  <a:lnTo>
                    <a:pt x="6216" y="564"/>
                  </a:lnTo>
                  <a:lnTo>
                    <a:pt x="6162" y="540"/>
                  </a:lnTo>
                  <a:lnTo>
                    <a:pt x="6048" y="546"/>
                  </a:lnTo>
                  <a:lnTo>
                    <a:pt x="6048" y="534"/>
                  </a:lnTo>
                  <a:lnTo>
                    <a:pt x="5928" y="540"/>
                  </a:lnTo>
                  <a:lnTo>
                    <a:pt x="5880" y="522"/>
                  </a:lnTo>
                  <a:lnTo>
                    <a:pt x="5862" y="522"/>
                  </a:lnTo>
                  <a:lnTo>
                    <a:pt x="5898" y="546"/>
                  </a:lnTo>
                  <a:lnTo>
                    <a:pt x="5850" y="546"/>
                  </a:lnTo>
                  <a:lnTo>
                    <a:pt x="5838" y="552"/>
                  </a:lnTo>
                  <a:lnTo>
                    <a:pt x="5832" y="552"/>
                  </a:lnTo>
                  <a:lnTo>
                    <a:pt x="5832" y="558"/>
                  </a:lnTo>
                  <a:lnTo>
                    <a:pt x="5844" y="564"/>
                  </a:lnTo>
                  <a:lnTo>
                    <a:pt x="5850" y="570"/>
                  </a:lnTo>
                  <a:lnTo>
                    <a:pt x="5862" y="576"/>
                  </a:lnTo>
                  <a:lnTo>
                    <a:pt x="5892" y="576"/>
                  </a:lnTo>
                  <a:lnTo>
                    <a:pt x="5892" y="582"/>
                  </a:lnTo>
                  <a:lnTo>
                    <a:pt x="5952" y="618"/>
                  </a:lnTo>
                  <a:lnTo>
                    <a:pt x="5904" y="618"/>
                  </a:lnTo>
                  <a:lnTo>
                    <a:pt x="5898" y="612"/>
                  </a:lnTo>
                  <a:lnTo>
                    <a:pt x="5886" y="606"/>
                  </a:lnTo>
                  <a:lnTo>
                    <a:pt x="5874" y="606"/>
                  </a:lnTo>
                  <a:lnTo>
                    <a:pt x="5862" y="600"/>
                  </a:lnTo>
                  <a:lnTo>
                    <a:pt x="5844" y="618"/>
                  </a:lnTo>
                  <a:lnTo>
                    <a:pt x="5868" y="636"/>
                  </a:lnTo>
                  <a:lnTo>
                    <a:pt x="5814" y="630"/>
                  </a:lnTo>
                  <a:lnTo>
                    <a:pt x="5808" y="630"/>
                  </a:lnTo>
                  <a:lnTo>
                    <a:pt x="5802" y="624"/>
                  </a:lnTo>
                  <a:lnTo>
                    <a:pt x="5784" y="618"/>
                  </a:lnTo>
                  <a:lnTo>
                    <a:pt x="5766" y="618"/>
                  </a:lnTo>
                  <a:lnTo>
                    <a:pt x="5754" y="612"/>
                  </a:lnTo>
                  <a:lnTo>
                    <a:pt x="5736" y="606"/>
                  </a:lnTo>
                  <a:lnTo>
                    <a:pt x="5724" y="606"/>
                  </a:lnTo>
                  <a:lnTo>
                    <a:pt x="5712" y="612"/>
                  </a:lnTo>
                  <a:lnTo>
                    <a:pt x="5700" y="612"/>
                  </a:lnTo>
                  <a:lnTo>
                    <a:pt x="5688" y="618"/>
                  </a:lnTo>
                  <a:lnTo>
                    <a:pt x="5682" y="624"/>
                  </a:lnTo>
                  <a:lnTo>
                    <a:pt x="5676" y="624"/>
                  </a:lnTo>
                  <a:lnTo>
                    <a:pt x="5610" y="618"/>
                  </a:lnTo>
                  <a:lnTo>
                    <a:pt x="5604" y="618"/>
                  </a:lnTo>
                  <a:lnTo>
                    <a:pt x="5598" y="612"/>
                  </a:lnTo>
                  <a:lnTo>
                    <a:pt x="5562" y="594"/>
                  </a:lnTo>
                  <a:lnTo>
                    <a:pt x="5556" y="594"/>
                  </a:lnTo>
                  <a:lnTo>
                    <a:pt x="5550" y="588"/>
                  </a:lnTo>
                  <a:lnTo>
                    <a:pt x="5538" y="588"/>
                  </a:lnTo>
                  <a:lnTo>
                    <a:pt x="5538" y="606"/>
                  </a:lnTo>
                  <a:lnTo>
                    <a:pt x="5544" y="612"/>
                  </a:lnTo>
                  <a:lnTo>
                    <a:pt x="5550" y="624"/>
                  </a:lnTo>
                  <a:lnTo>
                    <a:pt x="5556" y="630"/>
                  </a:lnTo>
                  <a:lnTo>
                    <a:pt x="5562" y="642"/>
                  </a:lnTo>
                  <a:lnTo>
                    <a:pt x="5562" y="660"/>
                  </a:lnTo>
                  <a:lnTo>
                    <a:pt x="5556" y="666"/>
                  </a:lnTo>
                  <a:lnTo>
                    <a:pt x="5532" y="660"/>
                  </a:lnTo>
                  <a:lnTo>
                    <a:pt x="5424" y="624"/>
                  </a:lnTo>
                  <a:lnTo>
                    <a:pt x="5412" y="618"/>
                  </a:lnTo>
                  <a:lnTo>
                    <a:pt x="5406" y="618"/>
                  </a:lnTo>
                  <a:lnTo>
                    <a:pt x="5400" y="612"/>
                  </a:lnTo>
                  <a:lnTo>
                    <a:pt x="5394" y="600"/>
                  </a:lnTo>
                  <a:lnTo>
                    <a:pt x="5382" y="594"/>
                  </a:lnTo>
                  <a:lnTo>
                    <a:pt x="5376" y="588"/>
                  </a:lnTo>
                  <a:lnTo>
                    <a:pt x="5376" y="606"/>
                  </a:lnTo>
                  <a:lnTo>
                    <a:pt x="5322" y="588"/>
                  </a:lnTo>
                  <a:lnTo>
                    <a:pt x="5292" y="570"/>
                  </a:lnTo>
                  <a:lnTo>
                    <a:pt x="5298" y="570"/>
                  </a:lnTo>
                  <a:lnTo>
                    <a:pt x="5304" y="576"/>
                  </a:lnTo>
                  <a:lnTo>
                    <a:pt x="5328" y="576"/>
                  </a:lnTo>
                  <a:lnTo>
                    <a:pt x="5340" y="582"/>
                  </a:lnTo>
                  <a:lnTo>
                    <a:pt x="5352" y="582"/>
                  </a:lnTo>
                  <a:lnTo>
                    <a:pt x="5358" y="576"/>
                  </a:lnTo>
                  <a:lnTo>
                    <a:pt x="5358" y="570"/>
                  </a:lnTo>
                  <a:lnTo>
                    <a:pt x="5346" y="564"/>
                  </a:lnTo>
                  <a:lnTo>
                    <a:pt x="5334" y="552"/>
                  </a:lnTo>
                  <a:lnTo>
                    <a:pt x="5292" y="552"/>
                  </a:lnTo>
                  <a:lnTo>
                    <a:pt x="5304" y="540"/>
                  </a:lnTo>
                  <a:lnTo>
                    <a:pt x="5298" y="534"/>
                  </a:lnTo>
                  <a:lnTo>
                    <a:pt x="5286" y="528"/>
                  </a:lnTo>
                  <a:lnTo>
                    <a:pt x="5256" y="528"/>
                  </a:lnTo>
                  <a:lnTo>
                    <a:pt x="5268" y="510"/>
                  </a:lnTo>
                  <a:lnTo>
                    <a:pt x="5262" y="510"/>
                  </a:lnTo>
                  <a:lnTo>
                    <a:pt x="5256" y="504"/>
                  </a:lnTo>
                  <a:lnTo>
                    <a:pt x="5232" y="504"/>
                  </a:lnTo>
                  <a:lnTo>
                    <a:pt x="5220" y="498"/>
                  </a:lnTo>
                  <a:lnTo>
                    <a:pt x="5208" y="498"/>
                  </a:lnTo>
                  <a:lnTo>
                    <a:pt x="5202" y="492"/>
                  </a:lnTo>
                  <a:lnTo>
                    <a:pt x="5190" y="492"/>
                  </a:lnTo>
                  <a:lnTo>
                    <a:pt x="5184" y="486"/>
                  </a:lnTo>
                  <a:lnTo>
                    <a:pt x="5142" y="486"/>
                  </a:lnTo>
                  <a:lnTo>
                    <a:pt x="5130" y="492"/>
                  </a:lnTo>
                  <a:lnTo>
                    <a:pt x="5094" y="492"/>
                  </a:lnTo>
                  <a:lnTo>
                    <a:pt x="5076" y="486"/>
                  </a:lnTo>
                  <a:lnTo>
                    <a:pt x="5070" y="480"/>
                  </a:lnTo>
                  <a:lnTo>
                    <a:pt x="5064" y="480"/>
                  </a:lnTo>
                  <a:lnTo>
                    <a:pt x="5040" y="486"/>
                  </a:lnTo>
                  <a:lnTo>
                    <a:pt x="5040" y="474"/>
                  </a:lnTo>
                  <a:lnTo>
                    <a:pt x="4992" y="468"/>
                  </a:lnTo>
                  <a:lnTo>
                    <a:pt x="4980" y="456"/>
                  </a:lnTo>
                  <a:lnTo>
                    <a:pt x="4974" y="474"/>
                  </a:lnTo>
                  <a:lnTo>
                    <a:pt x="4956" y="480"/>
                  </a:lnTo>
                  <a:lnTo>
                    <a:pt x="4986" y="498"/>
                  </a:lnTo>
                  <a:lnTo>
                    <a:pt x="5010" y="528"/>
                  </a:lnTo>
                  <a:lnTo>
                    <a:pt x="4962" y="522"/>
                  </a:lnTo>
                  <a:lnTo>
                    <a:pt x="4956" y="516"/>
                  </a:lnTo>
                  <a:lnTo>
                    <a:pt x="4890" y="522"/>
                  </a:lnTo>
                  <a:lnTo>
                    <a:pt x="4872" y="528"/>
                  </a:lnTo>
                  <a:lnTo>
                    <a:pt x="4872" y="516"/>
                  </a:lnTo>
                  <a:lnTo>
                    <a:pt x="4824" y="522"/>
                  </a:lnTo>
                  <a:lnTo>
                    <a:pt x="4818" y="510"/>
                  </a:lnTo>
                  <a:lnTo>
                    <a:pt x="4764" y="510"/>
                  </a:lnTo>
                  <a:lnTo>
                    <a:pt x="4728" y="504"/>
                  </a:lnTo>
                  <a:lnTo>
                    <a:pt x="4746" y="480"/>
                  </a:lnTo>
                  <a:lnTo>
                    <a:pt x="4620" y="480"/>
                  </a:lnTo>
                  <a:lnTo>
                    <a:pt x="4608" y="468"/>
                  </a:lnTo>
                  <a:lnTo>
                    <a:pt x="4602" y="474"/>
                  </a:lnTo>
                  <a:lnTo>
                    <a:pt x="4590" y="468"/>
                  </a:lnTo>
                  <a:lnTo>
                    <a:pt x="4542" y="474"/>
                  </a:lnTo>
                  <a:lnTo>
                    <a:pt x="4548" y="486"/>
                  </a:lnTo>
                  <a:lnTo>
                    <a:pt x="4488" y="480"/>
                  </a:lnTo>
                  <a:lnTo>
                    <a:pt x="4476" y="486"/>
                  </a:lnTo>
                  <a:lnTo>
                    <a:pt x="4506" y="498"/>
                  </a:lnTo>
                  <a:lnTo>
                    <a:pt x="4464" y="492"/>
                  </a:lnTo>
                  <a:lnTo>
                    <a:pt x="4464" y="474"/>
                  </a:lnTo>
                  <a:lnTo>
                    <a:pt x="4434" y="456"/>
                  </a:lnTo>
                  <a:lnTo>
                    <a:pt x="4416" y="456"/>
                  </a:lnTo>
                  <a:lnTo>
                    <a:pt x="4428" y="474"/>
                  </a:lnTo>
                  <a:lnTo>
                    <a:pt x="4374" y="474"/>
                  </a:lnTo>
                  <a:lnTo>
                    <a:pt x="4368" y="468"/>
                  </a:lnTo>
                  <a:lnTo>
                    <a:pt x="4356" y="468"/>
                  </a:lnTo>
                  <a:lnTo>
                    <a:pt x="4350" y="456"/>
                  </a:lnTo>
                  <a:lnTo>
                    <a:pt x="4320" y="456"/>
                  </a:lnTo>
                  <a:lnTo>
                    <a:pt x="4296" y="444"/>
                  </a:lnTo>
                  <a:lnTo>
                    <a:pt x="4266" y="468"/>
                  </a:lnTo>
                  <a:lnTo>
                    <a:pt x="4320" y="474"/>
                  </a:lnTo>
                  <a:lnTo>
                    <a:pt x="4332" y="474"/>
                  </a:lnTo>
                  <a:lnTo>
                    <a:pt x="4326" y="480"/>
                  </a:lnTo>
                  <a:lnTo>
                    <a:pt x="4314" y="486"/>
                  </a:lnTo>
                  <a:lnTo>
                    <a:pt x="4308" y="492"/>
                  </a:lnTo>
                  <a:lnTo>
                    <a:pt x="4272" y="492"/>
                  </a:lnTo>
                  <a:lnTo>
                    <a:pt x="4266" y="498"/>
                  </a:lnTo>
                  <a:lnTo>
                    <a:pt x="4254" y="504"/>
                  </a:lnTo>
                  <a:lnTo>
                    <a:pt x="4182" y="504"/>
                  </a:lnTo>
                  <a:lnTo>
                    <a:pt x="4146" y="510"/>
                  </a:lnTo>
                  <a:lnTo>
                    <a:pt x="4134" y="534"/>
                  </a:lnTo>
                  <a:lnTo>
                    <a:pt x="4110" y="528"/>
                  </a:lnTo>
                  <a:lnTo>
                    <a:pt x="4110" y="516"/>
                  </a:lnTo>
                  <a:lnTo>
                    <a:pt x="4116" y="504"/>
                  </a:lnTo>
                  <a:lnTo>
                    <a:pt x="4122" y="498"/>
                  </a:lnTo>
                  <a:lnTo>
                    <a:pt x="4134" y="492"/>
                  </a:lnTo>
                  <a:lnTo>
                    <a:pt x="4152" y="492"/>
                  </a:lnTo>
                  <a:lnTo>
                    <a:pt x="4164" y="480"/>
                  </a:lnTo>
                  <a:lnTo>
                    <a:pt x="4206" y="474"/>
                  </a:lnTo>
                  <a:lnTo>
                    <a:pt x="4248" y="438"/>
                  </a:lnTo>
                  <a:lnTo>
                    <a:pt x="4248" y="426"/>
                  </a:lnTo>
                  <a:lnTo>
                    <a:pt x="4254" y="420"/>
                  </a:lnTo>
                  <a:lnTo>
                    <a:pt x="4266" y="414"/>
                  </a:lnTo>
                  <a:lnTo>
                    <a:pt x="4278" y="414"/>
                  </a:lnTo>
                  <a:lnTo>
                    <a:pt x="4290" y="408"/>
                  </a:lnTo>
                  <a:lnTo>
                    <a:pt x="4302" y="408"/>
                  </a:lnTo>
                  <a:lnTo>
                    <a:pt x="4320" y="402"/>
                  </a:lnTo>
                  <a:lnTo>
                    <a:pt x="4332" y="402"/>
                  </a:lnTo>
                  <a:lnTo>
                    <a:pt x="4344" y="396"/>
                  </a:lnTo>
                  <a:lnTo>
                    <a:pt x="4350" y="390"/>
                  </a:lnTo>
                  <a:lnTo>
                    <a:pt x="4356" y="378"/>
                  </a:lnTo>
                  <a:lnTo>
                    <a:pt x="4350" y="366"/>
                  </a:lnTo>
                  <a:lnTo>
                    <a:pt x="4344" y="360"/>
                  </a:lnTo>
                  <a:lnTo>
                    <a:pt x="4332" y="354"/>
                  </a:lnTo>
                  <a:lnTo>
                    <a:pt x="4326" y="348"/>
                  </a:lnTo>
                  <a:lnTo>
                    <a:pt x="4290" y="348"/>
                  </a:lnTo>
                  <a:lnTo>
                    <a:pt x="4320" y="336"/>
                  </a:lnTo>
                  <a:lnTo>
                    <a:pt x="4314" y="330"/>
                  </a:lnTo>
                  <a:lnTo>
                    <a:pt x="4302" y="324"/>
                  </a:lnTo>
                  <a:lnTo>
                    <a:pt x="4290" y="312"/>
                  </a:lnTo>
                  <a:lnTo>
                    <a:pt x="4284" y="312"/>
                  </a:lnTo>
                  <a:lnTo>
                    <a:pt x="4278" y="318"/>
                  </a:lnTo>
                  <a:lnTo>
                    <a:pt x="4254" y="318"/>
                  </a:lnTo>
                  <a:lnTo>
                    <a:pt x="4248" y="312"/>
                  </a:lnTo>
                  <a:lnTo>
                    <a:pt x="4242" y="300"/>
                  </a:lnTo>
                  <a:lnTo>
                    <a:pt x="4236" y="294"/>
                  </a:lnTo>
                  <a:lnTo>
                    <a:pt x="4194" y="294"/>
                  </a:lnTo>
                  <a:lnTo>
                    <a:pt x="4188" y="300"/>
                  </a:lnTo>
                  <a:lnTo>
                    <a:pt x="4182" y="300"/>
                  </a:lnTo>
                  <a:lnTo>
                    <a:pt x="4128" y="288"/>
                  </a:lnTo>
                  <a:lnTo>
                    <a:pt x="3990" y="282"/>
                  </a:lnTo>
                  <a:lnTo>
                    <a:pt x="3990" y="300"/>
                  </a:lnTo>
                  <a:lnTo>
                    <a:pt x="3924" y="300"/>
                  </a:lnTo>
                  <a:lnTo>
                    <a:pt x="3942" y="282"/>
                  </a:lnTo>
                  <a:lnTo>
                    <a:pt x="3942" y="276"/>
                  </a:lnTo>
                  <a:lnTo>
                    <a:pt x="3936" y="270"/>
                  </a:lnTo>
                  <a:lnTo>
                    <a:pt x="3912" y="264"/>
                  </a:lnTo>
                  <a:lnTo>
                    <a:pt x="3882" y="264"/>
                  </a:lnTo>
                  <a:lnTo>
                    <a:pt x="3852" y="270"/>
                  </a:lnTo>
                  <a:lnTo>
                    <a:pt x="3840" y="270"/>
                  </a:lnTo>
                  <a:lnTo>
                    <a:pt x="3780" y="264"/>
                  </a:lnTo>
                  <a:lnTo>
                    <a:pt x="3792" y="264"/>
                  </a:lnTo>
                  <a:lnTo>
                    <a:pt x="3810" y="258"/>
                  </a:lnTo>
                  <a:lnTo>
                    <a:pt x="3822" y="258"/>
                  </a:lnTo>
                  <a:lnTo>
                    <a:pt x="3834" y="252"/>
                  </a:lnTo>
                  <a:lnTo>
                    <a:pt x="3840" y="252"/>
                  </a:lnTo>
                  <a:lnTo>
                    <a:pt x="3840" y="246"/>
                  </a:lnTo>
                  <a:lnTo>
                    <a:pt x="3834" y="240"/>
                  </a:lnTo>
                  <a:lnTo>
                    <a:pt x="3822" y="240"/>
                  </a:lnTo>
                  <a:lnTo>
                    <a:pt x="3804" y="234"/>
                  </a:lnTo>
                  <a:lnTo>
                    <a:pt x="3762" y="234"/>
                  </a:lnTo>
                  <a:lnTo>
                    <a:pt x="3720" y="228"/>
                  </a:lnTo>
                  <a:lnTo>
                    <a:pt x="3714" y="240"/>
                  </a:lnTo>
                  <a:lnTo>
                    <a:pt x="3684" y="240"/>
                  </a:lnTo>
                  <a:lnTo>
                    <a:pt x="3672" y="246"/>
                  </a:lnTo>
                  <a:lnTo>
                    <a:pt x="3660" y="246"/>
                  </a:lnTo>
                  <a:lnTo>
                    <a:pt x="3648" y="252"/>
                  </a:lnTo>
                  <a:lnTo>
                    <a:pt x="3648" y="258"/>
                  </a:lnTo>
                  <a:lnTo>
                    <a:pt x="3654" y="270"/>
                  </a:lnTo>
                  <a:lnTo>
                    <a:pt x="3678" y="282"/>
                  </a:lnTo>
                  <a:lnTo>
                    <a:pt x="3696" y="294"/>
                  </a:lnTo>
                  <a:lnTo>
                    <a:pt x="3708" y="294"/>
                  </a:lnTo>
                  <a:lnTo>
                    <a:pt x="3714" y="300"/>
                  </a:lnTo>
                  <a:lnTo>
                    <a:pt x="3720" y="300"/>
                  </a:lnTo>
                  <a:lnTo>
                    <a:pt x="3576" y="294"/>
                  </a:lnTo>
                  <a:lnTo>
                    <a:pt x="3630" y="312"/>
                  </a:lnTo>
                  <a:lnTo>
                    <a:pt x="3576" y="324"/>
                  </a:lnTo>
                  <a:lnTo>
                    <a:pt x="3564" y="330"/>
                  </a:lnTo>
                  <a:lnTo>
                    <a:pt x="3534" y="336"/>
                  </a:lnTo>
                  <a:lnTo>
                    <a:pt x="3498" y="342"/>
                  </a:lnTo>
                  <a:lnTo>
                    <a:pt x="3474" y="342"/>
                  </a:lnTo>
                  <a:lnTo>
                    <a:pt x="3468" y="336"/>
                  </a:lnTo>
                  <a:lnTo>
                    <a:pt x="3474" y="324"/>
                  </a:lnTo>
                  <a:lnTo>
                    <a:pt x="3486" y="312"/>
                  </a:lnTo>
                  <a:lnTo>
                    <a:pt x="3420" y="312"/>
                  </a:lnTo>
                  <a:lnTo>
                    <a:pt x="3408" y="318"/>
                  </a:lnTo>
                  <a:lnTo>
                    <a:pt x="3390" y="318"/>
                  </a:lnTo>
                  <a:lnTo>
                    <a:pt x="3378" y="324"/>
                  </a:lnTo>
                  <a:lnTo>
                    <a:pt x="3366" y="336"/>
                  </a:lnTo>
                  <a:lnTo>
                    <a:pt x="3348" y="336"/>
                  </a:lnTo>
                  <a:lnTo>
                    <a:pt x="3318" y="342"/>
                  </a:lnTo>
                  <a:lnTo>
                    <a:pt x="3276" y="342"/>
                  </a:lnTo>
                  <a:lnTo>
                    <a:pt x="3246" y="348"/>
                  </a:lnTo>
                  <a:lnTo>
                    <a:pt x="3234" y="354"/>
                  </a:lnTo>
                  <a:lnTo>
                    <a:pt x="3216" y="354"/>
                  </a:lnTo>
                  <a:lnTo>
                    <a:pt x="3204" y="360"/>
                  </a:lnTo>
                  <a:lnTo>
                    <a:pt x="3186" y="360"/>
                  </a:lnTo>
                  <a:lnTo>
                    <a:pt x="3180" y="366"/>
                  </a:lnTo>
                  <a:lnTo>
                    <a:pt x="3174" y="366"/>
                  </a:lnTo>
                  <a:lnTo>
                    <a:pt x="3132" y="396"/>
                  </a:lnTo>
                  <a:lnTo>
                    <a:pt x="3114" y="396"/>
                  </a:lnTo>
                  <a:lnTo>
                    <a:pt x="3108" y="402"/>
                  </a:lnTo>
                  <a:lnTo>
                    <a:pt x="3102" y="402"/>
                  </a:lnTo>
                  <a:lnTo>
                    <a:pt x="3096" y="408"/>
                  </a:lnTo>
                  <a:lnTo>
                    <a:pt x="3102" y="414"/>
                  </a:lnTo>
                  <a:lnTo>
                    <a:pt x="3120" y="426"/>
                  </a:lnTo>
                  <a:lnTo>
                    <a:pt x="3132" y="438"/>
                  </a:lnTo>
                  <a:lnTo>
                    <a:pt x="3150" y="444"/>
                  </a:lnTo>
                  <a:lnTo>
                    <a:pt x="3156" y="450"/>
                  </a:lnTo>
                  <a:lnTo>
                    <a:pt x="3162" y="450"/>
                  </a:lnTo>
                  <a:lnTo>
                    <a:pt x="3120" y="462"/>
                  </a:lnTo>
                  <a:lnTo>
                    <a:pt x="3096" y="474"/>
                  </a:lnTo>
                  <a:lnTo>
                    <a:pt x="2994" y="474"/>
                  </a:lnTo>
                  <a:lnTo>
                    <a:pt x="2988" y="480"/>
                  </a:lnTo>
                  <a:lnTo>
                    <a:pt x="2952" y="468"/>
                  </a:lnTo>
                  <a:lnTo>
                    <a:pt x="2934" y="474"/>
                  </a:lnTo>
                  <a:lnTo>
                    <a:pt x="2880" y="474"/>
                  </a:lnTo>
                  <a:lnTo>
                    <a:pt x="2874" y="480"/>
                  </a:lnTo>
                  <a:lnTo>
                    <a:pt x="2874" y="498"/>
                  </a:lnTo>
                  <a:lnTo>
                    <a:pt x="2880" y="510"/>
                  </a:lnTo>
                  <a:lnTo>
                    <a:pt x="2892" y="522"/>
                  </a:lnTo>
                  <a:lnTo>
                    <a:pt x="2898" y="522"/>
                  </a:lnTo>
                  <a:lnTo>
                    <a:pt x="2904" y="528"/>
                  </a:lnTo>
                  <a:lnTo>
                    <a:pt x="2910" y="540"/>
                  </a:lnTo>
                  <a:lnTo>
                    <a:pt x="2916" y="546"/>
                  </a:lnTo>
                  <a:lnTo>
                    <a:pt x="2922" y="546"/>
                  </a:lnTo>
                  <a:lnTo>
                    <a:pt x="2928" y="552"/>
                  </a:lnTo>
                  <a:lnTo>
                    <a:pt x="2940" y="552"/>
                  </a:lnTo>
                  <a:lnTo>
                    <a:pt x="2952" y="558"/>
                  </a:lnTo>
                  <a:lnTo>
                    <a:pt x="2964" y="558"/>
                  </a:lnTo>
                  <a:lnTo>
                    <a:pt x="2976" y="564"/>
                  </a:lnTo>
                  <a:lnTo>
                    <a:pt x="2994" y="564"/>
                  </a:lnTo>
                  <a:lnTo>
                    <a:pt x="3012" y="570"/>
                  </a:lnTo>
                  <a:lnTo>
                    <a:pt x="3024" y="570"/>
                  </a:lnTo>
                  <a:lnTo>
                    <a:pt x="3036" y="576"/>
                  </a:lnTo>
                  <a:lnTo>
                    <a:pt x="3042" y="576"/>
                  </a:lnTo>
                  <a:lnTo>
                    <a:pt x="3054" y="588"/>
                  </a:lnTo>
                  <a:lnTo>
                    <a:pt x="3054" y="594"/>
                  </a:lnTo>
                  <a:lnTo>
                    <a:pt x="3060" y="600"/>
                  </a:lnTo>
                  <a:lnTo>
                    <a:pt x="3030" y="600"/>
                  </a:lnTo>
                  <a:lnTo>
                    <a:pt x="3012" y="606"/>
                  </a:lnTo>
                  <a:lnTo>
                    <a:pt x="3000" y="606"/>
                  </a:lnTo>
                  <a:lnTo>
                    <a:pt x="2964" y="588"/>
                  </a:lnTo>
                  <a:lnTo>
                    <a:pt x="2928" y="576"/>
                  </a:lnTo>
                  <a:lnTo>
                    <a:pt x="2904" y="570"/>
                  </a:lnTo>
                  <a:lnTo>
                    <a:pt x="2886" y="564"/>
                  </a:lnTo>
                  <a:lnTo>
                    <a:pt x="2862" y="564"/>
                  </a:lnTo>
                  <a:lnTo>
                    <a:pt x="2844" y="558"/>
                  </a:lnTo>
                  <a:lnTo>
                    <a:pt x="2802" y="558"/>
                  </a:lnTo>
                  <a:lnTo>
                    <a:pt x="2796" y="564"/>
                  </a:lnTo>
                  <a:lnTo>
                    <a:pt x="2796" y="576"/>
                  </a:lnTo>
                  <a:lnTo>
                    <a:pt x="2802" y="582"/>
                  </a:lnTo>
                  <a:lnTo>
                    <a:pt x="2808" y="582"/>
                  </a:lnTo>
                  <a:lnTo>
                    <a:pt x="2820" y="594"/>
                  </a:lnTo>
                  <a:lnTo>
                    <a:pt x="2784" y="594"/>
                  </a:lnTo>
                  <a:lnTo>
                    <a:pt x="2772" y="582"/>
                  </a:lnTo>
                  <a:lnTo>
                    <a:pt x="2754" y="582"/>
                  </a:lnTo>
                  <a:lnTo>
                    <a:pt x="2748" y="576"/>
                  </a:lnTo>
                  <a:lnTo>
                    <a:pt x="2724" y="576"/>
                  </a:lnTo>
                  <a:lnTo>
                    <a:pt x="2724" y="582"/>
                  </a:lnTo>
                  <a:lnTo>
                    <a:pt x="2730" y="600"/>
                  </a:lnTo>
                  <a:lnTo>
                    <a:pt x="2736" y="612"/>
                  </a:lnTo>
                  <a:lnTo>
                    <a:pt x="2748" y="618"/>
                  </a:lnTo>
                  <a:lnTo>
                    <a:pt x="2766" y="624"/>
                  </a:lnTo>
                  <a:lnTo>
                    <a:pt x="2802" y="624"/>
                  </a:lnTo>
                  <a:lnTo>
                    <a:pt x="2820" y="630"/>
                  </a:lnTo>
                  <a:lnTo>
                    <a:pt x="2844" y="630"/>
                  </a:lnTo>
                  <a:lnTo>
                    <a:pt x="2856" y="636"/>
                  </a:lnTo>
                  <a:lnTo>
                    <a:pt x="2862" y="648"/>
                  </a:lnTo>
                  <a:lnTo>
                    <a:pt x="2874" y="654"/>
                  </a:lnTo>
                  <a:lnTo>
                    <a:pt x="2844" y="654"/>
                  </a:lnTo>
                  <a:lnTo>
                    <a:pt x="2838" y="648"/>
                  </a:lnTo>
                  <a:lnTo>
                    <a:pt x="2826" y="642"/>
                  </a:lnTo>
                  <a:lnTo>
                    <a:pt x="2772" y="642"/>
                  </a:lnTo>
                  <a:lnTo>
                    <a:pt x="2760" y="636"/>
                  </a:lnTo>
                  <a:lnTo>
                    <a:pt x="2730" y="636"/>
                  </a:lnTo>
                  <a:lnTo>
                    <a:pt x="2724" y="624"/>
                  </a:lnTo>
                  <a:lnTo>
                    <a:pt x="2700" y="624"/>
                  </a:lnTo>
                  <a:lnTo>
                    <a:pt x="2694" y="606"/>
                  </a:lnTo>
                  <a:lnTo>
                    <a:pt x="2664" y="594"/>
                  </a:lnTo>
                  <a:lnTo>
                    <a:pt x="2670" y="588"/>
                  </a:lnTo>
                  <a:lnTo>
                    <a:pt x="2682" y="582"/>
                  </a:lnTo>
                  <a:lnTo>
                    <a:pt x="2688" y="576"/>
                  </a:lnTo>
                  <a:lnTo>
                    <a:pt x="2688" y="564"/>
                  </a:lnTo>
                  <a:lnTo>
                    <a:pt x="2658" y="534"/>
                  </a:lnTo>
                  <a:lnTo>
                    <a:pt x="2646" y="528"/>
                  </a:lnTo>
                  <a:lnTo>
                    <a:pt x="2616" y="528"/>
                  </a:lnTo>
                  <a:lnTo>
                    <a:pt x="2628" y="534"/>
                  </a:lnTo>
                  <a:lnTo>
                    <a:pt x="2652" y="558"/>
                  </a:lnTo>
                  <a:lnTo>
                    <a:pt x="2640" y="570"/>
                  </a:lnTo>
                  <a:lnTo>
                    <a:pt x="2616" y="582"/>
                  </a:lnTo>
                  <a:lnTo>
                    <a:pt x="2604" y="582"/>
                  </a:lnTo>
                  <a:lnTo>
                    <a:pt x="2586" y="624"/>
                  </a:lnTo>
                  <a:lnTo>
                    <a:pt x="2658" y="660"/>
                  </a:lnTo>
                  <a:lnTo>
                    <a:pt x="2676" y="660"/>
                  </a:lnTo>
                  <a:lnTo>
                    <a:pt x="2676" y="696"/>
                  </a:lnTo>
                  <a:lnTo>
                    <a:pt x="2670" y="708"/>
                  </a:lnTo>
                  <a:lnTo>
                    <a:pt x="2670" y="720"/>
                  </a:lnTo>
                  <a:lnTo>
                    <a:pt x="2676" y="738"/>
                  </a:lnTo>
                  <a:lnTo>
                    <a:pt x="2712" y="744"/>
                  </a:lnTo>
                  <a:lnTo>
                    <a:pt x="2712" y="768"/>
                  </a:lnTo>
                  <a:lnTo>
                    <a:pt x="2772" y="780"/>
                  </a:lnTo>
                  <a:lnTo>
                    <a:pt x="2778" y="780"/>
                  </a:lnTo>
                  <a:lnTo>
                    <a:pt x="2784" y="774"/>
                  </a:lnTo>
                  <a:lnTo>
                    <a:pt x="2796" y="774"/>
                  </a:lnTo>
                  <a:lnTo>
                    <a:pt x="2814" y="768"/>
                  </a:lnTo>
                  <a:lnTo>
                    <a:pt x="2850" y="768"/>
                  </a:lnTo>
                  <a:lnTo>
                    <a:pt x="2868" y="774"/>
                  </a:lnTo>
                  <a:lnTo>
                    <a:pt x="2874" y="780"/>
                  </a:lnTo>
                  <a:lnTo>
                    <a:pt x="2886" y="786"/>
                  </a:lnTo>
                  <a:lnTo>
                    <a:pt x="2904" y="786"/>
                  </a:lnTo>
                  <a:lnTo>
                    <a:pt x="2916" y="792"/>
                  </a:lnTo>
                  <a:lnTo>
                    <a:pt x="2952" y="804"/>
                  </a:lnTo>
                  <a:lnTo>
                    <a:pt x="2976" y="828"/>
                  </a:lnTo>
                  <a:lnTo>
                    <a:pt x="2976" y="834"/>
                  </a:lnTo>
                  <a:lnTo>
                    <a:pt x="2964" y="834"/>
                  </a:lnTo>
                  <a:lnTo>
                    <a:pt x="2958" y="840"/>
                  </a:lnTo>
                  <a:lnTo>
                    <a:pt x="2946" y="840"/>
                  </a:lnTo>
                  <a:lnTo>
                    <a:pt x="2940" y="846"/>
                  </a:lnTo>
                  <a:lnTo>
                    <a:pt x="2946" y="852"/>
                  </a:lnTo>
                  <a:lnTo>
                    <a:pt x="2958" y="858"/>
                  </a:lnTo>
                  <a:lnTo>
                    <a:pt x="2976" y="876"/>
                  </a:lnTo>
                  <a:lnTo>
                    <a:pt x="3024" y="876"/>
                  </a:lnTo>
                  <a:lnTo>
                    <a:pt x="3012" y="882"/>
                  </a:lnTo>
                  <a:lnTo>
                    <a:pt x="3006" y="882"/>
                  </a:lnTo>
                  <a:lnTo>
                    <a:pt x="2994" y="888"/>
                  </a:lnTo>
                  <a:lnTo>
                    <a:pt x="2970" y="888"/>
                  </a:lnTo>
                  <a:lnTo>
                    <a:pt x="2958" y="882"/>
                  </a:lnTo>
                  <a:lnTo>
                    <a:pt x="2952" y="876"/>
                  </a:lnTo>
                  <a:lnTo>
                    <a:pt x="2940" y="870"/>
                  </a:lnTo>
                  <a:lnTo>
                    <a:pt x="2940" y="858"/>
                  </a:lnTo>
                  <a:lnTo>
                    <a:pt x="2928" y="834"/>
                  </a:lnTo>
                  <a:lnTo>
                    <a:pt x="2916" y="822"/>
                  </a:lnTo>
                  <a:lnTo>
                    <a:pt x="2892" y="810"/>
                  </a:lnTo>
                  <a:lnTo>
                    <a:pt x="2886" y="804"/>
                  </a:lnTo>
                  <a:lnTo>
                    <a:pt x="2880" y="804"/>
                  </a:lnTo>
                  <a:lnTo>
                    <a:pt x="2874" y="798"/>
                  </a:lnTo>
                  <a:lnTo>
                    <a:pt x="2874" y="786"/>
                  </a:lnTo>
                  <a:lnTo>
                    <a:pt x="2868" y="780"/>
                  </a:lnTo>
                  <a:lnTo>
                    <a:pt x="2844" y="780"/>
                  </a:lnTo>
                  <a:lnTo>
                    <a:pt x="2832" y="786"/>
                  </a:lnTo>
                  <a:lnTo>
                    <a:pt x="2814" y="786"/>
                  </a:lnTo>
                  <a:lnTo>
                    <a:pt x="2802" y="792"/>
                  </a:lnTo>
                  <a:lnTo>
                    <a:pt x="2778" y="792"/>
                  </a:lnTo>
                  <a:lnTo>
                    <a:pt x="2760" y="810"/>
                  </a:lnTo>
                  <a:lnTo>
                    <a:pt x="2766" y="816"/>
                  </a:lnTo>
                  <a:lnTo>
                    <a:pt x="2772" y="828"/>
                  </a:lnTo>
                  <a:lnTo>
                    <a:pt x="2784" y="834"/>
                  </a:lnTo>
                  <a:lnTo>
                    <a:pt x="2802" y="852"/>
                  </a:lnTo>
                  <a:lnTo>
                    <a:pt x="2814" y="858"/>
                  </a:lnTo>
                  <a:lnTo>
                    <a:pt x="2814" y="864"/>
                  </a:lnTo>
                  <a:lnTo>
                    <a:pt x="2790" y="888"/>
                  </a:lnTo>
                  <a:lnTo>
                    <a:pt x="2784" y="888"/>
                  </a:lnTo>
                  <a:lnTo>
                    <a:pt x="2778" y="930"/>
                  </a:lnTo>
                  <a:lnTo>
                    <a:pt x="2736" y="948"/>
                  </a:lnTo>
                  <a:lnTo>
                    <a:pt x="2736" y="954"/>
                  </a:lnTo>
                  <a:lnTo>
                    <a:pt x="2730" y="966"/>
                  </a:lnTo>
                  <a:lnTo>
                    <a:pt x="2724" y="972"/>
                  </a:lnTo>
                  <a:lnTo>
                    <a:pt x="2694" y="972"/>
                  </a:lnTo>
                  <a:lnTo>
                    <a:pt x="2682" y="966"/>
                  </a:lnTo>
                  <a:lnTo>
                    <a:pt x="2652" y="966"/>
                  </a:lnTo>
                  <a:lnTo>
                    <a:pt x="2592" y="960"/>
                  </a:lnTo>
                  <a:lnTo>
                    <a:pt x="2586" y="960"/>
                  </a:lnTo>
                  <a:lnTo>
                    <a:pt x="2580" y="954"/>
                  </a:lnTo>
                  <a:lnTo>
                    <a:pt x="2568" y="948"/>
                  </a:lnTo>
                  <a:lnTo>
                    <a:pt x="2556" y="948"/>
                  </a:lnTo>
                  <a:lnTo>
                    <a:pt x="2544" y="936"/>
                  </a:lnTo>
                  <a:lnTo>
                    <a:pt x="2598" y="936"/>
                  </a:lnTo>
                  <a:lnTo>
                    <a:pt x="2616" y="942"/>
                  </a:lnTo>
                  <a:lnTo>
                    <a:pt x="2640" y="924"/>
                  </a:lnTo>
                  <a:lnTo>
                    <a:pt x="2652" y="924"/>
                  </a:lnTo>
                  <a:lnTo>
                    <a:pt x="2664" y="930"/>
                  </a:lnTo>
                  <a:lnTo>
                    <a:pt x="2682" y="930"/>
                  </a:lnTo>
                  <a:lnTo>
                    <a:pt x="2694" y="924"/>
                  </a:lnTo>
                  <a:lnTo>
                    <a:pt x="2694" y="906"/>
                  </a:lnTo>
                  <a:lnTo>
                    <a:pt x="2700" y="894"/>
                  </a:lnTo>
                  <a:lnTo>
                    <a:pt x="2700" y="882"/>
                  </a:lnTo>
                  <a:lnTo>
                    <a:pt x="2724" y="876"/>
                  </a:lnTo>
                  <a:lnTo>
                    <a:pt x="2724" y="852"/>
                  </a:lnTo>
                  <a:lnTo>
                    <a:pt x="2712" y="852"/>
                  </a:lnTo>
                  <a:lnTo>
                    <a:pt x="2718" y="846"/>
                  </a:lnTo>
                  <a:lnTo>
                    <a:pt x="2724" y="834"/>
                  </a:lnTo>
                  <a:lnTo>
                    <a:pt x="2724" y="822"/>
                  </a:lnTo>
                  <a:lnTo>
                    <a:pt x="2718" y="816"/>
                  </a:lnTo>
                  <a:lnTo>
                    <a:pt x="2712" y="816"/>
                  </a:lnTo>
                  <a:lnTo>
                    <a:pt x="2700" y="810"/>
                  </a:lnTo>
                  <a:lnTo>
                    <a:pt x="2682" y="810"/>
                  </a:lnTo>
                  <a:lnTo>
                    <a:pt x="2664" y="804"/>
                  </a:lnTo>
                  <a:lnTo>
                    <a:pt x="2652" y="804"/>
                  </a:lnTo>
                  <a:lnTo>
                    <a:pt x="2634" y="786"/>
                  </a:lnTo>
                  <a:lnTo>
                    <a:pt x="2634" y="744"/>
                  </a:lnTo>
                  <a:lnTo>
                    <a:pt x="2628" y="732"/>
                  </a:lnTo>
                  <a:lnTo>
                    <a:pt x="2616" y="720"/>
                  </a:lnTo>
                  <a:lnTo>
                    <a:pt x="2604" y="714"/>
                  </a:lnTo>
                  <a:lnTo>
                    <a:pt x="2598" y="702"/>
                  </a:lnTo>
                  <a:lnTo>
                    <a:pt x="2592" y="696"/>
                  </a:lnTo>
                  <a:lnTo>
                    <a:pt x="2586" y="660"/>
                  </a:lnTo>
                  <a:lnTo>
                    <a:pt x="2520" y="624"/>
                  </a:lnTo>
                  <a:lnTo>
                    <a:pt x="2532" y="612"/>
                  </a:lnTo>
                  <a:lnTo>
                    <a:pt x="2544" y="588"/>
                  </a:lnTo>
                  <a:lnTo>
                    <a:pt x="2544" y="576"/>
                  </a:lnTo>
                  <a:lnTo>
                    <a:pt x="2538" y="564"/>
                  </a:lnTo>
                  <a:lnTo>
                    <a:pt x="2514" y="540"/>
                  </a:lnTo>
                  <a:lnTo>
                    <a:pt x="2496" y="540"/>
                  </a:lnTo>
                  <a:lnTo>
                    <a:pt x="2484" y="534"/>
                  </a:lnTo>
                  <a:lnTo>
                    <a:pt x="2472" y="534"/>
                  </a:lnTo>
                  <a:lnTo>
                    <a:pt x="2340" y="522"/>
                  </a:lnTo>
                  <a:lnTo>
                    <a:pt x="2328" y="552"/>
                  </a:lnTo>
                  <a:lnTo>
                    <a:pt x="2346" y="570"/>
                  </a:lnTo>
                  <a:lnTo>
                    <a:pt x="2334" y="600"/>
                  </a:lnTo>
                  <a:lnTo>
                    <a:pt x="2280" y="624"/>
                  </a:lnTo>
                  <a:lnTo>
                    <a:pt x="2268" y="654"/>
                  </a:lnTo>
                  <a:lnTo>
                    <a:pt x="2304" y="660"/>
                  </a:lnTo>
                  <a:lnTo>
                    <a:pt x="2334" y="708"/>
                  </a:lnTo>
                  <a:lnTo>
                    <a:pt x="2322" y="726"/>
                  </a:lnTo>
                  <a:lnTo>
                    <a:pt x="2352" y="750"/>
                  </a:lnTo>
                  <a:lnTo>
                    <a:pt x="2388" y="744"/>
                  </a:lnTo>
                  <a:lnTo>
                    <a:pt x="2394" y="750"/>
                  </a:lnTo>
                  <a:lnTo>
                    <a:pt x="2400" y="762"/>
                  </a:lnTo>
                  <a:lnTo>
                    <a:pt x="2412" y="768"/>
                  </a:lnTo>
                  <a:lnTo>
                    <a:pt x="2418" y="774"/>
                  </a:lnTo>
                  <a:lnTo>
                    <a:pt x="2430" y="780"/>
                  </a:lnTo>
                  <a:lnTo>
                    <a:pt x="2472" y="780"/>
                  </a:lnTo>
                  <a:lnTo>
                    <a:pt x="2466" y="840"/>
                  </a:lnTo>
                  <a:lnTo>
                    <a:pt x="2448" y="816"/>
                  </a:lnTo>
                  <a:lnTo>
                    <a:pt x="2430" y="828"/>
                  </a:lnTo>
                  <a:lnTo>
                    <a:pt x="2418" y="822"/>
                  </a:lnTo>
                  <a:lnTo>
                    <a:pt x="2388" y="804"/>
                  </a:lnTo>
                  <a:lnTo>
                    <a:pt x="2352" y="792"/>
                  </a:lnTo>
                  <a:lnTo>
                    <a:pt x="2328" y="780"/>
                  </a:lnTo>
                  <a:lnTo>
                    <a:pt x="2268" y="780"/>
                  </a:lnTo>
                  <a:lnTo>
                    <a:pt x="2250" y="762"/>
                  </a:lnTo>
                  <a:lnTo>
                    <a:pt x="2244" y="780"/>
                  </a:lnTo>
                  <a:lnTo>
                    <a:pt x="2220" y="756"/>
                  </a:lnTo>
                  <a:lnTo>
                    <a:pt x="2214" y="756"/>
                  </a:lnTo>
                  <a:lnTo>
                    <a:pt x="2208" y="750"/>
                  </a:lnTo>
                  <a:lnTo>
                    <a:pt x="2196" y="744"/>
                  </a:lnTo>
                  <a:lnTo>
                    <a:pt x="2178" y="744"/>
                  </a:lnTo>
                  <a:lnTo>
                    <a:pt x="2154" y="732"/>
                  </a:lnTo>
                  <a:lnTo>
                    <a:pt x="2130" y="732"/>
                  </a:lnTo>
                  <a:lnTo>
                    <a:pt x="2118" y="738"/>
                  </a:lnTo>
                  <a:lnTo>
                    <a:pt x="2088" y="738"/>
                  </a:lnTo>
                  <a:lnTo>
                    <a:pt x="2076" y="732"/>
                  </a:lnTo>
                  <a:lnTo>
                    <a:pt x="2022" y="732"/>
                  </a:lnTo>
                  <a:lnTo>
                    <a:pt x="2016" y="738"/>
                  </a:lnTo>
                  <a:lnTo>
                    <a:pt x="2010" y="738"/>
                  </a:lnTo>
                  <a:lnTo>
                    <a:pt x="2004" y="744"/>
                  </a:lnTo>
                  <a:lnTo>
                    <a:pt x="2004" y="750"/>
                  </a:lnTo>
                  <a:lnTo>
                    <a:pt x="2016" y="762"/>
                  </a:lnTo>
                  <a:lnTo>
                    <a:pt x="2028" y="768"/>
                  </a:lnTo>
                  <a:lnTo>
                    <a:pt x="2040" y="780"/>
                  </a:lnTo>
                  <a:lnTo>
                    <a:pt x="2046" y="780"/>
                  </a:lnTo>
                  <a:lnTo>
                    <a:pt x="2022" y="810"/>
                  </a:lnTo>
                  <a:lnTo>
                    <a:pt x="2010" y="798"/>
                  </a:lnTo>
                  <a:lnTo>
                    <a:pt x="2010" y="828"/>
                  </a:lnTo>
                  <a:lnTo>
                    <a:pt x="1998" y="828"/>
                  </a:lnTo>
                  <a:lnTo>
                    <a:pt x="1986" y="822"/>
                  </a:lnTo>
                  <a:lnTo>
                    <a:pt x="1980" y="822"/>
                  </a:lnTo>
                  <a:lnTo>
                    <a:pt x="1974" y="816"/>
                  </a:lnTo>
                  <a:lnTo>
                    <a:pt x="1974" y="786"/>
                  </a:lnTo>
                  <a:lnTo>
                    <a:pt x="1968" y="780"/>
                  </a:lnTo>
                  <a:lnTo>
                    <a:pt x="1950" y="780"/>
                  </a:lnTo>
                  <a:lnTo>
                    <a:pt x="1938" y="786"/>
                  </a:lnTo>
                  <a:lnTo>
                    <a:pt x="1920" y="792"/>
                  </a:lnTo>
                  <a:lnTo>
                    <a:pt x="1908" y="804"/>
                  </a:lnTo>
                  <a:lnTo>
                    <a:pt x="1884" y="816"/>
                  </a:lnTo>
                  <a:lnTo>
                    <a:pt x="1866" y="816"/>
                  </a:lnTo>
                  <a:lnTo>
                    <a:pt x="1842" y="804"/>
                  </a:lnTo>
                  <a:lnTo>
                    <a:pt x="1824" y="804"/>
                  </a:lnTo>
                  <a:lnTo>
                    <a:pt x="1800" y="810"/>
                  </a:lnTo>
                  <a:lnTo>
                    <a:pt x="1782" y="816"/>
                  </a:lnTo>
                  <a:lnTo>
                    <a:pt x="1764" y="828"/>
                  </a:lnTo>
                  <a:lnTo>
                    <a:pt x="1752" y="834"/>
                  </a:lnTo>
                  <a:lnTo>
                    <a:pt x="1746" y="840"/>
                  </a:lnTo>
                  <a:lnTo>
                    <a:pt x="1680" y="840"/>
                  </a:lnTo>
                  <a:lnTo>
                    <a:pt x="1692" y="816"/>
                  </a:lnTo>
                  <a:lnTo>
                    <a:pt x="1692" y="780"/>
                  </a:lnTo>
                  <a:lnTo>
                    <a:pt x="1680" y="780"/>
                  </a:lnTo>
                  <a:lnTo>
                    <a:pt x="1668" y="786"/>
                  </a:lnTo>
                  <a:lnTo>
                    <a:pt x="1650" y="792"/>
                  </a:lnTo>
                  <a:lnTo>
                    <a:pt x="1638" y="792"/>
                  </a:lnTo>
                  <a:lnTo>
                    <a:pt x="1626" y="804"/>
                  </a:lnTo>
                  <a:lnTo>
                    <a:pt x="1626" y="816"/>
                  </a:lnTo>
                  <a:lnTo>
                    <a:pt x="1632" y="822"/>
                  </a:lnTo>
                  <a:lnTo>
                    <a:pt x="1632" y="828"/>
                  </a:lnTo>
                  <a:lnTo>
                    <a:pt x="1608" y="834"/>
                  </a:lnTo>
                  <a:lnTo>
                    <a:pt x="1608" y="810"/>
                  </a:lnTo>
                  <a:lnTo>
                    <a:pt x="1584" y="816"/>
                  </a:lnTo>
                  <a:lnTo>
                    <a:pt x="1530" y="822"/>
                  </a:lnTo>
                  <a:lnTo>
                    <a:pt x="1488" y="852"/>
                  </a:lnTo>
                  <a:lnTo>
                    <a:pt x="1440" y="858"/>
                  </a:lnTo>
                  <a:lnTo>
                    <a:pt x="1452" y="876"/>
                  </a:lnTo>
                  <a:lnTo>
                    <a:pt x="1440" y="876"/>
                  </a:lnTo>
                  <a:lnTo>
                    <a:pt x="1428" y="870"/>
                  </a:lnTo>
                  <a:lnTo>
                    <a:pt x="1422" y="870"/>
                  </a:lnTo>
                  <a:lnTo>
                    <a:pt x="1410" y="876"/>
                  </a:lnTo>
                  <a:lnTo>
                    <a:pt x="1404" y="882"/>
                  </a:lnTo>
                  <a:lnTo>
                    <a:pt x="1404" y="924"/>
                  </a:lnTo>
                  <a:lnTo>
                    <a:pt x="1332" y="930"/>
                  </a:lnTo>
                  <a:lnTo>
                    <a:pt x="1326" y="924"/>
                  </a:lnTo>
                  <a:lnTo>
                    <a:pt x="1314" y="918"/>
                  </a:lnTo>
                  <a:lnTo>
                    <a:pt x="1308" y="912"/>
                  </a:lnTo>
                  <a:lnTo>
                    <a:pt x="1266" y="912"/>
                  </a:lnTo>
                  <a:lnTo>
                    <a:pt x="1260" y="906"/>
                  </a:lnTo>
                  <a:lnTo>
                    <a:pt x="1260" y="876"/>
                  </a:lnTo>
                  <a:lnTo>
                    <a:pt x="1266" y="870"/>
                  </a:lnTo>
                  <a:lnTo>
                    <a:pt x="1266" y="864"/>
                  </a:lnTo>
                  <a:lnTo>
                    <a:pt x="1272" y="858"/>
                  </a:lnTo>
                  <a:lnTo>
                    <a:pt x="1284" y="864"/>
                  </a:lnTo>
                  <a:lnTo>
                    <a:pt x="1344" y="864"/>
                  </a:lnTo>
                  <a:lnTo>
                    <a:pt x="1332" y="858"/>
                  </a:lnTo>
                  <a:lnTo>
                    <a:pt x="1326" y="846"/>
                  </a:lnTo>
                  <a:lnTo>
                    <a:pt x="1314" y="840"/>
                  </a:lnTo>
                  <a:lnTo>
                    <a:pt x="1302" y="828"/>
                  </a:lnTo>
                  <a:lnTo>
                    <a:pt x="1290" y="822"/>
                  </a:lnTo>
                  <a:lnTo>
                    <a:pt x="1278" y="810"/>
                  </a:lnTo>
                  <a:lnTo>
                    <a:pt x="1152" y="810"/>
                  </a:lnTo>
                  <a:lnTo>
                    <a:pt x="1164" y="822"/>
                  </a:lnTo>
                  <a:lnTo>
                    <a:pt x="1188" y="822"/>
                  </a:lnTo>
                  <a:lnTo>
                    <a:pt x="1200" y="828"/>
                  </a:lnTo>
                  <a:lnTo>
                    <a:pt x="1200" y="846"/>
                  </a:lnTo>
                  <a:lnTo>
                    <a:pt x="1194" y="864"/>
                  </a:lnTo>
                  <a:lnTo>
                    <a:pt x="1194" y="876"/>
                  </a:lnTo>
                  <a:lnTo>
                    <a:pt x="1188" y="894"/>
                  </a:lnTo>
                  <a:lnTo>
                    <a:pt x="1188" y="918"/>
                  </a:lnTo>
                  <a:lnTo>
                    <a:pt x="1194" y="918"/>
                  </a:lnTo>
                  <a:lnTo>
                    <a:pt x="1206" y="924"/>
                  </a:lnTo>
                  <a:lnTo>
                    <a:pt x="1230" y="924"/>
                  </a:lnTo>
                  <a:lnTo>
                    <a:pt x="1236" y="930"/>
                  </a:lnTo>
                  <a:lnTo>
                    <a:pt x="1242" y="930"/>
                  </a:lnTo>
                  <a:lnTo>
                    <a:pt x="1236" y="966"/>
                  </a:lnTo>
                  <a:lnTo>
                    <a:pt x="1248" y="996"/>
                  </a:lnTo>
                  <a:lnTo>
                    <a:pt x="1212" y="972"/>
                  </a:lnTo>
                  <a:lnTo>
                    <a:pt x="1194" y="996"/>
                  </a:lnTo>
                  <a:lnTo>
                    <a:pt x="1188" y="966"/>
                  </a:lnTo>
                  <a:lnTo>
                    <a:pt x="1116" y="948"/>
                  </a:lnTo>
                  <a:lnTo>
                    <a:pt x="1086" y="984"/>
                  </a:lnTo>
                  <a:lnTo>
                    <a:pt x="1062" y="984"/>
                  </a:lnTo>
                  <a:lnTo>
                    <a:pt x="1056" y="996"/>
                  </a:lnTo>
                  <a:lnTo>
                    <a:pt x="1044" y="1002"/>
                  </a:lnTo>
                  <a:lnTo>
                    <a:pt x="1038" y="1008"/>
                  </a:lnTo>
                  <a:lnTo>
                    <a:pt x="1026" y="1014"/>
                  </a:lnTo>
                  <a:lnTo>
                    <a:pt x="1014" y="1014"/>
                  </a:lnTo>
                  <a:lnTo>
                    <a:pt x="1002" y="1020"/>
                  </a:lnTo>
                  <a:lnTo>
                    <a:pt x="1002" y="1032"/>
                  </a:lnTo>
                  <a:lnTo>
                    <a:pt x="1008" y="1038"/>
                  </a:lnTo>
                  <a:lnTo>
                    <a:pt x="1020" y="1044"/>
                  </a:lnTo>
                  <a:lnTo>
                    <a:pt x="1032" y="1056"/>
                  </a:lnTo>
                  <a:lnTo>
                    <a:pt x="1044" y="1062"/>
                  </a:lnTo>
                  <a:lnTo>
                    <a:pt x="1050" y="1068"/>
                  </a:lnTo>
                  <a:lnTo>
                    <a:pt x="1062" y="1074"/>
                  </a:lnTo>
                  <a:lnTo>
                    <a:pt x="1080" y="1104"/>
                  </a:lnTo>
                  <a:lnTo>
                    <a:pt x="1050" y="1086"/>
                  </a:lnTo>
                  <a:lnTo>
                    <a:pt x="1038" y="1092"/>
                  </a:lnTo>
                  <a:lnTo>
                    <a:pt x="1032" y="1098"/>
                  </a:lnTo>
                  <a:lnTo>
                    <a:pt x="1020" y="1098"/>
                  </a:lnTo>
                  <a:lnTo>
                    <a:pt x="1008" y="1092"/>
                  </a:lnTo>
                  <a:lnTo>
                    <a:pt x="996" y="1092"/>
                  </a:lnTo>
                  <a:lnTo>
                    <a:pt x="978" y="1086"/>
                  </a:lnTo>
                  <a:lnTo>
                    <a:pt x="966" y="1080"/>
                  </a:lnTo>
                  <a:lnTo>
                    <a:pt x="948" y="1080"/>
                  </a:lnTo>
                  <a:lnTo>
                    <a:pt x="936" y="1074"/>
                  </a:lnTo>
                  <a:lnTo>
                    <a:pt x="924" y="1074"/>
                  </a:lnTo>
                  <a:lnTo>
                    <a:pt x="918" y="1068"/>
                  </a:lnTo>
                  <a:lnTo>
                    <a:pt x="918" y="1056"/>
                  </a:lnTo>
                  <a:lnTo>
                    <a:pt x="906" y="1050"/>
                  </a:lnTo>
                  <a:lnTo>
                    <a:pt x="888" y="1050"/>
                  </a:lnTo>
                  <a:lnTo>
                    <a:pt x="864" y="1062"/>
                  </a:lnTo>
                  <a:lnTo>
                    <a:pt x="858" y="1068"/>
                  </a:lnTo>
                  <a:lnTo>
                    <a:pt x="840" y="1068"/>
                  </a:lnTo>
                  <a:lnTo>
                    <a:pt x="882" y="1104"/>
                  </a:lnTo>
                  <a:lnTo>
                    <a:pt x="900" y="1104"/>
                  </a:lnTo>
                  <a:lnTo>
                    <a:pt x="912" y="1110"/>
                  </a:lnTo>
                  <a:lnTo>
                    <a:pt x="924" y="1110"/>
                  </a:lnTo>
                  <a:lnTo>
                    <a:pt x="936" y="1116"/>
                  </a:lnTo>
                  <a:lnTo>
                    <a:pt x="942" y="1116"/>
                  </a:lnTo>
                  <a:lnTo>
                    <a:pt x="942" y="1122"/>
                  </a:lnTo>
                  <a:lnTo>
                    <a:pt x="936" y="1134"/>
                  </a:lnTo>
                  <a:lnTo>
                    <a:pt x="924" y="1140"/>
                  </a:lnTo>
                  <a:lnTo>
                    <a:pt x="918" y="1146"/>
                  </a:lnTo>
                  <a:lnTo>
                    <a:pt x="852" y="1128"/>
                  </a:lnTo>
                  <a:lnTo>
                    <a:pt x="840" y="1122"/>
                  </a:lnTo>
                  <a:lnTo>
                    <a:pt x="834" y="1116"/>
                  </a:lnTo>
                  <a:lnTo>
                    <a:pt x="822" y="1110"/>
                  </a:lnTo>
                  <a:lnTo>
                    <a:pt x="762" y="1110"/>
                  </a:lnTo>
                  <a:lnTo>
                    <a:pt x="756" y="1104"/>
                  </a:lnTo>
                  <a:lnTo>
                    <a:pt x="756" y="1056"/>
                  </a:lnTo>
                  <a:lnTo>
                    <a:pt x="738" y="1044"/>
                  </a:lnTo>
                  <a:lnTo>
                    <a:pt x="750" y="1032"/>
                  </a:lnTo>
                  <a:lnTo>
                    <a:pt x="756" y="1020"/>
                  </a:lnTo>
                  <a:lnTo>
                    <a:pt x="756" y="1002"/>
                  </a:lnTo>
                  <a:lnTo>
                    <a:pt x="738" y="990"/>
                  </a:lnTo>
                  <a:lnTo>
                    <a:pt x="702" y="978"/>
                  </a:lnTo>
                  <a:lnTo>
                    <a:pt x="672" y="972"/>
                  </a:lnTo>
                  <a:lnTo>
                    <a:pt x="660" y="966"/>
                  </a:lnTo>
                  <a:lnTo>
                    <a:pt x="630" y="948"/>
                  </a:lnTo>
                  <a:lnTo>
                    <a:pt x="606" y="930"/>
                  </a:lnTo>
                  <a:lnTo>
                    <a:pt x="594" y="912"/>
                  </a:lnTo>
                  <a:lnTo>
                    <a:pt x="630" y="912"/>
                  </a:lnTo>
                  <a:lnTo>
                    <a:pt x="630" y="924"/>
                  </a:lnTo>
                  <a:lnTo>
                    <a:pt x="642" y="924"/>
                  </a:lnTo>
                  <a:lnTo>
                    <a:pt x="654" y="930"/>
                  </a:lnTo>
                  <a:lnTo>
                    <a:pt x="672" y="930"/>
                  </a:lnTo>
                  <a:lnTo>
                    <a:pt x="690" y="936"/>
                  </a:lnTo>
                  <a:lnTo>
                    <a:pt x="720" y="936"/>
                  </a:lnTo>
                  <a:lnTo>
                    <a:pt x="732" y="942"/>
                  </a:lnTo>
                  <a:lnTo>
                    <a:pt x="738" y="954"/>
                  </a:lnTo>
                  <a:lnTo>
                    <a:pt x="762" y="966"/>
                  </a:lnTo>
                  <a:lnTo>
                    <a:pt x="816" y="966"/>
                  </a:lnTo>
                  <a:lnTo>
                    <a:pt x="846" y="972"/>
                  </a:lnTo>
                  <a:lnTo>
                    <a:pt x="858" y="972"/>
                  </a:lnTo>
                  <a:lnTo>
                    <a:pt x="870" y="978"/>
                  </a:lnTo>
                  <a:lnTo>
                    <a:pt x="894" y="984"/>
                  </a:lnTo>
                  <a:lnTo>
                    <a:pt x="930" y="990"/>
                  </a:lnTo>
                  <a:lnTo>
                    <a:pt x="978" y="984"/>
                  </a:lnTo>
                  <a:lnTo>
                    <a:pt x="1026" y="972"/>
                  </a:lnTo>
                  <a:lnTo>
                    <a:pt x="1062" y="954"/>
                  </a:lnTo>
                  <a:lnTo>
                    <a:pt x="1080" y="936"/>
                  </a:lnTo>
                  <a:lnTo>
                    <a:pt x="1074" y="912"/>
                  </a:lnTo>
                  <a:lnTo>
                    <a:pt x="1032" y="870"/>
                  </a:lnTo>
                  <a:lnTo>
                    <a:pt x="1014" y="858"/>
                  </a:lnTo>
                  <a:lnTo>
                    <a:pt x="996" y="852"/>
                  </a:lnTo>
                  <a:lnTo>
                    <a:pt x="948" y="840"/>
                  </a:lnTo>
                  <a:lnTo>
                    <a:pt x="900" y="822"/>
                  </a:lnTo>
                  <a:lnTo>
                    <a:pt x="828" y="798"/>
                  </a:lnTo>
                  <a:lnTo>
                    <a:pt x="792" y="780"/>
                  </a:lnTo>
                  <a:lnTo>
                    <a:pt x="756" y="774"/>
                  </a:lnTo>
                  <a:lnTo>
                    <a:pt x="624" y="774"/>
                  </a:lnTo>
                  <a:lnTo>
                    <a:pt x="612" y="756"/>
                  </a:lnTo>
                  <a:lnTo>
                    <a:pt x="588" y="762"/>
                  </a:lnTo>
                  <a:lnTo>
                    <a:pt x="552" y="744"/>
                  </a:lnTo>
                  <a:lnTo>
                    <a:pt x="588" y="738"/>
                  </a:lnTo>
                  <a:lnTo>
                    <a:pt x="606" y="726"/>
                  </a:lnTo>
                  <a:lnTo>
                    <a:pt x="600" y="726"/>
                  </a:lnTo>
                  <a:lnTo>
                    <a:pt x="594" y="720"/>
                  </a:lnTo>
                  <a:lnTo>
                    <a:pt x="582" y="720"/>
                  </a:lnTo>
                  <a:lnTo>
                    <a:pt x="564" y="714"/>
                  </a:lnTo>
                  <a:lnTo>
                    <a:pt x="546" y="714"/>
                  </a:lnTo>
                  <a:lnTo>
                    <a:pt x="534" y="708"/>
                  </a:lnTo>
                  <a:lnTo>
                    <a:pt x="522" y="720"/>
                  </a:lnTo>
                  <a:lnTo>
                    <a:pt x="522" y="726"/>
                  </a:lnTo>
                  <a:lnTo>
                    <a:pt x="516" y="732"/>
                  </a:lnTo>
                  <a:lnTo>
                    <a:pt x="498" y="732"/>
                  </a:lnTo>
                  <a:lnTo>
                    <a:pt x="486" y="744"/>
                  </a:lnTo>
                  <a:lnTo>
                    <a:pt x="450" y="744"/>
                  </a:lnTo>
                  <a:lnTo>
                    <a:pt x="444" y="756"/>
                  </a:lnTo>
                  <a:lnTo>
                    <a:pt x="420" y="762"/>
                  </a:lnTo>
                  <a:lnTo>
                    <a:pt x="420" y="768"/>
                  </a:lnTo>
                  <a:lnTo>
                    <a:pt x="414" y="780"/>
                  </a:lnTo>
                  <a:lnTo>
                    <a:pt x="390" y="780"/>
                  </a:lnTo>
                  <a:lnTo>
                    <a:pt x="384" y="792"/>
                  </a:lnTo>
                  <a:lnTo>
                    <a:pt x="396" y="804"/>
                  </a:lnTo>
                  <a:lnTo>
                    <a:pt x="396" y="810"/>
                  </a:lnTo>
                  <a:lnTo>
                    <a:pt x="378" y="810"/>
                  </a:lnTo>
                  <a:lnTo>
                    <a:pt x="378" y="822"/>
                  </a:lnTo>
                  <a:lnTo>
                    <a:pt x="384" y="834"/>
                  </a:lnTo>
                  <a:lnTo>
                    <a:pt x="384" y="840"/>
                  </a:lnTo>
                  <a:lnTo>
                    <a:pt x="390" y="846"/>
                  </a:lnTo>
                  <a:lnTo>
                    <a:pt x="396" y="846"/>
                  </a:lnTo>
                  <a:lnTo>
                    <a:pt x="402" y="840"/>
                  </a:lnTo>
                  <a:lnTo>
                    <a:pt x="420" y="840"/>
                  </a:lnTo>
                  <a:lnTo>
                    <a:pt x="468" y="888"/>
                  </a:lnTo>
                  <a:lnTo>
                    <a:pt x="468" y="900"/>
                  </a:lnTo>
                  <a:lnTo>
                    <a:pt x="462" y="900"/>
                  </a:lnTo>
                  <a:lnTo>
                    <a:pt x="450" y="906"/>
                  </a:lnTo>
                  <a:lnTo>
                    <a:pt x="444" y="906"/>
                  </a:lnTo>
                  <a:lnTo>
                    <a:pt x="444" y="918"/>
                  </a:lnTo>
                  <a:lnTo>
                    <a:pt x="438" y="918"/>
                  </a:lnTo>
                  <a:lnTo>
                    <a:pt x="426" y="924"/>
                  </a:lnTo>
                  <a:lnTo>
                    <a:pt x="420" y="930"/>
                  </a:lnTo>
                  <a:lnTo>
                    <a:pt x="438" y="948"/>
                  </a:lnTo>
                  <a:lnTo>
                    <a:pt x="450" y="954"/>
                  </a:lnTo>
                  <a:lnTo>
                    <a:pt x="456" y="966"/>
                  </a:lnTo>
                  <a:lnTo>
                    <a:pt x="468" y="972"/>
                  </a:lnTo>
                  <a:lnTo>
                    <a:pt x="492" y="996"/>
                  </a:lnTo>
                  <a:lnTo>
                    <a:pt x="504" y="1002"/>
                  </a:lnTo>
                  <a:lnTo>
                    <a:pt x="510" y="1008"/>
                  </a:lnTo>
                  <a:lnTo>
                    <a:pt x="510" y="1014"/>
                  </a:lnTo>
                  <a:lnTo>
                    <a:pt x="504" y="1020"/>
                  </a:lnTo>
                  <a:lnTo>
                    <a:pt x="492" y="1020"/>
                  </a:lnTo>
                  <a:lnTo>
                    <a:pt x="480" y="1014"/>
                  </a:lnTo>
                  <a:lnTo>
                    <a:pt x="474" y="1014"/>
                  </a:lnTo>
                  <a:lnTo>
                    <a:pt x="468" y="1044"/>
                  </a:lnTo>
                  <a:lnTo>
                    <a:pt x="480" y="1056"/>
                  </a:lnTo>
                  <a:lnTo>
                    <a:pt x="480" y="1068"/>
                  </a:lnTo>
                  <a:lnTo>
                    <a:pt x="492" y="1068"/>
                  </a:lnTo>
                  <a:lnTo>
                    <a:pt x="498" y="1074"/>
                  </a:lnTo>
                  <a:lnTo>
                    <a:pt x="504" y="1074"/>
                  </a:lnTo>
                  <a:lnTo>
                    <a:pt x="510" y="1080"/>
                  </a:lnTo>
                  <a:lnTo>
                    <a:pt x="510" y="1086"/>
                  </a:lnTo>
                  <a:lnTo>
                    <a:pt x="504" y="1092"/>
                  </a:lnTo>
                  <a:lnTo>
                    <a:pt x="498" y="1104"/>
                  </a:lnTo>
                  <a:lnTo>
                    <a:pt x="522" y="1110"/>
                  </a:lnTo>
                  <a:lnTo>
                    <a:pt x="534" y="1116"/>
                  </a:lnTo>
                  <a:lnTo>
                    <a:pt x="540" y="1122"/>
                  </a:lnTo>
                  <a:lnTo>
                    <a:pt x="540" y="1128"/>
                  </a:lnTo>
                  <a:lnTo>
                    <a:pt x="516" y="1152"/>
                  </a:lnTo>
                  <a:lnTo>
                    <a:pt x="510" y="1152"/>
                  </a:lnTo>
                  <a:lnTo>
                    <a:pt x="582" y="1188"/>
                  </a:lnTo>
                  <a:lnTo>
                    <a:pt x="588" y="1200"/>
                  </a:lnTo>
                  <a:lnTo>
                    <a:pt x="594" y="1206"/>
                  </a:lnTo>
                  <a:lnTo>
                    <a:pt x="600" y="1218"/>
                  </a:lnTo>
                  <a:lnTo>
                    <a:pt x="600" y="1230"/>
                  </a:lnTo>
                  <a:lnTo>
                    <a:pt x="594" y="1236"/>
                  </a:lnTo>
                  <a:lnTo>
                    <a:pt x="588" y="1248"/>
                  </a:lnTo>
                  <a:lnTo>
                    <a:pt x="552" y="1284"/>
                  </a:lnTo>
                  <a:lnTo>
                    <a:pt x="546" y="1284"/>
                  </a:lnTo>
                  <a:lnTo>
                    <a:pt x="486" y="1344"/>
                  </a:lnTo>
                  <a:lnTo>
                    <a:pt x="426" y="1374"/>
                  </a:lnTo>
                  <a:lnTo>
                    <a:pt x="432" y="1386"/>
                  </a:lnTo>
                  <a:lnTo>
                    <a:pt x="462" y="1368"/>
                  </a:lnTo>
                  <a:lnTo>
                    <a:pt x="468" y="1386"/>
                  </a:lnTo>
                  <a:lnTo>
                    <a:pt x="480" y="1398"/>
                  </a:lnTo>
                  <a:lnTo>
                    <a:pt x="492" y="1404"/>
                  </a:lnTo>
                  <a:lnTo>
                    <a:pt x="498" y="1410"/>
                  </a:lnTo>
                  <a:lnTo>
                    <a:pt x="546" y="1410"/>
                  </a:lnTo>
                  <a:lnTo>
                    <a:pt x="558" y="1428"/>
                  </a:lnTo>
                  <a:lnTo>
                    <a:pt x="546" y="1428"/>
                  </a:lnTo>
                  <a:lnTo>
                    <a:pt x="534" y="1422"/>
                  </a:lnTo>
                  <a:lnTo>
                    <a:pt x="504" y="1422"/>
                  </a:lnTo>
                  <a:lnTo>
                    <a:pt x="492" y="1434"/>
                  </a:lnTo>
                  <a:lnTo>
                    <a:pt x="492" y="1440"/>
                  </a:lnTo>
                  <a:lnTo>
                    <a:pt x="456" y="1440"/>
                  </a:lnTo>
                  <a:lnTo>
                    <a:pt x="450" y="1470"/>
                  </a:lnTo>
                  <a:lnTo>
                    <a:pt x="438" y="1470"/>
                  </a:lnTo>
                  <a:lnTo>
                    <a:pt x="432" y="1482"/>
                  </a:lnTo>
                  <a:lnTo>
                    <a:pt x="438" y="1494"/>
                  </a:lnTo>
                  <a:lnTo>
                    <a:pt x="432" y="1500"/>
                  </a:lnTo>
                  <a:lnTo>
                    <a:pt x="426" y="1500"/>
                  </a:lnTo>
                  <a:lnTo>
                    <a:pt x="414" y="1512"/>
                  </a:lnTo>
                  <a:lnTo>
                    <a:pt x="414" y="1530"/>
                  </a:lnTo>
                  <a:lnTo>
                    <a:pt x="432" y="1536"/>
                  </a:lnTo>
                  <a:lnTo>
                    <a:pt x="420" y="1560"/>
                  </a:lnTo>
                  <a:lnTo>
                    <a:pt x="432" y="1566"/>
                  </a:lnTo>
                  <a:lnTo>
                    <a:pt x="444" y="1584"/>
                  </a:lnTo>
                  <a:lnTo>
                    <a:pt x="426" y="1596"/>
                  </a:lnTo>
                  <a:lnTo>
                    <a:pt x="426" y="1608"/>
                  </a:lnTo>
                  <a:lnTo>
                    <a:pt x="432" y="1608"/>
                  </a:lnTo>
                  <a:lnTo>
                    <a:pt x="444" y="1620"/>
                  </a:lnTo>
                  <a:lnTo>
                    <a:pt x="456" y="1626"/>
                  </a:lnTo>
                  <a:lnTo>
                    <a:pt x="462" y="1632"/>
                  </a:lnTo>
                  <a:lnTo>
                    <a:pt x="462" y="1638"/>
                  </a:lnTo>
                  <a:lnTo>
                    <a:pt x="444" y="1638"/>
                  </a:lnTo>
                  <a:lnTo>
                    <a:pt x="438" y="1656"/>
                  </a:lnTo>
                  <a:lnTo>
                    <a:pt x="462" y="1662"/>
                  </a:lnTo>
                  <a:lnTo>
                    <a:pt x="468" y="1668"/>
                  </a:lnTo>
                  <a:lnTo>
                    <a:pt x="474" y="1680"/>
                  </a:lnTo>
                  <a:lnTo>
                    <a:pt x="486" y="1692"/>
                  </a:lnTo>
                  <a:lnTo>
                    <a:pt x="486" y="1716"/>
                  </a:lnTo>
                  <a:lnTo>
                    <a:pt x="510" y="1716"/>
                  </a:lnTo>
                  <a:lnTo>
                    <a:pt x="516" y="1722"/>
                  </a:lnTo>
                  <a:lnTo>
                    <a:pt x="516" y="1728"/>
                  </a:lnTo>
                  <a:lnTo>
                    <a:pt x="528" y="1722"/>
                  </a:lnTo>
                  <a:lnTo>
                    <a:pt x="564" y="1728"/>
                  </a:lnTo>
                  <a:lnTo>
                    <a:pt x="570" y="1746"/>
                  </a:lnTo>
                  <a:lnTo>
                    <a:pt x="600" y="1728"/>
                  </a:lnTo>
                  <a:lnTo>
                    <a:pt x="606" y="1728"/>
                  </a:lnTo>
                  <a:lnTo>
                    <a:pt x="612" y="1734"/>
                  </a:lnTo>
                  <a:lnTo>
                    <a:pt x="648" y="1752"/>
                  </a:lnTo>
                  <a:lnTo>
                    <a:pt x="654" y="1758"/>
                  </a:lnTo>
                  <a:lnTo>
                    <a:pt x="654" y="1770"/>
                  </a:lnTo>
                  <a:lnTo>
                    <a:pt x="648" y="1776"/>
                  </a:lnTo>
                  <a:lnTo>
                    <a:pt x="660" y="1794"/>
                  </a:lnTo>
                  <a:lnTo>
                    <a:pt x="654" y="1812"/>
                  </a:lnTo>
                  <a:lnTo>
                    <a:pt x="660" y="1818"/>
                  </a:lnTo>
                  <a:lnTo>
                    <a:pt x="672" y="1824"/>
                  </a:lnTo>
                  <a:lnTo>
                    <a:pt x="690" y="1842"/>
                  </a:lnTo>
                  <a:lnTo>
                    <a:pt x="690" y="1854"/>
                  </a:lnTo>
                  <a:lnTo>
                    <a:pt x="720" y="1866"/>
                  </a:lnTo>
                  <a:lnTo>
                    <a:pt x="720" y="1890"/>
                  </a:lnTo>
                  <a:lnTo>
                    <a:pt x="756" y="1890"/>
                  </a:lnTo>
                  <a:lnTo>
                    <a:pt x="762" y="1896"/>
                  </a:lnTo>
                  <a:lnTo>
                    <a:pt x="768" y="1896"/>
                  </a:lnTo>
                  <a:lnTo>
                    <a:pt x="768" y="1902"/>
                  </a:lnTo>
                  <a:lnTo>
                    <a:pt x="762" y="1908"/>
                  </a:lnTo>
                  <a:lnTo>
                    <a:pt x="786" y="1920"/>
                  </a:lnTo>
                  <a:lnTo>
                    <a:pt x="774" y="1926"/>
                  </a:lnTo>
                  <a:lnTo>
                    <a:pt x="768" y="1938"/>
                  </a:lnTo>
                  <a:lnTo>
                    <a:pt x="744" y="1950"/>
                  </a:lnTo>
                  <a:lnTo>
                    <a:pt x="738" y="1950"/>
                  </a:lnTo>
                  <a:lnTo>
                    <a:pt x="732" y="1944"/>
                  </a:lnTo>
                  <a:lnTo>
                    <a:pt x="726" y="1944"/>
                  </a:lnTo>
                  <a:lnTo>
                    <a:pt x="726" y="1938"/>
                  </a:lnTo>
                  <a:lnTo>
                    <a:pt x="702" y="1938"/>
                  </a:lnTo>
                  <a:lnTo>
                    <a:pt x="696" y="1944"/>
                  </a:lnTo>
                  <a:lnTo>
                    <a:pt x="696" y="1950"/>
                  </a:lnTo>
                  <a:lnTo>
                    <a:pt x="720" y="1974"/>
                  </a:lnTo>
                  <a:lnTo>
                    <a:pt x="720" y="1992"/>
                  </a:lnTo>
                  <a:lnTo>
                    <a:pt x="726" y="1998"/>
                  </a:lnTo>
                  <a:lnTo>
                    <a:pt x="732" y="2010"/>
                  </a:lnTo>
                  <a:lnTo>
                    <a:pt x="732" y="2028"/>
                  </a:lnTo>
                  <a:lnTo>
                    <a:pt x="720" y="2028"/>
                  </a:lnTo>
                  <a:lnTo>
                    <a:pt x="714" y="2022"/>
                  </a:lnTo>
                  <a:lnTo>
                    <a:pt x="708" y="2022"/>
                  </a:lnTo>
                  <a:lnTo>
                    <a:pt x="720" y="2028"/>
                  </a:lnTo>
                  <a:lnTo>
                    <a:pt x="768" y="2028"/>
                  </a:lnTo>
                  <a:lnTo>
                    <a:pt x="774" y="2022"/>
                  </a:lnTo>
                  <a:lnTo>
                    <a:pt x="774" y="2010"/>
                  </a:lnTo>
                  <a:lnTo>
                    <a:pt x="804" y="2010"/>
                  </a:lnTo>
                  <a:lnTo>
                    <a:pt x="816" y="2004"/>
                  </a:lnTo>
                  <a:lnTo>
                    <a:pt x="864" y="2004"/>
                  </a:lnTo>
                  <a:lnTo>
                    <a:pt x="870" y="2022"/>
                  </a:lnTo>
                  <a:lnTo>
                    <a:pt x="876" y="2022"/>
                  </a:lnTo>
                  <a:lnTo>
                    <a:pt x="882" y="2028"/>
                  </a:lnTo>
                  <a:lnTo>
                    <a:pt x="894" y="2034"/>
                  </a:lnTo>
                  <a:lnTo>
                    <a:pt x="900" y="2034"/>
                  </a:lnTo>
                  <a:lnTo>
                    <a:pt x="900" y="2046"/>
                  </a:lnTo>
                  <a:lnTo>
                    <a:pt x="894" y="2052"/>
                  </a:lnTo>
                  <a:lnTo>
                    <a:pt x="888" y="2052"/>
                  </a:lnTo>
                  <a:lnTo>
                    <a:pt x="894" y="2070"/>
                  </a:lnTo>
                  <a:lnTo>
                    <a:pt x="894" y="2088"/>
                  </a:lnTo>
                  <a:lnTo>
                    <a:pt x="930" y="2088"/>
                  </a:lnTo>
                  <a:lnTo>
                    <a:pt x="972" y="2106"/>
                  </a:lnTo>
                  <a:lnTo>
                    <a:pt x="984" y="2154"/>
                  </a:lnTo>
                  <a:lnTo>
                    <a:pt x="990" y="2154"/>
                  </a:lnTo>
                  <a:lnTo>
                    <a:pt x="1014" y="2148"/>
                  </a:lnTo>
                  <a:lnTo>
                    <a:pt x="1020" y="2154"/>
                  </a:lnTo>
                  <a:lnTo>
                    <a:pt x="1032" y="2154"/>
                  </a:lnTo>
                  <a:lnTo>
                    <a:pt x="1038" y="2160"/>
                  </a:lnTo>
                  <a:lnTo>
                    <a:pt x="1086" y="2160"/>
                  </a:lnTo>
                  <a:lnTo>
                    <a:pt x="1092" y="2166"/>
                  </a:lnTo>
                  <a:lnTo>
                    <a:pt x="1092" y="2160"/>
                  </a:lnTo>
                  <a:lnTo>
                    <a:pt x="1098" y="2154"/>
                  </a:lnTo>
                  <a:lnTo>
                    <a:pt x="1110" y="2154"/>
                  </a:lnTo>
                  <a:lnTo>
                    <a:pt x="1116" y="2166"/>
                  </a:lnTo>
                  <a:lnTo>
                    <a:pt x="1140" y="2190"/>
                  </a:lnTo>
                  <a:lnTo>
                    <a:pt x="1152" y="2184"/>
                  </a:lnTo>
                  <a:lnTo>
                    <a:pt x="1170" y="2184"/>
                  </a:lnTo>
                  <a:lnTo>
                    <a:pt x="1176" y="2190"/>
                  </a:lnTo>
                  <a:lnTo>
                    <a:pt x="1188" y="2196"/>
                  </a:lnTo>
                  <a:lnTo>
                    <a:pt x="1230" y="2196"/>
                  </a:lnTo>
                  <a:lnTo>
                    <a:pt x="1230" y="2202"/>
                  </a:lnTo>
                  <a:lnTo>
                    <a:pt x="1236" y="2208"/>
                  </a:lnTo>
                  <a:lnTo>
                    <a:pt x="1254" y="2220"/>
                  </a:lnTo>
                  <a:lnTo>
                    <a:pt x="1278" y="2220"/>
                  </a:lnTo>
                  <a:lnTo>
                    <a:pt x="1284" y="2226"/>
                  </a:lnTo>
                  <a:lnTo>
                    <a:pt x="1284" y="2250"/>
                  </a:lnTo>
                  <a:lnTo>
                    <a:pt x="1266" y="2262"/>
                  </a:lnTo>
                  <a:lnTo>
                    <a:pt x="1272" y="2262"/>
                  </a:lnTo>
                  <a:lnTo>
                    <a:pt x="1278" y="2268"/>
                  </a:lnTo>
                  <a:lnTo>
                    <a:pt x="1284" y="2268"/>
                  </a:lnTo>
                  <a:lnTo>
                    <a:pt x="1290" y="2274"/>
                  </a:lnTo>
                  <a:lnTo>
                    <a:pt x="1284" y="2280"/>
                  </a:lnTo>
                  <a:lnTo>
                    <a:pt x="1266" y="2280"/>
                  </a:lnTo>
                  <a:lnTo>
                    <a:pt x="1260" y="2286"/>
                  </a:lnTo>
                  <a:lnTo>
                    <a:pt x="1272" y="2298"/>
                  </a:lnTo>
                  <a:lnTo>
                    <a:pt x="1284" y="2304"/>
                  </a:lnTo>
                  <a:lnTo>
                    <a:pt x="1284" y="2316"/>
                  </a:lnTo>
                  <a:lnTo>
                    <a:pt x="1290" y="2328"/>
                  </a:lnTo>
                  <a:lnTo>
                    <a:pt x="1290" y="2334"/>
                  </a:lnTo>
                  <a:lnTo>
                    <a:pt x="1278" y="2346"/>
                  </a:lnTo>
                  <a:lnTo>
                    <a:pt x="1266" y="2346"/>
                  </a:lnTo>
                  <a:lnTo>
                    <a:pt x="1254" y="2352"/>
                  </a:lnTo>
                  <a:lnTo>
                    <a:pt x="1224" y="2352"/>
                  </a:lnTo>
                  <a:lnTo>
                    <a:pt x="1212" y="2364"/>
                  </a:lnTo>
                  <a:lnTo>
                    <a:pt x="1212" y="2370"/>
                  </a:lnTo>
                  <a:lnTo>
                    <a:pt x="1206" y="2376"/>
                  </a:lnTo>
                  <a:lnTo>
                    <a:pt x="1188" y="2376"/>
                  </a:lnTo>
                  <a:lnTo>
                    <a:pt x="1188" y="2412"/>
                  </a:lnTo>
                  <a:lnTo>
                    <a:pt x="1194" y="2412"/>
                  </a:lnTo>
                  <a:lnTo>
                    <a:pt x="1200" y="2406"/>
                  </a:lnTo>
                  <a:lnTo>
                    <a:pt x="1212" y="2406"/>
                  </a:lnTo>
                  <a:lnTo>
                    <a:pt x="1224" y="2400"/>
                  </a:lnTo>
                  <a:lnTo>
                    <a:pt x="1254" y="2400"/>
                  </a:lnTo>
                  <a:lnTo>
                    <a:pt x="1254" y="2412"/>
                  </a:lnTo>
                  <a:lnTo>
                    <a:pt x="1248" y="2418"/>
                  </a:lnTo>
                  <a:lnTo>
                    <a:pt x="1242" y="2430"/>
                  </a:lnTo>
                  <a:lnTo>
                    <a:pt x="1230" y="2436"/>
                  </a:lnTo>
                  <a:lnTo>
                    <a:pt x="1224" y="2442"/>
                  </a:lnTo>
                  <a:lnTo>
                    <a:pt x="1170" y="2454"/>
                  </a:lnTo>
                  <a:lnTo>
                    <a:pt x="1218" y="2490"/>
                  </a:lnTo>
                  <a:lnTo>
                    <a:pt x="1212" y="2490"/>
                  </a:lnTo>
                  <a:lnTo>
                    <a:pt x="1206" y="2496"/>
                  </a:lnTo>
                  <a:lnTo>
                    <a:pt x="1194" y="2496"/>
                  </a:lnTo>
                  <a:lnTo>
                    <a:pt x="1188" y="2502"/>
                  </a:lnTo>
                  <a:lnTo>
                    <a:pt x="1176" y="2526"/>
                  </a:lnTo>
                  <a:lnTo>
                    <a:pt x="1176" y="2544"/>
                  </a:lnTo>
                  <a:lnTo>
                    <a:pt x="1164" y="2550"/>
                  </a:lnTo>
                  <a:lnTo>
                    <a:pt x="1158" y="2556"/>
                  </a:lnTo>
                  <a:lnTo>
                    <a:pt x="1146" y="2556"/>
                  </a:lnTo>
                  <a:lnTo>
                    <a:pt x="1140" y="2550"/>
                  </a:lnTo>
                  <a:lnTo>
                    <a:pt x="1128" y="2544"/>
                  </a:lnTo>
                  <a:lnTo>
                    <a:pt x="1122" y="2538"/>
                  </a:lnTo>
                  <a:lnTo>
                    <a:pt x="1116" y="2556"/>
                  </a:lnTo>
                  <a:lnTo>
                    <a:pt x="1122" y="2562"/>
                  </a:lnTo>
                  <a:lnTo>
                    <a:pt x="1128" y="2574"/>
                  </a:lnTo>
                  <a:lnTo>
                    <a:pt x="1134" y="2580"/>
                  </a:lnTo>
                  <a:lnTo>
                    <a:pt x="1146" y="2580"/>
                  </a:lnTo>
                  <a:lnTo>
                    <a:pt x="1146" y="2586"/>
                  </a:lnTo>
                  <a:lnTo>
                    <a:pt x="1152" y="2598"/>
                  </a:lnTo>
                  <a:lnTo>
                    <a:pt x="1158" y="2604"/>
                  </a:lnTo>
                  <a:lnTo>
                    <a:pt x="1194" y="2604"/>
                  </a:lnTo>
                  <a:lnTo>
                    <a:pt x="1200" y="2610"/>
                  </a:lnTo>
                  <a:lnTo>
                    <a:pt x="1212" y="2616"/>
                  </a:lnTo>
                  <a:lnTo>
                    <a:pt x="1218" y="2628"/>
                  </a:lnTo>
                  <a:lnTo>
                    <a:pt x="1224" y="2634"/>
                  </a:lnTo>
                  <a:lnTo>
                    <a:pt x="1254" y="2634"/>
                  </a:lnTo>
                  <a:lnTo>
                    <a:pt x="1272" y="2652"/>
                  </a:lnTo>
                  <a:lnTo>
                    <a:pt x="1278" y="2664"/>
                  </a:lnTo>
                  <a:lnTo>
                    <a:pt x="1290" y="2670"/>
                  </a:lnTo>
                  <a:lnTo>
                    <a:pt x="1314" y="2694"/>
                  </a:lnTo>
                  <a:lnTo>
                    <a:pt x="1320" y="2694"/>
                  </a:lnTo>
                  <a:lnTo>
                    <a:pt x="1332" y="2700"/>
                  </a:lnTo>
                  <a:lnTo>
                    <a:pt x="1338" y="2700"/>
                  </a:lnTo>
                  <a:lnTo>
                    <a:pt x="1350" y="2706"/>
                  </a:lnTo>
                  <a:lnTo>
                    <a:pt x="1344" y="2706"/>
                  </a:lnTo>
                  <a:lnTo>
                    <a:pt x="1368" y="2688"/>
                  </a:lnTo>
                  <a:lnTo>
                    <a:pt x="1380" y="2688"/>
                  </a:lnTo>
                  <a:lnTo>
                    <a:pt x="1398" y="2694"/>
                  </a:lnTo>
                  <a:lnTo>
                    <a:pt x="1410" y="2700"/>
                  </a:lnTo>
                  <a:lnTo>
                    <a:pt x="1428" y="2706"/>
                  </a:lnTo>
                  <a:lnTo>
                    <a:pt x="1488" y="2718"/>
                  </a:lnTo>
                  <a:lnTo>
                    <a:pt x="1524" y="2718"/>
                  </a:lnTo>
                  <a:lnTo>
                    <a:pt x="1530" y="2724"/>
                  </a:lnTo>
                  <a:lnTo>
                    <a:pt x="1536" y="2724"/>
                  </a:lnTo>
                  <a:lnTo>
                    <a:pt x="1584" y="2754"/>
                  </a:lnTo>
                  <a:lnTo>
                    <a:pt x="1584" y="2760"/>
                  </a:lnTo>
                  <a:lnTo>
                    <a:pt x="1590" y="2760"/>
                  </a:lnTo>
                  <a:lnTo>
                    <a:pt x="1602" y="2766"/>
                  </a:lnTo>
                  <a:lnTo>
                    <a:pt x="1626" y="2766"/>
                  </a:lnTo>
                  <a:lnTo>
                    <a:pt x="1632" y="2760"/>
                  </a:lnTo>
                  <a:lnTo>
                    <a:pt x="1644" y="2760"/>
                  </a:lnTo>
                  <a:lnTo>
                    <a:pt x="1644" y="2754"/>
                  </a:lnTo>
                  <a:lnTo>
                    <a:pt x="1674" y="2754"/>
                  </a:lnTo>
                  <a:lnTo>
                    <a:pt x="1686" y="2760"/>
                  </a:lnTo>
                  <a:lnTo>
                    <a:pt x="1698" y="2772"/>
                  </a:lnTo>
                  <a:lnTo>
                    <a:pt x="1728" y="2778"/>
                  </a:lnTo>
                  <a:lnTo>
                    <a:pt x="1728" y="2790"/>
                  </a:lnTo>
                  <a:lnTo>
                    <a:pt x="1722" y="2796"/>
                  </a:lnTo>
                  <a:lnTo>
                    <a:pt x="1722" y="2802"/>
                  </a:lnTo>
                  <a:lnTo>
                    <a:pt x="1740" y="2802"/>
                  </a:lnTo>
                  <a:lnTo>
                    <a:pt x="1752" y="2814"/>
                  </a:lnTo>
                  <a:lnTo>
                    <a:pt x="1764" y="2820"/>
                  </a:lnTo>
                  <a:lnTo>
                    <a:pt x="1776" y="2832"/>
                  </a:lnTo>
                  <a:lnTo>
                    <a:pt x="1788" y="2826"/>
                  </a:lnTo>
                  <a:lnTo>
                    <a:pt x="1794" y="2826"/>
                  </a:lnTo>
                  <a:lnTo>
                    <a:pt x="1818" y="2838"/>
                  </a:lnTo>
                  <a:lnTo>
                    <a:pt x="1836" y="2856"/>
                  </a:lnTo>
                  <a:lnTo>
                    <a:pt x="1842" y="2868"/>
                  </a:lnTo>
                  <a:lnTo>
                    <a:pt x="1854" y="2874"/>
                  </a:lnTo>
                  <a:lnTo>
                    <a:pt x="1860" y="2880"/>
                  </a:lnTo>
                  <a:lnTo>
                    <a:pt x="1884" y="2880"/>
                  </a:lnTo>
                  <a:lnTo>
                    <a:pt x="1890" y="2874"/>
                  </a:lnTo>
                  <a:lnTo>
                    <a:pt x="1890" y="2862"/>
                  </a:lnTo>
                  <a:lnTo>
                    <a:pt x="1908" y="2862"/>
                  </a:lnTo>
                  <a:lnTo>
                    <a:pt x="1914" y="2856"/>
                  </a:lnTo>
                  <a:lnTo>
                    <a:pt x="1914" y="2826"/>
                  </a:lnTo>
                  <a:lnTo>
                    <a:pt x="1908" y="2820"/>
                  </a:lnTo>
                  <a:lnTo>
                    <a:pt x="1908" y="2814"/>
                  </a:lnTo>
                  <a:lnTo>
                    <a:pt x="1896" y="2802"/>
                  </a:lnTo>
                  <a:lnTo>
                    <a:pt x="1890" y="2790"/>
                  </a:lnTo>
                  <a:lnTo>
                    <a:pt x="1884" y="2784"/>
                  </a:lnTo>
                  <a:lnTo>
                    <a:pt x="1872" y="2778"/>
                  </a:lnTo>
                  <a:lnTo>
                    <a:pt x="1866" y="2772"/>
                  </a:lnTo>
                  <a:lnTo>
                    <a:pt x="1854" y="2772"/>
                  </a:lnTo>
                  <a:lnTo>
                    <a:pt x="1854" y="2748"/>
                  </a:lnTo>
                  <a:lnTo>
                    <a:pt x="1848" y="2742"/>
                  </a:lnTo>
                  <a:lnTo>
                    <a:pt x="1836" y="2736"/>
                  </a:lnTo>
                  <a:lnTo>
                    <a:pt x="1830" y="2724"/>
                  </a:lnTo>
                  <a:lnTo>
                    <a:pt x="1824" y="2718"/>
                  </a:lnTo>
                  <a:lnTo>
                    <a:pt x="1824" y="2706"/>
                  </a:lnTo>
                  <a:lnTo>
                    <a:pt x="1830" y="2694"/>
                  </a:lnTo>
                  <a:lnTo>
                    <a:pt x="1830" y="2682"/>
                  </a:lnTo>
                  <a:lnTo>
                    <a:pt x="1818" y="2658"/>
                  </a:lnTo>
                  <a:lnTo>
                    <a:pt x="1812" y="2652"/>
                  </a:lnTo>
                  <a:lnTo>
                    <a:pt x="1806" y="2640"/>
                  </a:lnTo>
                  <a:lnTo>
                    <a:pt x="1794" y="2634"/>
                  </a:lnTo>
                  <a:lnTo>
                    <a:pt x="1788" y="2628"/>
                  </a:lnTo>
                  <a:lnTo>
                    <a:pt x="1776" y="2628"/>
                  </a:lnTo>
                  <a:lnTo>
                    <a:pt x="1758" y="2622"/>
                  </a:lnTo>
                  <a:lnTo>
                    <a:pt x="1758" y="2604"/>
                  </a:lnTo>
                  <a:lnTo>
                    <a:pt x="1794" y="2568"/>
                  </a:lnTo>
                  <a:lnTo>
                    <a:pt x="1800" y="2556"/>
                  </a:lnTo>
                  <a:lnTo>
                    <a:pt x="1806" y="2550"/>
                  </a:lnTo>
                  <a:lnTo>
                    <a:pt x="1806" y="2544"/>
                  </a:lnTo>
                  <a:lnTo>
                    <a:pt x="1800" y="2532"/>
                  </a:lnTo>
                  <a:lnTo>
                    <a:pt x="1788" y="2520"/>
                  </a:lnTo>
                  <a:lnTo>
                    <a:pt x="1800" y="2520"/>
                  </a:lnTo>
                  <a:lnTo>
                    <a:pt x="1812" y="2526"/>
                  </a:lnTo>
                  <a:lnTo>
                    <a:pt x="1830" y="2526"/>
                  </a:lnTo>
                  <a:lnTo>
                    <a:pt x="1842" y="2514"/>
                  </a:lnTo>
                  <a:lnTo>
                    <a:pt x="1872" y="2514"/>
                  </a:lnTo>
                  <a:lnTo>
                    <a:pt x="1878" y="2508"/>
                  </a:lnTo>
                  <a:lnTo>
                    <a:pt x="1860" y="2490"/>
                  </a:lnTo>
                  <a:lnTo>
                    <a:pt x="1890" y="2490"/>
                  </a:lnTo>
                  <a:lnTo>
                    <a:pt x="1890" y="2472"/>
                  </a:lnTo>
                  <a:lnTo>
                    <a:pt x="1878" y="2472"/>
                  </a:lnTo>
                  <a:lnTo>
                    <a:pt x="1854" y="2460"/>
                  </a:lnTo>
                  <a:lnTo>
                    <a:pt x="1842" y="2448"/>
                  </a:lnTo>
                  <a:lnTo>
                    <a:pt x="1842" y="2442"/>
                  </a:lnTo>
                  <a:lnTo>
                    <a:pt x="1878" y="2442"/>
                  </a:lnTo>
                  <a:lnTo>
                    <a:pt x="1878" y="2430"/>
                  </a:lnTo>
                  <a:lnTo>
                    <a:pt x="1866" y="2418"/>
                  </a:lnTo>
                  <a:lnTo>
                    <a:pt x="1860" y="2406"/>
                  </a:lnTo>
                  <a:lnTo>
                    <a:pt x="1812" y="2358"/>
                  </a:lnTo>
                  <a:lnTo>
                    <a:pt x="1800" y="2358"/>
                  </a:lnTo>
                  <a:lnTo>
                    <a:pt x="1788" y="2364"/>
                  </a:lnTo>
                  <a:lnTo>
                    <a:pt x="1746" y="2364"/>
                  </a:lnTo>
                  <a:lnTo>
                    <a:pt x="1740" y="2358"/>
                  </a:lnTo>
                  <a:lnTo>
                    <a:pt x="1740" y="2328"/>
                  </a:lnTo>
                  <a:lnTo>
                    <a:pt x="1734" y="2322"/>
                  </a:lnTo>
                  <a:lnTo>
                    <a:pt x="1710" y="2322"/>
                  </a:lnTo>
                  <a:lnTo>
                    <a:pt x="1704" y="2316"/>
                  </a:lnTo>
                  <a:lnTo>
                    <a:pt x="1698" y="2316"/>
                  </a:lnTo>
                  <a:lnTo>
                    <a:pt x="1698" y="2286"/>
                  </a:lnTo>
                  <a:lnTo>
                    <a:pt x="1710" y="2262"/>
                  </a:lnTo>
                  <a:lnTo>
                    <a:pt x="1710" y="2238"/>
                  </a:lnTo>
                  <a:lnTo>
                    <a:pt x="1704" y="2232"/>
                  </a:lnTo>
                  <a:lnTo>
                    <a:pt x="1698" y="2196"/>
                  </a:lnTo>
                  <a:lnTo>
                    <a:pt x="1722" y="2196"/>
                  </a:lnTo>
                  <a:lnTo>
                    <a:pt x="1722" y="2172"/>
                  </a:lnTo>
                  <a:lnTo>
                    <a:pt x="1716" y="2166"/>
                  </a:lnTo>
                  <a:lnTo>
                    <a:pt x="1716" y="2154"/>
                  </a:lnTo>
                  <a:lnTo>
                    <a:pt x="1722" y="2148"/>
                  </a:lnTo>
                  <a:lnTo>
                    <a:pt x="1734" y="2148"/>
                  </a:lnTo>
                  <a:lnTo>
                    <a:pt x="1746" y="2154"/>
                  </a:lnTo>
                  <a:lnTo>
                    <a:pt x="1758" y="2166"/>
                  </a:lnTo>
                  <a:lnTo>
                    <a:pt x="1770" y="2172"/>
                  </a:lnTo>
                  <a:lnTo>
                    <a:pt x="1776" y="2184"/>
                  </a:lnTo>
                  <a:lnTo>
                    <a:pt x="1788" y="2190"/>
                  </a:lnTo>
                  <a:lnTo>
                    <a:pt x="1800" y="2190"/>
                  </a:lnTo>
                  <a:lnTo>
                    <a:pt x="1806" y="2184"/>
                  </a:lnTo>
                  <a:lnTo>
                    <a:pt x="1812" y="2172"/>
                  </a:lnTo>
                  <a:lnTo>
                    <a:pt x="1818" y="2166"/>
                  </a:lnTo>
                  <a:lnTo>
                    <a:pt x="1812" y="2154"/>
                  </a:lnTo>
                  <a:lnTo>
                    <a:pt x="1800" y="2142"/>
                  </a:lnTo>
                  <a:lnTo>
                    <a:pt x="1830" y="2130"/>
                  </a:lnTo>
                  <a:lnTo>
                    <a:pt x="1830" y="2106"/>
                  </a:lnTo>
                  <a:lnTo>
                    <a:pt x="1836" y="2106"/>
                  </a:lnTo>
                  <a:lnTo>
                    <a:pt x="1848" y="2100"/>
                  </a:lnTo>
                  <a:lnTo>
                    <a:pt x="1860" y="2100"/>
                  </a:lnTo>
                  <a:lnTo>
                    <a:pt x="1872" y="2094"/>
                  </a:lnTo>
                  <a:lnTo>
                    <a:pt x="1884" y="2082"/>
                  </a:lnTo>
                  <a:lnTo>
                    <a:pt x="1884" y="2064"/>
                  </a:lnTo>
                  <a:lnTo>
                    <a:pt x="1878" y="2058"/>
                  </a:lnTo>
                  <a:lnTo>
                    <a:pt x="1878" y="2052"/>
                  </a:lnTo>
                  <a:lnTo>
                    <a:pt x="1908" y="2052"/>
                  </a:lnTo>
                  <a:lnTo>
                    <a:pt x="1920" y="2058"/>
                  </a:lnTo>
                  <a:lnTo>
                    <a:pt x="1926" y="2058"/>
                  </a:lnTo>
                  <a:lnTo>
                    <a:pt x="1926" y="2064"/>
                  </a:lnTo>
                  <a:lnTo>
                    <a:pt x="1932" y="2070"/>
                  </a:lnTo>
                  <a:lnTo>
                    <a:pt x="1962" y="2070"/>
                  </a:lnTo>
                  <a:lnTo>
                    <a:pt x="1974" y="2058"/>
                  </a:lnTo>
                  <a:lnTo>
                    <a:pt x="1986" y="2052"/>
                  </a:lnTo>
                  <a:lnTo>
                    <a:pt x="2004" y="2052"/>
                  </a:lnTo>
                  <a:lnTo>
                    <a:pt x="2010" y="2058"/>
                  </a:lnTo>
                  <a:lnTo>
                    <a:pt x="2016" y="2070"/>
                  </a:lnTo>
                  <a:lnTo>
                    <a:pt x="2076" y="2070"/>
                  </a:lnTo>
                  <a:lnTo>
                    <a:pt x="2082" y="2076"/>
                  </a:lnTo>
                  <a:lnTo>
                    <a:pt x="2082" y="2082"/>
                  </a:lnTo>
                  <a:lnTo>
                    <a:pt x="2088" y="2094"/>
                  </a:lnTo>
                  <a:lnTo>
                    <a:pt x="2124" y="2094"/>
                  </a:lnTo>
                  <a:lnTo>
                    <a:pt x="2136" y="2124"/>
                  </a:lnTo>
                  <a:lnTo>
                    <a:pt x="2136" y="2130"/>
                  </a:lnTo>
                  <a:lnTo>
                    <a:pt x="2148" y="2142"/>
                  </a:lnTo>
                  <a:lnTo>
                    <a:pt x="2160" y="2142"/>
                  </a:lnTo>
                  <a:lnTo>
                    <a:pt x="2160" y="2124"/>
                  </a:lnTo>
                  <a:lnTo>
                    <a:pt x="2148" y="2112"/>
                  </a:lnTo>
                  <a:lnTo>
                    <a:pt x="2148" y="2106"/>
                  </a:lnTo>
                  <a:lnTo>
                    <a:pt x="2160" y="2106"/>
                  </a:lnTo>
                  <a:lnTo>
                    <a:pt x="2232" y="2142"/>
                  </a:lnTo>
                  <a:lnTo>
                    <a:pt x="2238" y="2136"/>
                  </a:lnTo>
                  <a:lnTo>
                    <a:pt x="2244" y="2124"/>
                  </a:lnTo>
                  <a:lnTo>
                    <a:pt x="2256" y="2118"/>
                  </a:lnTo>
                  <a:lnTo>
                    <a:pt x="2268" y="2106"/>
                  </a:lnTo>
                  <a:lnTo>
                    <a:pt x="2280" y="2100"/>
                  </a:lnTo>
                  <a:lnTo>
                    <a:pt x="2286" y="2100"/>
                  </a:lnTo>
                  <a:lnTo>
                    <a:pt x="2322" y="2118"/>
                  </a:lnTo>
                  <a:lnTo>
                    <a:pt x="2334" y="2118"/>
                  </a:lnTo>
                  <a:lnTo>
                    <a:pt x="2352" y="2112"/>
                  </a:lnTo>
                  <a:lnTo>
                    <a:pt x="2364" y="2106"/>
                  </a:lnTo>
                  <a:lnTo>
                    <a:pt x="2370" y="2100"/>
                  </a:lnTo>
                  <a:lnTo>
                    <a:pt x="2382" y="2100"/>
                  </a:lnTo>
                  <a:lnTo>
                    <a:pt x="2388" y="2106"/>
                  </a:lnTo>
                  <a:lnTo>
                    <a:pt x="2400" y="2112"/>
                  </a:lnTo>
                  <a:lnTo>
                    <a:pt x="2406" y="2124"/>
                  </a:lnTo>
                  <a:lnTo>
                    <a:pt x="2430" y="2136"/>
                  </a:lnTo>
                  <a:lnTo>
                    <a:pt x="2454" y="2136"/>
                  </a:lnTo>
                  <a:lnTo>
                    <a:pt x="2466" y="2142"/>
                  </a:lnTo>
                  <a:lnTo>
                    <a:pt x="2478" y="2142"/>
                  </a:lnTo>
                  <a:lnTo>
                    <a:pt x="2490" y="2118"/>
                  </a:lnTo>
                  <a:lnTo>
                    <a:pt x="2496" y="2124"/>
                  </a:lnTo>
                  <a:lnTo>
                    <a:pt x="2508" y="2124"/>
                  </a:lnTo>
                  <a:lnTo>
                    <a:pt x="2514" y="2130"/>
                  </a:lnTo>
                  <a:lnTo>
                    <a:pt x="2526" y="2136"/>
                  </a:lnTo>
                  <a:lnTo>
                    <a:pt x="2562" y="2136"/>
                  </a:lnTo>
                  <a:lnTo>
                    <a:pt x="2568" y="2130"/>
                  </a:lnTo>
                  <a:lnTo>
                    <a:pt x="2574" y="2118"/>
                  </a:lnTo>
                  <a:lnTo>
                    <a:pt x="2574" y="2106"/>
                  </a:lnTo>
                  <a:lnTo>
                    <a:pt x="2568" y="2088"/>
                  </a:lnTo>
                  <a:lnTo>
                    <a:pt x="2544" y="2064"/>
                  </a:lnTo>
                  <a:lnTo>
                    <a:pt x="2532" y="2058"/>
                  </a:lnTo>
                  <a:lnTo>
                    <a:pt x="2514" y="2052"/>
                  </a:lnTo>
                  <a:lnTo>
                    <a:pt x="2490" y="2052"/>
                  </a:lnTo>
                  <a:lnTo>
                    <a:pt x="2460" y="2022"/>
                  </a:lnTo>
                  <a:lnTo>
                    <a:pt x="2472" y="2022"/>
                  </a:lnTo>
                  <a:lnTo>
                    <a:pt x="2484" y="2016"/>
                  </a:lnTo>
                  <a:lnTo>
                    <a:pt x="2496" y="2016"/>
                  </a:lnTo>
                  <a:lnTo>
                    <a:pt x="2508" y="2004"/>
                  </a:lnTo>
                  <a:lnTo>
                    <a:pt x="2508" y="1992"/>
                  </a:lnTo>
                  <a:lnTo>
                    <a:pt x="2502" y="1986"/>
                  </a:lnTo>
                  <a:lnTo>
                    <a:pt x="2496" y="1974"/>
                  </a:lnTo>
                  <a:lnTo>
                    <a:pt x="2490" y="1968"/>
                  </a:lnTo>
                  <a:lnTo>
                    <a:pt x="2502" y="1956"/>
                  </a:lnTo>
                  <a:lnTo>
                    <a:pt x="2556" y="1956"/>
                  </a:lnTo>
                  <a:lnTo>
                    <a:pt x="2544" y="1944"/>
                  </a:lnTo>
                  <a:lnTo>
                    <a:pt x="2532" y="1944"/>
                  </a:lnTo>
                  <a:lnTo>
                    <a:pt x="2508" y="1932"/>
                  </a:lnTo>
                  <a:lnTo>
                    <a:pt x="2496" y="1932"/>
                  </a:lnTo>
                  <a:lnTo>
                    <a:pt x="2508" y="1914"/>
                  </a:lnTo>
                  <a:lnTo>
                    <a:pt x="2484" y="1914"/>
                  </a:lnTo>
                  <a:lnTo>
                    <a:pt x="2484" y="1908"/>
                  </a:lnTo>
                  <a:lnTo>
                    <a:pt x="2478" y="1902"/>
                  </a:lnTo>
                  <a:lnTo>
                    <a:pt x="2478" y="1896"/>
                  </a:lnTo>
                  <a:lnTo>
                    <a:pt x="2490" y="1884"/>
                  </a:lnTo>
                  <a:lnTo>
                    <a:pt x="2526" y="1872"/>
                  </a:lnTo>
                  <a:lnTo>
                    <a:pt x="2586" y="1866"/>
                  </a:lnTo>
                  <a:lnTo>
                    <a:pt x="2640" y="1866"/>
                  </a:lnTo>
                  <a:lnTo>
                    <a:pt x="2646" y="1848"/>
                  </a:lnTo>
                  <a:lnTo>
                    <a:pt x="2712" y="1848"/>
                  </a:lnTo>
                  <a:lnTo>
                    <a:pt x="2712" y="1830"/>
                  </a:lnTo>
                  <a:lnTo>
                    <a:pt x="2718" y="1824"/>
                  </a:lnTo>
                  <a:lnTo>
                    <a:pt x="2808" y="1824"/>
                  </a:lnTo>
                  <a:lnTo>
                    <a:pt x="2862" y="1806"/>
                  </a:lnTo>
                  <a:lnTo>
                    <a:pt x="2874" y="1806"/>
                  </a:lnTo>
                  <a:lnTo>
                    <a:pt x="2874" y="1794"/>
                  </a:lnTo>
                  <a:lnTo>
                    <a:pt x="2886" y="1782"/>
                  </a:lnTo>
                  <a:lnTo>
                    <a:pt x="2898" y="1776"/>
                  </a:lnTo>
                  <a:lnTo>
                    <a:pt x="2916" y="1770"/>
                  </a:lnTo>
                  <a:lnTo>
                    <a:pt x="2940" y="1770"/>
                  </a:lnTo>
                  <a:lnTo>
                    <a:pt x="2958" y="1776"/>
                  </a:lnTo>
                  <a:lnTo>
                    <a:pt x="2976" y="1776"/>
                  </a:lnTo>
                  <a:lnTo>
                    <a:pt x="2988" y="1788"/>
                  </a:lnTo>
                  <a:lnTo>
                    <a:pt x="3000" y="1788"/>
                  </a:lnTo>
                  <a:lnTo>
                    <a:pt x="3012" y="1776"/>
                  </a:lnTo>
                  <a:lnTo>
                    <a:pt x="3018" y="1776"/>
                  </a:lnTo>
                  <a:lnTo>
                    <a:pt x="3036" y="1794"/>
                  </a:lnTo>
                  <a:lnTo>
                    <a:pt x="3042" y="1806"/>
                  </a:lnTo>
                  <a:lnTo>
                    <a:pt x="3048" y="1812"/>
                  </a:lnTo>
                  <a:lnTo>
                    <a:pt x="3060" y="1812"/>
                  </a:lnTo>
                  <a:lnTo>
                    <a:pt x="3066" y="1818"/>
                  </a:lnTo>
                  <a:lnTo>
                    <a:pt x="3066" y="1860"/>
                  </a:lnTo>
                  <a:lnTo>
                    <a:pt x="3072" y="1866"/>
                  </a:lnTo>
                  <a:lnTo>
                    <a:pt x="3090" y="1866"/>
                  </a:lnTo>
                  <a:lnTo>
                    <a:pt x="3102" y="1860"/>
                  </a:lnTo>
                  <a:lnTo>
                    <a:pt x="3120" y="1860"/>
                  </a:lnTo>
                  <a:lnTo>
                    <a:pt x="3132" y="1842"/>
                  </a:lnTo>
                  <a:lnTo>
                    <a:pt x="3156" y="1878"/>
                  </a:lnTo>
                  <a:lnTo>
                    <a:pt x="3180" y="1866"/>
                  </a:lnTo>
                  <a:lnTo>
                    <a:pt x="3204" y="1878"/>
                  </a:lnTo>
                  <a:lnTo>
                    <a:pt x="3210" y="1872"/>
                  </a:lnTo>
                  <a:lnTo>
                    <a:pt x="3216" y="1872"/>
                  </a:lnTo>
                  <a:lnTo>
                    <a:pt x="3228" y="1878"/>
                  </a:lnTo>
                  <a:lnTo>
                    <a:pt x="3228" y="1902"/>
                  </a:lnTo>
                  <a:lnTo>
                    <a:pt x="3222" y="1908"/>
                  </a:lnTo>
                  <a:lnTo>
                    <a:pt x="3222" y="1914"/>
                  </a:lnTo>
                  <a:lnTo>
                    <a:pt x="3228" y="1914"/>
                  </a:lnTo>
                  <a:lnTo>
                    <a:pt x="3234" y="1908"/>
                  </a:lnTo>
                  <a:lnTo>
                    <a:pt x="3240" y="1908"/>
                  </a:lnTo>
                  <a:lnTo>
                    <a:pt x="3246" y="1902"/>
                  </a:lnTo>
                  <a:lnTo>
                    <a:pt x="3252" y="1902"/>
                  </a:lnTo>
                  <a:lnTo>
                    <a:pt x="3258" y="1908"/>
                  </a:lnTo>
                  <a:lnTo>
                    <a:pt x="3270" y="1914"/>
                  </a:lnTo>
                  <a:lnTo>
                    <a:pt x="3276" y="1920"/>
                  </a:lnTo>
                  <a:lnTo>
                    <a:pt x="3288" y="1926"/>
                  </a:lnTo>
                  <a:lnTo>
                    <a:pt x="3300" y="1914"/>
                  </a:lnTo>
                  <a:lnTo>
                    <a:pt x="3300" y="1896"/>
                  </a:lnTo>
                  <a:lnTo>
                    <a:pt x="3306" y="1890"/>
                  </a:lnTo>
                  <a:lnTo>
                    <a:pt x="3318" y="1884"/>
                  </a:lnTo>
                  <a:lnTo>
                    <a:pt x="3330" y="1884"/>
                  </a:lnTo>
                  <a:lnTo>
                    <a:pt x="3342" y="1866"/>
                  </a:lnTo>
                  <a:lnTo>
                    <a:pt x="3378" y="1854"/>
                  </a:lnTo>
                  <a:lnTo>
                    <a:pt x="3396" y="1836"/>
                  </a:lnTo>
                  <a:lnTo>
                    <a:pt x="3402" y="1836"/>
                  </a:lnTo>
                  <a:lnTo>
                    <a:pt x="3408" y="1842"/>
                  </a:lnTo>
                  <a:lnTo>
                    <a:pt x="3408" y="1860"/>
                  </a:lnTo>
                  <a:lnTo>
                    <a:pt x="3396" y="1872"/>
                  </a:lnTo>
                  <a:lnTo>
                    <a:pt x="3390" y="1872"/>
                  </a:lnTo>
                  <a:lnTo>
                    <a:pt x="3426" y="1890"/>
                  </a:lnTo>
                  <a:lnTo>
                    <a:pt x="3456" y="1902"/>
                  </a:lnTo>
                  <a:lnTo>
                    <a:pt x="3486" y="1920"/>
                  </a:lnTo>
                  <a:lnTo>
                    <a:pt x="3498" y="1926"/>
                  </a:lnTo>
                  <a:lnTo>
                    <a:pt x="3516" y="1938"/>
                  </a:lnTo>
                  <a:lnTo>
                    <a:pt x="3546" y="1968"/>
                  </a:lnTo>
                  <a:lnTo>
                    <a:pt x="3618" y="2028"/>
                  </a:lnTo>
                  <a:lnTo>
                    <a:pt x="3636" y="2052"/>
                  </a:lnTo>
                  <a:lnTo>
                    <a:pt x="3672" y="2088"/>
                  </a:lnTo>
                  <a:lnTo>
                    <a:pt x="3684" y="2106"/>
                  </a:lnTo>
                  <a:lnTo>
                    <a:pt x="3696" y="2118"/>
                  </a:lnTo>
                  <a:lnTo>
                    <a:pt x="3708" y="2124"/>
                  </a:lnTo>
                  <a:lnTo>
                    <a:pt x="3720" y="2124"/>
                  </a:lnTo>
                  <a:lnTo>
                    <a:pt x="3732" y="2118"/>
                  </a:lnTo>
                  <a:lnTo>
                    <a:pt x="3744" y="2106"/>
                  </a:lnTo>
                  <a:lnTo>
                    <a:pt x="3744" y="2094"/>
                  </a:lnTo>
                  <a:lnTo>
                    <a:pt x="3750" y="2088"/>
                  </a:lnTo>
                  <a:lnTo>
                    <a:pt x="3750" y="2082"/>
                  </a:lnTo>
                  <a:lnTo>
                    <a:pt x="3762" y="2082"/>
                  </a:lnTo>
                  <a:lnTo>
                    <a:pt x="3768" y="2088"/>
                  </a:lnTo>
                  <a:lnTo>
                    <a:pt x="3768" y="2100"/>
                  </a:lnTo>
                  <a:lnTo>
                    <a:pt x="3774" y="2106"/>
                  </a:lnTo>
                  <a:lnTo>
                    <a:pt x="3774" y="2112"/>
                  </a:lnTo>
                  <a:lnTo>
                    <a:pt x="3804" y="2112"/>
                  </a:lnTo>
                  <a:lnTo>
                    <a:pt x="3816" y="2118"/>
                  </a:lnTo>
                  <a:lnTo>
                    <a:pt x="3822" y="2130"/>
                  </a:lnTo>
                  <a:lnTo>
                    <a:pt x="3834" y="2136"/>
                  </a:lnTo>
                  <a:lnTo>
                    <a:pt x="3858" y="2136"/>
                  </a:lnTo>
                  <a:lnTo>
                    <a:pt x="3864" y="2124"/>
                  </a:lnTo>
                  <a:lnTo>
                    <a:pt x="3876" y="2118"/>
                  </a:lnTo>
                  <a:lnTo>
                    <a:pt x="3894" y="2112"/>
                  </a:lnTo>
                  <a:lnTo>
                    <a:pt x="3906" y="2106"/>
                  </a:lnTo>
                  <a:lnTo>
                    <a:pt x="3924" y="2106"/>
                  </a:lnTo>
                  <a:lnTo>
                    <a:pt x="3948" y="2118"/>
                  </a:lnTo>
                  <a:lnTo>
                    <a:pt x="3972" y="2142"/>
                  </a:lnTo>
                  <a:lnTo>
                    <a:pt x="3984" y="2148"/>
                  </a:lnTo>
                  <a:lnTo>
                    <a:pt x="3990" y="2160"/>
                  </a:lnTo>
                  <a:lnTo>
                    <a:pt x="4002" y="2160"/>
                  </a:lnTo>
                  <a:lnTo>
                    <a:pt x="4014" y="2166"/>
                  </a:lnTo>
                  <a:lnTo>
                    <a:pt x="4026" y="2166"/>
                  </a:lnTo>
                  <a:lnTo>
                    <a:pt x="4038" y="2172"/>
                  </a:lnTo>
                  <a:lnTo>
                    <a:pt x="4044" y="2172"/>
                  </a:lnTo>
                  <a:lnTo>
                    <a:pt x="4044" y="2178"/>
                  </a:lnTo>
                  <a:lnTo>
                    <a:pt x="4050" y="2190"/>
                  </a:lnTo>
                  <a:lnTo>
                    <a:pt x="4056" y="2196"/>
                  </a:lnTo>
                  <a:lnTo>
                    <a:pt x="4062" y="2208"/>
                  </a:lnTo>
                  <a:lnTo>
                    <a:pt x="4068" y="2214"/>
                  </a:lnTo>
                  <a:lnTo>
                    <a:pt x="4068" y="2220"/>
                  </a:lnTo>
                  <a:lnTo>
                    <a:pt x="4140" y="2226"/>
                  </a:lnTo>
                  <a:lnTo>
                    <a:pt x="4152" y="2190"/>
                  </a:lnTo>
                  <a:lnTo>
                    <a:pt x="4176" y="2214"/>
                  </a:lnTo>
                  <a:lnTo>
                    <a:pt x="4212" y="2256"/>
                  </a:lnTo>
                  <a:lnTo>
                    <a:pt x="4254" y="2256"/>
                  </a:lnTo>
                  <a:lnTo>
                    <a:pt x="4266" y="2244"/>
                  </a:lnTo>
                  <a:lnTo>
                    <a:pt x="4266" y="2226"/>
                  </a:lnTo>
                  <a:lnTo>
                    <a:pt x="4326" y="2226"/>
                  </a:lnTo>
                  <a:lnTo>
                    <a:pt x="4320" y="2214"/>
                  </a:lnTo>
                  <a:lnTo>
                    <a:pt x="4344" y="2214"/>
                  </a:lnTo>
                  <a:lnTo>
                    <a:pt x="4338" y="2208"/>
                  </a:lnTo>
                  <a:lnTo>
                    <a:pt x="4338" y="2202"/>
                  </a:lnTo>
                  <a:lnTo>
                    <a:pt x="4374" y="2166"/>
                  </a:lnTo>
                  <a:lnTo>
                    <a:pt x="4392" y="2166"/>
                  </a:lnTo>
                  <a:lnTo>
                    <a:pt x="4404" y="2148"/>
                  </a:lnTo>
                  <a:lnTo>
                    <a:pt x="4428" y="2148"/>
                  </a:lnTo>
                  <a:lnTo>
                    <a:pt x="4428" y="2142"/>
                  </a:lnTo>
                  <a:lnTo>
                    <a:pt x="4434" y="2136"/>
                  </a:lnTo>
                  <a:lnTo>
                    <a:pt x="4434" y="2130"/>
                  </a:lnTo>
                  <a:lnTo>
                    <a:pt x="4440" y="2124"/>
                  </a:lnTo>
                  <a:lnTo>
                    <a:pt x="4458" y="2124"/>
                  </a:lnTo>
                  <a:lnTo>
                    <a:pt x="4464" y="2130"/>
                  </a:lnTo>
                  <a:lnTo>
                    <a:pt x="4482" y="2124"/>
                  </a:lnTo>
                  <a:lnTo>
                    <a:pt x="4482" y="2130"/>
                  </a:lnTo>
                  <a:lnTo>
                    <a:pt x="4518" y="2130"/>
                  </a:lnTo>
                  <a:lnTo>
                    <a:pt x="4524" y="2148"/>
                  </a:lnTo>
                  <a:lnTo>
                    <a:pt x="4548" y="2148"/>
                  </a:lnTo>
                  <a:lnTo>
                    <a:pt x="4566" y="2142"/>
                  </a:lnTo>
                  <a:lnTo>
                    <a:pt x="4608" y="2142"/>
                  </a:lnTo>
                  <a:lnTo>
                    <a:pt x="4608" y="2148"/>
                  </a:lnTo>
                  <a:lnTo>
                    <a:pt x="4614" y="2154"/>
                  </a:lnTo>
                  <a:lnTo>
                    <a:pt x="4614" y="2166"/>
                  </a:lnTo>
                  <a:lnTo>
                    <a:pt x="4620" y="2172"/>
                  </a:lnTo>
                  <a:lnTo>
                    <a:pt x="4638" y="2178"/>
                  </a:lnTo>
                  <a:lnTo>
                    <a:pt x="4668" y="2178"/>
                  </a:lnTo>
                  <a:lnTo>
                    <a:pt x="4674" y="2190"/>
                  </a:lnTo>
                  <a:lnTo>
                    <a:pt x="4698" y="2184"/>
                  </a:lnTo>
                  <a:lnTo>
                    <a:pt x="4704" y="2196"/>
                  </a:lnTo>
                  <a:lnTo>
                    <a:pt x="4704" y="2190"/>
                  </a:lnTo>
                  <a:lnTo>
                    <a:pt x="4710" y="2184"/>
                  </a:lnTo>
                  <a:lnTo>
                    <a:pt x="4752" y="2184"/>
                  </a:lnTo>
                  <a:lnTo>
                    <a:pt x="4752" y="2196"/>
                  </a:lnTo>
                  <a:lnTo>
                    <a:pt x="4800" y="2190"/>
                  </a:lnTo>
                  <a:lnTo>
                    <a:pt x="4800" y="2202"/>
                  </a:lnTo>
                  <a:lnTo>
                    <a:pt x="4806" y="2208"/>
                  </a:lnTo>
                  <a:lnTo>
                    <a:pt x="4830" y="2196"/>
                  </a:lnTo>
                  <a:lnTo>
                    <a:pt x="4836" y="2190"/>
                  </a:lnTo>
                  <a:lnTo>
                    <a:pt x="4836" y="2184"/>
                  </a:lnTo>
                  <a:lnTo>
                    <a:pt x="4854" y="2184"/>
                  </a:lnTo>
                  <a:lnTo>
                    <a:pt x="4854" y="2160"/>
                  </a:lnTo>
                  <a:lnTo>
                    <a:pt x="4848" y="2148"/>
                  </a:lnTo>
                  <a:lnTo>
                    <a:pt x="4842" y="2142"/>
                  </a:lnTo>
                  <a:lnTo>
                    <a:pt x="4836" y="2142"/>
                  </a:lnTo>
                  <a:lnTo>
                    <a:pt x="4812" y="2106"/>
                  </a:lnTo>
                  <a:lnTo>
                    <a:pt x="4806" y="2088"/>
                  </a:lnTo>
                  <a:lnTo>
                    <a:pt x="4794" y="2076"/>
                  </a:lnTo>
                  <a:lnTo>
                    <a:pt x="4794" y="2064"/>
                  </a:lnTo>
                  <a:lnTo>
                    <a:pt x="4812" y="2064"/>
                  </a:lnTo>
                  <a:lnTo>
                    <a:pt x="4806" y="2052"/>
                  </a:lnTo>
                  <a:lnTo>
                    <a:pt x="4812" y="2052"/>
                  </a:lnTo>
                  <a:lnTo>
                    <a:pt x="4824" y="2046"/>
                  </a:lnTo>
                  <a:lnTo>
                    <a:pt x="4830" y="2034"/>
                  </a:lnTo>
                  <a:lnTo>
                    <a:pt x="4830" y="2016"/>
                  </a:lnTo>
                  <a:lnTo>
                    <a:pt x="4890" y="2046"/>
                  </a:lnTo>
                  <a:lnTo>
                    <a:pt x="4902" y="2046"/>
                  </a:lnTo>
                  <a:lnTo>
                    <a:pt x="4926" y="2052"/>
                  </a:lnTo>
                  <a:lnTo>
                    <a:pt x="4962" y="2052"/>
                  </a:lnTo>
                  <a:lnTo>
                    <a:pt x="4974" y="2058"/>
                  </a:lnTo>
                  <a:lnTo>
                    <a:pt x="4980" y="2064"/>
                  </a:lnTo>
                  <a:lnTo>
                    <a:pt x="5004" y="2076"/>
                  </a:lnTo>
                  <a:lnTo>
                    <a:pt x="5010" y="2076"/>
                  </a:lnTo>
                  <a:lnTo>
                    <a:pt x="5022" y="2070"/>
                  </a:lnTo>
                  <a:lnTo>
                    <a:pt x="5040" y="2070"/>
                  </a:lnTo>
                  <a:lnTo>
                    <a:pt x="5052" y="2076"/>
                  </a:lnTo>
                  <a:lnTo>
                    <a:pt x="5058" y="2082"/>
                  </a:lnTo>
                  <a:lnTo>
                    <a:pt x="5064" y="2094"/>
                  </a:lnTo>
                  <a:lnTo>
                    <a:pt x="5076" y="2106"/>
                  </a:lnTo>
                  <a:lnTo>
                    <a:pt x="5088" y="2130"/>
                  </a:lnTo>
                  <a:lnTo>
                    <a:pt x="5094" y="2136"/>
                  </a:lnTo>
                  <a:lnTo>
                    <a:pt x="5094" y="2142"/>
                  </a:lnTo>
                  <a:lnTo>
                    <a:pt x="5118" y="2136"/>
                  </a:lnTo>
                  <a:lnTo>
                    <a:pt x="5118" y="2142"/>
                  </a:lnTo>
                  <a:lnTo>
                    <a:pt x="5136" y="2160"/>
                  </a:lnTo>
                  <a:lnTo>
                    <a:pt x="5166" y="2160"/>
                  </a:lnTo>
                  <a:lnTo>
                    <a:pt x="5172" y="2166"/>
                  </a:lnTo>
                  <a:lnTo>
                    <a:pt x="5184" y="2166"/>
                  </a:lnTo>
                  <a:lnTo>
                    <a:pt x="5196" y="2172"/>
                  </a:lnTo>
                  <a:lnTo>
                    <a:pt x="5208" y="2172"/>
                  </a:lnTo>
                  <a:lnTo>
                    <a:pt x="5220" y="2166"/>
                  </a:lnTo>
                  <a:lnTo>
                    <a:pt x="5274" y="2148"/>
                  </a:lnTo>
                  <a:lnTo>
                    <a:pt x="5322" y="2148"/>
                  </a:lnTo>
                  <a:lnTo>
                    <a:pt x="5334" y="2154"/>
                  </a:lnTo>
                  <a:lnTo>
                    <a:pt x="5340" y="2154"/>
                  </a:lnTo>
                  <a:lnTo>
                    <a:pt x="5346" y="2160"/>
                  </a:lnTo>
                  <a:lnTo>
                    <a:pt x="5382" y="2160"/>
                  </a:lnTo>
                  <a:lnTo>
                    <a:pt x="5406" y="2184"/>
                  </a:lnTo>
                  <a:lnTo>
                    <a:pt x="5466" y="2184"/>
                  </a:lnTo>
                  <a:lnTo>
                    <a:pt x="5472" y="2190"/>
                  </a:lnTo>
                  <a:lnTo>
                    <a:pt x="5472" y="2196"/>
                  </a:lnTo>
                  <a:lnTo>
                    <a:pt x="5484" y="2208"/>
                  </a:lnTo>
                  <a:lnTo>
                    <a:pt x="5484" y="2214"/>
                  </a:lnTo>
                  <a:lnTo>
                    <a:pt x="5502" y="2214"/>
                  </a:lnTo>
                  <a:lnTo>
                    <a:pt x="5514" y="2220"/>
                  </a:lnTo>
                  <a:lnTo>
                    <a:pt x="5514" y="2232"/>
                  </a:lnTo>
                  <a:lnTo>
                    <a:pt x="5520" y="2238"/>
                  </a:lnTo>
                  <a:lnTo>
                    <a:pt x="5586" y="2238"/>
                  </a:lnTo>
                  <a:lnTo>
                    <a:pt x="5592" y="2244"/>
                  </a:lnTo>
                  <a:lnTo>
                    <a:pt x="5598" y="2244"/>
                  </a:lnTo>
                  <a:lnTo>
                    <a:pt x="5610" y="2250"/>
                  </a:lnTo>
                  <a:lnTo>
                    <a:pt x="5634" y="2250"/>
                  </a:lnTo>
                  <a:lnTo>
                    <a:pt x="5646" y="2244"/>
                  </a:lnTo>
                  <a:lnTo>
                    <a:pt x="5664" y="2244"/>
                  </a:lnTo>
                  <a:lnTo>
                    <a:pt x="5670" y="2250"/>
                  </a:lnTo>
                  <a:lnTo>
                    <a:pt x="5670" y="2256"/>
                  </a:lnTo>
                  <a:lnTo>
                    <a:pt x="5676" y="2256"/>
                  </a:lnTo>
                  <a:lnTo>
                    <a:pt x="5694" y="2238"/>
                  </a:lnTo>
                  <a:lnTo>
                    <a:pt x="5694" y="2232"/>
                  </a:lnTo>
                  <a:lnTo>
                    <a:pt x="5742" y="2232"/>
                  </a:lnTo>
                  <a:lnTo>
                    <a:pt x="5754" y="2220"/>
                  </a:lnTo>
                  <a:lnTo>
                    <a:pt x="5790" y="2220"/>
                  </a:lnTo>
                  <a:lnTo>
                    <a:pt x="5802" y="2208"/>
                  </a:lnTo>
                  <a:lnTo>
                    <a:pt x="5802" y="2196"/>
                  </a:lnTo>
                  <a:lnTo>
                    <a:pt x="5832" y="2166"/>
                  </a:lnTo>
                  <a:lnTo>
                    <a:pt x="5850" y="2166"/>
                  </a:lnTo>
                  <a:lnTo>
                    <a:pt x="5862" y="2172"/>
                  </a:lnTo>
                  <a:lnTo>
                    <a:pt x="5898" y="2172"/>
                  </a:lnTo>
                  <a:lnTo>
                    <a:pt x="5916" y="2190"/>
                  </a:lnTo>
                  <a:lnTo>
                    <a:pt x="5928" y="2196"/>
                  </a:lnTo>
                  <a:lnTo>
                    <a:pt x="5952" y="2196"/>
                  </a:lnTo>
                  <a:lnTo>
                    <a:pt x="5964" y="2190"/>
                  </a:lnTo>
                  <a:lnTo>
                    <a:pt x="5970" y="2184"/>
                  </a:lnTo>
                  <a:lnTo>
                    <a:pt x="5994" y="2190"/>
                  </a:lnTo>
                  <a:lnTo>
                    <a:pt x="6012" y="2190"/>
                  </a:lnTo>
                  <a:lnTo>
                    <a:pt x="6048" y="2214"/>
                  </a:lnTo>
                  <a:lnTo>
                    <a:pt x="6084" y="2214"/>
                  </a:lnTo>
                  <a:lnTo>
                    <a:pt x="6090" y="2220"/>
                  </a:lnTo>
                  <a:lnTo>
                    <a:pt x="6102" y="2220"/>
                  </a:lnTo>
                  <a:lnTo>
                    <a:pt x="6120" y="2202"/>
                  </a:lnTo>
                  <a:lnTo>
                    <a:pt x="6120" y="2190"/>
                  </a:lnTo>
                  <a:lnTo>
                    <a:pt x="6144" y="2190"/>
                  </a:lnTo>
                  <a:lnTo>
                    <a:pt x="6156" y="2184"/>
                  </a:lnTo>
                  <a:lnTo>
                    <a:pt x="6162" y="2178"/>
                  </a:lnTo>
                  <a:lnTo>
                    <a:pt x="6162" y="2166"/>
                  </a:lnTo>
                  <a:lnTo>
                    <a:pt x="6150" y="2166"/>
                  </a:lnTo>
                  <a:lnTo>
                    <a:pt x="6144" y="2160"/>
                  </a:lnTo>
                  <a:lnTo>
                    <a:pt x="6138" y="2118"/>
                  </a:lnTo>
                  <a:lnTo>
                    <a:pt x="6138" y="2046"/>
                  </a:lnTo>
                  <a:lnTo>
                    <a:pt x="6156" y="2028"/>
                  </a:lnTo>
                  <a:lnTo>
                    <a:pt x="6156" y="2016"/>
                  </a:lnTo>
                  <a:lnTo>
                    <a:pt x="6150" y="2010"/>
                  </a:lnTo>
                  <a:lnTo>
                    <a:pt x="6138" y="2004"/>
                  </a:lnTo>
                  <a:lnTo>
                    <a:pt x="6126" y="1992"/>
                  </a:lnTo>
                  <a:lnTo>
                    <a:pt x="6114" y="1992"/>
                  </a:lnTo>
                  <a:lnTo>
                    <a:pt x="6108" y="1986"/>
                  </a:lnTo>
                  <a:lnTo>
                    <a:pt x="6096" y="1986"/>
                  </a:lnTo>
                  <a:lnTo>
                    <a:pt x="6078" y="1980"/>
                  </a:lnTo>
                  <a:lnTo>
                    <a:pt x="6072" y="1980"/>
                  </a:lnTo>
                  <a:lnTo>
                    <a:pt x="6072" y="1968"/>
                  </a:lnTo>
                  <a:lnTo>
                    <a:pt x="6078" y="1968"/>
                  </a:lnTo>
                  <a:lnTo>
                    <a:pt x="6120" y="1926"/>
                  </a:lnTo>
                  <a:lnTo>
                    <a:pt x="6156" y="1920"/>
                  </a:lnTo>
                  <a:lnTo>
                    <a:pt x="6162" y="1908"/>
                  </a:lnTo>
                  <a:lnTo>
                    <a:pt x="6204" y="1914"/>
                  </a:lnTo>
                  <a:lnTo>
                    <a:pt x="6258" y="1902"/>
                  </a:lnTo>
                  <a:lnTo>
                    <a:pt x="6294" y="1920"/>
                  </a:lnTo>
                  <a:lnTo>
                    <a:pt x="6330" y="1944"/>
                  </a:lnTo>
                  <a:lnTo>
                    <a:pt x="6402" y="1944"/>
                  </a:lnTo>
                  <a:lnTo>
                    <a:pt x="6408" y="1950"/>
                  </a:lnTo>
                  <a:lnTo>
                    <a:pt x="6420" y="1956"/>
                  </a:lnTo>
                  <a:lnTo>
                    <a:pt x="6426" y="1962"/>
                  </a:lnTo>
                  <a:lnTo>
                    <a:pt x="6438" y="1968"/>
                  </a:lnTo>
                  <a:lnTo>
                    <a:pt x="6438" y="1980"/>
                  </a:lnTo>
                  <a:lnTo>
                    <a:pt x="6444" y="1980"/>
                  </a:lnTo>
                  <a:lnTo>
                    <a:pt x="6456" y="1992"/>
                  </a:lnTo>
                  <a:lnTo>
                    <a:pt x="6468" y="1998"/>
                  </a:lnTo>
                  <a:lnTo>
                    <a:pt x="6480" y="2010"/>
                  </a:lnTo>
                  <a:lnTo>
                    <a:pt x="6492" y="2010"/>
                  </a:lnTo>
                  <a:lnTo>
                    <a:pt x="6498" y="2016"/>
                  </a:lnTo>
                  <a:lnTo>
                    <a:pt x="6504" y="2016"/>
                  </a:lnTo>
                  <a:lnTo>
                    <a:pt x="6510" y="2046"/>
                  </a:lnTo>
                  <a:lnTo>
                    <a:pt x="6558" y="2070"/>
                  </a:lnTo>
                  <a:lnTo>
                    <a:pt x="6570" y="2100"/>
                  </a:lnTo>
                  <a:lnTo>
                    <a:pt x="6582" y="2100"/>
                  </a:lnTo>
                  <a:lnTo>
                    <a:pt x="6630" y="2124"/>
                  </a:lnTo>
                  <a:lnTo>
                    <a:pt x="6636" y="2136"/>
                  </a:lnTo>
                  <a:lnTo>
                    <a:pt x="6654" y="2154"/>
                  </a:lnTo>
                  <a:lnTo>
                    <a:pt x="6660" y="2166"/>
                  </a:lnTo>
                  <a:lnTo>
                    <a:pt x="6672" y="2166"/>
                  </a:lnTo>
                  <a:lnTo>
                    <a:pt x="6678" y="2190"/>
                  </a:lnTo>
                  <a:lnTo>
                    <a:pt x="6684" y="2190"/>
                  </a:lnTo>
                  <a:lnTo>
                    <a:pt x="6690" y="2196"/>
                  </a:lnTo>
                  <a:lnTo>
                    <a:pt x="6714" y="2208"/>
                  </a:lnTo>
                  <a:lnTo>
                    <a:pt x="6720" y="2214"/>
                  </a:lnTo>
                  <a:lnTo>
                    <a:pt x="6732" y="2220"/>
                  </a:lnTo>
                  <a:lnTo>
                    <a:pt x="6780" y="2220"/>
                  </a:lnTo>
                  <a:lnTo>
                    <a:pt x="6792" y="2226"/>
                  </a:lnTo>
                  <a:lnTo>
                    <a:pt x="6798" y="2232"/>
                  </a:lnTo>
                  <a:lnTo>
                    <a:pt x="6810" y="2238"/>
                  </a:lnTo>
                  <a:lnTo>
                    <a:pt x="6822" y="2226"/>
                  </a:lnTo>
                  <a:lnTo>
                    <a:pt x="6834" y="2226"/>
                  </a:lnTo>
                  <a:lnTo>
                    <a:pt x="6852" y="2244"/>
                  </a:lnTo>
                  <a:lnTo>
                    <a:pt x="6864" y="2250"/>
                  </a:lnTo>
                  <a:lnTo>
                    <a:pt x="6882" y="2268"/>
                  </a:lnTo>
                  <a:lnTo>
                    <a:pt x="6924" y="2268"/>
                  </a:lnTo>
                  <a:lnTo>
                    <a:pt x="6942" y="2298"/>
                  </a:lnTo>
                  <a:lnTo>
                    <a:pt x="6960" y="2298"/>
                  </a:lnTo>
                  <a:lnTo>
                    <a:pt x="6966" y="2304"/>
                  </a:lnTo>
                  <a:lnTo>
                    <a:pt x="6966" y="2310"/>
                  </a:lnTo>
                  <a:lnTo>
                    <a:pt x="6972" y="2322"/>
                  </a:lnTo>
                  <a:lnTo>
                    <a:pt x="6972" y="2334"/>
                  </a:lnTo>
                  <a:lnTo>
                    <a:pt x="7014" y="2364"/>
                  </a:lnTo>
                  <a:lnTo>
                    <a:pt x="7038" y="2358"/>
                  </a:lnTo>
                  <a:lnTo>
                    <a:pt x="7050" y="2370"/>
                  </a:lnTo>
                  <a:lnTo>
                    <a:pt x="7068" y="2370"/>
                  </a:lnTo>
                  <a:lnTo>
                    <a:pt x="7068" y="2358"/>
                  </a:lnTo>
                  <a:lnTo>
                    <a:pt x="7098" y="2364"/>
                  </a:lnTo>
                  <a:lnTo>
                    <a:pt x="7098" y="2346"/>
                  </a:lnTo>
                  <a:lnTo>
                    <a:pt x="7104" y="2340"/>
                  </a:lnTo>
                  <a:lnTo>
                    <a:pt x="7110" y="2340"/>
                  </a:lnTo>
                  <a:lnTo>
                    <a:pt x="7122" y="2334"/>
                  </a:lnTo>
                  <a:lnTo>
                    <a:pt x="7152" y="2334"/>
                  </a:lnTo>
                  <a:lnTo>
                    <a:pt x="7158" y="2310"/>
                  </a:lnTo>
                  <a:lnTo>
                    <a:pt x="7200" y="2310"/>
                  </a:lnTo>
                  <a:lnTo>
                    <a:pt x="7212" y="2316"/>
                  </a:lnTo>
                  <a:lnTo>
                    <a:pt x="7218" y="2328"/>
                  </a:lnTo>
                  <a:lnTo>
                    <a:pt x="7218" y="2346"/>
                  </a:lnTo>
                  <a:lnTo>
                    <a:pt x="7242" y="2358"/>
                  </a:lnTo>
                  <a:lnTo>
                    <a:pt x="7242" y="2388"/>
                  </a:lnTo>
                  <a:lnTo>
                    <a:pt x="7224" y="2394"/>
                  </a:lnTo>
                  <a:lnTo>
                    <a:pt x="7236" y="2412"/>
                  </a:lnTo>
                  <a:lnTo>
                    <a:pt x="7236" y="2430"/>
                  </a:lnTo>
                  <a:lnTo>
                    <a:pt x="7248" y="2442"/>
                  </a:lnTo>
                  <a:lnTo>
                    <a:pt x="7248" y="2466"/>
                  </a:lnTo>
                  <a:lnTo>
                    <a:pt x="7266" y="2472"/>
                  </a:lnTo>
                  <a:lnTo>
                    <a:pt x="7260" y="2502"/>
                  </a:lnTo>
                  <a:lnTo>
                    <a:pt x="7266" y="2526"/>
                  </a:lnTo>
                  <a:lnTo>
                    <a:pt x="7260" y="2532"/>
                  </a:lnTo>
                  <a:lnTo>
                    <a:pt x="7254" y="2532"/>
                  </a:lnTo>
                  <a:lnTo>
                    <a:pt x="7254" y="2550"/>
                  </a:lnTo>
                  <a:lnTo>
                    <a:pt x="7260" y="2562"/>
                  </a:lnTo>
                  <a:lnTo>
                    <a:pt x="7260" y="2574"/>
                  </a:lnTo>
                  <a:lnTo>
                    <a:pt x="7254" y="2580"/>
                  </a:lnTo>
                  <a:lnTo>
                    <a:pt x="7248" y="2580"/>
                  </a:lnTo>
                  <a:lnTo>
                    <a:pt x="7236" y="2574"/>
                  </a:lnTo>
                  <a:lnTo>
                    <a:pt x="7224" y="2574"/>
                  </a:lnTo>
                  <a:lnTo>
                    <a:pt x="7206" y="2568"/>
                  </a:lnTo>
                  <a:lnTo>
                    <a:pt x="7194" y="2562"/>
                  </a:lnTo>
                  <a:lnTo>
                    <a:pt x="7170" y="2562"/>
                  </a:lnTo>
                  <a:lnTo>
                    <a:pt x="7164" y="2568"/>
                  </a:lnTo>
                  <a:lnTo>
                    <a:pt x="7170" y="2574"/>
                  </a:lnTo>
                  <a:lnTo>
                    <a:pt x="7170" y="2586"/>
                  </a:lnTo>
                  <a:lnTo>
                    <a:pt x="7146" y="2586"/>
                  </a:lnTo>
                  <a:lnTo>
                    <a:pt x="7146" y="2598"/>
                  </a:lnTo>
                  <a:lnTo>
                    <a:pt x="7152" y="2610"/>
                  </a:lnTo>
                  <a:lnTo>
                    <a:pt x="7158" y="2610"/>
                  </a:lnTo>
                  <a:lnTo>
                    <a:pt x="7170" y="2622"/>
                  </a:lnTo>
                  <a:lnTo>
                    <a:pt x="7182" y="2628"/>
                  </a:lnTo>
                  <a:lnTo>
                    <a:pt x="7194" y="2646"/>
                  </a:lnTo>
                  <a:lnTo>
                    <a:pt x="7206" y="2658"/>
                  </a:lnTo>
                  <a:lnTo>
                    <a:pt x="7212" y="2676"/>
                  </a:lnTo>
                  <a:lnTo>
                    <a:pt x="7212" y="2688"/>
                  </a:lnTo>
                  <a:lnTo>
                    <a:pt x="7224" y="2700"/>
                  </a:lnTo>
                  <a:lnTo>
                    <a:pt x="7230" y="2712"/>
                  </a:lnTo>
                  <a:lnTo>
                    <a:pt x="7236" y="2748"/>
                  </a:lnTo>
                  <a:lnTo>
                    <a:pt x="7206" y="2742"/>
                  </a:lnTo>
                  <a:lnTo>
                    <a:pt x="7200" y="2766"/>
                  </a:lnTo>
                  <a:lnTo>
                    <a:pt x="7224" y="2778"/>
                  </a:lnTo>
                  <a:lnTo>
                    <a:pt x="7260" y="2778"/>
                  </a:lnTo>
                  <a:lnTo>
                    <a:pt x="7260" y="2718"/>
                  </a:lnTo>
                  <a:lnTo>
                    <a:pt x="7266" y="2712"/>
                  </a:lnTo>
                  <a:lnTo>
                    <a:pt x="7272" y="2712"/>
                  </a:lnTo>
                  <a:lnTo>
                    <a:pt x="7284" y="2718"/>
                  </a:lnTo>
                  <a:lnTo>
                    <a:pt x="7290" y="2724"/>
                  </a:lnTo>
                  <a:lnTo>
                    <a:pt x="7302" y="2712"/>
                  </a:lnTo>
                  <a:lnTo>
                    <a:pt x="7308" y="2724"/>
                  </a:lnTo>
                  <a:lnTo>
                    <a:pt x="7314" y="2730"/>
                  </a:lnTo>
                  <a:lnTo>
                    <a:pt x="7320" y="2742"/>
                  </a:lnTo>
                  <a:lnTo>
                    <a:pt x="7332" y="2754"/>
                  </a:lnTo>
                  <a:lnTo>
                    <a:pt x="7344" y="2754"/>
                  </a:lnTo>
                  <a:lnTo>
                    <a:pt x="7356" y="2748"/>
                  </a:lnTo>
                  <a:lnTo>
                    <a:pt x="7368" y="2748"/>
                  </a:lnTo>
                  <a:lnTo>
                    <a:pt x="7374" y="2742"/>
                  </a:lnTo>
                  <a:lnTo>
                    <a:pt x="7380" y="2742"/>
                  </a:lnTo>
                  <a:lnTo>
                    <a:pt x="7380" y="2760"/>
                  </a:lnTo>
                  <a:lnTo>
                    <a:pt x="7386" y="2760"/>
                  </a:lnTo>
                  <a:lnTo>
                    <a:pt x="7392" y="2754"/>
                  </a:lnTo>
                  <a:lnTo>
                    <a:pt x="7404" y="2748"/>
                  </a:lnTo>
                  <a:lnTo>
                    <a:pt x="7422" y="2742"/>
                  </a:lnTo>
                  <a:lnTo>
                    <a:pt x="7440" y="2730"/>
                  </a:lnTo>
                  <a:lnTo>
                    <a:pt x="7452" y="2724"/>
                  </a:lnTo>
                  <a:lnTo>
                    <a:pt x="7464" y="2700"/>
                  </a:lnTo>
                  <a:lnTo>
                    <a:pt x="7464" y="2682"/>
                  </a:lnTo>
                  <a:lnTo>
                    <a:pt x="7470" y="2664"/>
                  </a:lnTo>
                  <a:lnTo>
                    <a:pt x="7470" y="2628"/>
                  </a:lnTo>
                  <a:lnTo>
                    <a:pt x="7494" y="2622"/>
                  </a:lnTo>
                  <a:lnTo>
                    <a:pt x="7494" y="2562"/>
                  </a:lnTo>
                  <a:lnTo>
                    <a:pt x="7500" y="2550"/>
                  </a:lnTo>
                  <a:lnTo>
                    <a:pt x="7506" y="2544"/>
                  </a:lnTo>
                  <a:lnTo>
                    <a:pt x="7518" y="2520"/>
                  </a:lnTo>
                  <a:lnTo>
                    <a:pt x="7518" y="2490"/>
                  </a:lnTo>
                  <a:lnTo>
                    <a:pt x="7524" y="2472"/>
                  </a:lnTo>
                  <a:lnTo>
                    <a:pt x="7524" y="2454"/>
                  </a:lnTo>
                  <a:lnTo>
                    <a:pt x="7518" y="2442"/>
                  </a:lnTo>
                  <a:lnTo>
                    <a:pt x="7518" y="2424"/>
                  </a:lnTo>
                  <a:lnTo>
                    <a:pt x="7512" y="2418"/>
                  </a:lnTo>
                  <a:lnTo>
                    <a:pt x="7512" y="2412"/>
                  </a:lnTo>
                  <a:lnTo>
                    <a:pt x="7518" y="2400"/>
                  </a:lnTo>
                  <a:lnTo>
                    <a:pt x="7524" y="2394"/>
                  </a:lnTo>
                  <a:lnTo>
                    <a:pt x="7524" y="2382"/>
                  </a:lnTo>
                  <a:lnTo>
                    <a:pt x="7530" y="2376"/>
                  </a:lnTo>
                  <a:lnTo>
                    <a:pt x="7530" y="2364"/>
                  </a:lnTo>
                  <a:lnTo>
                    <a:pt x="7524" y="2358"/>
                  </a:lnTo>
                  <a:lnTo>
                    <a:pt x="7518" y="2346"/>
                  </a:lnTo>
                  <a:lnTo>
                    <a:pt x="7524" y="2334"/>
                  </a:lnTo>
                  <a:lnTo>
                    <a:pt x="7530" y="2328"/>
                  </a:lnTo>
                  <a:lnTo>
                    <a:pt x="7536" y="2316"/>
                  </a:lnTo>
                  <a:lnTo>
                    <a:pt x="7536" y="2298"/>
                  </a:lnTo>
                  <a:lnTo>
                    <a:pt x="7530" y="2292"/>
                  </a:lnTo>
                  <a:lnTo>
                    <a:pt x="7530" y="2280"/>
                  </a:lnTo>
                  <a:lnTo>
                    <a:pt x="7518" y="2256"/>
                  </a:lnTo>
                  <a:lnTo>
                    <a:pt x="7512" y="2250"/>
                  </a:lnTo>
                  <a:lnTo>
                    <a:pt x="7512" y="2238"/>
                  </a:lnTo>
                  <a:lnTo>
                    <a:pt x="7506" y="2232"/>
                  </a:lnTo>
                  <a:lnTo>
                    <a:pt x="7506" y="2220"/>
                  </a:lnTo>
                  <a:lnTo>
                    <a:pt x="7500" y="2214"/>
                  </a:lnTo>
                  <a:lnTo>
                    <a:pt x="7500" y="2202"/>
                  </a:lnTo>
                  <a:lnTo>
                    <a:pt x="7494" y="2196"/>
                  </a:lnTo>
                  <a:lnTo>
                    <a:pt x="7482" y="2190"/>
                  </a:lnTo>
                  <a:lnTo>
                    <a:pt x="7476" y="2184"/>
                  </a:lnTo>
                  <a:lnTo>
                    <a:pt x="7482" y="2178"/>
                  </a:lnTo>
                  <a:lnTo>
                    <a:pt x="7476" y="2178"/>
                  </a:lnTo>
                  <a:lnTo>
                    <a:pt x="7470" y="2172"/>
                  </a:lnTo>
                  <a:lnTo>
                    <a:pt x="7458" y="2166"/>
                  </a:lnTo>
                  <a:lnTo>
                    <a:pt x="7446" y="2154"/>
                  </a:lnTo>
                  <a:lnTo>
                    <a:pt x="7440" y="2142"/>
                  </a:lnTo>
                  <a:lnTo>
                    <a:pt x="7434" y="2124"/>
                  </a:lnTo>
                  <a:lnTo>
                    <a:pt x="7434" y="2112"/>
                  </a:lnTo>
                  <a:lnTo>
                    <a:pt x="7428" y="2106"/>
                  </a:lnTo>
                  <a:lnTo>
                    <a:pt x="7428" y="2100"/>
                  </a:lnTo>
                  <a:lnTo>
                    <a:pt x="7416" y="2094"/>
                  </a:lnTo>
                  <a:lnTo>
                    <a:pt x="7416" y="2082"/>
                  </a:lnTo>
                  <a:lnTo>
                    <a:pt x="7422" y="2070"/>
                  </a:lnTo>
                  <a:lnTo>
                    <a:pt x="7422" y="2040"/>
                  </a:lnTo>
                  <a:lnTo>
                    <a:pt x="7410" y="2028"/>
                  </a:lnTo>
                  <a:lnTo>
                    <a:pt x="7404" y="2016"/>
                  </a:lnTo>
                  <a:lnTo>
                    <a:pt x="7398" y="2010"/>
                  </a:lnTo>
                  <a:lnTo>
                    <a:pt x="7380" y="2004"/>
                  </a:lnTo>
                  <a:lnTo>
                    <a:pt x="7380" y="1998"/>
                  </a:lnTo>
                  <a:lnTo>
                    <a:pt x="7374" y="1992"/>
                  </a:lnTo>
                  <a:lnTo>
                    <a:pt x="7368" y="1980"/>
                  </a:lnTo>
                  <a:lnTo>
                    <a:pt x="7356" y="1968"/>
                  </a:lnTo>
                  <a:lnTo>
                    <a:pt x="7344" y="1968"/>
                  </a:lnTo>
                  <a:lnTo>
                    <a:pt x="7332" y="1956"/>
                  </a:lnTo>
                  <a:lnTo>
                    <a:pt x="7326" y="1956"/>
                  </a:lnTo>
                  <a:lnTo>
                    <a:pt x="7308" y="1950"/>
                  </a:lnTo>
                  <a:lnTo>
                    <a:pt x="7302" y="1938"/>
                  </a:lnTo>
                  <a:lnTo>
                    <a:pt x="7308" y="1938"/>
                  </a:lnTo>
                  <a:lnTo>
                    <a:pt x="7314" y="1944"/>
                  </a:lnTo>
                  <a:lnTo>
                    <a:pt x="7326" y="1944"/>
                  </a:lnTo>
                  <a:lnTo>
                    <a:pt x="7332" y="1950"/>
                  </a:lnTo>
                  <a:lnTo>
                    <a:pt x="7344" y="1950"/>
                  </a:lnTo>
                  <a:lnTo>
                    <a:pt x="7350" y="1944"/>
                  </a:lnTo>
                  <a:lnTo>
                    <a:pt x="7350" y="1938"/>
                  </a:lnTo>
                  <a:lnTo>
                    <a:pt x="7344" y="1938"/>
                  </a:lnTo>
                  <a:lnTo>
                    <a:pt x="7332" y="1932"/>
                  </a:lnTo>
                  <a:lnTo>
                    <a:pt x="7326" y="1926"/>
                  </a:lnTo>
                  <a:lnTo>
                    <a:pt x="7320" y="1926"/>
                  </a:lnTo>
                  <a:lnTo>
                    <a:pt x="7242" y="1890"/>
                  </a:lnTo>
                  <a:lnTo>
                    <a:pt x="7236" y="1890"/>
                  </a:lnTo>
                  <a:lnTo>
                    <a:pt x="7230" y="1884"/>
                  </a:lnTo>
                  <a:lnTo>
                    <a:pt x="7218" y="1878"/>
                  </a:lnTo>
                  <a:lnTo>
                    <a:pt x="7206" y="1866"/>
                  </a:lnTo>
                  <a:lnTo>
                    <a:pt x="7194" y="1860"/>
                  </a:lnTo>
                  <a:lnTo>
                    <a:pt x="7188" y="1854"/>
                  </a:lnTo>
                  <a:lnTo>
                    <a:pt x="7170" y="1854"/>
                  </a:lnTo>
                  <a:lnTo>
                    <a:pt x="7164" y="1860"/>
                  </a:lnTo>
                  <a:lnTo>
                    <a:pt x="7152" y="1866"/>
                  </a:lnTo>
                  <a:lnTo>
                    <a:pt x="7116" y="1854"/>
                  </a:lnTo>
                  <a:lnTo>
                    <a:pt x="7152" y="1896"/>
                  </a:lnTo>
                  <a:lnTo>
                    <a:pt x="7146" y="1920"/>
                  </a:lnTo>
                  <a:lnTo>
                    <a:pt x="7134" y="1920"/>
                  </a:lnTo>
                  <a:lnTo>
                    <a:pt x="7134" y="1890"/>
                  </a:lnTo>
                  <a:lnTo>
                    <a:pt x="7116" y="1878"/>
                  </a:lnTo>
                  <a:lnTo>
                    <a:pt x="7116" y="1908"/>
                  </a:lnTo>
                  <a:lnTo>
                    <a:pt x="7068" y="1908"/>
                  </a:lnTo>
                  <a:lnTo>
                    <a:pt x="7074" y="1902"/>
                  </a:lnTo>
                  <a:lnTo>
                    <a:pt x="7074" y="1884"/>
                  </a:lnTo>
                  <a:lnTo>
                    <a:pt x="7068" y="1878"/>
                  </a:lnTo>
                  <a:lnTo>
                    <a:pt x="7044" y="1878"/>
                  </a:lnTo>
                  <a:lnTo>
                    <a:pt x="7038" y="1890"/>
                  </a:lnTo>
                  <a:lnTo>
                    <a:pt x="7014" y="1890"/>
                  </a:lnTo>
                  <a:lnTo>
                    <a:pt x="7002" y="1854"/>
                  </a:lnTo>
                  <a:lnTo>
                    <a:pt x="6996" y="1854"/>
                  </a:lnTo>
                  <a:lnTo>
                    <a:pt x="6984" y="1830"/>
                  </a:lnTo>
                  <a:lnTo>
                    <a:pt x="6912" y="1836"/>
                  </a:lnTo>
                  <a:lnTo>
                    <a:pt x="6906" y="1824"/>
                  </a:lnTo>
                  <a:lnTo>
                    <a:pt x="6882" y="1824"/>
                  </a:lnTo>
                  <a:lnTo>
                    <a:pt x="6870" y="1818"/>
                  </a:lnTo>
                  <a:lnTo>
                    <a:pt x="6864" y="1812"/>
                  </a:lnTo>
                  <a:lnTo>
                    <a:pt x="6864" y="1794"/>
                  </a:lnTo>
                  <a:lnTo>
                    <a:pt x="6876" y="1788"/>
                  </a:lnTo>
                  <a:lnTo>
                    <a:pt x="6888" y="1776"/>
                  </a:lnTo>
                  <a:lnTo>
                    <a:pt x="6900" y="1776"/>
                  </a:lnTo>
                  <a:lnTo>
                    <a:pt x="6900" y="1752"/>
                  </a:lnTo>
                  <a:lnTo>
                    <a:pt x="6906" y="1752"/>
                  </a:lnTo>
                  <a:lnTo>
                    <a:pt x="6918" y="1746"/>
                  </a:lnTo>
                  <a:lnTo>
                    <a:pt x="6930" y="1734"/>
                  </a:lnTo>
                  <a:lnTo>
                    <a:pt x="6930" y="1728"/>
                  </a:lnTo>
                  <a:lnTo>
                    <a:pt x="6936" y="1716"/>
                  </a:lnTo>
                  <a:lnTo>
                    <a:pt x="6936" y="1710"/>
                  </a:lnTo>
                  <a:lnTo>
                    <a:pt x="6942" y="1698"/>
                  </a:lnTo>
                  <a:lnTo>
                    <a:pt x="6930" y="1686"/>
                  </a:lnTo>
                  <a:lnTo>
                    <a:pt x="6942" y="1662"/>
                  </a:lnTo>
                  <a:lnTo>
                    <a:pt x="6930" y="1650"/>
                  </a:lnTo>
                  <a:lnTo>
                    <a:pt x="6948" y="1632"/>
                  </a:lnTo>
                  <a:lnTo>
                    <a:pt x="6972" y="1626"/>
                  </a:lnTo>
                  <a:lnTo>
                    <a:pt x="6960" y="1596"/>
                  </a:lnTo>
                  <a:lnTo>
                    <a:pt x="6984" y="1590"/>
                  </a:lnTo>
                  <a:lnTo>
                    <a:pt x="6960" y="1554"/>
                  </a:lnTo>
                  <a:lnTo>
                    <a:pt x="6990" y="1542"/>
                  </a:lnTo>
                  <a:lnTo>
                    <a:pt x="6990" y="1500"/>
                  </a:lnTo>
                  <a:lnTo>
                    <a:pt x="6996" y="1488"/>
                  </a:lnTo>
                  <a:lnTo>
                    <a:pt x="7002" y="1482"/>
                  </a:lnTo>
                  <a:lnTo>
                    <a:pt x="7020" y="1470"/>
                  </a:lnTo>
                  <a:lnTo>
                    <a:pt x="7032" y="1464"/>
                  </a:lnTo>
                  <a:lnTo>
                    <a:pt x="7050" y="1464"/>
                  </a:lnTo>
                  <a:lnTo>
                    <a:pt x="7068" y="1470"/>
                  </a:lnTo>
                  <a:lnTo>
                    <a:pt x="7188" y="1470"/>
                  </a:lnTo>
                  <a:lnTo>
                    <a:pt x="7206" y="1488"/>
                  </a:lnTo>
                  <a:lnTo>
                    <a:pt x="7224" y="1482"/>
                  </a:lnTo>
                  <a:lnTo>
                    <a:pt x="7218" y="1464"/>
                  </a:lnTo>
                  <a:lnTo>
                    <a:pt x="7290" y="1482"/>
                  </a:lnTo>
                  <a:lnTo>
                    <a:pt x="7320" y="1464"/>
                  </a:lnTo>
                  <a:lnTo>
                    <a:pt x="7350" y="1488"/>
                  </a:lnTo>
                  <a:lnTo>
                    <a:pt x="7356" y="1452"/>
                  </a:lnTo>
                  <a:lnTo>
                    <a:pt x="7434" y="1452"/>
                  </a:lnTo>
                  <a:lnTo>
                    <a:pt x="7446" y="1458"/>
                  </a:lnTo>
                  <a:lnTo>
                    <a:pt x="7452" y="1470"/>
                  </a:lnTo>
                  <a:lnTo>
                    <a:pt x="7458" y="1470"/>
                  </a:lnTo>
                  <a:lnTo>
                    <a:pt x="7464" y="1464"/>
                  </a:lnTo>
                  <a:lnTo>
                    <a:pt x="7476" y="1464"/>
                  </a:lnTo>
                  <a:lnTo>
                    <a:pt x="7482" y="1458"/>
                  </a:lnTo>
                  <a:lnTo>
                    <a:pt x="7494" y="1452"/>
                  </a:lnTo>
                  <a:lnTo>
                    <a:pt x="7518" y="1470"/>
                  </a:lnTo>
                  <a:lnTo>
                    <a:pt x="7560" y="1476"/>
                  </a:lnTo>
                  <a:lnTo>
                    <a:pt x="7506" y="1488"/>
                  </a:lnTo>
                  <a:lnTo>
                    <a:pt x="7506" y="1494"/>
                  </a:lnTo>
                  <a:lnTo>
                    <a:pt x="7512" y="1500"/>
                  </a:lnTo>
                  <a:lnTo>
                    <a:pt x="7524" y="1506"/>
                  </a:lnTo>
                  <a:lnTo>
                    <a:pt x="7530" y="1512"/>
                  </a:lnTo>
                  <a:lnTo>
                    <a:pt x="7542" y="1512"/>
                  </a:lnTo>
                  <a:lnTo>
                    <a:pt x="7548" y="1506"/>
                  </a:lnTo>
                  <a:lnTo>
                    <a:pt x="7560" y="1506"/>
                  </a:lnTo>
                  <a:lnTo>
                    <a:pt x="7572" y="1500"/>
                  </a:lnTo>
                  <a:lnTo>
                    <a:pt x="7578" y="1494"/>
                  </a:lnTo>
                  <a:lnTo>
                    <a:pt x="7584" y="1494"/>
                  </a:lnTo>
                  <a:lnTo>
                    <a:pt x="7614" y="1506"/>
                  </a:lnTo>
                  <a:lnTo>
                    <a:pt x="7638" y="1488"/>
                  </a:lnTo>
                  <a:lnTo>
                    <a:pt x="7644" y="1488"/>
                  </a:lnTo>
                  <a:lnTo>
                    <a:pt x="7650" y="1494"/>
                  </a:lnTo>
                  <a:lnTo>
                    <a:pt x="7686" y="1494"/>
                  </a:lnTo>
                  <a:lnTo>
                    <a:pt x="7692" y="1488"/>
                  </a:lnTo>
                  <a:lnTo>
                    <a:pt x="7692" y="1476"/>
                  </a:lnTo>
                  <a:lnTo>
                    <a:pt x="7728" y="1482"/>
                  </a:lnTo>
                  <a:lnTo>
                    <a:pt x="7680" y="1452"/>
                  </a:lnTo>
                  <a:lnTo>
                    <a:pt x="7650" y="1464"/>
                  </a:lnTo>
                  <a:lnTo>
                    <a:pt x="7644" y="1446"/>
                  </a:lnTo>
                  <a:lnTo>
                    <a:pt x="7638" y="1434"/>
                  </a:lnTo>
                  <a:lnTo>
                    <a:pt x="7632" y="1428"/>
                  </a:lnTo>
                  <a:lnTo>
                    <a:pt x="7626" y="1416"/>
                  </a:lnTo>
                  <a:lnTo>
                    <a:pt x="7626" y="1398"/>
                  </a:lnTo>
                  <a:lnTo>
                    <a:pt x="7650" y="1374"/>
                  </a:lnTo>
                  <a:lnTo>
                    <a:pt x="7644" y="1344"/>
                  </a:lnTo>
                  <a:lnTo>
                    <a:pt x="7662" y="1332"/>
                  </a:lnTo>
                  <a:lnTo>
                    <a:pt x="7650" y="1326"/>
                  </a:lnTo>
                  <a:lnTo>
                    <a:pt x="7638" y="1314"/>
                  </a:lnTo>
                  <a:lnTo>
                    <a:pt x="7638" y="1302"/>
                  </a:lnTo>
                  <a:lnTo>
                    <a:pt x="7644" y="1296"/>
                  </a:lnTo>
                  <a:lnTo>
                    <a:pt x="7662" y="1290"/>
                  </a:lnTo>
                  <a:lnTo>
                    <a:pt x="7698" y="1290"/>
                  </a:lnTo>
                  <a:lnTo>
                    <a:pt x="7710" y="1296"/>
                  </a:lnTo>
                  <a:lnTo>
                    <a:pt x="7728" y="1296"/>
                  </a:lnTo>
                  <a:lnTo>
                    <a:pt x="7746" y="1278"/>
                  </a:lnTo>
                  <a:lnTo>
                    <a:pt x="7782" y="1308"/>
                  </a:lnTo>
                  <a:lnTo>
                    <a:pt x="7806" y="1290"/>
                  </a:lnTo>
                  <a:lnTo>
                    <a:pt x="7812" y="1302"/>
                  </a:lnTo>
                  <a:lnTo>
                    <a:pt x="7818" y="1308"/>
                  </a:lnTo>
                  <a:lnTo>
                    <a:pt x="7830" y="1332"/>
                  </a:lnTo>
                  <a:lnTo>
                    <a:pt x="7830" y="1338"/>
                  </a:lnTo>
                  <a:lnTo>
                    <a:pt x="7836" y="1344"/>
                  </a:lnTo>
                  <a:lnTo>
                    <a:pt x="7878" y="1344"/>
                  </a:lnTo>
                  <a:lnTo>
                    <a:pt x="7878" y="1362"/>
                  </a:lnTo>
                  <a:lnTo>
                    <a:pt x="7884" y="1374"/>
                  </a:lnTo>
                  <a:lnTo>
                    <a:pt x="7890" y="1380"/>
                  </a:lnTo>
                  <a:lnTo>
                    <a:pt x="7896" y="1380"/>
                  </a:lnTo>
                  <a:lnTo>
                    <a:pt x="7914" y="1362"/>
                  </a:lnTo>
                  <a:lnTo>
                    <a:pt x="7932" y="1326"/>
                  </a:lnTo>
                  <a:lnTo>
                    <a:pt x="7938" y="1320"/>
                  </a:lnTo>
                  <a:lnTo>
                    <a:pt x="7938" y="1314"/>
                  </a:lnTo>
                  <a:lnTo>
                    <a:pt x="7962" y="1302"/>
                  </a:lnTo>
                  <a:lnTo>
                    <a:pt x="7992" y="1314"/>
                  </a:lnTo>
                  <a:lnTo>
                    <a:pt x="7986" y="1302"/>
                  </a:lnTo>
                  <a:lnTo>
                    <a:pt x="7962" y="1284"/>
                  </a:lnTo>
                  <a:lnTo>
                    <a:pt x="7956" y="1278"/>
                  </a:lnTo>
                  <a:lnTo>
                    <a:pt x="7932" y="1266"/>
                  </a:lnTo>
                  <a:lnTo>
                    <a:pt x="7926" y="1254"/>
                  </a:lnTo>
                  <a:lnTo>
                    <a:pt x="7914" y="1248"/>
                  </a:lnTo>
                  <a:lnTo>
                    <a:pt x="7908" y="1242"/>
                  </a:lnTo>
                  <a:lnTo>
                    <a:pt x="7908" y="1230"/>
                  </a:lnTo>
                  <a:lnTo>
                    <a:pt x="7962" y="1230"/>
                  </a:lnTo>
                  <a:lnTo>
                    <a:pt x="7992" y="1236"/>
                  </a:lnTo>
                  <a:lnTo>
                    <a:pt x="8052" y="1236"/>
                  </a:lnTo>
                  <a:lnTo>
                    <a:pt x="8052" y="1254"/>
                  </a:lnTo>
                  <a:lnTo>
                    <a:pt x="8040" y="1254"/>
                  </a:lnTo>
                  <a:lnTo>
                    <a:pt x="8028" y="1248"/>
                  </a:lnTo>
                  <a:lnTo>
                    <a:pt x="7992" y="1248"/>
                  </a:lnTo>
                  <a:lnTo>
                    <a:pt x="7992" y="1266"/>
                  </a:lnTo>
                  <a:lnTo>
                    <a:pt x="8016" y="1290"/>
                  </a:lnTo>
                  <a:lnTo>
                    <a:pt x="8028" y="1296"/>
                  </a:lnTo>
                  <a:lnTo>
                    <a:pt x="8034" y="1320"/>
                  </a:lnTo>
                  <a:lnTo>
                    <a:pt x="8064" y="1326"/>
                  </a:lnTo>
                  <a:lnTo>
                    <a:pt x="8058" y="1344"/>
                  </a:lnTo>
                  <a:lnTo>
                    <a:pt x="8076" y="1362"/>
                  </a:lnTo>
                  <a:lnTo>
                    <a:pt x="8046" y="1368"/>
                  </a:lnTo>
                  <a:lnTo>
                    <a:pt x="8040" y="1380"/>
                  </a:lnTo>
                  <a:lnTo>
                    <a:pt x="8022" y="1386"/>
                  </a:lnTo>
                  <a:lnTo>
                    <a:pt x="8028" y="1398"/>
                  </a:lnTo>
                  <a:lnTo>
                    <a:pt x="8028" y="1404"/>
                  </a:lnTo>
                  <a:lnTo>
                    <a:pt x="8034" y="1416"/>
                  </a:lnTo>
                  <a:lnTo>
                    <a:pt x="8034" y="1440"/>
                  </a:lnTo>
                  <a:lnTo>
                    <a:pt x="8028" y="1452"/>
                  </a:lnTo>
                  <a:lnTo>
                    <a:pt x="8016" y="1464"/>
                  </a:lnTo>
                  <a:lnTo>
                    <a:pt x="8004" y="1488"/>
                  </a:lnTo>
                  <a:lnTo>
                    <a:pt x="8004" y="1506"/>
                  </a:lnTo>
                  <a:lnTo>
                    <a:pt x="8010" y="1506"/>
                  </a:lnTo>
                  <a:lnTo>
                    <a:pt x="8016" y="1512"/>
                  </a:lnTo>
                  <a:lnTo>
                    <a:pt x="8022" y="1524"/>
                  </a:lnTo>
                  <a:lnTo>
                    <a:pt x="8016" y="1530"/>
                  </a:lnTo>
                  <a:lnTo>
                    <a:pt x="8010" y="1542"/>
                  </a:lnTo>
                  <a:lnTo>
                    <a:pt x="7986" y="1566"/>
                  </a:lnTo>
                  <a:lnTo>
                    <a:pt x="7974" y="1572"/>
                  </a:lnTo>
                  <a:lnTo>
                    <a:pt x="7968" y="1578"/>
                  </a:lnTo>
                  <a:lnTo>
                    <a:pt x="7962" y="1578"/>
                  </a:lnTo>
                  <a:lnTo>
                    <a:pt x="7962" y="1596"/>
                  </a:lnTo>
                  <a:lnTo>
                    <a:pt x="7944" y="1596"/>
                  </a:lnTo>
                  <a:lnTo>
                    <a:pt x="7950" y="1596"/>
                  </a:lnTo>
                  <a:lnTo>
                    <a:pt x="7956" y="1602"/>
                  </a:lnTo>
                  <a:lnTo>
                    <a:pt x="7968" y="1608"/>
                  </a:lnTo>
                  <a:lnTo>
                    <a:pt x="7980" y="1632"/>
                  </a:lnTo>
                  <a:lnTo>
                    <a:pt x="7974" y="1650"/>
                  </a:lnTo>
                  <a:lnTo>
                    <a:pt x="7974" y="1662"/>
                  </a:lnTo>
                  <a:lnTo>
                    <a:pt x="7968" y="1674"/>
                  </a:lnTo>
                  <a:lnTo>
                    <a:pt x="7968" y="1686"/>
                  </a:lnTo>
                  <a:lnTo>
                    <a:pt x="7974" y="1704"/>
                  </a:lnTo>
                  <a:lnTo>
                    <a:pt x="7992" y="1722"/>
                  </a:lnTo>
                  <a:lnTo>
                    <a:pt x="8016" y="1752"/>
                  </a:lnTo>
                  <a:lnTo>
                    <a:pt x="8046" y="1776"/>
                  </a:lnTo>
                  <a:lnTo>
                    <a:pt x="8070" y="1800"/>
                  </a:lnTo>
                  <a:lnTo>
                    <a:pt x="8082" y="1806"/>
                  </a:lnTo>
                  <a:lnTo>
                    <a:pt x="8142" y="1872"/>
                  </a:lnTo>
                  <a:lnTo>
                    <a:pt x="8154" y="1866"/>
                  </a:lnTo>
                  <a:lnTo>
                    <a:pt x="8238" y="1962"/>
                  </a:lnTo>
                  <a:lnTo>
                    <a:pt x="8286" y="1980"/>
                  </a:lnTo>
                  <a:lnTo>
                    <a:pt x="8310" y="2004"/>
                  </a:lnTo>
                  <a:lnTo>
                    <a:pt x="8316" y="2016"/>
                  </a:lnTo>
                  <a:lnTo>
                    <a:pt x="8328" y="2022"/>
                  </a:lnTo>
                  <a:lnTo>
                    <a:pt x="8334" y="2034"/>
                  </a:lnTo>
                  <a:lnTo>
                    <a:pt x="8388" y="2088"/>
                  </a:lnTo>
                  <a:lnTo>
                    <a:pt x="8406" y="2088"/>
                  </a:lnTo>
                  <a:lnTo>
                    <a:pt x="8406" y="2106"/>
                  </a:lnTo>
                  <a:lnTo>
                    <a:pt x="8418" y="2106"/>
                  </a:lnTo>
                  <a:lnTo>
                    <a:pt x="8430" y="2100"/>
                  </a:lnTo>
                  <a:lnTo>
                    <a:pt x="8436" y="2094"/>
                  </a:lnTo>
                  <a:lnTo>
                    <a:pt x="8442" y="2082"/>
                  </a:lnTo>
                  <a:lnTo>
                    <a:pt x="8442" y="2076"/>
                  </a:lnTo>
                  <a:lnTo>
                    <a:pt x="8430" y="2064"/>
                  </a:lnTo>
                  <a:lnTo>
                    <a:pt x="8436" y="2058"/>
                  </a:lnTo>
                  <a:lnTo>
                    <a:pt x="8442" y="2046"/>
                  </a:lnTo>
                  <a:lnTo>
                    <a:pt x="8448" y="2040"/>
                  </a:lnTo>
                  <a:lnTo>
                    <a:pt x="8448" y="2022"/>
                  </a:lnTo>
                  <a:lnTo>
                    <a:pt x="8430" y="2004"/>
                  </a:lnTo>
                  <a:lnTo>
                    <a:pt x="8418" y="1998"/>
                  </a:lnTo>
                  <a:lnTo>
                    <a:pt x="8406" y="1974"/>
                  </a:lnTo>
                  <a:lnTo>
                    <a:pt x="8406" y="1962"/>
                  </a:lnTo>
                  <a:lnTo>
                    <a:pt x="8412" y="1950"/>
                  </a:lnTo>
                  <a:lnTo>
                    <a:pt x="8430" y="1932"/>
                  </a:lnTo>
                  <a:lnTo>
                    <a:pt x="8442" y="1932"/>
                  </a:lnTo>
                  <a:lnTo>
                    <a:pt x="8454" y="1938"/>
                  </a:lnTo>
                  <a:lnTo>
                    <a:pt x="8460" y="1938"/>
                  </a:lnTo>
                  <a:lnTo>
                    <a:pt x="8466" y="1944"/>
                  </a:lnTo>
                  <a:lnTo>
                    <a:pt x="8472" y="1944"/>
                  </a:lnTo>
                  <a:lnTo>
                    <a:pt x="8466" y="1938"/>
                  </a:lnTo>
                  <a:lnTo>
                    <a:pt x="8460" y="1926"/>
                  </a:lnTo>
                  <a:lnTo>
                    <a:pt x="8448" y="1920"/>
                  </a:lnTo>
                  <a:lnTo>
                    <a:pt x="8442" y="1908"/>
                  </a:lnTo>
                  <a:lnTo>
                    <a:pt x="8424" y="1890"/>
                  </a:lnTo>
                  <a:lnTo>
                    <a:pt x="8412" y="1890"/>
                  </a:lnTo>
                  <a:lnTo>
                    <a:pt x="8406" y="1884"/>
                  </a:lnTo>
                  <a:lnTo>
                    <a:pt x="8400" y="1872"/>
                  </a:lnTo>
                  <a:lnTo>
                    <a:pt x="8400" y="1860"/>
                  </a:lnTo>
                  <a:lnTo>
                    <a:pt x="8406" y="1848"/>
                  </a:lnTo>
                  <a:lnTo>
                    <a:pt x="8412" y="1842"/>
                  </a:lnTo>
                  <a:lnTo>
                    <a:pt x="8424" y="1836"/>
                  </a:lnTo>
                  <a:lnTo>
                    <a:pt x="8430" y="1830"/>
                  </a:lnTo>
                  <a:lnTo>
                    <a:pt x="8442" y="1836"/>
                  </a:lnTo>
                  <a:lnTo>
                    <a:pt x="8466" y="1836"/>
                  </a:lnTo>
                  <a:lnTo>
                    <a:pt x="8472" y="1830"/>
                  </a:lnTo>
                  <a:lnTo>
                    <a:pt x="8472" y="1812"/>
                  </a:lnTo>
                  <a:lnTo>
                    <a:pt x="8454" y="1794"/>
                  </a:lnTo>
                  <a:lnTo>
                    <a:pt x="8436" y="1788"/>
                  </a:lnTo>
                  <a:lnTo>
                    <a:pt x="8424" y="1782"/>
                  </a:lnTo>
                  <a:lnTo>
                    <a:pt x="8406" y="1770"/>
                  </a:lnTo>
                  <a:lnTo>
                    <a:pt x="8394" y="1758"/>
                  </a:lnTo>
                  <a:lnTo>
                    <a:pt x="8388" y="1740"/>
                  </a:lnTo>
                  <a:lnTo>
                    <a:pt x="8376" y="1716"/>
                  </a:lnTo>
                  <a:lnTo>
                    <a:pt x="8376" y="1704"/>
                  </a:lnTo>
                  <a:lnTo>
                    <a:pt x="8370" y="1698"/>
                  </a:lnTo>
                  <a:lnTo>
                    <a:pt x="8370" y="1692"/>
                  </a:lnTo>
                  <a:lnTo>
                    <a:pt x="8382" y="1686"/>
                  </a:lnTo>
                  <a:lnTo>
                    <a:pt x="8406" y="1710"/>
                  </a:lnTo>
                  <a:lnTo>
                    <a:pt x="8418" y="1716"/>
                  </a:lnTo>
                  <a:lnTo>
                    <a:pt x="8430" y="1716"/>
                  </a:lnTo>
                  <a:lnTo>
                    <a:pt x="8430" y="1710"/>
                  </a:lnTo>
                  <a:lnTo>
                    <a:pt x="8424" y="1704"/>
                  </a:lnTo>
                  <a:lnTo>
                    <a:pt x="8418" y="1692"/>
                  </a:lnTo>
                  <a:lnTo>
                    <a:pt x="8412" y="1686"/>
                  </a:lnTo>
                  <a:lnTo>
                    <a:pt x="8406" y="1674"/>
                  </a:lnTo>
                  <a:lnTo>
                    <a:pt x="8400" y="1668"/>
                  </a:lnTo>
                  <a:lnTo>
                    <a:pt x="8364" y="1668"/>
                  </a:lnTo>
                  <a:lnTo>
                    <a:pt x="8316" y="1626"/>
                  </a:lnTo>
                  <a:lnTo>
                    <a:pt x="8316" y="1596"/>
                  </a:lnTo>
                  <a:lnTo>
                    <a:pt x="8310" y="1590"/>
                  </a:lnTo>
                  <a:lnTo>
                    <a:pt x="8298" y="1584"/>
                  </a:lnTo>
                  <a:lnTo>
                    <a:pt x="8280" y="1578"/>
                  </a:lnTo>
                  <a:lnTo>
                    <a:pt x="8268" y="1572"/>
                  </a:lnTo>
                  <a:lnTo>
                    <a:pt x="8256" y="1572"/>
                  </a:lnTo>
                  <a:lnTo>
                    <a:pt x="8256" y="1590"/>
                  </a:lnTo>
                  <a:lnTo>
                    <a:pt x="8250" y="1590"/>
                  </a:lnTo>
                  <a:lnTo>
                    <a:pt x="8244" y="1584"/>
                  </a:lnTo>
                  <a:lnTo>
                    <a:pt x="8232" y="1584"/>
                  </a:lnTo>
                  <a:lnTo>
                    <a:pt x="8214" y="1572"/>
                  </a:lnTo>
                  <a:lnTo>
                    <a:pt x="8202" y="1566"/>
                  </a:lnTo>
                  <a:lnTo>
                    <a:pt x="8196" y="1560"/>
                  </a:lnTo>
                  <a:lnTo>
                    <a:pt x="8190" y="1548"/>
                  </a:lnTo>
                  <a:lnTo>
                    <a:pt x="8190" y="1536"/>
                  </a:lnTo>
                  <a:lnTo>
                    <a:pt x="8196" y="1524"/>
                  </a:lnTo>
                  <a:lnTo>
                    <a:pt x="8196" y="1500"/>
                  </a:lnTo>
                  <a:lnTo>
                    <a:pt x="8184" y="1476"/>
                  </a:lnTo>
                  <a:lnTo>
                    <a:pt x="8166" y="1458"/>
                  </a:lnTo>
                  <a:lnTo>
                    <a:pt x="8154" y="1452"/>
                  </a:lnTo>
                  <a:lnTo>
                    <a:pt x="8154" y="1434"/>
                  </a:lnTo>
                  <a:lnTo>
                    <a:pt x="8160" y="1428"/>
                  </a:lnTo>
                  <a:lnTo>
                    <a:pt x="8172" y="1428"/>
                  </a:lnTo>
                  <a:lnTo>
                    <a:pt x="8184" y="1434"/>
                  </a:lnTo>
                  <a:lnTo>
                    <a:pt x="8196" y="1416"/>
                  </a:lnTo>
                  <a:lnTo>
                    <a:pt x="8232" y="1446"/>
                  </a:lnTo>
                  <a:lnTo>
                    <a:pt x="8238" y="1440"/>
                  </a:lnTo>
                  <a:lnTo>
                    <a:pt x="8226" y="1428"/>
                  </a:lnTo>
                  <a:lnTo>
                    <a:pt x="8226" y="1422"/>
                  </a:lnTo>
                  <a:lnTo>
                    <a:pt x="8232" y="1416"/>
                  </a:lnTo>
                  <a:lnTo>
                    <a:pt x="8232" y="1404"/>
                  </a:lnTo>
                  <a:lnTo>
                    <a:pt x="8238" y="1392"/>
                  </a:lnTo>
                  <a:lnTo>
                    <a:pt x="8250" y="1386"/>
                  </a:lnTo>
                  <a:lnTo>
                    <a:pt x="8256" y="1386"/>
                  </a:lnTo>
                  <a:lnTo>
                    <a:pt x="8274" y="1404"/>
                  </a:lnTo>
                  <a:lnTo>
                    <a:pt x="8280" y="1416"/>
                  </a:lnTo>
                  <a:lnTo>
                    <a:pt x="8292" y="1428"/>
                  </a:lnTo>
                  <a:lnTo>
                    <a:pt x="8304" y="1434"/>
                  </a:lnTo>
                  <a:lnTo>
                    <a:pt x="8310" y="1446"/>
                  </a:lnTo>
                  <a:lnTo>
                    <a:pt x="8322" y="1398"/>
                  </a:lnTo>
                  <a:lnTo>
                    <a:pt x="8334" y="1398"/>
                  </a:lnTo>
                  <a:lnTo>
                    <a:pt x="8364" y="1392"/>
                  </a:lnTo>
                  <a:lnTo>
                    <a:pt x="8400" y="1386"/>
                  </a:lnTo>
                  <a:lnTo>
                    <a:pt x="8430" y="1386"/>
                  </a:lnTo>
                  <a:lnTo>
                    <a:pt x="8478" y="1410"/>
                  </a:lnTo>
                  <a:lnTo>
                    <a:pt x="8484" y="1416"/>
                  </a:lnTo>
                  <a:lnTo>
                    <a:pt x="8490" y="1416"/>
                  </a:lnTo>
                  <a:lnTo>
                    <a:pt x="8532" y="1434"/>
                  </a:lnTo>
                  <a:lnTo>
                    <a:pt x="8502" y="1374"/>
                  </a:lnTo>
                  <a:lnTo>
                    <a:pt x="8526" y="1374"/>
                  </a:lnTo>
                  <a:lnTo>
                    <a:pt x="8538" y="1368"/>
                  </a:lnTo>
                  <a:lnTo>
                    <a:pt x="8550" y="1356"/>
                  </a:lnTo>
                  <a:lnTo>
                    <a:pt x="8550" y="1332"/>
                  </a:lnTo>
                  <a:lnTo>
                    <a:pt x="8544" y="1326"/>
                  </a:lnTo>
                  <a:lnTo>
                    <a:pt x="8538" y="1314"/>
                  </a:lnTo>
                  <a:lnTo>
                    <a:pt x="8562" y="1314"/>
                  </a:lnTo>
                  <a:lnTo>
                    <a:pt x="8562" y="1290"/>
                  </a:lnTo>
                  <a:lnTo>
                    <a:pt x="8574" y="1290"/>
                  </a:lnTo>
                  <a:lnTo>
                    <a:pt x="8586" y="1296"/>
                  </a:lnTo>
                  <a:lnTo>
                    <a:pt x="8616" y="1296"/>
                  </a:lnTo>
                  <a:lnTo>
                    <a:pt x="8628" y="1290"/>
                  </a:lnTo>
                  <a:lnTo>
                    <a:pt x="8634" y="1284"/>
                  </a:lnTo>
                  <a:lnTo>
                    <a:pt x="8640" y="1272"/>
                  </a:lnTo>
                  <a:lnTo>
                    <a:pt x="8652" y="1260"/>
                  </a:lnTo>
                  <a:lnTo>
                    <a:pt x="8658" y="1248"/>
                  </a:lnTo>
                  <a:lnTo>
                    <a:pt x="8664" y="1242"/>
                  </a:lnTo>
                  <a:lnTo>
                    <a:pt x="8670" y="1242"/>
                  </a:lnTo>
                  <a:lnTo>
                    <a:pt x="8652" y="1218"/>
                  </a:lnTo>
                  <a:lnTo>
                    <a:pt x="8682" y="1218"/>
                  </a:lnTo>
                  <a:lnTo>
                    <a:pt x="8688" y="1236"/>
                  </a:lnTo>
                  <a:lnTo>
                    <a:pt x="8748" y="1242"/>
                  </a:lnTo>
                  <a:lnTo>
                    <a:pt x="8760" y="1242"/>
                  </a:lnTo>
                  <a:lnTo>
                    <a:pt x="8772" y="1248"/>
                  </a:lnTo>
                  <a:lnTo>
                    <a:pt x="8808" y="1248"/>
                  </a:lnTo>
                  <a:lnTo>
                    <a:pt x="8808" y="1230"/>
                  </a:lnTo>
                  <a:lnTo>
                    <a:pt x="8802" y="1218"/>
                  </a:lnTo>
                  <a:lnTo>
                    <a:pt x="8766" y="1218"/>
                  </a:lnTo>
                  <a:lnTo>
                    <a:pt x="8760" y="1194"/>
                  </a:lnTo>
                  <a:lnTo>
                    <a:pt x="8754" y="1194"/>
                  </a:lnTo>
                  <a:lnTo>
                    <a:pt x="8748" y="1188"/>
                  </a:lnTo>
                  <a:lnTo>
                    <a:pt x="8736" y="1188"/>
                  </a:lnTo>
                  <a:lnTo>
                    <a:pt x="8712" y="1176"/>
                  </a:lnTo>
                  <a:lnTo>
                    <a:pt x="8700" y="1176"/>
                  </a:lnTo>
                  <a:lnTo>
                    <a:pt x="8688" y="1170"/>
                  </a:lnTo>
                  <a:lnTo>
                    <a:pt x="8658" y="1170"/>
                  </a:lnTo>
                  <a:lnTo>
                    <a:pt x="8664" y="1152"/>
                  </a:lnTo>
                  <a:lnTo>
                    <a:pt x="8592" y="1104"/>
                  </a:lnTo>
                  <a:lnTo>
                    <a:pt x="8574" y="1122"/>
                  </a:lnTo>
                  <a:lnTo>
                    <a:pt x="8568" y="1122"/>
                  </a:lnTo>
                  <a:lnTo>
                    <a:pt x="8562" y="1116"/>
                  </a:lnTo>
                  <a:lnTo>
                    <a:pt x="8550" y="1116"/>
                  </a:lnTo>
                  <a:lnTo>
                    <a:pt x="8538" y="1110"/>
                  </a:lnTo>
                  <a:lnTo>
                    <a:pt x="8532" y="1110"/>
                  </a:lnTo>
                  <a:lnTo>
                    <a:pt x="8520" y="1104"/>
                  </a:lnTo>
                  <a:lnTo>
                    <a:pt x="8508" y="1092"/>
                  </a:lnTo>
                  <a:lnTo>
                    <a:pt x="8502" y="1092"/>
                  </a:lnTo>
                  <a:lnTo>
                    <a:pt x="8466" y="1098"/>
                  </a:lnTo>
                  <a:lnTo>
                    <a:pt x="8442" y="1092"/>
                  </a:lnTo>
                  <a:lnTo>
                    <a:pt x="8430" y="1086"/>
                  </a:lnTo>
                  <a:lnTo>
                    <a:pt x="8412" y="1068"/>
                  </a:lnTo>
                  <a:lnTo>
                    <a:pt x="8406" y="1068"/>
                  </a:lnTo>
                  <a:lnTo>
                    <a:pt x="8412" y="1062"/>
                  </a:lnTo>
                  <a:lnTo>
                    <a:pt x="8436" y="1062"/>
                  </a:lnTo>
                  <a:lnTo>
                    <a:pt x="8460" y="1074"/>
                  </a:lnTo>
                  <a:lnTo>
                    <a:pt x="8478" y="1074"/>
                  </a:lnTo>
                  <a:lnTo>
                    <a:pt x="8496" y="1080"/>
                  </a:lnTo>
                  <a:lnTo>
                    <a:pt x="8514" y="1080"/>
                  </a:lnTo>
                  <a:lnTo>
                    <a:pt x="8526" y="1086"/>
                  </a:lnTo>
                  <a:lnTo>
                    <a:pt x="8544" y="1086"/>
                  </a:lnTo>
                  <a:lnTo>
                    <a:pt x="8550" y="1080"/>
                  </a:lnTo>
                  <a:lnTo>
                    <a:pt x="8562" y="1080"/>
                  </a:lnTo>
                  <a:lnTo>
                    <a:pt x="8580" y="1074"/>
                  </a:lnTo>
                  <a:lnTo>
                    <a:pt x="8604" y="1062"/>
                  </a:lnTo>
                  <a:lnTo>
                    <a:pt x="8616" y="1050"/>
                  </a:lnTo>
                  <a:lnTo>
                    <a:pt x="8604" y="1038"/>
                  </a:lnTo>
                  <a:lnTo>
                    <a:pt x="8592" y="1032"/>
                  </a:lnTo>
                  <a:lnTo>
                    <a:pt x="8586" y="1026"/>
                  </a:lnTo>
                  <a:lnTo>
                    <a:pt x="8574" y="1020"/>
                  </a:lnTo>
                  <a:lnTo>
                    <a:pt x="8568" y="1014"/>
                  </a:lnTo>
                  <a:lnTo>
                    <a:pt x="8562" y="1014"/>
                  </a:lnTo>
                  <a:lnTo>
                    <a:pt x="8556" y="1008"/>
                  </a:lnTo>
                  <a:lnTo>
                    <a:pt x="8520" y="990"/>
                  </a:lnTo>
                  <a:lnTo>
                    <a:pt x="8508" y="978"/>
                  </a:lnTo>
                  <a:lnTo>
                    <a:pt x="8514" y="972"/>
                  </a:lnTo>
                  <a:lnTo>
                    <a:pt x="8538" y="972"/>
                  </a:lnTo>
                  <a:lnTo>
                    <a:pt x="8556" y="978"/>
                  </a:lnTo>
                  <a:lnTo>
                    <a:pt x="8562" y="984"/>
                  </a:lnTo>
                  <a:lnTo>
                    <a:pt x="8574" y="990"/>
                  </a:lnTo>
                  <a:lnTo>
                    <a:pt x="8580" y="990"/>
                  </a:lnTo>
                  <a:lnTo>
                    <a:pt x="8586" y="996"/>
                  </a:lnTo>
                  <a:lnTo>
                    <a:pt x="8610" y="1008"/>
                  </a:lnTo>
                  <a:lnTo>
                    <a:pt x="8628" y="1020"/>
                  </a:lnTo>
                  <a:lnTo>
                    <a:pt x="8652" y="1032"/>
                  </a:lnTo>
                  <a:lnTo>
                    <a:pt x="8664" y="1032"/>
                  </a:lnTo>
                  <a:lnTo>
                    <a:pt x="8676" y="1026"/>
                  </a:lnTo>
                  <a:lnTo>
                    <a:pt x="8682" y="1026"/>
                  </a:lnTo>
                  <a:lnTo>
                    <a:pt x="8688" y="1020"/>
                  </a:lnTo>
                  <a:lnTo>
                    <a:pt x="8730" y="1020"/>
                  </a:lnTo>
                  <a:lnTo>
                    <a:pt x="8754" y="1026"/>
                  </a:lnTo>
                  <a:lnTo>
                    <a:pt x="8808" y="1044"/>
                  </a:lnTo>
                  <a:lnTo>
                    <a:pt x="8850" y="1062"/>
                  </a:lnTo>
                  <a:lnTo>
                    <a:pt x="8880" y="1068"/>
                  </a:lnTo>
                  <a:lnTo>
                    <a:pt x="8886" y="1074"/>
                  </a:lnTo>
                  <a:lnTo>
                    <a:pt x="8898" y="1074"/>
                  </a:lnTo>
                  <a:lnTo>
                    <a:pt x="8934" y="1086"/>
                  </a:lnTo>
                  <a:lnTo>
                    <a:pt x="8946" y="1086"/>
                  </a:lnTo>
                  <a:lnTo>
                    <a:pt x="8952" y="1092"/>
                  </a:lnTo>
                  <a:lnTo>
                    <a:pt x="8958" y="1092"/>
                  </a:lnTo>
                  <a:lnTo>
                    <a:pt x="8970" y="1098"/>
                  </a:lnTo>
                  <a:lnTo>
                    <a:pt x="8976" y="1104"/>
                  </a:lnTo>
                  <a:lnTo>
                    <a:pt x="8988" y="1110"/>
                  </a:lnTo>
                  <a:lnTo>
                    <a:pt x="9000" y="1110"/>
                  </a:lnTo>
                  <a:lnTo>
                    <a:pt x="9018" y="1116"/>
                  </a:lnTo>
                  <a:lnTo>
                    <a:pt x="9024" y="1122"/>
                  </a:lnTo>
                  <a:lnTo>
                    <a:pt x="9042" y="1122"/>
                  </a:lnTo>
                  <a:lnTo>
                    <a:pt x="9042" y="1116"/>
                  </a:lnTo>
                  <a:lnTo>
                    <a:pt x="9036" y="1098"/>
                  </a:lnTo>
                  <a:lnTo>
                    <a:pt x="9012" y="1074"/>
                  </a:lnTo>
                  <a:lnTo>
                    <a:pt x="9006" y="1074"/>
                  </a:lnTo>
                  <a:lnTo>
                    <a:pt x="9024" y="1056"/>
                  </a:lnTo>
                  <a:lnTo>
                    <a:pt x="8976" y="1038"/>
                  </a:lnTo>
                  <a:lnTo>
                    <a:pt x="8988" y="1032"/>
                  </a:lnTo>
                  <a:lnTo>
                    <a:pt x="8940" y="1008"/>
                  </a:lnTo>
                  <a:lnTo>
                    <a:pt x="8994" y="1020"/>
                  </a:lnTo>
                  <a:lnTo>
                    <a:pt x="8988" y="996"/>
                  </a:lnTo>
                  <a:lnTo>
                    <a:pt x="9000" y="996"/>
                  </a:lnTo>
                  <a:lnTo>
                    <a:pt x="9012" y="1002"/>
                  </a:lnTo>
                  <a:lnTo>
                    <a:pt x="9048" y="1002"/>
                  </a:lnTo>
                  <a:lnTo>
                    <a:pt x="9048" y="996"/>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26" name="Romania" descr="© INSCALE GmbH, 05.05.2010&#10;http://www.presentationload.com/">
              <a:extLst>
                <a:ext uri="{FF2B5EF4-FFF2-40B4-BE49-F238E27FC236}">
                  <a16:creationId xmlns:a16="http://schemas.microsoft.com/office/drawing/2014/main" id="{1FBB76BC-C3E9-4D71-90C9-EEE602DFD04D}"/>
                </a:ext>
              </a:extLst>
            </p:cNvPr>
            <p:cNvSpPr>
              <a:spLocks/>
            </p:cNvSpPr>
            <p:nvPr/>
          </p:nvSpPr>
          <p:spPr bwMode="gray">
            <a:xfrm>
              <a:off x="6185565" y="2279132"/>
              <a:ext cx="274650" cy="164440"/>
            </a:xfrm>
            <a:custGeom>
              <a:avLst/>
              <a:gdLst>
                <a:gd name="T0" fmla="*/ 2147483647 w 612"/>
                <a:gd name="T1" fmla="*/ 2147483647 h 366"/>
                <a:gd name="T2" fmla="*/ 2147483647 w 612"/>
                <a:gd name="T3" fmla="*/ 2147483647 h 366"/>
                <a:gd name="T4" fmla="*/ 2147483647 w 612"/>
                <a:gd name="T5" fmla="*/ 2147483647 h 366"/>
                <a:gd name="T6" fmla="*/ 2147483647 w 612"/>
                <a:gd name="T7" fmla="*/ 2147483647 h 366"/>
                <a:gd name="T8" fmla="*/ 2147483647 w 612"/>
                <a:gd name="T9" fmla="*/ 2147483647 h 366"/>
                <a:gd name="T10" fmla="*/ 2147483647 w 612"/>
                <a:gd name="T11" fmla="*/ 2147483647 h 366"/>
                <a:gd name="T12" fmla="*/ 2147483647 w 612"/>
                <a:gd name="T13" fmla="*/ 2147483647 h 366"/>
                <a:gd name="T14" fmla="*/ 2147483647 w 612"/>
                <a:gd name="T15" fmla="*/ 2147483647 h 366"/>
                <a:gd name="T16" fmla="*/ 2147483647 w 612"/>
                <a:gd name="T17" fmla="*/ 2147483647 h 366"/>
                <a:gd name="T18" fmla="*/ 2147483647 w 612"/>
                <a:gd name="T19" fmla="*/ 2147483647 h 366"/>
                <a:gd name="T20" fmla="*/ 2147483647 w 612"/>
                <a:gd name="T21" fmla="*/ 2147483647 h 366"/>
                <a:gd name="T22" fmla="*/ 2147483647 w 612"/>
                <a:gd name="T23" fmla="*/ 2147483647 h 366"/>
                <a:gd name="T24" fmla="*/ 2147483647 w 612"/>
                <a:gd name="T25" fmla="*/ 2147483647 h 366"/>
                <a:gd name="T26" fmla="*/ 2147483647 w 612"/>
                <a:gd name="T27" fmla="*/ 0 h 366"/>
                <a:gd name="T28" fmla="*/ 2147483647 w 612"/>
                <a:gd name="T29" fmla="*/ 2147483647 h 366"/>
                <a:gd name="T30" fmla="*/ 2147483647 w 612"/>
                <a:gd name="T31" fmla="*/ 2147483647 h 366"/>
                <a:gd name="T32" fmla="*/ 2147483647 w 612"/>
                <a:gd name="T33" fmla="*/ 2147483647 h 366"/>
                <a:gd name="T34" fmla="*/ 2147483647 w 612"/>
                <a:gd name="T35" fmla="*/ 2147483647 h 366"/>
                <a:gd name="T36" fmla="*/ 2147483647 w 612"/>
                <a:gd name="T37" fmla="*/ 2147483647 h 366"/>
                <a:gd name="T38" fmla="*/ 2147483647 w 612"/>
                <a:gd name="T39" fmla="*/ 2147483647 h 366"/>
                <a:gd name="T40" fmla="*/ 2147483647 w 612"/>
                <a:gd name="T41" fmla="*/ 2147483647 h 366"/>
                <a:gd name="T42" fmla="*/ 2147483647 w 612"/>
                <a:gd name="T43" fmla="*/ 2147483647 h 366"/>
                <a:gd name="T44" fmla="*/ 2147483647 w 612"/>
                <a:gd name="T45" fmla="*/ 2147483647 h 366"/>
                <a:gd name="T46" fmla="*/ 2147483647 w 612"/>
                <a:gd name="T47" fmla="*/ 2147483647 h 366"/>
                <a:gd name="T48" fmla="*/ 0 w 612"/>
                <a:gd name="T49" fmla="*/ 2147483647 h 366"/>
                <a:gd name="T50" fmla="*/ 2147483647 w 612"/>
                <a:gd name="T51" fmla="*/ 2147483647 h 366"/>
                <a:gd name="T52" fmla="*/ 2147483647 w 612"/>
                <a:gd name="T53" fmla="*/ 2147483647 h 366"/>
                <a:gd name="T54" fmla="*/ 2147483647 w 612"/>
                <a:gd name="T55" fmla="*/ 2147483647 h 366"/>
                <a:gd name="T56" fmla="*/ 2147483647 w 612"/>
                <a:gd name="T57" fmla="*/ 2147483647 h 366"/>
                <a:gd name="T58" fmla="*/ 2147483647 w 612"/>
                <a:gd name="T59" fmla="*/ 2147483647 h 366"/>
                <a:gd name="T60" fmla="*/ 2147483647 w 612"/>
                <a:gd name="T61" fmla="*/ 2147483647 h 366"/>
                <a:gd name="T62" fmla="*/ 2147483647 w 612"/>
                <a:gd name="T63" fmla="*/ 2147483647 h 366"/>
                <a:gd name="T64" fmla="*/ 2147483647 w 612"/>
                <a:gd name="T65" fmla="*/ 2147483647 h 366"/>
                <a:gd name="T66" fmla="*/ 2147483647 w 612"/>
                <a:gd name="T67" fmla="*/ 2147483647 h 366"/>
                <a:gd name="T68" fmla="*/ 2147483647 w 612"/>
                <a:gd name="T69" fmla="*/ 2147483647 h 366"/>
                <a:gd name="T70" fmla="*/ 2147483647 w 612"/>
                <a:gd name="T71" fmla="*/ 2147483647 h 366"/>
                <a:gd name="T72" fmla="*/ 2147483647 w 612"/>
                <a:gd name="T73" fmla="*/ 2147483647 h 366"/>
                <a:gd name="T74" fmla="*/ 2147483647 w 612"/>
                <a:gd name="T75" fmla="*/ 2147483647 h 366"/>
                <a:gd name="T76" fmla="*/ 2147483647 w 612"/>
                <a:gd name="T77" fmla="*/ 2147483647 h 366"/>
                <a:gd name="T78" fmla="*/ 2147483647 w 612"/>
                <a:gd name="T79" fmla="*/ 2147483647 h 366"/>
                <a:gd name="T80" fmla="*/ 2147483647 w 612"/>
                <a:gd name="T81" fmla="*/ 2147483647 h 366"/>
                <a:gd name="T82" fmla="*/ 2147483647 w 612"/>
                <a:gd name="T83" fmla="*/ 2147483647 h 366"/>
                <a:gd name="T84" fmla="*/ 2147483647 w 612"/>
                <a:gd name="T85" fmla="*/ 2147483647 h 36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612"/>
                <a:gd name="T130" fmla="*/ 0 h 366"/>
                <a:gd name="T131" fmla="*/ 612 w 612"/>
                <a:gd name="T132" fmla="*/ 366 h 36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612" h="366">
                  <a:moveTo>
                    <a:pt x="516" y="354"/>
                  </a:moveTo>
                  <a:lnTo>
                    <a:pt x="522" y="360"/>
                  </a:lnTo>
                  <a:lnTo>
                    <a:pt x="540" y="360"/>
                  </a:lnTo>
                  <a:lnTo>
                    <a:pt x="540" y="318"/>
                  </a:lnTo>
                  <a:lnTo>
                    <a:pt x="546" y="312"/>
                  </a:lnTo>
                  <a:lnTo>
                    <a:pt x="558" y="294"/>
                  </a:lnTo>
                  <a:lnTo>
                    <a:pt x="564" y="282"/>
                  </a:lnTo>
                  <a:lnTo>
                    <a:pt x="570" y="276"/>
                  </a:lnTo>
                  <a:lnTo>
                    <a:pt x="606" y="276"/>
                  </a:lnTo>
                  <a:lnTo>
                    <a:pt x="612" y="270"/>
                  </a:lnTo>
                  <a:lnTo>
                    <a:pt x="612" y="258"/>
                  </a:lnTo>
                  <a:lnTo>
                    <a:pt x="600" y="222"/>
                  </a:lnTo>
                  <a:lnTo>
                    <a:pt x="600" y="216"/>
                  </a:lnTo>
                  <a:lnTo>
                    <a:pt x="594" y="216"/>
                  </a:lnTo>
                  <a:lnTo>
                    <a:pt x="588" y="222"/>
                  </a:lnTo>
                  <a:lnTo>
                    <a:pt x="570" y="222"/>
                  </a:lnTo>
                  <a:lnTo>
                    <a:pt x="564" y="228"/>
                  </a:lnTo>
                  <a:lnTo>
                    <a:pt x="558" y="228"/>
                  </a:lnTo>
                  <a:lnTo>
                    <a:pt x="552" y="234"/>
                  </a:lnTo>
                  <a:lnTo>
                    <a:pt x="522" y="234"/>
                  </a:lnTo>
                  <a:lnTo>
                    <a:pt x="510" y="222"/>
                  </a:lnTo>
                  <a:lnTo>
                    <a:pt x="510" y="198"/>
                  </a:lnTo>
                  <a:lnTo>
                    <a:pt x="504" y="192"/>
                  </a:lnTo>
                  <a:lnTo>
                    <a:pt x="498" y="180"/>
                  </a:lnTo>
                  <a:lnTo>
                    <a:pt x="498" y="168"/>
                  </a:lnTo>
                  <a:lnTo>
                    <a:pt x="504" y="162"/>
                  </a:lnTo>
                  <a:lnTo>
                    <a:pt x="504" y="150"/>
                  </a:lnTo>
                  <a:lnTo>
                    <a:pt x="510" y="144"/>
                  </a:lnTo>
                  <a:lnTo>
                    <a:pt x="504" y="144"/>
                  </a:lnTo>
                  <a:lnTo>
                    <a:pt x="504" y="102"/>
                  </a:lnTo>
                  <a:lnTo>
                    <a:pt x="498" y="96"/>
                  </a:lnTo>
                  <a:lnTo>
                    <a:pt x="480" y="96"/>
                  </a:lnTo>
                  <a:lnTo>
                    <a:pt x="474" y="78"/>
                  </a:lnTo>
                  <a:lnTo>
                    <a:pt x="462" y="78"/>
                  </a:lnTo>
                  <a:lnTo>
                    <a:pt x="456" y="54"/>
                  </a:lnTo>
                  <a:lnTo>
                    <a:pt x="432" y="42"/>
                  </a:lnTo>
                  <a:lnTo>
                    <a:pt x="432" y="30"/>
                  </a:lnTo>
                  <a:lnTo>
                    <a:pt x="426" y="24"/>
                  </a:lnTo>
                  <a:lnTo>
                    <a:pt x="420" y="12"/>
                  </a:lnTo>
                  <a:lnTo>
                    <a:pt x="414" y="6"/>
                  </a:lnTo>
                  <a:lnTo>
                    <a:pt x="396" y="0"/>
                  </a:lnTo>
                  <a:lnTo>
                    <a:pt x="384" y="0"/>
                  </a:lnTo>
                  <a:lnTo>
                    <a:pt x="378" y="6"/>
                  </a:lnTo>
                  <a:lnTo>
                    <a:pt x="378" y="12"/>
                  </a:lnTo>
                  <a:lnTo>
                    <a:pt x="366" y="24"/>
                  </a:lnTo>
                  <a:lnTo>
                    <a:pt x="348" y="24"/>
                  </a:lnTo>
                  <a:lnTo>
                    <a:pt x="342" y="18"/>
                  </a:lnTo>
                  <a:lnTo>
                    <a:pt x="336" y="30"/>
                  </a:lnTo>
                  <a:lnTo>
                    <a:pt x="312" y="24"/>
                  </a:lnTo>
                  <a:lnTo>
                    <a:pt x="312" y="30"/>
                  </a:lnTo>
                  <a:lnTo>
                    <a:pt x="300" y="42"/>
                  </a:lnTo>
                  <a:lnTo>
                    <a:pt x="288" y="42"/>
                  </a:lnTo>
                  <a:lnTo>
                    <a:pt x="264" y="18"/>
                  </a:lnTo>
                  <a:lnTo>
                    <a:pt x="258" y="18"/>
                  </a:lnTo>
                  <a:lnTo>
                    <a:pt x="246" y="24"/>
                  </a:lnTo>
                  <a:lnTo>
                    <a:pt x="240" y="24"/>
                  </a:lnTo>
                  <a:lnTo>
                    <a:pt x="228" y="30"/>
                  </a:lnTo>
                  <a:lnTo>
                    <a:pt x="222" y="24"/>
                  </a:lnTo>
                  <a:lnTo>
                    <a:pt x="198" y="24"/>
                  </a:lnTo>
                  <a:lnTo>
                    <a:pt x="192" y="18"/>
                  </a:lnTo>
                  <a:lnTo>
                    <a:pt x="168" y="18"/>
                  </a:lnTo>
                  <a:lnTo>
                    <a:pt x="150" y="36"/>
                  </a:lnTo>
                  <a:lnTo>
                    <a:pt x="120" y="36"/>
                  </a:lnTo>
                  <a:lnTo>
                    <a:pt x="108" y="48"/>
                  </a:lnTo>
                  <a:lnTo>
                    <a:pt x="108" y="90"/>
                  </a:lnTo>
                  <a:lnTo>
                    <a:pt x="90" y="108"/>
                  </a:lnTo>
                  <a:lnTo>
                    <a:pt x="78" y="114"/>
                  </a:lnTo>
                  <a:lnTo>
                    <a:pt x="72" y="120"/>
                  </a:lnTo>
                  <a:lnTo>
                    <a:pt x="72" y="138"/>
                  </a:lnTo>
                  <a:lnTo>
                    <a:pt x="66" y="144"/>
                  </a:lnTo>
                  <a:lnTo>
                    <a:pt x="54" y="150"/>
                  </a:lnTo>
                  <a:lnTo>
                    <a:pt x="48" y="156"/>
                  </a:lnTo>
                  <a:lnTo>
                    <a:pt x="30" y="150"/>
                  </a:lnTo>
                  <a:lnTo>
                    <a:pt x="30" y="168"/>
                  </a:lnTo>
                  <a:lnTo>
                    <a:pt x="0" y="174"/>
                  </a:lnTo>
                  <a:lnTo>
                    <a:pt x="6" y="174"/>
                  </a:lnTo>
                  <a:lnTo>
                    <a:pt x="30" y="192"/>
                  </a:lnTo>
                  <a:lnTo>
                    <a:pt x="36" y="192"/>
                  </a:lnTo>
                  <a:lnTo>
                    <a:pt x="48" y="228"/>
                  </a:lnTo>
                  <a:lnTo>
                    <a:pt x="54" y="234"/>
                  </a:lnTo>
                  <a:lnTo>
                    <a:pt x="60" y="234"/>
                  </a:lnTo>
                  <a:lnTo>
                    <a:pt x="66" y="228"/>
                  </a:lnTo>
                  <a:lnTo>
                    <a:pt x="72" y="228"/>
                  </a:lnTo>
                  <a:lnTo>
                    <a:pt x="84" y="234"/>
                  </a:lnTo>
                  <a:lnTo>
                    <a:pt x="84" y="252"/>
                  </a:lnTo>
                  <a:lnTo>
                    <a:pt x="78" y="258"/>
                  </a:lnTo>
                  <a:lnTo>
                    <a:pt x="90" y="276"/>
                  </a:lnTo>
                  <a:lnTo>
                    <a:pt x="114" y="282"/>
                  </a:lnTo>
                  <a:lnTo>
                    <a:pt x="120" y="288"/>
                  </a:lnTo>
                  <a:lnTo>
                    <a:pt x="144" y="282"/>
                  </a:lnTo>
                  <a:lnTo>
                    <a:pt x="168" y="288"/>
                  </a:lnTo>
                  <a:lnTo>
                    <a:pt x="162" y="294"/>
                  </a:lnTo>
                  <a:lnTo>
                    <a:pt x="156" y="306"/>
                  </a:lnTo>
                  <a:lnTo>
                    <a:pt x="162" y="312"/>
                  </a:lnTo>
                  <a:lnTo>
                    <a:pt x="162" y="324"/>
                  </a:lnTo>
                  <a:lnTo>
                    <a:pt x="186" y="324"/>
                  </a:lnTo>
                  <a:lnTo>
                    <a:pt x="192" y="330"/>
                  </a:lnTo>
                  <a:lnTo>
                    <a:pt x="186" y="336"/>
                  </a:lnTo>
                  <a:lnTo>
                    <a:pt x="186" y="342"/>
                  </a:lnTo>
                  <a:lnTo>
                    <a:pt x="180" y="348"/>
                  </a:lnTo>
                  <a:lnTo>
                    <a:pt x="186" y="354"/>
                  </a:lnTo>
                  <a:lnTo>
                    <a:pt x="204" y="354"/>
                  </a:lnTo>
                  <a:lnTo>
                    <a:pt x="216" y="342"/>
                  </a:lnTo>
                  <a:lnTo>
                    <a:pt x="240" y="354"/>
                  </a:lnTo>
                  <a:lnTo>
                    <a:pt x="252" y="354"/>
                  </a:lnTo>
                  <a:lnTo>
                    <a:pt x="258" y="360"/>
                  </a:lnTo>
                  <a:lnTo>
                    <a:pt x="282" y="360"/>
                  </a:lnTo>
                  <a:lnTo>
                    <a:pt x="288" y="354"/>
                  </a:lnTo>
                  <a:lnTo>
                    <a:pt x="288" y="348"/>
                  </a:lnTo>
                  <a:lnTo>
                    <a:pt x="306" y="354"/>
                  </a:lnTo>
                  <a:lnTo>
                    <a:pt x="330" y="354"/>
                  </a:lnTo>
                  <a:lnTo>
                    <a:pt x="336" y="360"/>
                  </a:lnTo>
                  <a:lnTo>
                    <a:pt x="348" y="366"/>
                  </a:lnTo>
                  <a:lnTo>
                    <a:pt x="366" y="366"/>
                  </a:lnTo>
                  <a:lnTo>
                    <a:pt x="372" y="360"/>
                  </a:lnTo>
                  <a:lnTo>
                    <a:pt x="372" y="348"/>
                  </a:lnTo>
                  <a:lnTo>
                    <a:pt x="378" y="342"/>
                  </a:lnTo>
                  <a:lnTo>
                    <a:pt x="384" y="342"/>
                  </a:lnTo>
                  <a:lnTo>
                    <a:pt x="396" y="336"/>
                  </a:lnTo>
                  <a:lnTo>
                    <a:pt x="402" y="336"/>
                  </a:lnTo>
                  <a:lnTo>
                    <a:pt x="402" y="330"/>
                  </a:lnTo>
                  <a:lnTo>
                    <a:pt x="432" y="336"/>
                  </a:lnTo>
                  <a:lnTo>
                    <a:pt x="432" y="324"/>
                  </a:lnTo>
                  <a:lnTo>
                    <a:pt x="438" y="324"/>
                  </a:lnTo>
                  <a:lnTo>
                    <a:pt x="450" y="330"/>
                  </a:lnTo>
                  <a:lnTo>
                    <a:pt x="462" y="330"/>
                  </a:lnTo>
                  <a:lnTo>
                    <a:pt x="474" y="336"/>
                  </a:lnTo>
                  <a:lnTo>
                    <a:pt x="498" y="336"/>
                  </a:lnTo>
                  <a:lnTo>
                    <a:pt x="516" y="354"/>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27" name="Qatar" descr="© INSCALE GmbH, 05.05.2010&#10;http://www.presentationload.com/">
              <a:extLst>
                <a:ext uri="{FF2B5EF4-FFF2-40B4-BE49-F238E27FC236}">
                  <a16:creationId xmlns:a16="http://schemas.microsoft.com/office/drawing/2014/main" id="{0A3F7737-6D2F-498C-AC44-38C246DD326C}"/>
                </a:ext>
              </a:extLst>
            </p:cNvPr>
            <p:cNvSpPr>
              <a:spLocks/>
            </p:cNvSpPr>
            <p:nvPr/>
          </p:nvSpPr>
          <p:spPr bwMode="gray">
            <a:xfrm>
              <a:off x="7165208" y="3068095"/>
              <a:ext cx="29740" cy="64727"/>
            </a:xfrm>
            <a:custGeom>
              <a:avLst/>
              <a:gdLst>
                <a:gd name="T0" fmla="*/ 2147483647 w 66"/>
                <a:gd name="T1" fmla="*/ 2147483647 h 144"/>
                <a:gd name="T2" fmla="*/ 2147483647 w 66"/>
                <a:gd name="T3" fmla="*/ 2147483647 h 144"/>
                <a:gd name="T4" fmla="*/ 2147483647 w 66"/>
                <a:gd name="T5" fmla="*/ 2147483647 h 144"/>
                <a:gd name="T6" fmla="*/ 2147483647 w 66"/>
                <a:gd name="T7" fmla="*/ 2147483647 h 144"/>
                <a:gd name="T8" fmla="*/ 2147483647 w 66"/>
                <a:gd name="T9" fmla="*/ 2147483647 h 144"/>
                <a:gd name="T10" fmla="*/ 2147483647 w 66"/>
                <a:gd name="T11" fmla="*/ 2147483647 h 144"/>
                <a:gd name="T12" fmla="*/ 2147483647 w 66"/>
                <a:gd name="T13" fmla="*/ 2147483647 h 144"/>
                <a:gd name="T14" fmla="*/ 2147483647 w 66"/>
                <a:gd name="T15" fmla="*/ 2147483647 h 144"/>
                <a:gd name="T16" fmla="*/ 2147483647 w 66"/>
                <a:gd name="T17" fmla="*/ 2147483647 h 144"/>
                <a:gd name="T18" fmla="*/ 2147483647 w 66"/>
                <a:gd name="T19" fmla="*/ 0 h 144"/>
                <a:gd name="T20" fmla="*/ 2147483647 w 66"/>
                <a:gd name="T21" fmla="*/ 0 h 144"/>
                <a:gd name="T22" fmla="*/ 2147483647 w 66"/>
                <a:gd name="T23" fmla="*/ 2147483647 h 144"/>
                <a:gd name="T24" fmla="*/ 2147483647 w 66"/>
                <a:gd name="T25" fmla="*/ 2147483647 h 144"/>
                <a:gd name="T26" fmla="*/ 2147483647 w 66"/>
                <a:gd name="T27" fmla="*/ 2147483647 h 144"/>
                <a:gd name="T28" fmla="*/ 2147483647 w 66"/>
                <a:gd name="T29" fmla="*/ 2147483647 h 144"/>
                <a:gd name="T30" fmla="*/ 0 w 66"/>
                <a:gd name="T31" fmla="*/ 2147483647 h 144"/>
                <a:gd name="T32" fmla="*/ 2147483647 w 66"/>
                <a:gd name="T33" fmla="*/ 2147483647 h 144"/>
                <a:gd name="T34" fmla="*/ 2147483647 w 66"/>
                <a:gd name="T35" fmla="*/ 2147483647 h 14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66"/>
                <a:gd name="T55" fmla="*/ 0 h 144"/>
                <a:gd name="T56" fmla="*/ 66 w 66"/>
                <a:gd name="T57" fmla="*/ 144 h 14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66" h="144">
                  <a:moveTo>
                    <a:pt x="24" y="132"/>
                  </a:moveTo>
                  <a:lnTo>
                    <a:pt x="36" y="144"/>
                  </a:lnTo>
                  <a:lnTo>
                    <a:pt x="48" y="132"/>
                  </a:lnTo>
                  <a:lnTo>
                    <a:pt x="54" y="114"/>
                  </a:lnTo>
                  <a:lnTo>
                    <a:pt x="60" y="102"/>
                  </a:lnTo>
                  <a:lnTo>
                    <a:pt x="66" y="84"/>
                  </a:lnTo>
                  <a:lnTo>
                    <a:pt x="66" y="30"/>
                  </a:lnTo>
                  <a:lnTo>
                    <a:pt x="54" y="18"/>
                  </a:lnTo>
                  <a:lnTo>
                    <a:pt x="48" y="6"/>
                  </a:lnTo>
                  <a:lnTo>
                    <a:pt x="36" y="0"/>
                  </a:lnTo>
                  <a:lnTo>
                    <a:pt x="30" y="0"/>
                  </a:lnTo>
                  <a:lnTo>
                    <a:pt x="24" y="6"/>
                  </a:lnTo>
                  <a:lnTo>
                    <a:pt x="18" y="18"/>
                  </a:lnTo>
                  <a:lnTo>
                    <a:pt x="12" y="36"/>
                  </a:lnTo>
                  <a:lnTo>
                    <a:pt x="12" y="108"/>
                  </a:lnTo>
                  <a:lnTo>
                    <a:pt x="0" y="120"/>
                  </a:lnTo>
                  <a:lnTo>
                    <a:pt x="6" y="132"/>
                  </a:lnTo>
                  <a:lnTo>
                    <a:pt x="24" y="132"/>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28" name="Puerto Rico" descr="© INSCALE GmbH, 05.05.2010&#10;http://www.presentationload.com/">
              <a:extLst>
                <a:ext uri="{FF2B5EF4-FFF2-40B4-BE49-F238E27FC236}">
                  <a16:creationId xmlns:a16="http://schemas.microsoft.com/office/drawing/2014/main" id="{B38A3B8C-6D54-4841-8E87-91469DD61A03}"/>
                </a:ext>
              </a:extLst>
            </p:cNvPr>
            <p:cNvSpPr>
              <a:spLocks/>
            </p:cNvSpPr>
            <p:nvPr/>
          </p:nvSpPr>
          <p:spPr bwMode="gray">
            <a:xfrm>
              <a:off x="3475801" y="3351492"/>
              <a:ext cx="61229" cy="26241"/>
            </a:xfrm>
            <a:custGeom>
              <a:avLst/>
              <a:gdLst>
                <a:gd name="T0" fmla="*/ 2147483647 w 138"/>
                <a:gd name="T1" fmla="*/ 2147483647 h 60"/>
                <a:gd name="T2" fmla="*/ 2147483647 w 138"/>
                <a:gd name="T3" fmla="*/ 2147483647 h 60"/>
                <a:gd name="T4" fmla="*/ 2147483647 w 138"/>
                <a:gd name="T5" fmla="*/ 0 h 60"/>
                <a:gd name="T6" fmla="*/ 2147483647 w 138"/>
                <a:gd name="T7" fmla="*/ 0 h 60"/>
                <a:gd name="T8" fmla="*/ 2147483647 w 138"/>
                <a:gd name="T9" fmla="*/ 2147483647 h 60"/>
                <a:gd name="T10" fmla="*/ 0 w 138"/>
                <a:gd name="T11" fmla="*/ 2147483647 h 60"/>
                <a:gd name="T12" fmla="*/ 0 w 138"/>
                <a:gd name="T13" fmla="*/ 2147483647 h 60"/>
                <a:gd name="T14" fmla="*/ 2147483647 w 138"/>
                <a:gd name="T15" fmla="*/ 2147483647 h 60"/>
                <a:gd name="T16" fmla="*/ 2147483647 w 138"/>
                <a:gd name="T17" fmla="*/ 2147483647 h 60"/>
                <a:gd name="T18" fmla="*/ 2147483647 w 138"/>
                <a:gd name="T19" fmla="*/ 2147483647 h 60"/>
                <a:gd name="T20" fmla="*/ 2147483647 w 138"/>
                <a:gd name="T21" fmla="*/ 2147483647 h 60"/>
                <a:gd name="T22" fmla="*/ 2147483647 w 138"/>
                <a:gd name="T23" fmla="*/ 2147483647 h 60"/>
                <a:gd name="T24" fmla="*/ 2147483647 w 138"/>
                <a:gd name="T25" fmla="*/ 2147483647 h 60"/>
                <a:gd name="T26" fmla="*/ 2147483647 w 138"/>
                <a:gd name="T27" fmla="*/ 2147483647 h 60"/>
                <a:gd name="T28" fmla="*/ 2147483647 w 138"/>
                <a:gd name="T29" fmla="*/ 2147483647 h 60"/>
                <a:gd name="T30" fmla="*/ 2147483647 w 138"/>
                <a:gd name="T31" fmla="*/ 2147483647 h 60"/>
                <a:gd name="T32" fmla="*/ 2147483647 w 138"/>
                <a:gd name="T33" fmla="*/ 2147483647 h 60"/>
                <a:gd name="T34" fmla="*/ 2147483647 w 138"/>
                <a:gd name="T35" fmla="*/ 2147483647 h 6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38"/>
                <a:gd name="T55" fmla="*/ 0 h 60"/>
                <a:gd name="T56" fmla="*/ 138 w 138"/>
                <a:gd name="T57" fmla="*/ 60 h 6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38" h="60">
                  <a:moveTo>
                    <a:pt x="84" y="12"/>
                  </a:moveTo>
                  <a:lnTo>
                    <a:pt x="72" y="12"/>
                  </a:lnTo>
                  <a:lnTo>
                    <a:pt x="36" y="0"/>
                  </a:lnTo>
                  <a:lnTo>
                    <a:pt x="12" y="0"/>
                  </a:lnTo>
                  <a:lnTo>
                    <a:pt x="6" y="12"/>
                  </a:lnTo>
                  <a:lnTo>
                    <a:pt x="0" y="18"/>
                  </a:lnTo>
                  <a:lnTo>
                    <a:pt x="0" y="48"/>
                  </a:lnTo>
                  <a:lnTo>
                    <a:pt x="36" y="60"/>
                  </a:lnTo>
                  <a:lnTo>
                    <a:pt x="48" y="48"/>
                  </a:lnTo>
                  <a:lnTo>
                    <a:pt x="102" y="48"/>
                  </a:lnTo>
                  <a:lnTo>
                    <a:pt x="120" y="36"/>
                  </a:lnTo>
                  <a:lnTo>
                    <a:pt x="132" y="30"/>
                  </a:lnTo>
                  <a:lnTo>
                    <a:pt x="138" y="18"/>
                  </a:lnTo>
                  <a:lnTo>
                    <a:pt x="138" y="12"/>
                  </a:lnTo>
                  <a:lnTo>
                    <a:pt x="132" y="6"/>
                  </a:lnTo>
                  <a:lnTo>
                    <a:pt x="114" y="6"/>
                  </a:lnTo>
                  <a:lnTo>
                    <a:pt x="102" y="12"/>
                  </a:lnTo>
                  <a:lnTo>
                    <a:pt x="84" y="12"/>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29" name="Portugal" descr="© INSCALE GmbH, 05.05.2010&#10;http://www.presentationload.com/">
              <a:extLst>
                <a:ext uri="{FF2B5EF4-FFF2-40B4-BE49-F238E27FC236}">
                  <a16:creationId xmlns:a16="http://schemas.microsoft.com/office/drawing/2014/main" id="{A3183C1B-3E1B-4A4B-A959-FB613F6CF477}"/>
                </a:ext>
              </a:extLst>
            </p:cNvPr>
            <p:cNvSpPr>
              <a:spLocks/>
            </p:cNvSpPr>
            <p:nvPr/>
          </p:nvSpPr>
          <p:spPr bwMode="gray">
            <a:xfrm>
              <a:off x="5321379" y="2497803"/>
              <a:ext cx="101463" cy="183684"/>
            </a:xfrm>
            <a:custGeom>
              <a:avLst/>
              <a:gdLst>
                <a:gd name="T0" fmla="*/ 2147483647 w 228"/>
                <a:gd name="T1" fmla="*/ 2147483647 h 414"/>
                <a:gd name="T2" fmla="*/ 2147483647 w 228"/>
                <a:gd name="T3" fmla="*/ 2147483647 h 414"/>
                <a:gd name="T4" fmla="*/ 2147483647 w 228"/>
                <a:gd name="T5" fmla="*/ 2147483647 h 414"/>
                <a:gd name="T6" fmla="*/ 2147483647 w 228"/>
                <a:gd name="T7" fmla="*/ 2147483647 h 414"/>
                <a:gd name="T8" fmla="*/ 2147483647 w 228"/>
                <a:gd name="T9" fmla="*/ 2147483647 h 414"/>
                <a:gd name="T10" fmla="*/ 2147483647 w 228"/>
                <a:gd name="T11" fmla="*/ 2147483647 h 414"/>
                <a:gd name="T12" fmla="*/ 2147483647 w 228"/>
                <a:gd name="T13" fmla="*/ 0 h 414"/>
                <a:gd name="T14" fmla="*/ 2147483647 w 228"/>
                <a:gd name="T15" fmla="*/ 2147483647 h 414"/>
                <a:gd name="T16" fmla="*/ 2147483647 w 228"/>
                <a:gd name="T17" fmla="*/ 2147483647 h 414"/>
                <a:gd name="T18" fmla="*/ 2147483647 w 228"/>
                <a:gd name="T19" fmla="*/ 2147483647 h 414"/>
                <a:gd name="T20" fmla="*/ 2147483647 w 228"/>
                <a:gd name="T21" fmla="*/ 2147483647 h 414"/>
                <a:gd name="T22" fmla="*/ 2147483647 w 228"/>
                <a:gd name="T23" fmla="*/ 2147483647 h 414"/>
                <a:gd name="T24" fmla="*/ 2147483647 w 228"/>
                <a:gd name="T25" fmla="*/ 2147483647 h 414"/>
                <a:gd name="T26" fmla="*/ 0 w 228"/>
                <a:gd name="T27" fmla="*/ 2147483647 h 414"/>
                <a:gd name="T28" fmla="*/ 2147483647 w 228"/>
                <a:gd name="T29" fmla="*/ 2147483647 h 414"/>
                <a:gd name="T30" fmla="*/ 2147483647 w 228"/>
                <a:gd name="T31" fmla="*/ 2147483647 h 414"/>
                <a:gd name="T32" fmla="*/ 2147483647 w 228"/>
                <a:gd name="T33" fmla="*/ 2147483647 h 414"/>
                <a:gd name="T34" fmla="*/ 2147483647 w 228"/>
                <a:gd name="T35" fmla="*/ 2147483647 h 414"/>
                <a:gd name="T36" fmla="*/ 2147483647 w 228"/>
                <a:gd name="T37" fmla="*/ 2147483647 h 414"/>
                <a:gd name="T38" fmla="*/ 2147483647 w 228"/>
                <a:gd name="T39" fmla="*/ 2147483647 h 414"/>
                <a:gd name="T40" fmla="*/ 2147483647 w 228"/>
                <a:gd name="T41" fmla="*/ 2147483647 h 414"/>
                <a:gd name="T42" fmla="*/ 2147483647 w 228"/>
                <a:gd name="T43" fmla="*/ 2147483647 h 414"/>
                <a:gd name="T44" fmla="*/ 2147483647 w 228"/>
                <a:gd name="T45" fmla="*/ 2147483647 h 414"/>
                <a:gd name="T46" fmla="*/ 2147483647 w 228"/>
                <a:gd name="T47" fmla="*/ 2147483647 h 414"/>
                <a:gd name="T48" fmla="*/ 2147483647 w 228"/>
                <a:gd name="T49" fmla="*/ 2147483647 h 414"/>
                <a:gd name="T50" fmla="*/ 2147483647 w 228"/>
                <a:gd name="T51" fmla="*/ 2147483647 h 414"/>
                <a:gd name="T52" fmla="*/ 2147483647 w 228"/>
                <a:gd name="T53" fmla="*/ 2147483647 h 414"/>
                <a:gd name="T54" fmla="*/ 2147483647 w 228"/>
                <a:gd name="T55" fmla="*/ 2147483647 h 414"/>
                <a:gd name="T56" fmla="*/ 2147483647 w 228"/>
                <a:gd name="T57" fmla="*/ 2147483647 h 414"/>
                <a:gd name="T58" fmla="*/ 2147483647 w 228"/>
                <a:gd name="T59" fmla="*/ 2147483647 h 414"/>
                <a:gd name="T60" fmla="*/ 2147483647 w 228"/>
                <a:gd name="T61" fmla="*/ 2147483647 h 414"/>
                <a:gd name="T62" fmla="*/ 2147483647 w 228"/>
                <a:gd name="T63" fmla="*/ 2147483647 h 414"/>
                <a:gd name="T64" fmla="*/ 2147483647 w 228"/>
                <a:gd name="T65" fmla="*/ 2147483647 h 414"/>
                <a:gd name="T66" fmla="*/ 2147483647 w 228"/>
                <a:gd name="T67" fmla="*/ 2147483647 h 414"/>
                <a:gd name="T68" fmla="*/ 2147483647 w 228"/>
                <a:gd name="T69" fmla="*/ 2147483647 h 414"/>
                <a:gd name="T70" fmla="*/ 2147483647 w 228"/>
                <a:gd name="T71" fmla="*/ 2147483647 h 414"/>
                <a:gd name="T72" fmla="*/ 2147483647 w 228"/>
                <a:gd name="T73" fmla="*/ 2147483647 h 414"/>
                <a:gd name="T74" fmla="*/ 2147483647 w 228"/>
                <a:gd name="T75" fmla="*/ 2147483647 h 414"/>
                <a:gd name="T76" fmla="*/ 2147483647 w 228"/>
                <a:gd name="T77" fmla="*/ 2147483647 h 414"/>
                <a:gd name="T78" fmla="*/ 2147483647 w 228"/>
                <a:gd name="T79" fmla="*/ 2147483647 h 414"/>
                <a:gd name="T80" fmla="*/ 2147483647 w 228"/>
                <a:gd name="T81" fmla="*/ 2147483647 h 414"/>
                <a:gd name="T82" fmla="*/ 2147483647 w 228"/>
                <a:gd name="T83" fmla="*/ 2147483647 h 41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28"/>
                <a:gd name="T127" fmla="*/ 0 h 414"/>
                <a:gd name="T128" fmla="*/ 228 w 228"/>
                <a:gd name="T129" fmla="*/ 414 h 41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28" h="414">
                  <a:moveTo>
                    <a:pt x="210" y="30"/>
                  </a:moveTo>
                  <a:lnTo>
                    <a:pt x="210" y="12"/>
                  </a:lnTo>
                  <a:lnTo>
                    <a:pt x="156" y="12"/>
                  </a:lnTo>
                  <a:lnTo>
                    <a:pt x="156" y="18"/>
                  </a:lnTo>
                  <a:lnTo>
                    <a:pt x="150" y="24"/>
                  </a:lnTo>
                  <a:lnTo>
                    <a:pt x="138" y="24"/>
                  </a:lnTo>
                  <a:lnTo>
                    <a:pt x="132" y="18"/>
                  </a:lnTo>
                  <a:lnTo>
                    <a:pt x="114" y="18"/>
                  </a:lnTo>
                  <a:lnTo>
                    <a:pt x="108" y="24"/>
                  </a:lnTo>
                  <a:lnTo>
                    <a:pt x="96" y="24"/>
                  </a:lnTo>
                  <a:lnTo>
                    <a:pt x="96" y="18"/>
                  </a:lnTo>
                  <a:lnTo>
                    <a:pt x="102" y="18"/>
                  </a:lnTo>
                  <a:lnTo>
                    <a:pt x="114" y="6"/>
                  </a:lnTo>
                  <a:lnTo>
                    <a:pt x="114" y="0"/>
                  </a:lnTo>
                  <a:lnTo>
                    <a:pt x="90" y="0"/>
                  </a:lnTo>
                  <a:lnTo>
                    <a:pt x="66" y="12"/>
                  </a:lnTo>
                  <a:lnTo>
                    <a:pt x="60" y="18"/>
                  </a:lnTo>
                  <a:lnTo>
                    <a:pt x="60" y="36"/>
                  </a:lnTo>
                  <a:lnTo>
                    <a:pt x="66" y="60"/>
                  </a:lnTo>
                  <a:lnTo>
                    <a:pt x="66" y="78"/>
                  </a:lnTo>
                  <a:lnTo>
                    <a:pt x="60" y="108"/>
                  </a:lnTo>
                  <a:lnTo>
                    <a:pt x="48" y="138"/>
                  </a:lnTo>
                  <a:lnTo>
                    <a:pt x="30" y="174"/>
                  </a:lnTo>
                  <a:lnTo>
                    <a:pt x="12" y="222"/>
                  </a:lnTo>
                  <a:lnTo>
                    <a:pt x="6" y="234"/>
                  </a:lnTo>
                  <a:lnTo>
                    <a:pt x="6" y="240"/>
                  </a:lnTo>
                  <a:lnTo>
                    <a:pt x="0" y="252"/>
                  </a:lnTo>
                  <a:lnTo>
                    <a:pt x="0" y="264"/>
                  </a:lnTo>
                  <a:lnTo>
                    <a:pt x="18" y="282"/>
                  </a:lnTo>
                  <a:lnTo>
                    <a:pt x="30" y="288"/>
                  </a:lnTo>
                  <a:lnTo>
                    <a:pt x="42" y="342"/>
                  </a:lnTo>
                  <a:lnTo>
                    <a:pt x="42" y="348"/>
                  </a:lnTo>
                  <a:lnTo>
                    <a:pt x="36" y="354"/>
                  </a:lnTo>
                  <a:lnTo>
                    <a:pt x="36" y="366"/>
                  </a:lnTo>
                  <a:lnTo>
                    <a:pt x="30" y="384"/>
                  </a:lnTo>
                  <a:lnTo>
                    <a:pt x="24" y="396"/>
                  </a:lnTo>
                  <a:lnTo>
                    <a:pt x="24" y="408"/>
                  </a:lnTo>
                  <a:lnTo>
                    <a:pt x="48" y="408"/>
                  </a:lnTo>
                  <a:lnTo>
                    <a:pt x="60" y="402"/>
                  </a:lnTo>
                  <a:lnTo>
                    <a:pt x="72" y="402"/>
                  </a:lnTo>
                  <a:lnTo>
                    <a:pt x="84" y="414"/>
                  </a:lnTo>
                  <a:lnTo>
                    <a:pt x="96" y="414"/>
                  </a:lnTo>
                  <a:lnTo>
                    <a:pt x="108" y="408"/>
                  </a:lnTo>
                  <a:lnTo>
                    <a:pt x="114" y="402"/>
                  </a:lnTo>
                  <a:lnTo>
                    <a:pt x="120" y="402"/>
                  </a:lnTo>
                  <a:lnTo>
                    <a:pt x="126" y="396"/>
                  </a:lnTo>
                  <a:lnTo>
                    <a:pt x="126" y="348"/>
                  </a:lnTo>
                  <a:lnTo>
                    <a:pt x="132" y="342"/>
                  </a:lnTo>
                  <a:lnTo>
                    <a:pt x="138" y="330"/>
                  </a:lnTo>
                  <a:lnTo>
                    <a:pt x="150" y="330"/>
                  </a:lnTo>
                  <a:lnTo>
                    <a:pt x="162" y="318"/>
                  </a:lnTo>
                  <a:lnTo>
                    <a:pt x="162" y="312"/>
                  </a:lnTo>
                  <a:lnTo>
                    <a:pt x="150" y="312"/>
                  </a:lnTo>
                  <a:lnTo>
                    <a:pt x="144" y="306"/>
                  </a:lnTo>
                  <a:lnTo>
                    <a:pt x="138" y="294"/>
                  </a:lnTo>
                  <a:lnTo>
                    <a:pt x="138" y="288"/>
                  </a:lnTo>
                  <a:lnTo>
                    <a:pt x="132" y="282"/>
                  </a:lnTo>
                  <a:lnTo>
                    <a:pt x="132" y="276"/>
                  </a:lnTo>
                  <a:lnTo>
                    <a:pt x="144" y="264"/>
                  </a:lnTo>
                  <a:lnTo>
                    <a:pt x="156" y="258"/>
                  </a:lnTo>
                  <a:lnTo>
                    <a:pt x="168" y="246"/>
                  </a:lnTo>
                  <a:lnTo>
                    <a:pt x="168" y="240"/>
                  </a:lnTo>
                  <a:lnTo>
                    <a:pt x="156" y="234"/>
                  </a:lnTo>
                  <a:lnTo>
                    <a:pt x="150" y="228"/>
                  </a:lnTo>
                  <a:lnTo>
                    <a:pt x="150" y="216"/>
                  </a:lnTo>
                  <a:lnTo>
                    <a:pt x="126" y="192"/>
                  </a:lnTo>
                  <a:lnTo>
                    <a:pt x="162" y="192"/>
                  </a:lnTo>
                  <a:lnTo>
                    <a:pt x="174" y="180"/>
                  </a:lnTo>
                  <a:lnTo>
                    <a:pt x="174" y="168"/>
                  </a:lnTo>
                  <a:lnTo>
                    <a:pt x="168" y="162"/>
                  </a:lnTo>
                  <a:lnTo>
                    <a:pt x="168" y="150"/>
                  </a:lnTo>
                  <a:lnTo>
                    <a:pt x="174" y="144"/>
                  </a:lnTo>
                  <a:lnTo>
                    <a:pt x="180" y="144"/>
                  </a:lnTo>
                  <a:lnTo>
                    <a:pt x="180" y="126"/>
                  </a:lnTo>
                  <a:lnTo>
                    <a:pt x="186" y="108"/>
                  </a:lnTo>
                  <a:lnTo>
                    <a:pt x="186" y="96"/>
                  </a:lnTo>
                  <a:lnTo>
                    <a:pt x="180" y="90"/>
                  </a:lnTo>
                  <a:lnTo>
                    <a:pt x="174" y="90"/>
                  </a:lnTo>
                  <a:lnTo>
                    <a:pt x="174" y="84"/>
                  </a:lnTo>
                  <a:lnTo>
                    <a:pt x="180" y="78"/>
                  </a:lnTo>
                  <a:lnTo>
                    <a:pt x="204" y="66"/>
                  </a:lnTo>
                  <a:lnTo>
                    <a:pt x="228" y="42"/>
                  </a:lnTo>
                  <a:lnTo>
                    <a:pt x="228" y="36"/>
                  </a:lnTo>
                  <a:lnTo>
                    <a:pt x="216" y="30"/>
                  </a:lnTo>
                  <a:lnTo>
                    <a:pt x="210" y="30"/>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30" name="Poland" descr="© INSCALE GmbH, 05.05.2010&#10;http://www.presentationload.com/">
              <a:extLst>
                <a:ext uri="{FF2B5EF4-FFF2-40B4-BE49-F238E27FC236}">
                  <a16:creationId xmlns:a16="http://schemas.microsoft.com/office/drawing/2014/main" id="{416D802E-1349-407A-820B-7A1228B60842}"/>
                </a:ext>
              </a:extLst>
            </p:cNvPr>
            <p:cNvSpPr>
              <a:spLocks/>
            </p:cNvSpPr>
            <p:nvPr/>
          </p:nvSpPr>
          <p:spPr bwMode="gray">
            <a:xfrm>
              <a:off x="6008879" y="2051714"/>
              <a:ext cx="279898" cy="201178"/>
            </a:xfrm>
            <a:custGeom>
              <a:avLst/>
              <a:gdLst>
                <a:gd name="T0" fmla="*/ 2147483647 w 624"/>
                <a:gd name="T1" fmla="*/ 2147483647 h 450"/>
                <a:gd name="T2" fmla="*/ 2147483647 w 624"/>
                <a:gd name="T3" fmla="*/ 2147483647 h 450"/>
                <a:gd name="T4" fmla="*/ 2147483647 w 624"/>
                <a:gd name="T5" fmla="*/ 2147483647 h 450"/>
                <a:gd name="T6" fmla="*/ 2147483647 w 624"/>
                <a:gd name="T7" fmla="*/ 2147483647 h 450"/>
                <a:gd name="T8" fmla="*/ 2147483647 w 624"/>
                <a:gd name="T9" fmla="*/ 2147483647 h 450"/>
                <a:gd name="T10" fmla="*/ 2147483647 w 624"/>
                <a:gd name="T11" fmla="*/ 2147483647 h 450"/>
                <a:gd name="T12" fmla="*/ 2147483647 w 624"/>
                <a:gd name="T13" fmla="*/ 2147483647 h 450"/>
                <a:gd name="T14" fmla="*/ 2147483647 w 624"/>
                <a:gd name="T15" fmla="*/ 2147483647 h 450"/>
                <a:gd name="T16" fmla="*/ 2147483647 w 624"/>
                <a:gd name="T17" fmla="*/ 2147483647 h 450"/>
                <a:gd name="T18" fmla="*/ 2147483647 w 624"/>
                <a:gd name="T19" fmla="*/ 2147483647 h 450"/>
                <a:gd name="T20" fmla="*/ 2147483647 w 624"/>
                <a:gd name="T21" fmla="*/ 2147483647 h 450"/>
                <a:gd name="T22" fmla="*/ 2147483647 w 624"/>
                <a:gd name="T23" fmla="*/ 2147483647 h 450"/>
                <a:gd name="T24" fmla="*/ 2147483647 w 624"/>
                <a:gd name="T25" fmla="*/ 2147483647 h 450"/>
                <a:gd name="T26" fmla="*/ 2147483647 w 624"/>
                <a:gd name="T27" fmla="*/ 2147483647 h 450"/>
                <a:gd name="T28" fmla="*/ 2147483647 w 624"/>
                <a:gd name="T29" fmla="*/ 2147483647 h 450"/>
                <a:gd name="T30" fmla="*/ 2147483647 w 624"/>
                <a:gd name="T31" fmla="*/ 2147483647 h 450"/>
                <a:gd name="T32" fmla="*/ 2147483647 w 624"/>
                <a:gd name="T33" fmla="*/ 2147483647 h 450"/>
                <a:gd name="T34" fmla="*/ 2147483647 w 624"/>
                <a:gd name="T35" fmla="*/ 2147483647 h 450"/>
                <a:gd name="T36" fmla="*/ 2147483647 w 624"/>
                <a:gd name="T37" fmla="*/ 2147483647 h 450"/>
                <a:gd name="T38" fmla="*/ 2147483647 w 624"/>
                <a:gd name="T39" fmla="*/ 2147483647 h 450"/>
                <a:gd name="T40" fmla="*/ 2147483647 w 624"/>
                <a:gd name="T41" fmla="*/ 2147483647 h 450"/>
                <a:gd name="T42" fmla="*/ 2147483647 w 624"/>
                <a:gd name="T43" fmla="*/ 2147483647 h 450"/>
                <a:gd name="T44" fmla="*/ 2147483647 w 624"/>
                <a:gd name="T45" fmla="*/ 2147483647 h 450"/>
                <a:gd name="T46" fmla="*/ 2147483647 w 624"/>
                <a:gd name="T47" fmla="*/ 2147483647 h 450"/>
                <a:gd name="T48" fmla="*/ 2147483647 w 624"/>
                <a:gd name="T49" fmla="*/ 2147483647 h 450"/>
                <a:gd name="T50" fmla="*/ 2147483647 w 624"/>
                <a:gd name="T51" fmla="*/ 2147483647 h 450"/>
                <a:gd name="T52" fmla="*/ 2147483647 w 624"/>
                <a:gd name="T53" fmla="*/ 2147483647 h 450"/>
                <a:gd name="T54" fmla="*/ 2147483647 w 624"/>
                <a:gd name="T55" fmla="*/ 2147483647 h 450"/>
                <a:gd name="T56" fmla="*/ 2147483647 w 624"/>
                <a:gd name="T57" fmla="*/ 2147483647 h 450"/>
                <a:gd name="T58" fmla="*/ 0 w 624"/>
                <a:gd name="T59" fmla="*/ 2147483647 h 450"/>
                <a:gd name="T60" fmla="*/ 2147483647 w 624"/>
                <a:gd name="T61" fmla="*/ 2147483647 h 450"/>
                <a:gd name="T62" fmla="*/ 2147483647 w 624"/>
                <a:gd name="T63" fmla="*/ 2147483647 h 450"/>
                <a:gd name="T64" fmla="*/ 2147483647 w 624"/>
                <a:gd name="T65" fmla="*/ 2147483647 h 450"/>
                <a:gd name="T66" fmla="*/ 2147483647 w 624"/>
                <a:gd name="T67" fmla="*/ 2147483647 h 450"/>
                <a:gd name="T68" fmla="*/ 2147483647 w 624"/>
                <a:gd name="T69" fmla="*/ 2147483647 h 450"/>
                <a:gd name="T70" fmla="*/ 2147483647 w 624"/>
                <a:gd name="T71" fmla="*/ 2147483647 h 450"/>
                <a:gd name="T72" fmla="*/ 2147483647 w 624"/>
                <a:gd name="T73" fmla="*/ 2147483647 h 450"/>
                <a:gd name="T74" fmla="*/ 2147483647 w 624"/>
                <a:gd name="T75" fmla="*/ 2147483647 h 450"/>
                <a:gd name="T76" fmla="*/ 2147483647 w 624"/>
                <a:gd name="T77" fmla="*/ 2147483647 h 450"/>
                <a:gd name="T78" fmla="*/ 2147483647 w 624"/>
                <a:gd name="T79" fmla="*/ 2147483647 h 450"/>
                <a:gd name="T80" fmla="*/ 2147483647 w 624"/>
                <a:gd name="T81" fmla="*/ 2147483647 h 450"/>
                <a:gd name="T82" fmla="*/ 2147483647 w 624"/>
                <a:gd name="T83" fmla="*/ 2147483647 h 450"/>
                <a:gd name="T84" fmla="*/ 2147483647 w 624"/>
                <a:gd name="T85" fmla="*/ 2147483647 h 450"/>
                <a:gd name="T86" fmla="*/ 2147483647 w 624"/>
                <a:gd name="T87" fmla="*/ 2147483647 h 450"/>
                <a:gd name="T88" fmla="*/ 2147483647 w 624"/>
                <a:gd name="T89" fmla="*/ 2147483647 h 450"/>
                <a:gd name="T90" fmla="*/ 2147483647 w 624"/>
                <a:gd name="T91" fmla="*/ 2147483647 h 450"/>
                <a:gd name="T92" fmla="*/ 2147483647 w 624"/>
                <a:gd name="T93" fmla="*/ 2147483647 h 450"/>
                <a:gd name="T94" fmla="*/ 2147483647 w 624"/>
                <a:gd name="T95" fmla="*/ 2147483647 h 450"/>
                <a:gd name="T96" fmla="*/ 2147483647 w 624"/>
                <a:gd name="T97" fmla="*/ 2147483647 h 450"/>
                <a:gd name="T98" fmla="*/ 2147483647 w 624"/>
                <a:gd name="T99" fmla="*/ 2147483647 h 450"/>
                <a:gd name="T100" fmla="*/ 2147483647 w 624"/>
                <a:gd name="T101" fmla="*/ 2147483647 h 450"/>
                <a:gd name="T102" fmla="*/ 2147483647 w 624"/>
                <a:gd name="T103" fmla="*/ 2147483647 h 450"/>
                <a:gd name="T104" fmla="*/ 2147483647 w 624"/>
                <a:gd name="T105" fmla="*/ 2147483647 h 450"/>
                <a:gd name="T106" fmla="*/ 2147483647 w 624"/>
                <a:gd name="T107" fmla="*/ 2147483647 h 45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624"/>
                <a:gd name="T163" fmla="*/ 0 h 450"/>
                <a:gd name="T164" fmla="*/ 624 w 624"/>
                <a:gd name="T165" fmla="*/ 450 h 450"/>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624" h="450">
                  <a:moveTo>
                    <a:pt x="426" y="426"/>
                  </a:moveTo>
                  <a:lnTo>
                    <a:pt x="432" y="426"/>
                  </a:lnTo>
                  <a:lnTo>
                    <a:pt x="444" y="420"/>
                  </a:lnTo>
                  <a:lnTo>
                    <a:pt x="450" y="414"/>
                  </a:lnTo>
                  <a:lnTo>
                    <a:pt x="474" y="414"/>
                  </a:lnTo>
                  <a:lnTo>
                    <a:pt x="498" y="438"/>
                  </a:lnTo>
                  <a:lnTo>
                    <a:pt x="528" y="438"/>
                  </a:lnTo>
                  <a:lnTo>
                    <a:pt x="528" y="450"/>
                  </a:lnTo>
                  <a:lnTo>
                    <a:pt x="552" y="450"/>
                  </a:lnTo>
                  <a:lnTo>
                    <a:pt x="540" y="438"/>
                  </a:lnTo>
                  <a:lnTo>
                    <a:pt x="540" y="396"/>
                  </a:lnTo>
                  <a:lnTo>
                    <a:pt x="594" y="348"/>
                  </a:lnTo>
                  <a:lnTo>
                    <a:pt x="606" y="348"/>
                  </a:lnTo>
                  <a:lnTo>
                    <a:pt x="612" y="342"/>
                  </a:lnTo>
                  <a:lnTo>
                    <a:pt x="618" y="342"/>
                  </a:lnTo>
                  <a:lnTo>
                    <a:pt x="624" y="336"/>
                  </a:lnTo>
                  <a:lnTo>
                    <a:pt x="618" y="330"/>
                  </a:lnTo>
                  <a:lnTo>
                    <a:pt x="618" y="324"/>
                  </a:lnTo>
                  <a:lnTo>
                    <a:pt x="612" y="318"/>
                  </a:lnTo>
                  <a:lnTo>
                    <a:pt x="618" y="306"/>
                  </a:lnTo>
                  <a:lnTo>
                    <a:pt x="612" y="300"/>
                  </a:lnTo>
                  <a:lnTo>
                    <a:pt x="600" y="294"/>
                  </a:lnTo>
                  <a:lnTo>
                    <a:pt x="600" y="288"/>
                  </a:lnTo>
                  <a:lnTo>
                    <a:pt x="582" y="270"/>
                  </a:lnTo>
                  <a:lnTo>
                    <a:pt x="576" y="252"/>
                  </a:lnTo>
                  <a:lnTo>
                    <a:pt x="582" y="252"/>
                  </a:lnTo>
                  <a:lnTo>
                    <a:pt x="576" y="240"/>
                  </a:lnTo>
                  <a:lnTo>
                    <a:pt x="576" y="210"/>
                  </a:lnTo>
                  <a:lnTo>
                    <a:pt x="564" y="198"/>
                  </a:lnTo>
                  <a:lnTo>
                    <a:pt x="558" y="198"/>
                  </a:lnTo>
                  <a:lnTo>
                    <a:pt x="552" y="192"/>
                  </a:lnTo>
                  <a:lnTo>
                    <a:pt x="552" y="186"/>
                  </a:lnTo>
                  <a:lnTo>
                    <a:pt x="564" y="186"/>
                  </a:lnTo>
                  <a:lnTo>
                    <a:pt x="564" y="168"/>
                  </a:lnTo>
                  <a:lnTo>
                    <a:pt x="588" y="162"/>
                  </a:lnTo>
                  <a:lnTo>
                    <a:pt x="588" y="150"/>
                  </a:lnTo>
                  <a:lnTo>
                    <a:pt x="594" y="144"/>
                  </a:lnTo>
                  <a:lnTo>
                    <a:pt x="594" y="138"/>
                  </a:lnTo>
                  <a:lnTo>
                    <a:pt x="588" y="132"/>
                  </a:lnTo>
                  <a:lnTo>
                    <a:pt x="576" y="108"/>
                  </a:lnTo>
                  <a:lnTo>
                    <a:pt x="570" y="102"/>
                  </a:lnTo>
                  <a:lnTo>
                    <a:pt x="570" y="90"/>
                  </a:lnTo>
                  <a:lnTo>
                    <a:pt x="564" y="84"/>
                  </a:lnTo>
                  <a:lnTo>
                    <a:pt x="558" y="72"/>
                  </a:lnTo>
                  <a:lnTo>
                    <a:pt x="558" y="48"/>
                  </a:lnTo>
                  <a:lnTo>
                    <a:pt x="546" y="42"/>
                  </a:lnTo>
                  <a:lnTo>
                    <a:pt x="540" y="42"/>
                  </a:lnTo>
                  <a:lnTo>
                    <a:pt x="522" y="36"/>
                  </a:lnTo>
                  <a:lnTo>
                    <a:pt x="498" y="36"/>
                  </a:lnTo>
                  <a:lnTo>
                    <a:pt x="498" y="42"/>
                  </a:lnTo>
                  <a:lnTo>
                    <a:pt x="408" y="42"/>
                  </a:lnTo>
                  <a:lnTo>
                    <a:pt x="402" y="36"/>
                  </a:lnTo>
                  <a:lnTo>
                    <a:pt x="390" y="36"/>
                  </a:lnTo>
                  <a:lnTo>
                    <a:pt x="384" y="30"/>
                  </a:lnTo>
                  <a:lnTo>
                    <a:pt x="360" y="30"/>
                  </a:lnTo>
                  <a:lnTo>
                    <a:pt x="354" y="36"/>
                  </a:lnTo>
                  <a:lnTo>
                    <a:pt x="348" y="36"/>
                  </a:lnTo>
                  <a:lnTo>
                    <a:pt x="342" y="30"/>
                  </a:lnTo>
                  <a:lnTo>
                    <a:pt x="312" y="30"/>
                  </a:lnTo>
                  <a:lnTo>
                    <a:pt x="300" y="36"/>
                  </a:lnTo>
                  <a:lnTo>
                    <a:pt x="282" y="36"/>
                  </a:lnTo>
                  <a:lnTo>
                    <a:pt x="276" y="30"/>
                  </a:lnTo>
                  <a:lnTo>
                    <a:pt x="270" y="18"/>
                  </a:lnTo>
                  <a:lnTo>
                    <a:pt x="264" y="12"/>
                  </a:lnTo>
                  <a:lnTo>
                    <a:pt x="264" y="6"/>
                  </a:lnTo>
                  <a:lnTo>
                    <a:pt x="258" y="6"/>
                  </a:lnTo>
                  <a:lnTo>
                    <a:pt x="252" y="0"/>
                  </a:lnTo>
                  <a:lnTo>
                    <a:pt x="210" y="0"/>
                  </a:lnTo>
                  <a:lnTo>
                    <a:pt x="192" y="6"/>
                  </a:lnTo>
                  <a:lnTo>
                    <a:pt x="180" y="12"/>
                  </a:lnTo>
                  <a:lnTo>
                    <a:pt x="162" y="12"/>
                  </a:lnTo>
                  <a:lnTo>
                    <a:pt x="150" y="18"/>
                  </a:lnTo>
                  <a:lnTo>
                    <a:pt x="144" y="24"/>
                  </a:lnTo>
                  <a:lnTo>
                    <a:pt x="138" y="24"/>
                  </a:lnTo>
                  <a:lnTo>
                    <a:pt x="120" y="42"/>
                  </a:lnTo>
                  <a:lnTo>
                    <a:pt x="60" y="48"/>
                  </a:lnTo>
                  <a:lnTo>
                    <a:pt x="54" y="48"/>
                  </a:lnTo>
                  <a:lnTo>
                    <a:pt x="48" y="54"/>
                  </a:lnTo>
                  <a:lnTo>
                    <a:pt x="24" y="66"/>
                  </a:lnTo>
                  <a:lnTo>
                    <a:pt x="18" y="66"/>
                  </a:lnTo>
                  <a:lnTo>
                    <a:pt x="12" y="72"/>
                  </a:lnTo>
                  <a:lnTo>
                    <a:pt x="18" y="78"/>
                  </a:lnTo>
                  <a:lnTo>
                    <a:pt x="18" y="96"/>
                  </a:lnTo>
                  <a:lnTo>
                    <a:pt x="6" y="90"/>
                  </a:lnTo>
                  <a:lnTo>
                    <a:pt x="6" y="108"/>
                  </a:lnTo>
                  <a:lnTo>
                    <a:pt x="12" y="108"/>
                  </a:lnTo>
                  <a:lnTo>
                    <a:pt x="18" y="114"/>
                  </a:lnTo>
                  <a:lnTo>
                    <a:pt x="18" y="132"/>
                  </a:lnTo>
                  <a:lnTo>
                    <a:pt x="6" y="144"/>
                  </a:lnTo>
                  <a:lnTo>
                    <a:pt x="0" y="144"/>
                  </a:lnTo>
                  <a:lnTo>
                    <a:pt x="0" y="156"/>
                  </a:lnTo>
                  <a:lnTo>
                    <a:pt x="6" y="162"/>
                  </a:lnTo>
                  <a:lnTo>
                    <a:pt x="12" y="162"/>
                  </a:lnTo>
                  <a:lnTo>
                    <a:pt x="18" y="168"/>
                  </a:lnTo>
                  <a:lnTo>
                    <a:pt x="30" y="168"/>
                  </a:lnTo>
                  <a:lnTo>
                    <a:pt x="30" y="186"/>
                  </a:lnTo>
                  <a:lnTo>
                    <a:pt x="24" y="186"/>
                  </a:lnTo>
                  <a:lnTo>
                    <a:pt x="24" y="198"/>
                  </a:lnTo>
                  <a:lnTo>
                    <a:pt x="36" y="198"/>
                  </a:lnTo>
                  <a:lnTo>
                    <a:pt x="36" y="204"/>
                  </a:lnTo>
                  <a:lnTo>
                    <a:pt x="30" y="210"/>
                  </a:lnTo>
                  <a:lnTo>
                    <a:pt x="36" y="210"/>
                  </a:lnTo>
                  <a:lnTo>
                    <a:pt x="42" y="216"/>
                  </a:lnTo>
                  <a:lnTo>
                    <a:pt x="36" y="222"/>
                  </a:lnTo>
                  <a:lnTo>
                    <a:pt x="24" y="228"/>
                  </a:lnTo>
                  <a:lnTo>
                    <a:pt x="24" y="234"/>
                  </a:lnTo>
                  <a:lnTo>
                    <a:pt x="30" y="240"/>
                  </a:lnTo>
                  <a:lnTo>
                    <a:pt x="36" y="240"/>
                  </a:lnTo>
                  <a:lnTo>
                    <a:pt x="42" y="246"/>
                  </a:lnTo>
                  <a:lnTo>
                    <a:pt x="42" y="264"/>
                  </a:lnTo>
                  <a:lnTo>
                    <a:pt x="48" y="258"/>
                  </a:lnTo>
                  <a:lnTo>
                    <a:pt x="54" y="258"/>
                  </a:lnTo>
                  <a:lnTo>
                    <a:pt x="54" y="270"/>
                  </a:lnTo>
                  <a:lnTo>
                    <a:pt x="48" y="276"/>
                  </a:lnTo>
                  <a:lnTo>
                    <a:pt x="60" y="276"/>
                  </a:lnTo>
                  <a:lnTo>
                    <a:pt x="60" y="282"/>
                  </a:lnTo>
                  <a:lnTo>
                    <a:pt x="54" y="282"/>
                  </a:lnTo>
                  <a:lnTo>
                    <a:pt x="54" y="294"/>
                  </a:lnTo>
                  <a:lnTo>
                    <a:pt x="72" y="294"/>
                  </a:lnTo>
                  <a:lnTo>
                    <a:pt x="78" y="312"/>
                  </a:lnTo>
                  <a:lnTo>
                    <a:pt x="96" y="312"/>
                  </a:lnTo>
                  <a:lnTo>
                    <a:pt x="108" y="318"/>
                  </a:lnTo>
                  <a:lnTo>
                    <a:pt x="114" y="318"/>
                  </a:lnTo>
                  <a:lnTo>
                    <a:pt x="114" y="324"/>
                  </a:lnTo>
                  <a:lnTo>
                    <a:pt x="138" y="324"/>
                  </a:lnTo>
                  <a:lnTo>
                    <a:pt x="144" y="330"/>
                  </a:lnTo>
                  <a:lnTo>
                    <a:pt x="132" y="336"/>
                  </a:lnTo>
                  <a:lnTo>
                    <a:pt x="144" y="342"/>
                  </a:lnTo>
                  <a:lnTo>
                    <a:pt x="144" y="354"/>
                  </a:lnTo>
                  <a:lnTo>
                    <a:pt x="150" y="354"/>
                  </a:lnTo>
                  <a:lnTo>
                    <a:pt x="156" y="360"/>
                  </a:lnTo>
                  <a:lnTo>
                    <a:pt x="174" y="360"/>
                  </a:lnTo>
                  <a:lnTo>
                    <a:pt x="174" y="354"/>
                  </a:lnTo>
                  <a:lnTo>
                    <a:pt x="180" y="354"/>
                  </a:lnTo>
                  <a:lnTo>
                    <a:pt x="192" y="348"/>
                  </a:lnTo>
                  <a:lnTo>
                    <a:pt x="210" y="348"/>
                  </a:lnTo>
                  <a:lnTo>
                    <a:pt x="204" y="354"/>
                  </a:lnTo>
                  <a:lnTo>
                    <a:pt x="222" y="354"/>
                  </a:lnTo>
                  <a:lnTo>
                    <a:pt x="228" y="360"/>
                  </a:lnTo>
                  <a:lnTo>
                    <a:pt x="234" y="372"/>
                  </a:lnTo>
                  <a:lnTo>
                    <a:pt x="240" y="378"/>
                  </a:lnTo>
                  <a:lnTo>
                    <a:pt x="246" y="366"/>
                  </a:lnTo>
                  <a:lnTo>
                    <a:pt x="252" y="372"/>
                  </a:lnTo>
                  <a:lnTo>
                    <a:pt x="252" y="378"/>
                  </a:lnTo>
                  <a:lnTo>
                    <a:pt x="270" y="378"/>
                  </a:lnTo>
                  <a:lnTo>
                    <a:pt x="282" y="384"/>
                  </a:lnTo>
                  <a:lnTo>
                    <a:pt x="282" y="390"/>
                  </a:lnTo>
                  <a:lnTo>
                    <a:pt x="288" y="402"/>
                  </a:lnTo>
                  <a:lnTo>
                    <a:pt x="306" y="420"/>
                  </a:lnTo>
                  <a:lnTo>
                    <a:pt x="318" y="420"/>
                  </a:lnTo>
                  <a:lnTo>
                    <a:pt x="330" y="408"/>
                  </a:lnTo>
                  <a:lnTo>
                    <a:pt x="342" y="408"/>
                  </a:lnTo>
                  <a:lnTo>
                    <a:pt x="354" y="420"/>
                  </a:lnTo>
                  <a:lnTo>
                    <a:pt x="360" y="420"/>
                  </a:lnTo>
                  <a:lnTo>
                    <a:pt x="360" y="426"/>
                  </a:lnTo>
                  <a:lnTo>
                    <a:pt x="366" y="432"/>
                  </a:lnTo>
                  <a:lnTo>
                    <a:pt x="378" y="432"/>
                  </a:lnTo>
                  <a:lnTo>
                    <a:pt x="384" y="426"/>
                  </a:lnTo>
                  <a:lnTo>
                    <a:pt x="384" y="420"/>
                  </a:lnTo>
                  <a:lnTo>
                    <a:pt x="414" y="420"/>
                  </a:lnTo>
                  <a:lnTo>
                    <a:pt x="420" y="426"/>
                  </a:lnTo>
                  <a:lnTo>
                    <a:pt x="426" y="426"/>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31" name="Philippines" descr="© INSCALE GmbH, 05.05.2010&#10;http://www.presentationload.com/">
              <a:extLst>
                <a:ext uri="{FF2B5EF4-FFF2-40B4-BE49-F238E27FC236}">
                  <a16:creationId xmlns:a16="http://schemas.microsoft.com/office/drawing/2014/main" id="{09004422-46F7-4790-BED1-ABA8E7F167A1}"/>
                </a:ext>
              </a:extLst>
            </p:cNvPr>
            <p:cNvSpPr>
              <a:spLocks noEditPoints="1"/>
            </p:cNvSpPr>
            <p:nvPr/>
          </p:nvSpPr>
          <p:spPr bwMode="gray">
            <a:xfrm>
              <a:off x="9299431" y="3339246"/>
              <a:ext cx="320134" cy="537056"/>
            </a:xfrm>
            <a:custGeom>
              <a:avLst/>
              <a:gdLst>
                <a:gd name="T0" fmla="*/ 2147483647 w 714"/>
                <a:gd name="T1" fmla="*/ 2147483647 h 1200"/>
                <a:gd name="T2" fmla="*/ 2147483647 w 714"/>
                <a:gd name="T3" fmla="*/ 2147483647 h 1200"/>
                <a:gd name="T4" fmla="*/ 2147483647 w 714"/>
                <a:gd name="T5" fmla="*/ 2147483647 h 1200"/>
                <a:gd name="T6" fmla="*/ 2147483647 w 714"/>
                <a:gd name="T7" fmla="*/ 2147483647 h 1200"/>
                <a:gd name="T8" fmla="*/ 2147483647 w 714"/>
                <a:gd name="T9" fmla="*/ 2147483647 h 1200"/>
                <a:gd name="T10" fmla="*/ 2147483647 w 714"/>
                <a:gd name="T11" fmla="*/ 2147483647 h 1200"/>
                <a:gd name="T12" fmla="*/ 2147483647 w 714"/>
                <a:gd name="T13" fmla="*/ 2147483647 h 1200"/>
                <a:gd name="T14" fmla="*/ 2147483647 w 714"/>
                <a:gd name="T15" fmla="*/ 2147483647 h 1200"/>
                <a:gd name="T16" fmla="*/ 2147483647 w 714"/>
                <a:gd name="T17" fmla="*/ 2147483647 h 1200"/>
                <a:gd name="T18" fmla="*/ 2147483647 w 714"/>
                <a:gd name="T19" fmla="*/ 2147483647 h 1200"/>
                <a:gd name="T20" fmla="*/ 2147483647 w 714"/>
                <a:gd name="T21" fmla="*/ 2147483647 h 1200"/>
                <a:gd name="T22" fmla="*/ 2147483647 w 714"/>
                <a:gd name="T23" fmla="*/ 2147483647 h 1200"/>
                <a:gd name="T24" fmla="*/ 2147483647 w 714"/>
                <a:gd name="T25" fmla="*/ 2147483647 h 1200"/>
                <a:gd name="T26" fmla="*/ 2147483647 w 714"/>
                <a:gd name="T27" fmla="*/ 2147483647 h 1200"/>
                <a:gd name="T28" fmla="*/ 2147483647 w 714"/>
                <a:gd name="T29" fmla="*/ 2147483647 h 1200"/>
                <a:gd name="T30" fmla="*/ 2147483647 w 714"/>
                <a:gd name="T31" fmla="*/ 2147483647 h 1200"/>
                <a:gd name="T32" fmla="*/ 2147483647 w 714"/>
                <a:gd name="T33" fmla="*/ 2147483647 h 1200"/>
                <a:gd name="T34" fmla="*/ 2147483647 w 714"/>
                <a:gd name="T35" fmla="*/ 2147483647 h 1200"/>
                <a:gd name="T36" fmla="*/ 2147483647 w 714"/>
                <a:gd name="T37" fmla="*/ 2147483647 h 1200"/>
                <a:gd name="T38" fmla="*/ 2147483647 w 714"/>
                <a:gd name="T39" fmla="*/ 2147483647 h 1200"/>
                <a:gd name="T40" fmla="*/ 2147483647 w 714"/>
                <a:gd name="T41" fmla="*/ 2147483647 h 1200"/>
                <a:gd name="T42" fmla="*/ 2147483647 w 714"/>
                <a:gd name="T43" fmla="*/ 2147483647 h 1200"/>
                <a:gd name="T44" fmla="*/ 2147483647 w 714"/>
                <a:gd name="T45" fmla="*/ 2147483647 h 1200"/>
                <a:gd name="T46" fmla="*/ 2147483647 w 714"/>
                <a:gd name="T47" fmla="*/ 2147483647 h 1200"/>
                <a:gd name="T48" fmla="*/ 2147483647 w 714"/>
                <a:gd name="T49" fmla="*/ 2147483647 h 1200"/>
                <a:gd name="T50" fmla="*/ 2147483647 w 714"/>
                <a:gd name="T51" fmla="*/ 2147483647 h 1200"/>
                <a:gd name="T52" fmla="*/ 2147483647 w 714"/>
                <a:gd name="T53" fmla="*/ 2147483647 h 1200"/>
                <a:gd name="T54" fmla="*/ 2147483647 w 714"/>
                <a:gd name="T55" fmla="*/ 2147483647 h 1200"/>
                <a:gd name="T56" fmla="*/ 2147483647 w 714"/>
                <a:gd name="T57" fmla="*/ 2147483647 h 1200"/>
                <a:gd name="T58" fmla="*/ 2147483647 w 714"/>
                <a:gd name="T59" fmla="*/ 2147483647 h 1200"/>
                <a:gd name="T60" fmla="*/ 2147483647 w 714"/>
                <a:gd name="T61" fmla="*/ 2147483647 h 1200"/>
                <a:gd name="T62" fmla="*/ 2147483647 w 714"/>
                <a:gd name="T63" fmla="*/ 2147483647 h 1200"/>
                <a:gd name="T64" fmla="*/ 2147483647 w 714"/>
                <a:gd name="T65" fmla="*/ 2147483647 h 1200"/>
                <a:gd name="T66" fmla="*/ 2147483647 w 714"/>
                <a:gd name="T67" fmla="*/ 2147483647 h 1200"/>
                <a:gd name="T68" fmla="*/ 2147483647 w 714"/>
                <a:gd name="T69" fmla="*/ 2147483647 h 1200"/>
                <a:gd name="T70" fmla="*/ 2147483647 w 714"/>
                <a:gd name="T71" fmla="*/ 2147483647 h 1200"/>
                <a:gd name="T72" fmla="*/ 2147483647 w 714"/>
                <a:gd name="T73" fmla="*/ 2147483647 h 1200"/>
                <a:gd name="T74" fmla="*/ 2147483647 w 714"/>
                <a:gd name="T75" fmla="*/ 2147483647 h 1200"/>
                <a:gd name="T76" fmla="*/ 2147483647 w 714"/>
                <a:gd name="T77" fmla="*/ 2147483647 h 1200"/>
                <a:gd name="T78" fmla="*/ 2147483647 w 714"/>
                <a:gd name="T79" fmla="*/ 0 h 1200"/>
                <a:gd name="T80" fmla="*/ 2147483647 w 714"/>
                <a:gd name="T81" fmla="*/ 2147483647 h 1200"/>
                <a:gd name="T82" fmla="*/ 2147483647 w 714"/>
                <a:gd name="T83" fmla="*/ 2147483647 h 1200"/>
                <a:gd name="T84" fmla="*/ 2147483647 w 714"/>
                <a:gd name="T85" fmla="*/ 2147483647 h 1200"/>
                <a:gd name="T86" fmla="*/ 2147483647 w 714"/>
                <a:gd name="T87" fmla="*/ 2147483647 h 1200"/>
                <a:gd name="T88" fmla="*/ 2147483647 w 714"/>
                <a:gd name="T89" fmla="*/ 2147483647 h 1200"/>
                <a:gd name="T90" fmla="*/ 2147483647 w 714"/>
                <a:gd name="T91" fmla="*/ 2147483647 h 1200"/>
                <a:gd name="T92" fmla="*/ 2147483647 w 714"/>
                <a:gd name="T93" fmla="*/ 2147483647 h 1200"/>
                <a:gd name="T94" fmla="*/ 2147483647 w 714"/>
                <a:gd name="T95" fmla="*/ 2147483647 h 1200"/>
                <a:gd name="T96" fmla="*/ 2147483647 w 714"/>
                <a:gd name="T97" fmla="*/ 2147483647 h 1200"/>
                <a:gd name="T98" fmla="*/ 2147483647 w 714"/>
                <a:gd name="T99" fmla="*/ 2147483647 h 1200"/>
                <a:gd name="T100" fmla="*/ 2147483647 w 714"/>
                <a:gd name="T101" fmla="*/ 2147483647 h 1200"/>
                <a:gd name="T102" fmla="*/ 2147483647 w 714"/>
                <a:gd name="T103" fmla="*/ 2147483647 h 1200"/>
                <a:gd name="T104" fmla="*/ 2147483647 w 714"/>
                <a:gd name="T105" fmla="*/ 2147483647 h 1200"/>
                <a:gd name="T106" fmla="*/ 2147483647 w 714"/>
                <a:gd name="T107" fmla="*/ 2147483647 h 1200"/>
                <a:gd name="T108" fmla="*/ 2147483647 w 714"/>
                <a:gd name="T109" fmla="*/ 2147483647 h 1200"/>
                <a:gd name="T110" fmla="*/ 2147483647 w 714"/>
                <a:gd name="T111" fmla="*/ 2147483647 h 1200"/>
                <a:gd name="T112" fmla="*/ 2147483647 w 714"/>
                <a:gd name="T113" fmla="*/ 2147483647 h 1200"/>
                <a:gd name="T114" fmla="*/ 2147483647 w 714"/>
                <a:gd name="T115" fmla="*/ 2147483647 h 1200"/>
                <a:gd name="T116" fmla="*/ 2147483647 w 714"/>
                <a:gd name="T117" fmla="*/ 2147483647 h 120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714"/>
                <a:gd name="T178" fmla="*/ 0 h 1200"/>
                <a:gd name="T179" fmla="*/ 714 w 714"/>
                <a:gd name="T180" fmla="*/ 1200 h 1200"/>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714" h="1200">
                  <a:moveTo>
                    <a:pt x="702" y="1140"/>
                  </a:moveTo>
                  <a:lnTo>
                    <a:pt x="690" y="1170"/>
                  </a:lnTo>
                  <a:lnTo>
                    <a:pt x="696" y="1200"/>
                  </a:lnTo>
                  <a:lnTo>
                    <a:pt x="714" y="1182"/>
                  </a:lnTo>
                  <a:lnTo>
                    <a:pt x="714" y="1140"/>
                  </a:lnTo>
                  <a:lnTo>
                    <a:pt x="702" y="1140"/>
                  </a:lnTo>
                  <a:close/>
                  <a:moveTo>
                    <a:pt x="582" y="1176"/>
                  </a:moveTo>
                  <a:lnTo>
                    <a:pt x="600" y="1140"/>
                  </a:lnTo>
                  <a:lnTo>
                    <a:pt x="576" y="1134"/>
                  </a:lnTo>
                  <a:lnTo>
                    <a:pt x="582" y="1176"/>
                  </a:lnTo>
                  <a:close/>
                  <a:moveTo>
                    <a:pt x="246" y="1038"/>
                  </a:moveTo>
                  <a:lnTo>
                    <a:pt x="264" y="1050"/>
                  </a:lnTo>
                  <a:lnTo>
                    <a:pt x="282" y="1020"/>
                  </a:lnTo>
                  <a:lnTo>
                    <a:pt x="258" y="1008"/>
                  </a:lnTo>
                  <a:lnTo>
                    <a:pt x="246" y="1038"/>
                  </a:lnTo>
                  <a:close/>
                  <a:moveTo>
                    <a:pt x="504" y="558"/>
                  </a:moveTo>
                  <a:lnTo>
                    <a:pt x="540" y="576"/>
                  </a:lnTo>
                  <a:lnTo>
                    <a:pt x="540" y="582"/>
                  </a:lnTo>
                  <a:lnTo>
                    <a:pt x="534" y="588"/>
                  </a:lnTo>
                  <a:lnTo>
                    <a:pt x="504" y="588"/>
                  </a:lnTo>
                  <a:lnTo>
                    <a:pt x="570" y="642"/>
                  </a:lnTo>
                  <a:lnTo>
                    <a:pt x="570" y="618"/>
                  </a:lnTo>
                  <a:lnTo>
                    <a:pt x="600" y="624"/>
                  </a:lnTo>
                  <a:lnTo>
                    <a:pt x="576" y="588"/>
                  </a:lnTo>
                  <a:lnTo>
                    <a:pt x="576" y="582"/>
                  </a:lnTo>
                  <a:lnTo>
                    <a:pt x="570" y="576"/>
                  </a:lnTo>
                  <a:lnTo>
                    <a:pt x="570" y="558"/>
                  </a:lnTo>
                  <a:lnTo>
                    <a:pt x="564" y="546"/>
                  </a:lnTo>
                  <a:lnTo>
                    <a:pt x="534" y="516"/>
                  </a:lnTo>
                  <a:lnTo>
                    <a:pt x="522" y="510"/>
                  </a:lnTo>
                  <a:lnTo>
                    <a:pt x="504" y="504"/>
                  </a:lnTo>
                  <a:lnTo>
                    <a:pt x="492" y="498"/>
                  </a:lnTo>
                  <a:lnTo>
                    <a:pt x="474" y="498"/>
                  </a:lnTo>
                  <a:lnTo>
                    <a:pt x="468" y="504"/>
                  </a:lnTo>
                  <a:lnTo>
                    <a:pt x="468" y="528"/>
                  </a:lnTo>
                  <a:lnTo>
                    <a:pt x="492" y="552"/>
                  </a:lnTo>
                  <a:lnTo>
                    <a:pt x="504" y="558"/>
                  </a:lnTo>
                  <a:close/>
                  <a:moveTo>
                    <a:pt x="462" y="666"/>
                  </a:moveTo>
                  <a:lnTo>
                    <a:pt x="474" y="750"/>
                  </a:lnTo>
                  <a:lnTo>
                    <a:pt x="486" y="672"/>
                  </a:lnTo>
                  <a:lnTo>
                    <a:pt x="462" y="618"/>
                  </a:lnTo>
                  <a:lnTo>
                    <a:pt x="438" y="618"/>
                  </a:lnTo>
                  <a:lnTo>
                    <a:pt x="462" y="666"/>
                  </a:lnTo>
                  <a:close/>
                  <a:moveTo>
                    <a:pt x="492" y="738"/>
                  </a:moveTo>
                  <a:lnTo>
                    <a:pt x="522" y="738"/>
                  </a:lnTo>
                  <a:lnTo>
                    <a:pt x="528" y="708"/>
                  </a:lnTo>
                  <a:lnTo>
                    <a:pt x="498" y="702"/>
                  </a:lnTo>
                  <a:lnTo>
                    <a:pt x="492" y="738"/>
                  </a:lnTo>
                  <a:close/>
                  <a:moveTo>
                    <a:pt x="570" y="660"/>
                  </a:moveTo>
                  <a:lnTo>
                    <a:pt x="546" y="648"/>
                  </a:lnTo>
                  <a:lnTo>
                    <a:pt x="528" y="630"/>
                  </a:lnTo>
                  <a:lnTo>
                    <a:pt x="528" y="624"/>
                  </a:lnTo>
                  <a:lnTo>
                    <a:pt x="522" y="618"/>
                  </a:lnTo>
                  <a:lnTo>
                    <a:pt x="486" y="618"/>
                  </a:lnTo>
                  <a:lnTo>
                    <a:pt x="492" y="660"/>
                  </a:lnTo>
                  <a:lnTo>
                    <a:pt x="510" y="654"/>
                  </a:lnTo>
                  <a:lnTo>
                    <a:pt x="522" y="678"/>
                  </a:lnTo>
                  <a:lnTo>
                    <a:pt x="570" y="714"/>
                  </a:lnTo>
                  <a:lnTo>
                    <a:pt x="570" y="660"/>
                  </a:lnTo>
                  <a:close/>
                  <a:moveTo>
                    <a:pt x="162" y="600"/>
                  </a:moveTo>
                  <a:lnTo>
                    <a:pt x="144" y="582"/>
                  </a:lnTo>
                  <a:lnTo>
                    <a:pt x="138" y="606"/>
                  </a:lnTo>
                  <a:lnTo>
                    <a:pt x="132" y="618"/>
                  </a:lnTo>
                  <a:lnTo>
                    <a:pt x="126" y="624"/>
                  </a:lnTo>
                  <a:lnTo>
                    <a:pt x="120" y="642"/>
                  </a:lnTo>
                  <a:lnTo>
                    <a:pt x="120" y="654"/>
                  </a:lnTo>
                  <a:lnTo>
                    <a:pt x="126" y="660"/>
                  </a:lnTo>
                  <a:lnTo>
                    <a:pt x="138" y="666"/>
                  </a:lnTo>
                  <a:lnTo>
                    <a:pt x="150" y="678"/>
                  </a:lnTo>
                  <a:lnTo>
                    <a:pt x="144" y="684"/>
                  </a:lnTo>
                  <a:lnTo>
                    <a:pt x="120" y="696"/>
                  </a:lnTo>
                  <a:lnTo>
                    <a:pt x="114" y="702"/>
                  </a:lnTo>
                  <a:lnTo>
                    <a:pt x="102" y="708"/>
                  </a:lnTo>
                  <a:lnTo>
                    <a:pt x="96" y="732"/>
                  </a:lnTo>
                  <a:lnTo>
                    <a:pt x="72" y="750"/>
                  </a:lnTo>
                  <a:lnTo>
                    <a:pt x="72" y="762"/>
                  </a:lnTo>
                  <a:lnTo>
                    <a:pt x="60" y="774"/>
                  </a:lnTo>
                  <a:lnTo>
                    <a:pt x="48" y="780"/>
                  </a:lnTo>
                  <a:lnTo>
                    <a:pt x="42" y="786"/>
                  </a:lnTo>
                  <a:lnTo>
                    <a:pt x="30" y="792"/>
                  </a:lnTo>
                  <a:lnTo>
                    <a:pt x="24" y="798"/>
                  </a:lnTo>
                  <a:lnTo>
                    <a:pt x="18" y="798"/>
                  </a:lnTo>
                  <a:lnTo>
                    <a:pt x="18" y="804"/>
                  </a:lnTo>
                  <a:lnTo>
                    <a:pt x="12" y="810"/>
                  </a:lnTo>
                  <a:lnTo>
                    <a:pt x="0" y="834"/>
                  </a:lnTo>
                  <a:lnTo>
                    <a:pt x="0" y="864"/>
                  </a:lnTo>
                  <a:lnTo>
                    <a:pt x="30" y="834"/>
                  </a:lnTo>
                  <a:lnTo>
                    <a:pt x="30" y="816"/>
                  </a:lnTo>
                  <a:lnTo>
                    <a:pt x="36" y="810"/>
                  </a:lnTo>
                  <a:lnTo>
                    <a:pt x="42" y="810"/>
                  </a:lnTo>
                  <a:lnTo>
                    <a:pt x="78" y="798"/>
                  </a:lnTo>
                  <a:lnTo>
                    <a:pt x="84" y="792"/>
                  </a:lnTo>
                  <a:lnTo>
                    <a:pt x="84" y="762"/>
                  </a:lnTo>
                  <a:lnTo>
                    <a:pt x="90" y="750"/>
                  </a:lnTo>
                  <a:lnTo>
                    <a:pt x="96" y="744"/>
                  </a:lnTo>
                  <a:lnTo>
                    <a:pt x="114" y="738"/>
                  </a:lnTo>
                  <a:lnTo>
                    <a:pt x="126" y="732"/>
                  </a:lnTo>
                  <a:lnTo>
                    <a:pt x="144" y="720"/>
                  </a:lnTo>
                  <a:lnTo>
                    <a:pt x="162" y="714"/>
                  </a:lnTo>
                  <a:lnTo>
                    <a:pt x="168" y="702"/>
                  </a:lnTo>
                  <a:lnTo>
                    <a:pt x="174" y="696"/>
                  </a:lnTo>
                  <a:lnTo>
                    <a:pt x="174" y="684"/>
                  </a:lnTo>
                  <a:lnTo>
                    <a:pt x="156" y="648"/>
                  </a:lnTo>
                  <a:lnTo>
                    <a:pt x="156" y="624"/>
                  </a:lnTo>
                  <a:lnTo>
                    <a:pt x="162" y="612"/>
                  </a:lnTo>
                  <a:lnTo>
                    <a:pt x="162" y="600"/>
                  </a:lnTo>
                  <a:close/>
                  <a:moveTo>
                    <a:pt x="330" y="1026"/>
                  </a:moveTo>
                  <a:lnTo>
                    <a:pt x="372" y="1056"/>
                  </a:lnTo>
                  <a:lnTo>
                    <a:pt x="372" y="1020"/>
                  </a:lnTo>
                  <a:lnTo>
                    <a:pt x="348" y="1002"/>
                  </a:lnTo>
                  <a:lnTo>
                    <a:pt x="330" y="1026"/>
                  </a:lnTo>
                  <a:close/>
                  <a:moveTo>
                    <a:pt x="660" y="840"/>
                  </a:moveTo>
                  <a:lnTo>
                    <a:pt x="660" y="816"/>
                  </a:lnTo>
                  <a:lnTo>
                    <a:pt x="654" y="804"/>
                  </a:lnTo>
                  <a:lnTo>
                    <a:pt x="654" y="792"/>
                  </a:lnTo>
                  <a:lnTo>
                    <a:pt x="642" y="780"/>
                  </a:lnTo>
                  <a:lnTo>
                    <a:pt x="630" y="774"/>
                  </a:lnTo>
                  <a:lnTo>
                    <a:pt x="600" y="744"/>
                  </a:lnTo>
                  <a:lnTo>
                    <a:pt x="588" y="738"/>
                  </a:lnTo>
                  <a:lnTo>
                    <a:pt x="582" y="738"/>
                  </a:lnTo>
                  <a:lnTo>
                    <a:pt x="576" y="744"/>
                  </a:lnTo>
                  <a:lnTo>
                    <a:pt x="582" y="750"/>
                  </a:lnTo>
                  <a:lnTo>
                    <a:pt x="588" y="762"/>
                  </a:lnTo>
                  <a:lnTo>
                    <a:pt x="594" y="768"/>
                  </a:lnTo>
                  <a:lnTo>
                    <a:pt x="606" y="774"/>
                  </a:lnTo>
                  <a:lnTo>
                    <a:pt x="606" y="786"/>
                  </a:lnTo>
                  <a:lnTo>
                    <a:pt x="600" y="786"/>
                  </a:lnTo>
                  <a:lnTo>
                    <a:pt x="588" y="792"/>
                  </a:lnTo>
                  <a:lnTo>
                    <a:pt x="570" y="792"/>
                  </a:lnTo>
                  <a:lnTo>
                    <a:pt x="558" y="798"/>
                  </a:lnTo>
                  <a:lnTo>
                    <a:pt x="546" y="798"/>
                  </a:lnTo>
                  <a:lnTo>
                    <a:pt x="546" y="828"/>
                  </a:lnTo>
                  <a:lnTo>
                    <a:pt x="528" y="828"/>
                  </a:lnTo>
                  <a:lnTo>
                    <a:pt x="522" y="846"/>
                  </a:lnTo>
                  <a:lnTo>
                    <a:pt x="498" y="864"/>
                  </a:lnTo>
                  <a:lnTo>
                    <a:pt x="492" y="864"/>
                  </a:lnTo>
                  <a:lnTo>
                    <a:pt x="486" y="858"/>
                  </a:lnTo>
                  <a:lnTo>
                    <a:pt x="474" y="852"/>
                  </a:lnTo>
                  <a:lnTo>
                    <a:pt x="462" y="852"/>
                  </a:lnTo>
                  <a:lnTo>
                    <a:pt x="450" y="846"/>
                  </a:lnTo>
                  <a:lnTo>
                    <a:pt x="438" y="858"/>
                  </a:lnTo>
                  <a:lnTo>
                    <a:pt x="432" y="870"/>
                  </a:lnTo>
                  <a:lnTo>
                    <a:pt x="420" y="882"/>
                  </a:lnTo>
                  <a:lnTo>
                    <a:pt x="414" y="894"/>
                  </a:lnTo>
                  <a:lnTo>
                    <a:pt x="408" y="900"/>
                  </a:lnTo>
                  <a:lnTo>
                    <a:pt x="408" y="906"/>
                  </a:lnTo>
                  <a:lnTo>
                    <a:pt x="408" y="900"/>
                  </a:lnTo>
                  <a:lnTo>
                    <a:pt x="396" y="888"/>
                  </a:lnTo>
                  <a:lnTo>
                    <a:pt x="384" y="888"/>
                  </a:lnTo>
                  <a:lnTo>
                    <a:pt x="378" y="900"/>
                  </a:lnTo>
                  <a:lnTo>
                    <a:pt x="378" y="912"/>
                  </a:lnTo>
                  <a:lnTo>
                    <a:pt x="372" y="924"/>
                  </a:lnTo>
                  <a:lnTo>
                    <a:pt x="366" y="930"/>
                  </a:lnTo>
                  <a:lnTo>
                    <a:pt x="360" y="942"/>
                  </a:lnTo>
                  <a:lnTo>
                    <a:pt x="384" y="960"/>
                  </a:lnTo>
                  <a:lnTo>
                    <a:pt x="402" y="942"/>
                  </a:lnTo>
                  <a:lnTo>
                    <a:pt x="414" y="966"/>
                  </a:lnTo>
                  <a:lnTo>
                    <a:pt x="420" y="960"/>
                  </a:lnTo>
                  <a:lnTo>
                    <a:pt x="432" y="954"/>
                  </a:lnTo>
                  <a:lnTo>
                    <a:pt x="450" y="936"/>
                  </a:lnTo>
                  <a:lnTo>
                    <a:pt x="462" y="930"/>
                  </a:lnTo>
                  <a:lnTo>
                    <a:pt x="474" y="930"/>
                  </a:lnTo>
                  <a:lnTo>
                    <a:pt x="498" y="954"/>
                  </a:lnTo>
                  <a:lnTo>
                    <a:pt x="510" y="960"/>
                  </a:lnTo>
                  <a:lnTo>
                    <a:pt x="492" y="978"/>
                  </a:lnTo>
                  <a:lnTo>
                    <a:pt x="492" y="990"/>
                  </a:lnTo>
                  <a:lnTo>
                    <a:pt x="510" y="1026"/>
                  </a:lnTo>
                  <a:lnTo>
                    <a:pt x="522" y="1044"/>
                  </a:lnTo>
                  <a:lnTo>
                    <a:pt x="534" y="1056"/>
                  </a:lnTo>
                  <a:lnTo>
                    <a:pt x="546" y="1062"/>
                  </a:lnTo>
                  <a:lnTo>
                    <a:pt x="558" y="1062"/>
                  </a:lnTo>
                  <a:lnTo>
                    <a:pt x="570" y="1068"/>
                  </a:lnTo>
                  <a:lnTo>
                    <a:pt x="582" y="1068"/>
                  </a:lnTo>
                  <a:lnTo>
                    <a:pt x="606" y="1050"/>
                  </a:lnTo>
                  <a:lnTo>
                    <a:pt x="606" y="1074"/>
                  </a:lnTo>
                  <a:lnTo>
                    <a:pt x="630" y="1074"/>
                  </a:lnTo>
                  <a:lnTo>
                    <a:pt x="630" y="1038"/>
                  </a:lnTo>
                  <a:lnTo>
                    <a:pt x="624" y="1032"/>
                  </a:lnTo>
                  <a:lnTo>
                    <a:pt x="606" y="996"/>
                  </a:lnTo>
                  <a:lnTo>
                    <a:pt x="606" y="984"/>
                  </a:lnTo>
                  <a:lnTo>
                    <a:pt x="612" y="972"/>
                  </a:lnTo>
                  <a:lnTo>
                    <a:pt x="624" y="960"/>
                  </a:lnTo>
                  <a:lnTo>
                    <a:pt x="654" y="1014"/>
                  </a:lnTo>
                  <a:lnTo>
                    <a:pt x="654" y="1008"/>
                  </a:lnTo>
                  <a:lnTo>
                    <a:pt x="660" y="1002"/>
                  </a:lnTo>
                  <a:lnTo>
                    <a:pt x="672" y="978"/>
                  </a:lnTo>
                  <a:lnTo>
                    <a:pt x="678" y="960"/>
                  </a:lnTo>
                  <a:lnTo>
                    <a:pt x="678" y="936"/>
                  </a:lnTo>
                  <a:lnTo>
                    <a:pt x="672" y="918"/>
                  </a:lnTo>
                  <a:lnTo>
                    <a:pt x="666" y="912"/>
                  </a:lnTo>
                  <a:lnTo>
                    <a:pt x="660" y="900"/>
                  </a:lnTo>
                  <a:lnTo>
                    <a:pt x="660" y="840"/>
                  </a:lnTo>
                  <a:close/>
                  <a:moveTo>
                    <a:pt x="330" y="384"/>
                  </a:moveTo>
                  <a:lnTo>
                    <a:pt x="348" y="384"/>
                  </a:lnTo>
                  <a:lnTo>
                    <a:pt x="354" y="390"/>
                  </a:lnTo>
                  <a:lnTo>
                    <a:pt x="366" y="396"/>
                  </a:lnTo>
                  <a:lnTo>
                    <a:pt x="366" y="408"/>
                  </a:lnTo>
                  <a:lnTo>
                    <a:pt x="372" y="420"/>
                  </a:lnTo>
                  <a:lnTo>
                    <a:pt x="384" y="438"/>
                  </a:lnTo>
                  <a:lnTo>
                    <a:pt x="396" y="450"/>
                  </a:lnTo>
                  <a:lnTo>
                    <a:pt x="414" y="462"/>
                  </a:lnTo>
                  <a:lnTo>
                    <a:pt x="432" y="462"/>
                  </a:lnTo>
                  <a:lnTo>
                    <a:pt x="444" y="438"/>
                  </a:lnTo>
                  <a:lnTo>
                    <a:pt x="444" y="426"/>
                  </a:lnTo>
                  <a:lnTo>
                    <a:pt x="432" y="402"/>
                  </a:lnTo>
                  <a:lnTo>
                    <a:pt x="420" y="396"/>
                  </a:lnTo>
                  <a:lnTo>
                    <a:pt x="408" y="396"/>
                  </a:lnTo>
                  <a:lnTo>
                    <a:pt x="408" y="390"/>
                  </a:lnTo>
                  <a:lnTo>
                    <a:pt x="414" y="384"/>
                  </a:lnTo>
                  <a:lnTo>
                    <a:pt x="414" y="378"/>
                  </a:lnTo>
                  <a:lnTo>
                    <a:pt x="420" y="372"/>
                  </a:lnTo>
                  <a:lnTo>
                    <a:pt x="408" y="372"/>
                  </a:lnTo>
                  <a:lnTo>
                    <a:pt x="396" y="366"/>
                  </a:lnTo>
                  <a:lnTo>
                    <a:pt x="390" y="360"/>
                  </a:lnTo>
                  <a:lnTo>
                    <a:pt x="372" y="360"/>
                  </a:lnTo>
                  <a:lnTo>
                    <a:pt x="366" y="366"/>
                  </a:lnTo>
                  <a:lnTo>
                    <a:pt x="354" y="372"/>
                  </a:lnTo>
                  <a:lnTo>
                    <a:pt x="342" y="360"/>
                  </a:lnTo>
                  <a:lnTo>
                    <a:pt x="330" y="354"/>
                  </a:lnTo>
                  <a:lnTo>
                    <a:pt x="312" y="354"/>
                  </a:lnTo>
                  <a:lnTo>
                    <a:pt x="300" y="366"/>
                  </a:lnTo>
                  <a:lnTo>
                    <a:pt x="288" y="372"/>
                  </a:lnTo>
                  <a:lnTo>
                    <a:pt x="282" y="372"/>
                  </a:lnTo>
                  <a:lnTo>
                    <a:pt x="264" y="354"/>
                  </a:lnTo>
                  <a:lnTo>
                    <a:pt x="258" y="342"/>
                  </a:lnTo>
                  <a:lnTo>
                    <a:pt x="258" y="252"/>
                  </a:lnTo>
                  <a:lnTo>
                    <a:pt x="270" y="228"/>
                  </a:lnTo>
                  <a:lnTo>
                    <a:pt x="270" y="222"/>
                  </a:lnTo>
                  <a:lnTo>
                    <a:pt x="288" y="204"/>
                  </a:lnTo>
                  <a:lnTo>
                    <a:pt x="288" y="174"/>
                  </a:lnTo>
                  <a:lnTo>
                    <a:pt x="276" y="150"/>
                  </a:lnTo>
                  <a:lnTo>
                    <a:pt x="276" y="126"/>
                  </a:lnTo>
                  <a:lnTo>
                    <a:pt x="282" y="108"/>
                  </a:lnTo>
                  <a:lnTo>
                    <a:pt x="282" y="72"/>
                  </a:lnTo>
                  <a:lnTo>
                    <a:pt x="264" y="54"/>
                  </a:lnTo>
                  <a:lnTo>
                    <a:pt x="264" y="36"/>
                  </a:lnTo>
                  <a:lnTo>
                    <a:pt x="258" y="30"/>
                  </a:lnTo>
                  <a:lnTo>
                    <a:pt x="258" y="6"/>
                  </a:lnTo>
                  <a:lnTo>
                    <a:pt x="252" y="0"/>
                  </a:lnTo>
                  <a:lnTo>
                    <a:pt x="240" y="0"/>
                  </a:lnTo>
                  <a:lnTo>
                    <a:pt x="234" y="6"/>
                  </a:lnTo>
                  <a:lnTo>
                    <a:pt x="234" y="12"/>
                  </a:lnTo>
                  <a:lnTo>
                    <a:pt x="228" y="18"/>
                  </a:lnTo>
                  <a:lnTo>
                    <a:pt x="216" y="24"/>
                  </a:lnTo>
                  <a:lnTo>
                    <a:pt x="204" y="24"/>
                  </a:lnTo>
                  <a:lnTo>
                    <a:pt x="192" y="18"/>
                  </a:lnTo>
                  <a:lnTo>
                    <a:pt x="186" y="12"/>
                  </a:lnTo>
                  <a:lnTo>
                    <a:pt x="174" y="12"/>
                  </a:lnTo>
                  <a:lnTo>
                    <a:pt x="162" y="18"/>
                  </a:lnTo>
                  <a:lnTo>
                    <a:pt x="162" y="36"/>
                  </a:lnTo>
                  <a:lnTo>
                    <a:pt x="156" y="42"/>
                  </a:lnTo>
                  <a:lnTo>
                    <a:pt x="156" y="48"/>
                  </a:lnTo>
                  <a:lnTo>
                    <a:pt x="144" y="72"/>
                  </a:lnTo>
                  <a:lnTo>
                    <a:pt x="132" y="84"/>
                  </a:lnTo>
                  <a:lnTo>
                    <a:pt x="132" y="96"/>
                  </a:lnTo>
                  <a:lnTo>
                    <a:pt x="138" y="102"/>
                  </a:lnTo>
                  <a:lnTo>
                    <a:pt x="144" y="114"/>
                  </a:lnTo>
                  <a:lnTo>
                    <a:pt x="150" y="132"/>
                  </a:lnTo>
                  <a:lnTo>
                    <a:pt x="156" y="138"/>
                  </a:lnTo>
                  <a:lnTo>
                    <a:pt x="156" y="150"/>
                  </a:lnTo>
                  <a:lnTo>
                    <a:pt x="150" y="162"/>
                  </a:lnTo>
                  <a:lnTo>
                    <a:pt x="150" y="168"/>
                  </a:lnTo>
                  <a:lnTo>
                    <a:pt x="144" y="174"/>
                  </a:lnTo>
                  <a:lnTo>
                    <a:pt x="138" y="186"/>
                  </a:lnTo>
                  <a:lnTo>
                    <a:pt x="138" y="198"/>
                  </a:lnTo>
                  <a:lnTo>
                    <a:pt x="150" y="210"/>
                  </a:lnTo>
                  <a:lnTo>
                    <a:pt x="150" y="216"/>
                  </a:lnTo>
                  <a:lnTo>
                    <a:pt x="144" y="222"/>
                  </a:lnTo>
                  <a:lnTo>
                    <a:pt x="138" y="222"/>
                  </a:lnTo>
                  <a:lnTo>
                    <a:pt x="126" y="228"/>
                  </a:lnTo>
                  <a:lnTo>
                    <a:pt x="120" y="228"/>
                  </a:lnTo>
                  <a:lnTo>
                    <a:pt x="120" y="210"/>
                  </a:lnTo>
                  <a:lnTo>
                    <a:pt x="114" y="204"/>
                  </a:lnTo>
                  <a:lnTo>
                    <a:pt x="114" y="252"/>
                  </a:lnTo>
                  <a:lnTo>
                    <a:pt x="150" y="306"/>
                  </a:lnTo>
                  <a:lnTo>
                    <a:pt x="174" y="330"/>
                  </a:lnTo>
                  <a:lnTo>
                    <a:pt x="186" y="348"/>
                  </a:lnTo>
                  <a:lnTo>
                    <a:pt x="204" y="384"/>
                  </a:lnTo>
                  <a:lnTo>
                    <a:pt x="216" y="402"/>
                  </a:lnTo>
                  <a:lnTo>
                    <a:pt x="228" y="408"/>
                  </a:lnTo>
                  <a:lnTo>
                    <a:pt x="252" y="408"/>
                  </a:lnTo>
                  <a:lnTo>
                    <a:pt x="258" y="396"/>
                  </a:lnTo>
                  <a:lnTo>
                    <a:pt x="270" y="390"/>
                  </a:lnTo>
                  <a:lnTo>
                    <a:pt x="276" y="384"/>
                  </a:lnTo>
                  <a:lnTo>
                    <a:pt x="288" y="384"/>
                  </a:lnTo>
                  <a:lnTo>
                    <a:pt x="294" y="396"/>
                  </a:lnTo>
                  <a:lnTo>
                    <a:pt x="306" y="402"/>
                  </a:lnTo>
                  <a:lnTo>
                    <a:pt x="324" y="420"/>
                  </a:lnTo>
                  <a:lnTo>
                    <a:pt x="342" y="420"/>
                  </a:lnTo>
                  <a:lnTo>
                    <a:pt x="342" y="402"/>
                  </a:lnTo>
                  <a:lnTo>
                    <a:pt x="336" y="396"/>
                  </a:lnTo>
                  <a:lnTo>
                    <a:pt x="330" y="384"/>
                  </a:lnTo>
                  <a:close/>
                  <a:moveTo>
                    <a:pt x="258" y="432"/>
                  </a:moveTo>
                  <a:lnTo>
                    <a:pt x="246" y="426"/>
                  </a:lnTo>
                  <a:lnTo>
                    <a:pt x="204" y="426"/>
                  </a:lnTo>
                  <a:lnTo>
                    <a:pt x="234" y="468"/>
                  </a:lnTo>
                  <a:lnTo>
                    <a:pt x="258" y="534"/>
                  </a:lnTo>
                  <a:lnTo>
                    <a:pt x="270" y="528"/>
                  </a:lnTo>
                  <a:lnTo>
                    <a:pt x="276" y="516"/>
                  </a:lnTo>
                  <a:lnTo>
                    <a:pt x="282" y="510"/>
                  </a:lnTo>
                  <a:lnTo>
                    <a:pt x="282" y="486"/>
                  </a:lnTo>
                  <a:lnTo>
                    <a:pt x="276" y="480"/>
                  </a:lnTo>
                  <a:lnTo>
                    <a:pt x="270" y="468"/>
                  </a:lnTo>
                  <a:lnTo>
                    <a:pt x="270" y="450"/>
                  </a:lnTo>
                  <a:lnTo>
                    <a:pt x="264" y="438"/>
                  </a:lnTo>
                  <a:lnTo>
                    <a:pt x="258" y="432"/>
                  </a:lnTo>
                  <a:close/>
                  <a:moveTo>
                    <a:pt x="330" y="648"/>
                  </a:moveTo>
                  <a:lnTo>
                    <a:pt x="336" y="660"/>
                  </a:lnTo>
                  <a:lnTo>
                    <a:pt x="354" y="678"/>
                  </a:lnTo>
                  <a:lnTo>
                    <a:pt x="360" y="672"/>
                  </a:lnTo>
                  <a:lnTo>
                    <a:pt x="372" y="666"/>
                  </a:lnTo>
                  <a:lnTo>
                    <a:pt x="378" y="660"/>
                  </a:lnTo>
                  <a:lnTo>
                    <a:pt x="384" y="660"/>
                  </a:lnTo>
                  <a:lnTo>
                    <a:pt x="390" y="666"/>
                  </a:lnTo>
                  <a:lnTo>
                    <a:pt x="390" y="696"/>
                  </a:lnTo>
                  <a:lnTo>
                    <a:pt x="402" y="708"/>
                  </a:lnTo>
                  <a:lnTo>
                    <a:pt x="396" y="720"/>
                  </a:lnTo>
                  <a:lnTo>
                    <a:pt x="390" y="726"/>
                  </a:lnTo>
                  <a:lnTo>
                    <a:pt x="372" y="762"/>
                  </a:lnTo>
                  <a:lnTo>
                    <a:pt x="372" y="786"/>
                  </a:lnTo>
                  <a:lnTo>
                    <a:pt x="378" y="792"/>
                  </a:lnTo>
                  <a:lnTo>
                    <a:pt x="384" y="804"/>
                  </a:lnTo>
                  <a:lnTo>
                    <a:pt x="396" y="804"/>
                  </a:lnTo>
                  <a:lnTo>
                    <a:pt x="408" y="798"/>
                  </a:lnTo>
                  <a:lnTo>
                    <a:pt x="420" y="798"/>
                  </a:lnTo>
                  <a:lnTo>
                    <a:pt x="432" y="792"/>
                  </a:lnTo>
                  <a:lnTo>
                    <a:pt x="438" y="786"/>
                  </a:lnTo>
                  <a:lnTo>
                    <a:pt x="438" y="768"/>
                  </a:lnTo>
                  <a:lnTo>
                    <a:pt x="432" y="756"/>
                  </a:lnTo>
                  <a:lnTo>
                    <a:pt x="426" y="738"/>
                  </a:lnTo>
                  <a:lnTo>
                    <a:pt x="426" y="726"/>
                  </a:lnTo>
                  <a:lnTo>
                    <a:pt x="432" y="714"/>
                  </a:lnTo>
                  <a:lnTo>
                    <a:pt x="444" y="678"/>
                  </a:lnTo>
                  <a:lnTo>
                    <a:pt x="444" y="660"/>
                  </a:lnTo>
                  <a:lnTo>
                    <a:pt x="438" y="648"/>
                  </a:lnTo>
                  <a:lnTo>
                    <a:pt x="432" y="642"/>
                  </a:lnTo>
                  <a:lnTo>
                    <a:pt x="426" y="642"/>
                  </a:lnTo>
                  <a:lnTo>
                    <a:pt x="414" y="654"/>
                  </a:lnTo>
                  <a:lnTo>
                    <a:pt x="402" y="660"/>
                  </a:lnTo>
                  <a:lnTo>
                    <a:pt x="396" y="660"/>
                  </a:lnTo>
                  <a:lnTo>
                    <a:pt x="396" y="648"/>
                  </a:lnTo>
                  <a:lnTo>
                    <a:pt x="408" y="624"/>
                  </a:lnTo>
                  <a:lnTo>
                    <a:pt x="408" y="612"/>
                  </a:lnTo>
                  <a:lnTo>
                    <a:pt x="414" y="600"/>
                  </a:lnTo>
                  <a:lnTo>
                    <a:pt x="414" y="594"/>
                  </a:lnTo>
                  <a:lnTo>
                    <a:pt x="408" y="588"/>
                  </a:lnTo>
                  <a:lnTo>
                    <a:pt x="372" y="570"/>
                  </a:lnTo>
                  <a:lnTo>
                    <a:pt x="366" y="564"/>
                  </a:lnTo>
                  <a:lnTo>
                    <a:pt x="330" y="564"/>
                  </a:lnTo>
                  <a:lnTo>
                    <a:pt x="324" y="570"/>
                  </a:lnTo>
                  <a:lnTo>
                    <a:pt x="324" y="576"/>
                  </a:lnTo>
                  <a:lnTo>
                    <a:pt x="330" y="582"/>
                  </a:lnTo>
                  <a:lnTo>
                    <a:pt x="336" y="582"/>
                  </a:lnTo>
                  <a:lnTo>
                    <a:pt x="342" y="594"/>
                  </a:lnTo>
                  <a:lnTo>
                    <a:pt x="342" y="600"/>
                  </a:lnTo>
                  <a:lnTo>
                    <a:pt x="336" y="606"/>
                  </a:lnTo>
                  <a:lnTo>
                    <a:pt x="336" y="618"/>
                  </a:lnTo>
                  <a:lnTo>
                    <a:pt x="330" y="630"/>
                  </a:lnTo>
                  <a:lnTo>
                    <a:pt x="330" y="648"/>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32" name="Peru" descr="© INSCALE GmbH, 05.05.2010&#10;http://www.presentationload.com/">
              <a:extLst>
                <a:ext uri="{FF2B5EF4-FFF2-40B4-BE49-F238E27FC236}">
                  <a16:creationId xmlns:a16="http://schemas.microsoft.com/office/drawing/2014/main" id="{3F7676F5-3174-4298-BC22-BFD3F01D25CF}"/>
                </a:ext>
              </a:extLst>
            </p:cNvPr>
            <p:cNvSpPr>
              <a:spLocks/>
            </p:cNvSpPr>
            <p:nvPr/>
          </p:nvSpPr>
          <p:spPr bwMode="gray">
            <a:xfrm>
              <a:off x="2989478" y="4012752"/>
              <a:ext cx="421597" cy="666508"/>
            </a:xfrm>
            <a:custGeom>
              <a:avLst/>
              <a:gdLst>
                <a:gd name="T0" fmla="*/ 2147483647 w 942"/>
                <a:gd name="T1" fmla="*/ 2147483647 h 1488"/>
                <a:gd name="T2" fmla="*/ 2147483647 w 942"/>
                <a:gd name="T3" fmla="*/ 2147483647 h 1488"/>
                <a:gd name="T4" fmla="*/ 2147483647 w 942"/>
                <a:gd name="T5" fmla="*/ 2147483647 h 1488"/>
                <a:gd name="T6" fmla="*/ 2147483647 w 942"/>
                <a:gd name="T7" fmla="*/ 2147483647 h 1488"/>
                <a:gd name="T8" fmla="*/ 2147483647 w 942"/>
                <a:gd name="T9" fmla="*/ 2147483647 h 1488"/>
                <a:gd name="T10" fmla="*/ 2147483647 w 942"/>
                <a:gd name="T11" fmla="*/ 2147483647 h 1488"/>
                <a:gd name="T12" fmla="*/ 2147483647 w 942"/>
                <a:gd name="T13" fmla="*/ 2147483647 h 1488"/>
                <a:gd name="T14" fmla="*/ 2147483647 w 942"/>
                <a:gd name="T15" fmla="*/ 2147483647 h 1488"/>
                <a:gd name="T16" fmla="*/ 2147483647 w 942"/>
                <a:gd name="T17" fmla="*/ 2147483647 h 1488"/>
                <a:gd name="T18" fmla="*/ 2147483647 w 942"/>
                <a:gd name="T19" fmla="*/ 2147483647 h 1488"/>
                <a:gd name="T20" fmla="*/ 2147483647 w 942"/>
                <a:gd name="T21" fmla="*/ 2147483647 h 1488"/>
                <a:gd name="T22" fmla="*/ 2147483647 w 942"/>
                <a:gd name="T23" fmla="*/ 2147483647 h 1488"/>
                <a:gd name="T24" fmla="*/ 2147483647 w 942"/>
                <a:gd name="T25" fmla="*/ 2147483647 h 1488"/>
                <a:gd name="T26" fmla="*/ 2147483647 w 942"/>
                <a:gd name="T27" fmla="*/ 2147483647 h 1488"/>
                <a:gd name="T28" fmla="*/ 2147483647 w 942"/>
                <a:gd name="T29" fmla="*/ 2147483647 h 1488"/>
                <a:gd name="T30" fmla="*/ 2147483647 w 942"/>
                <a:gd name="T31" fmla="*/ 2147483647 h 1488"/>
                <a:gd name="T32" fmla="*/ 2147483647 w 942"/>
                <a:gd name="T33" fmla="*/ 2147483647 h 1488"/>
                <a:gd name="T34" fmla="*/ 2147483647 w 942"/>
                <a:gd name="T35" fmla="*/ 2147483647 h 1488"/>
                <a:gd name="T36" fmla="*/ 2147483647 w 942"/>
                <a:gd name="T37" fmla="*/ 2147483647 h 1488"/>
                <a:gd name="T38" fmla="*/ 2147483647 w 942"/>
                <a:gd name="T39" fmla="*/ 2147483647 h 1488"/>
                <a:gd name="T40" fmla="*/ 2147483647 w 942"/>
                <a:gd name="T41" fmla="*/ 2147483647 h 1488"/>
                <a:gd name="T42" fmla="*/ 2147483647 w 942"/>
                <a:gd name="T43" fmla="*/ 2147483647 h 1488"/>
                <a:gd name="T44" fmla="*/ 2147483647 w 942"/>
                <a:gd name="T45" fmla="*/ 2147483647 h 1488"/>
                <a:gd name="T46" fmla="*/ 2147483647 w 942"/>
                <a:gd name="T47" fmla="*/ 2147483647 h 1488"/>
                <a:gd name="T48" fmla="*/ 2147483647 w 942"/>
                <a:gd name="T49" fmla="*/ 2147483647 h 1488"/>
                <a:gd name="T50" fmla="*/ 2147483647 w 942"/>
                <a:gd name="T51" fmla="*/ 2147483647 h 1488"/>
                <a:gd name="T52" fmla="*/ 2147483647 w 942"/>
                <a:gd name="T53" fmla="*/ 2147483647 h 1488"/>
                <a:gd name="T54" fmla="*/ 2147483647 w 942"/>
                <a:gd name="T55" fmla="*/ 2147483647 h 1488"/>
                <a:gd name="T56" fmla="*/ 2147483647 w 942"/>
                <a:gd name="T57" fmla="*/ 2147483647 h 1488"/>
                <a:gd name="T58" fmla="*/ 2147483647 w 942"/>
                <a:gd name="T59" fmla="*/ 2147483647 h 1488"/>
                <a:gd name="T60" fmla="*/ 2147483647 w 942"/>
                <a:gd name="T61" fmla="*/ 2147483647 h 1488"/>
                <a:gd name="T62" fmla="*/ 2147483647 w 942"/>
                <a:gd name="T63" fmla="*/ 0 h 1488"/>
                <a:gd name="T64" fmla="*/ 2147483647 w 942"/>
                <a:gd name="T65" fmla="*/ 2147483647 h 1488"/>
                <a:gd name="T66" fmla="*/ 2147483647 w 942"/>
                <a:gd name="T67" fmla="*/ 2147483647 h 1488"/>
                <a:gd name="T68" fmla="*/ 2147483647 w 942"/>
                <a:gd name="T69" fmla="*/ 2147483647 h 1488"/>
                <a:gd name="T70" fmla="*/ 2147483647 w 942"/>
                <a:gd name="T71" fmla="*/ 2147483647 h 1488"/>
                <a:gd name="T72" fmla="*/ 2147483647 w 942"/>
                <a:gd name="T73" fmla="*/ 2147483647 h 1488"/>
                <a:gd name="T74" fmla="*/ 2147483647 w 942"/>
                <a:gd name="T75" fmla="*/ 2147483647 h 1488"/>
                <a:gd name="T76" fmla="*/ 2147483647 w 942"/>
                <a:gd name="T77" fmla="*/ 2147483647 h 1488"/>
                <a:gd name="T78" fmla="*/ 2147483647 w 942"/>
                <a:gd name="T79" fmla="*/ 2147483647 h 1488"/>
                <a:gd name="T80" fmla="*/ 2147483647 w 942"/>
                <a:gd name="T81" fmla="*/ 2147483647 h 1488"/>
                <a:gd name="T82" fmla="*/ 2147483647 w 942"/>
                <a:gd name="T83" fmla="*/ 2147483647 h 1488"/>
                <a:gd name="T84" fmla="*/ 0 w 942"/>
                <a:gd name="T85" fmla="*/ 2147483647 h 1488"/>
                <a:gd name="T86" fmla="*/ 2147483647 w 942"/>
                <a:gd name="T87" fmla="*/ 2147483647 h 1488"/>
                <a:gd name="T88" fmla="*/ 2147483647 w 942"/>
                <a:gd name="T89" fmla="*/ 2147483647 h 1488"/>
                <a:gd name="T90" fmla="*/ 2147483647 w 942"/>
                <a:gd name="T91" fmla="*/ 2147483647 h 1488"/>
                <a:gd name="T92" fmla="*/ 2147483647 w 942"/>
                <a:gd name="T93" fmla="*/ 2147483647 h 1488"/>
                <a:gd name="T94" fmla="*/ 2147483647 w 942"/>
                <a:gd name="T95" fmla="*/ 2147483647 h 1488"/>
                <a:gd name="T96" fmla="*/ 2147483647 w 942"/>
                <a:gd name="T97" fmla="*/ 2147483647 h 1488"/>
                <a:gd name="T98" fmla="*/ 2147483647 w 942"/>
                <a:gd name="T99" fmla="*/ 2147483647 h 1488"/>
                <a:gd name="T100" fmla="*/ 2147483647 w 942"/>
                <a:gd name="T101" fmla="*/ 2147483647 h 1488"/>
                <a:gd name="T102" fmla="*/ 2147483647 w 942"/>
                <a:gd name="T103" fmla="*/ 2147483647 h 1488"/>
                <a:gd name="T104" fmla="*/ 2147483647 w 942"/>
                <a:gd name="T105" fmla="*/ 2147483647 h 1488"/>
                <a:gd name="T106" fmla="*/ 2147483647 w 942"/>
                <a:gd name="T107" fmla="*/ 2147483647 h 1488"/>
                <a:gd name="T108" fmla="*/ 2147483647 w 942"/>
                <a:gd name="T109" fmla="*/ 2147483647 h 1488"/>
                <a:gd name="T110" fmla="*/ 2147483647 w 942"/>
                <a:gd name="T111" fmla="*/ 2147483647 h 1488"/>
                <a:gd name="T112" fmla="*/ 2147483647 w 942"/>
                <a:gd name="T113" fmla="*/ 2147483647 h 1488"/>
                <a:gd name="T114" fmla="*/ 2147483647 w 942"/>
                <a:gd name="T115" fmla="*/ 2147483647 h 1488"/>
                <a:gd name="T116" fmla="*/ 2147483647 w 942"/>
                <a:gd name="T117" fmla="*/ 2147483647 h 1488"/>
                <a:gd name="T118" fmla="*/ 2147483647 w 942"/>
                <a:gd name="T119" fmla="*/ 2147483647 h 1488"/>
                <a:gd name="T120" fmla="*/ 2147483647 w 942"/>
                <a:gd name="T121" fmla="*/ 2147483647 h 148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942"/>
                <a:gd name="T184" fmla="*/ 0 h 1488"/>
                <a:gd name="T185" fmla="*/ 942 w 942"/>
                <a:gd name="T186" fmla="*/ 1488 h 1488"/>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942" h="1488">
                  <a:moveTo>
                    <a:pt x="930" y="1320"/>
                  </a:moveTo>
                  <a:lnTo>
                    <a:pt x="924" y="1314"/>
                  </a:lnTo>
                  <a:lnTo>
                    <a:pt x="912" y="1308"/>
                  </a:lnTo>
                  <a:lnTo>
                    <a:pt x="888" y="1284"/>
                  </a:lnTo>
                  <a:lnTo>
                    <a:pt x="864" y="1284"/>
                  </a:lnTo>
                  <a:lnTo>
                    <a:pt x="858" y="1278"/>
                  </a:lnTo>
                  <a:lnTo>
                    <a:pt x="870" y="1260"/>
                  </a:lnTo>
                  <a:lnTo>
                    <a:pt x="870" y="1230"/>
                  </a:lnTo>
                  <a:lnTo>
                    <a:pt x="882" y="1230"/>
                  </a:lnTo>
                  <a:lnTo>
                    <a:pt x="906" y="1254"/>
                  </a:lnTo>
                  <a:lnTo>
                    <a:pt x="918" y="1236"/>
                  </a:lnTo>
                  <a:lnTo>
                    <a:pt x="918" y="1230"/>
                  </a:lnTo>
                  <a:lnTo>
                    <a:pt x="912" y="1224"/>
                  </a:lnTo>
                  <a:lnTo>
                    <a:pt x="906" y="1212"/>
                  </a:lnTo>
                  <a:lnTo>
                    <a:pt x="900" y="1194"/>
                  </a:lnTo>
                  <a:lnTo>
                    <a:pt x="912" y="1170"/>
                  </a:lnTo>
                  <a:lnTo>
                    <a:pt x="924" y="1158"/>
                  </a:lnTo>
                  <a:lnTo>
                    <a:pt x="930" y="1146"/>
                  </a:lnTo>
                  <a:lnTo>
                    <a:pt x="930" y="1140"/>
                  </a:lnTo>
                  <a:lnTo>
                    <a:pt x="924" y="1128"/>
                  </a:lnTo>
                  <a:lnTo>
                    <a:pt x="912" y="1116"/>
                  </a:lnTo>
                  <a:lnTo>
                    <a:pt x="906" y="1116"/>
                  </a:lnTo>
                  <a:lnTo>
                    <a:pt x="924" y="1086"/>
                  </a:lnTo>
                  <a:lnTo>
                    <a:pt x="912" y="1038"/>
                  </a:lnTo>
                  <a:lnTo>
                    <a:pt x="918" y="1032"/>
                  </a:lnTo>
                  <a:lnTo>
                    <a:pt x="924" y="1020"/>
                  </a:lnTo>
                  <a:lnTo>
                    <a:pt x="930" y="1014"/>
                  </a:lnTo>
                  <a:lnTo>
                    <a:pt x="930" y="1002"/>
                  </a:lnTo>
                  <a:lnTo>
                    <a:pt x="918" y="978"/>
                  </a:lnTo>
                  <a:lnTo>
                    <a:pt x="906" y="960"/>
                  </a:lnTo>
                  <a:lnTo>
                    <a:pt x="894" y="948"/>
                  </a:lnTo>
                  <a:lnTo>
                    <a:pt x="882" y="930"/>
                  </a:lnTo>
                  <a:lnTo>
                    <a:pt x="870" y="918"/>
                  </a:lnTo>
                  <a:lnTo>
                    <a:pt x="864" y="900"/>
                  </a:lnTo>
                  <a:lnTo>
                    <a:pt x="864" y="882"/>
                  </a:lnTo>
                  <a:lnTo>
                    <a:pt x="828" y="882"/>
                  </a:lnTo>
                  <a:lnTo>
                    <a:pt x="822" y="888"/>
                  </a:lnTo>
                  <a:lnTo>
                    <a:pt x="816" y="888"/>
                  </a:lnTo>
                  <a:lnTo>
                    <a:pt x="816" y="894"/>
                  </a:lnTo>
                  <a:lnTo>
                    <a:pt x="804" y="894"/>
                  </a:lnTo>
                  <a:lnTo>
                    <a:pt x="798" y="888"/>
                  </a:lnTo>
                  <a:lnTo>
                    <a:pt x="798" y="882"/>
                  </a:lnTo>
                  <a:lnTo>
                    <a:pt x="786" y="888"/>
                  </a:lnTo>
                  <a:lnTo>
                    <a:pt x="786" y="858"/>
                  </a:lnTo>
                  <a:lnTo>
                    <a:pt x="780" y="840"/>
                  </a:lnTo>
                  <a:lnTo>
                    <a:pt x="780" y="828"/>
                  </a:lnTo>
                  <a:lnTo>
                    <a:pt x="786" y="816"/>
                  </a:lnTo>
                  <a:lnTo>
                    <a:pt x="786" y="804"/>
                  </a:lnTo>
                  <a:lnTo>
                    <a:pt x="792" y="798"/>
                  </a:lnTo>
                  <a:lnTo>
                    <a:pt x="792" y="780"/>
                  </a:lnTo>
                  <a:lnTo>
                    <a:pt x="786" y="768"/>
                  </a:lnTo>
                  <a:lnTo>
                    <a:pt x="786" y="756"/>
                  </a:lnTo>
                  <a:lnTo>
                    <a:pt x="732" y="804"/>
                  </a:lnTo>
                  <a:lnTo>
                    <a:pt x="672" y="810"/>
                  </a:lnTo>
                  <a:lnTo>
                    <a:pt x="672" y="804"/>
                  </a:lnTo>
                  <a:lnTo>
                    <a:pt x="666" y="798"/>
                  </a:lnTo>
                  <a:lnTo>
                    <a:pt x="660" y="786"/>
                  </a:lnTo>
                  <a:lnTo>
                    <a:pt x="660" y="774"/>
                  </a:lnTo>
                  <a:lnTo>
                    <a:pt x="654" y="768"/>
                  </a:lnTo>
                  <a:lnTo>
                    <a:pt x="648" y="768"/>
                  </a:lnTo>
                  <a:lnTo>
                    <a:pt x="636" y="762"/>
                  </a:lnTo>
                  <a:lnTo>
                    <a:pt x="594" y="762"/>
                  </a:lnTo>
                  <a:lnTo>
                    <a:pt x="600" y="756"/>
                  </a:lnTo>
                  <a:lnTo>
                    <a:pt x="612" y="750"/>
                  </a:lnTo>
                  <a:lnTo>
                    <a:pt x="618" y="738"/>
                  </a:lnTo>
                  <a:lnTo>
                    <a:pt x="624" y="732"/>
                  </a:lnTo>
                  <a:lnTo>
                    <a:pt x="600" y="708"/>
                  </a:lnTo>
                  <a:lnTo>
                    <a:pt x="588" y="702"/>
                  </a:lnTo>
                  <a:lnTo>
                    <a:pt x="576" y="690"/>
                  </a:lnTo>
                  <a:lnTo>
                    <a:pt x="564" y="666"/>
                  </a:lnTo>
                  <a:lnTo>
                    <a:pt x="558" y="660"/>
                  </a:lnTo>
                  <a:lnTo>
                    <a:pt x="558" y="654"/>
                  </a:lnTo>
                  <a:lnTo>
                    <a:pt x="552" y="630"/>
                  </a:lnTo>
                  <a:lnTo>
                    <a:pt x="540" y="624"/>
                  </a:lnTo>
                  <a:lnTo>
                    <a:pt x="534" y="618"/>
                  </a:lnTo>
                  <a:lnTo>
                    <a:pt x="534" y="606"/>
                  </a:lnTo>
                  <a:lnTo>
                    <a:pt x="540" y="600"/>
                  </a:lnTo>
                  <a:lnTo>
                    <a:pt x="552" y="594"/>
                  </a:lnTo>
                  <a:lnTo>
                    <a:pt x="546" y="588"/>
                  </a:lnTo>
                  <a:lnTo>
                    <a:pt x="546" y="564"/>
                  </a:lnTo>
                  <a:lnTo>
                    <a:pt x="552" y="552"/>
                  </a:lnTo>
                  <a:lnTo>
                    <a:pt x="582" y="522"/>
                  </a:lnTo>
                  <a:lnTo>
                    <a:pt x="588" y="528"/>
                  </a:lnTo>
                  <a:lnTo>
                    <a:pt x="594" y="528"/>
                  </a:lnTo>
                  <a:lnTo>
                    <a:pt x="588" y="522"/>
                  </a:lnTo>
                  <a:lnTo>
                    <a:pt x="588" y="504"/>
                  </a:lnTo>
                  <a:lnTo>
                    <a:pt x="582" y="498"/>
                  </a:lnTo>
                  <a:lnTo>
                    <a:pt x="582" y="486"/>
                  </a:lnTo>
                  <a:lnTo>
                    <a:pt x="600" y="468"/>
                  </a:lnTo>
                  <a:lnTo>
                    <a:pt x="600" y="414"/>
                  </a:lnTo>
                  <a:lnTo>
                    <a:pt x="624" y="414"/>
                  </a:lnTo>
                  <a:lnTo>
                    <a:pt x="624" y="408"/>
                  </a:lnTo>
                  <a:lnTo>
                    <a:pt x="630" y="402"/>
                  </a:lnTo>
                  <a:lnTo>
                    <a:pt x="630" y="396"/>
                  </a:lnTo>
                  <a:lnTo>
                    <a:pt x="642" y="384"/>
                  </a:lnTo>
                  <a:lnTo>
                    <a:pt x="654" y="378"/>
                  </a:lnTo>
                  <a:lnTo>
                    <a:pt x="660" y="372"/>
                  </a:lnTo>
                  <a:lnTo>
                    <a:pt x="672" y="366"/>
                  </a:lnTo>
                  <a:lnTo>
                    <a:pt x="702" y="366"/>
                  </a:lnTo>
                  <a:lnTo>
                    <a:pt x="708" y="354"/>
                  </a:lnTo>
                  <a:lnTo>
                    <a:pt x="738" y="360"/>
                  </a:lnTo>
                  <a:lnTo>
                    <a:pt x="744" y="354"/>
                  </a:lnTo>
                  <a:lnTo>
                    <a:pt x="750" y="342"/>
                  </a:lnTo>
                  <a:lnTo>
                    <a:pt x="756" y="336"/>
                  </a:lnTo>
                  <a:lnTo>
                    <a:pt x="774" y="336"/>
                  </a:lnTo>
                  <a:lnTo>
                    <a:pt x="786" y="348"/>
                  </a:lnTo>
                  <a:lnTo>
                    <a:pt x="786" y="354"/>
                  </a:lnTo>
                  <a:lnTo>
                    <a:pt x="804" y="354"/>
                  </a:lnTo>
                  <a:lnTo>
                    <a:pt x="816" y="342"/>
                  </a:lnTo>
                  <a:lnTo>
                    <a:pt x="798" y="330"/>
                  </a:lnTo>
                  <a:lnTo>
                    <a:pt x="786" y="312"/>
                  </a:lnTo>
                  <a:lnTo>
                    <a:pt x="768" y="312"/>
                  </a:lnTo>
                  <a:lnTo>
                    <a:pt x="762" y="306"/>
                  </a:lnTo>
                  <a:lnTo>
                    <a:pt x="762" y="288"/>
                  </a:lnTo>
                  <a:lnTo>
                    <a:pt x="774" y="264"/>
                  </a:lnTo>
                  <a:lnTo>
                    <a:pt x="774" y="258"/>
                  </a:lnTo>
                  <a:lnTo>
                    <a:pt x="780" y="252"/>
                  </a:lnTo>
                  <a:lnTo>
                    <a:pt x="786" y="252"/>
                  </a:lnTo>
                  <a:lnTo>
                    <a:pt x="792" y="246"/>
                  </a:lnTo>
                  <a:lnTo>
                    <a:pt x="798" y="234"/>
                  </a:lnTo>
                  <a:lnTo>
                    <a:pt x="798" y="216"/>
                  </a:lnTo>
                  <a:lnTo>
                    <a:pt x="792" y="210"/>
                  </a:lnTo>
                  <a:lnTo>
                    <a:pt x="780" y="204"/>
                  </a:lnTo>
                  <a:lnTo>
                    <a:pt x="756" y="204"/>
                  </a:lnTo>
                  <a:lnTo>
                    <a:pt x="750" y="198"/>
                  </a:lnTo>
                  <a:lnTo>
                    <a:pt x="744" y="186"/>
                  </a:lnTo>
                  <a:lnTo>
                    <a:pt x="744" y="180"/>
                  </a:lnTo>
                  <a:lnTo>
                    <a:pt x="732" y="180"/>
                  </a:lnTo>
                  <a:lnTo>
                    <a:pt x="726" y="186"/>
                  </a:lnTo>
                  <a:lnTo>
                    <a:pt x="714" y="192"/>
                  </a:lnTo>
                  <a:lnTo>
                    <a:pt x="702" y="192"/>
                  </a:lnTo>
                  <a:lnTo>
                    <a:pt x="696" y="186"/>
                  </a:lnTo>
                  <a:lnTo>
                    <a:pt x="690" y="186"/>
                  </a:lnTo>
                  <a:lnTo>
                    <a:pt x="684" y="180"/>
                  </a:lnTo>
                  <a:lnTo>
                    <a:pt x="660" y="180"/>
                  </a:lnTo>
                  <a:lnTo>
                    <a:pt x="648" y="192"/>
                  </a:lnTo>
                  <a:lnTo>
                    <a:pt x="648" y="204"/>
                  </a:lnTo>
                  <a:lnTo>
                    <a:pt x="612" y="204"/>
                  </a:lnTo>
                  <a:lnTo>
                    <a:pt x="588" y="198"/>
                  </a:lnTo>
                  <a:lnTo>
                    <a:pt x="576" y="192"/>
                  </a:lnTo>
                  <a:lnTo>
                    <a:pt x="576" y="168"/>
                  </a:lnTo>
                  <a:lnTo>
                    <a:pt x="582" y="162"/>
                  </a:lnTo>
                  <a:lnTo>
                    <a:pt x="582" y="156"/>
                  </a:lnTo>
                  <a:lnTo>
                    <a:pt x="576" y="150"/>
                  </a:lnTo>
                  <a:lnTo>
                    <a:pt x="564" y="144"/>
                  </a:lnTo>
                  <a:lnTo>
                    <a:pt x="552" y="144"/>
                  </a:lnTo>
                  <a:lnTo>
                    <a:pt x="552" y="138"/>
                  </a:lnTo>
                  <a:lnTo>
                    <a:pt x="546" y="132"/>
                  </a:lnTo>
                  <a:lnTo>
                    <a:pt x="546" y="108"/>
                  </a:lnTo>
                  <a:lnTo>
                    <a:pt x="540" y="102"/>
                  </a:lnTo>
                  <a:lnTo>
                    <a:pt x="528" y="102"/>
                  </a:lnTo>
                  <a:lnTo>
                    <a:pt x="516" y="84"/>
                  </a:lnTo>
                  <a:lnTo>
                    <a:pt x="498" y="84"/>
                  </a:lnTo>
                  <a:lnTo>
                    <a:pt x="486" y="48"/>
                  </a:lnTo>
                  <a:lnTo>
                    <a:pt x="480" y="42"/>
                  </a:lnTo>
                  <a:lnTo>
                    <a:pt x="468" y="36"/>
                  </a:lnTo>
                  <a:lnTo>
                    <a:pt x="450" y="18"/>
                  </a:lnTo>
                  <a:lnTo>
                    <a:pt x="438" y="12"/>
                  </a:lnTo>
                  <a:lnTo>
                    <a:pt x="426" y="0"/>
                  </a:lnTo>
                  <a:lnTo>
                    <a:pt x="396" y="0"/>
                  </a:lnTo>
                  <a:lnTo>
                    <a:pt x="414" y="0"/>
                  </a:lnTo>
                  <a:lnTo>
                    <a:pt x="414" y="24"/>
                  </a:lnTo>
                  <a:lnTo>
                    <a:pt x="408" y="24"/>
                  </a:lnTo>
                  <a:lnTo>
                    <a:pt x="408" y="30"/>
                  </a:lnTo>
                  <a:lnTo>
                    <a:pt x="402" y="30"/>
                  </a:lnTo>
                  <a:lnTo>
                    <a:pt x="426" y="48"/>
                  </a:lnTo>
                  <a:lnTo>
                    <a:pt x="426" y="78"/>
                  </a:lnTo>
                  <a:lnTo>
                    <a:pt x="414" y="84"/>
                  </a:lnTo>
                  <a:lnTo>
                    <a:pt x="402" y="126"/>
                  </a:lnTo>
                  <a:lnTo>
                    <a:pt x="396" y="138"/>
                  </a:lnTo>
                  <a:lnTo>
                    <a:pt x="384" y="150"/>
                  </a:lnTo>
                  <a:lnTo>
                    <a:pt x="378" y="162"/>
                  </a:lnTo>
                  <a:lnTo>
                    <a:pt x="366" y="174"/>
                  </a:lnTo>
                  <a:lnTo>
                    <a:pt x="354" y="192"/>
                  </a:lnTo>
                  <a:lnTo>
                    <a:pt x="336" y="204"/>
                  </a:lnTo>
                  <a:lnTo>
                    <a:pt x="276" y="234"/>
                  </a:lnTo>
                  <a:lnTo>
                    <a:pt x="258" y="240"/>
                  </a:lnTo>
                  <a:lnTo>
                    <a:pt x="240" y="252"/>
                  </a:lnTo>
                  <a:lnTo>
                    <a:pt x="222" y="270"/>
                  </a:lnTo>
                  <a:lnTo>
                    <a:pt x="222" y="276"/>
                  </a:lnTo>
                  <a:lnTo>
                    <a:pt x="210" y="282"/>
                  </a:lnTo>
                  <a:lnTo>
                    <a:pt x="210" y="300"/>
                  </a:lnTo>
                  <a:lnTo>
                    <a:pt x="198" y="312"/>
                  </a:lnTo>
                  <a:lnTo>
                    <a:pt x="198" y="336"/>
                  </a:lnTo>
                  <a:lnTo>
                    <a:pt x="192" y="348"/>
                  </a:lnTo>
                  <a:lnTo>
                    <a:pt x="192" y="378"/>
                  </a:lnTo>
                  <a:lnTo>
                    <a:pt x="174" y="378"/>
                  </a:lnTo>
                  <a:lnTo>
                    <a:pt x="168" y="384"/>
                  </a:lnTo>
                  <a:lnTo>
                    <a:pt x="168" y="390"/>
                  </a:lnTo>
                  <a:lnTo>
                    <a:pt x="162" y="396"/>
                  </a:lnTo>
                  <a:lnTo>
                    <a:pt x="162" y="402"/>
                  </a:lnTo>
                  <a:lnTo>
                    <a:pt x="144" y="402"/>
                  </a:lnTo>
                  <a:lnTo>
                    <a:pt x="138" y="390"/>
                  </a:lnTo>
                  <a:lnTo>
                    <a:pt x="138" y="372"/>
                  </a:lnTo>
                  <a:lnTo>
                    <a:pt x="132" y="366"/>
                  </a:lnTo>
                  <a:lnTo>
                    <a:pt x="132" y="360"/>
                  </a:lnTo>
                  <a:lnTo>
                    <a:pt x="102" y="360"/>
                  </a:lnTo>
                  <a:lnTo>
                    <a:pt x="90" y="348"/>
                  </a:lnTo>
                  <a:lnTo>
                    <a:pt x="78" y="360"/>
                  </a:lnTo>
                  <a:lnTo>
                    <a:pt x="66" y="366"/>
                  </a:lnTo>
                  <a:lnTo>
                    <a:pt x="60" y="366"/>
                  </a:lnTo>
                  <a:lnTo>
                    <a:pt x="54" y="360"/>
                  </a:lnTo>
                  <a:lnTo>
                    <a:pt x="66" y="348"/>
                  </a:lnTo>
                  <a:lnTo>
                    <a:pt x="54" y="336"/>
                  </a:lnTo>
                  <a:lnTo>
                    <a:pt x="60" y="330"/>
                  </a:lnTo>
                  <a:lnTo>
                    <a:pt x="66" y="318"/>
                  </a:lnTo>
                  <a:lnTo>
                    <a:pt x="78" y="312"/>
                  </a:lnTo>
                  <a:lnTo>
                    <a:pt x="84" y="300"/>
                  </a:lnTo>
                  <a:lnTo>
                    <a:pt x="90" y="294"/>
                  </a:lnTo>
                  <a:lnTo>
                    <a:pt x="90" y="288"/>
                  </a:lnTo>
                  <a:lnTo>
                    <a:pt x="84" y="288"/>
                  </a:lnTo>
                  <a:lnTo>
                    <a:pt x="72" y="282"/>
                  </a:lnTo>
                  <a:lnTo>
                    <a:pt x="66" y="282"/>
                  </a:lnTo>
                  <a:lnTo>
                    <a:pt x="6" y="342"/>
                  </a:lnTo>
                  <a:lnTo>
                    <a:pt x="0" y="354"/>
                  </a:lnTo>
                  <a:lnTo>
                    <a:pt x="0" y="390"/>
                  </a:lnTo>
                  <a:lnTo>
                    <a:pt x="6" y="396"/>
                  </a:lnTo>
                  <a:lnTo>
                    <a:pt x="18" y="396"/>
                  </a:lnTo>
                  <a:lnTo>
                    <a:pt x="12" y="420"/>
                  </a:lnTo>
                  <a:lnTo>
                    <a:pt x="36" y="444"/>
                  </a:lnTo>
                  <a:lnTo>
                    <a:pt x="36" y="462"/>
                  </a:lnTo>
                  <a:lnTo>
                    <a:pt x="12" y="486"/>
                  </a:lnTo>
                  <a:lnTo>
                    <a:pt x="12" y="492"/>
                  </a:lnTo>
                  <a:lnTo>
                    <a:pt x="18" y="504"/>
                  </a:lnTo>
                  <a:lnTo>
                    <a:pt x="24" y="510"/>
                  </a:lnTo>
                  <a:lnTo>
                    <a:pt x="36" y="516"/>
                  </a:lnTo>
                  <a:lnTo>
                    <a:pt x="54" y="522"/>
                  </a:lnTo>
                  <a:lnTo>
                    <a:pt x="66" y="522"/>
                  </a:lnTo>
                  <a:lnTo>
                    <a:pt x="108" y="564"/>
                  </a:lnTo>
                  <a:lnTo>
                    <a:pt x="114" y="576"/>
                  </a:lnTo>
                  <a:lnTo>
                    <a:pt x="132" y="594"/>
                  </a:lnTo>
                  <a:lnTo>
                    <a:pt x="138" y="612"/>
                  </a:lnTo>
                  <a:lnTo>
                    <a:pt x="144" y="624"/>
                  </a:lnTo>
                  <a:lnTo>
                    <a:pt x="144" y="642"/>
                  </a:lnTo>
                  <a:lnTo>
                    <a:pt x="150" y="648"/>
                  </a:lnTo>
                  <a:lnTo>
                    <a:pt x="156" y="660"/>
                  </a:lnTo>
                  <a:lnTo>
                    <a:pt x="168" y="666"/>
                  </a:lnTo>
                  <a:lnTo>
                    <a:pt x="174" y="678"/>
                  </a:lnTo>
                  <a:lnTo>
                    <a:pt x="192" y="696"/>
                  </a:lnTo>
                  <a:lnTo>
                    <a:pt x="204" y="720"/>
                  </a:lnTo>
                  <a:lnTo>
                    <a:pt x="216" y="732"/>
                  </a:lnTo>
                  <a:lnTo>
                    <a:pt x="222" y="744"/>
                  </a:lnTo>
                  <a:lnTo>
                    <a:pt x="234" y="762"/>
                  </a:lnTo>
                  <a:lnTo>
                    <a:pt x="240" y="768"/>
                  </a:lnTo>
                  <a:lnTo>
                    <a:pt x="246" y="780"/>
                  </a:lnTo>
                  <a:lnTo>
                    <a:pt x="252" y="822"/>
                  </a:lnTo>
                  <a:lnTo>
                    <a:pt x="252" y="828"/>
                  </a:lnTo>
                  <a:lnTo>
                    <a:pt x="258" y="834"/>
                  </a:lnTo>
                  <a:lnTo>
                    <a:pt x="264" y="846"/>
                  </a:lnTo>
                  <a:lnTo>
                    <a:pt x="270" y="864"/>
                  </a:lnTo>
                  <a:lnTo>
                    <a:pt x="282" y="876"/>
                  </a:lnTo>
                  <a:lnTo>
                    <a:pt x="288" y="894"/>
                  </a:lnTo>
                  <a:lnTo>
                    <a:pt x="294" y="906"/>
                  </a:lnTo>
                  <a:lnTo>
                    <a:pt x="294" y="918"/>
                  </a:lnTo>
                  <a:lnTo>
                    <a:pt x="300" y="924"/>
                  </a:lnTo>
                  <a:lnTo>
                    <a:pt x="312" y="924"/>
                  </a:lnTo>
                  <a:lnTo>
                    <a:pt x="324" y="936"/>
                  </a:lnTo>
                  <a:lnTo>
                    <a:pt x="324" y="948"/>
                  </a:lnTo>
                  <a:lnTo>
                    <a:pt x="330" y="954"/>
                  </a:lnTo>
                  <a:lnTo>
                    <a:pt x="330" y="966"/>
                  </a:lnTo>
                  <a:lnTo>
                    <a:pt x="336" y="984"/>
                  </a:lnTo>
                  <a:lnTo>
                    <a:pt x="360" y="1014"/>
                  </a:lnTo>
                  <a:lnTo>
                    <a:pt x="378" y="1050"/>
                  </a:lnTo>
                  <a:lnTo>
                    <a:pt x="396" y="1074"/>
                  </a:lnTo>
                  <a:lnTo>
                    <a:pt x="402" y="1086"/>
                  </a:lnTo>
                  <a:lnTo>
                    <a:pt x="408" y="1104"/>
                  </a:lnTo>
                  <a:lnTo>
                    <a:pt x="408" y="1116"/>
                  </a:lnTo>
                  <a:lnTo>
                    <a:pt x="402" y="1128"/>
                  </a:lnTo>
                  <a:lnTo>
                    <a:pt x="402" y="1146"/>
                  </a:lnTo>
                  <a:lnTo>
                    <a:pt x="414" y="1158"/>
                  </a:lnTo>
                  <a:lnTo>
                    <a:pt x="420" y="1170"/>
                  </a:lnTo>
                  <a:lnTo>
                    <a:pt x="444" y="1194"/>
                  </a:lnTo>
                  <a:lnTo>
                    <a:pt x="456" y="1200"/>
                  </a:lnTo>
                  <a:lnTo>
                    <a:pt x="468" y="1212"/>
                  </a:lnTo>
                  <a:lnTo>
                    <a:pt x="474" y="1224"/>
                  </a:lnTo>
                  <a:lnTo>
                    <a:pt x="498" y="1248"/>
                  </a:lnTo>
                  <a:lnTo>
                    <a:pt x="516" y="1260"/>
                  </a:lnTo>
                  <a:lnTo>
                    <a:pt x="546" y="1278"/>
                  </a:lnTo>
                  <a:lnTo>
                    <a:pt x="576" y="1290"/>
                  </a:lnTo>
                  <a:lnTo>
                    <a:pt x="600" y="1302"/>
                  </a:lnTo>
                  <a:lnTo>
                    <a:pt x="642" y="1320"/>
                  </a:lnTo>
                  <a:lnTo>
                    <a:pt x="696" y="1350"/>
                  </a:lnTo>
                  <a:lnTo>
                    <a:pt x="708" y="1362"/>
                  </a:lnTo>
                  <a:lnTo>
                    <a:pt x="726" y="1374"/>
                  </a:lnTo>
                  <a:lnTo>
                    <a:pt x="738" y="1380"/>
                  </a:lnTo>
                  <a:lnTo>
                    <a:pt x="750" y="1392"/>
                  </a:lnTo>
                  <a:lnTo>
                    <a:pt x="774" y="1404"/>
                  </a:lnTo>
                  <a:lnTo>
                    <a:pt x="780" y="1428"/>
                  </a:lnTo>
                  <a:lnTo>
                    <a:pt x="792" y="1434"/>
                  </a:lnTo>
                  <a:lnTo>
                    <a:pt x="798" y="1446"/>
                  </a:lnTo>
                  <a:lnTo>
                    <a:pt x="810" y="1452"/>
                  </a:lnTo>
                  <a:lnTo>
                    <a:pt x="816" y="1458"/>
                  </a:lnTo>
                  <a:lnTo>
                    <a:pt x="840" y="1470"/>
                  </a:lnTo>
                  <a:lnTo>
                    <a:pt x="846" y="1482"/>
                  </a:lnTo>
                  <a:lnTo>
                    <a:pt x="858" y="1488"/>
                  </a:lnTo>
                  <a:lnTo>
                    <a:pt x="894" y="1464"/>
                  </a:lnTo>
                  <a:lnTo>
                    <a:pt x="900" y="1458"/>
                  </a:lnTo>
                  <a:lnTo>
                    <a:pt x="900" y="1440"/>
                  </a:lnTo>
                  <a:lnTo>
                    <a:pt x="894" y="1428"/>
                  </a:lnTo>
                  <a:lnTo>
                    <a:pt x="912" y="1416"/>
                  </a:lnTo>
                  <a:lnTo>
                    <a:pt x="900" y="1392"/>
                  </a:lnTo>
                  <a:lnTo>
                    <a:pt x="918" y="1374"/>
                  </a:lnTo>
                  <a:lnTo>
                    <a:pt x="930" y="1368"/>
                  </a:lnTo>
                  <a:lnTo>
                    <a:pt x="942" y="1344"/>
                  </a:lnTo>
                  <a:lnTo>
                    <a:pt x="942" y="1332"/>
                  </a:lnTo>
                  <a:lnTo>
                    <a:pt x="930" y="1320"/>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33" name="Paraguay" descr="© INSCALE GmbH, 05.05.2010&#10;http://www.presentationload.com/">
              <a:extLst>
                <a:ext uri="{FF2B5EF4-FFF2-40B4-BE49-F238E27FC236}">
                  <a16:creationId xmlns:a16="http://schemas.microsoft.com/office/drawing/2014/main" id="{60B08E19-D92E-4C01-9FCE-54C03D42A94A}"/>
                </a:ext>
              </a:extLst>
            </p:cNvPr>
            <p:cNvSpPr>
              <a:spLocks/>
            </p:cNvSpPr>
            <p:nvPr/>
          </p:nvSpPr>
          <p:spPr bwMode="gray">
            <a:xfrm>
              <a:off x="3633244" y="4708998"/>
              <a:ext cx="267653" cy="302640"/>
            </a:xfrm>
            <a:custGeom>
              <a:avLst/>
              <a:gdLst>
                <a:gd name="T0" fmla="*/ 2147483647 w 600"/>
                <a:gd name="T1" fmla="*/ 2147483647 h 678"/>
                <a:gd name="T2" fmla="*/ 2147483647 w 600"/>
                <a:gd name="T3" fmla="*/ 2147483647 h 678"/>
                <a:gd name="T4" fmla="*/ 2147483647 w 600"/>
                <a:gd name="T5" fmla="*/ 2147483647 h 678"/>
                <a:gd name="T6" fmla="*/ 2147483647 w 600"/>
                <a:gd name="T7" fmla="*/ 2147483647 h 678"/>
                <a:gd name="T8" fmla="*/ 2147483647 w 600"/>
                <a:gd name="T9" fmla="*/ 2147483647 h 678"/>
                <a:gd name="T10" fmla="*/ 2147483647 w 600"/>
                <a:gd name="T11" fmla="*/ 2147483647 h 678"/>
                <a:gd name="T12" fmla="*/ 2147483647 w 600"/>
                <a:gd name="T13" fmla="*/ 2147483647 h 678"/>
                <a:gd name="T14" fmla="*/ 2147483647 w 600"/>
                <a:gd name="T15" fmla="*/ 2147483647 h 678"/>
                <a:gd name="T16" fmla="*/ 2147483647 w 600"/>
                <a:gd name="T17" fmla="*/ 2147483647 h 678"/>
                <a:gd name="T18" fmla="*/ 2147483647 w 600"/>
                <a:gd name="T19" fmla="*/ 2147483647 h 678"/>
                <a:gd name="T20" fmla="*/ 2147483647 w 600"/>
                <a:gd name="T21" fmla="*/ 2147483647 h 678"/>
                <a:gd name="T22" fmla="*/ 2147483647 w 600"/>
                <a:gd name="T23" fmla="*/ 2147483647 h 678"/>
                <a:gd name="T24" fmla="*/ 2147483647 w 600"/>
                <a:gd name="T25" fmla="*/ 2147483647 h 678"/>
                <a:gd name="T26" fmla="*/ 2147483647 w 600"/>
                <a:gd name="T27" fmla="*/ 2147483647 h 678"/>
                <a:gd name="T28" fmla="*/ 2147483647 w 600"/>
                <a:gd name="T29" fmla="*/ 2147483647 h 678"/>
                <a:gd name="T30" fmla="*/ 2147483647 w 600"/>
                <a:gd name="T31" fmla="*/ 2147483647 h 678"/>
                <a:gd name="T32" fmla="*/ 2147483647 w 600"/>
                <a:gd name="T33" fmla="*/ 2147483647 h 678"/>
                <a:gd name="T34" fmla="*/ 2147483647 w 600"/>
                <a:gd name="T35" fmla="*/ 2147483647 h 678"/>
                <a:gd name="T36" fmla="*/ 2147483647 w 600"/>
                <a:gd name="T37" fmla="*/ 2147483647 h 678"/>
                <a:gd name="T38" fmla="*/ 2147483647 w 600"/>
                <a:gd name="T39" fmla="*/ 2147483647 h 678"/>
                <a:gd name="T40" fmla="*/ 2147483647 w 600"/>
                <a:gd name="T41" fmla="*/ 2147483647 h 678"/>
                <a:gd name="T42" fmla="*/ 2147483647 w 600"/>
                <a:gd name="T43" fmla="*/ 2147483647 h 678"/>
                <a:gd name="T44" fmla="*/ 2147483647 w 600"/>
                <a:gd name="T45" fmla="*/ 2147483647 h 678"/>
                <a:gd name="T46" fmla="*/ 2147483647 w 600"/>
                <a:gd name="T47" fmla="*/ 2147483647 h 678"/>
                <a:gd name="T48" fmla="*/ 2147483647 w 600"/>
                <a:gd name="T49" fmla="*/ 2147483647 h 678"/>
                <a:gd name="T50" fmla="*/ 2147483647 w 600"/>
                <a:gd name="T51" fmla="*/ 2147483647 h 678"/>
                <a:gd name="T52" fmla="*/ 2147483647 w 600"/>
                <a:gd name="T53" fmla="*/ 0 h 678"/>
                <a:gd name="T54" fmla="*/ 2147483647 w 600"/>
                <a:gd name="T55" fmla="*/ 2147483647 h 678"/>
                <a:gd name="T56" fmla="*/ 2147483647 w 600"/>
                <a:gd name="T57" fmla="*/ 2147483647 h 678"/>
                <a:gd name="T58" fmla="*/ 0 w 600"/>
                <a:gd name="T59" fmla="*/ 2147483647 h 678"/>
                <a:gd name="T60" fmla="*/ 2147483647 w 600"/>
                <a:gd name="T61" fmla="*/ 2147483647 h 678"/>
                <a:gd name="T62" fmla="*/ 2147483647 w 600"/>
                <a:gd name="T63" fmla="*/ 2147483647 h 678"/>
                <a:gd name="T64" fmla="*/ 2147483647 w 600"/>
                <a:gd name="T65" fmla="*/ 2147483647 h 678"/>
                <a:gd name="T66" fmla="*/ 2147483647 w 600"/>
                <a:gd name="T67" fmla="*/ 2147483647 h 678"/>
                <a:gd name="T68" fmla="*/ 2147483647 w 600"/>
                <a:gd name="T69" fmla="*/ 2147483647 h 678"/>
                <a:gd name="T70" fmla="*/ 2147483647 w 600"/>
                <a:gd name="T71" fmla="*/ 2147483647 h 678"/>
                <a:gd name="T72" fmla="*/ 2147483647 w 600"/>
                <a:gd name="T73" fmla="*/ 2147483647 h 678"/>
                <a:gd name="T74" fmla="*/ 2147483647 w 600"/>
                <a:gd name="T75" fmla="*/ 2147483647 h 678"/>
                <a:gd name="T76" fmla="*/ 2147483647 w 600"/>
                <a:gd name="T77" fmla="*/ 2147483647 h 678"/>
                <a:gd name="T78" fmla="*/ 2147483647 w 600"/>
                <a:gd name="T79" fmla="*/ 2147483647 h 678"/>
                <a:gd name="T80" fmla="*/ 2147483647 w 600"/>
                <a:gd name="T81" fmla="*/ 2147483647 h 678"/>
                <a:gd name="T82" fmla="*/ 2147483647 w 600"/>
                <a:gd name="T83" fmla="*/ 2147483647 h 678"/>
                <a:gd name="T84" fmla="*/ 2147483647 w 600"/>
                <a:gd name="T85" fmla="*/ 2147483647 h 678"/>
                <a:gd name="T86" fmla="*/ 2147483647 w 600"/>
                <a:gd name="T87" fmla="*/ 2147483647 h 678"/>
                <a:gd name="T88" fmla="*/ 2147483647 w 600"/>
                <a:gd name="T89" fmla="*/ 2147483647 h 678"/>
                <a:gd name="T90" fmla="*/ 2147483647 w 600"/>
                <a:gd name="T91" fmla="*/ 2147483647 h 678"/>
                <a:gd name="T92" fmla="*/ 2147483647 w 600"/>
                <a:gd name="T93" fmla="*/ 2147483647 h 678"/>
                <a:gd name="T94" fmla="*/ 2147483647 w 600"/>
                <a:gd name="T95" fmla="*/ 2147483647 h 678"/>
                <a:gd name="T96" fmla="*/ 2147483647 w 600"/>
                <a:gd name="T97" fmla="*/ 2147483647 h 678"/>
                <a:gd name="T98" fmla="*/ 2147483647 w 600"/>
                <a:gd name="T99" fmla="*/ 2147483647 h 678"/>
                <a:gd name="T100" fmla="*/ 2147483647 w 600"/>
                <a:gd name="T101" fmla="*/ 2147483647 h 678"/>
                <a:gd name="T102" fmla="*/ 2147483647 w 600"/>
                <a:gd name="T103" fmla="*/ 2147483647 h 678"/>
                <a:gd name="T104" fmla="*/ 2147483647 w 600"/>
                <a:gd name="T105" fmla="*/ 2147483647 h 678"/>
                <a:gd name="T106" fmla="*/ 2147483647 w 600"/>
                <a:gd name="T107" fmla="*/ 2147483647 h 678"/>
                <a:gd name="T108" fmla="*/ 2147483647 w 600"/>
                <a:gd name="T109" fmla="*/ 2147483647 h 678"/>
                <a:gd name="T110" fmla="*/ 2147483647 w 600"/>
                <a:gd name="T111" fmla="*/ 2147483647 h 678"/>
                <a:gd name="T112" fmla="*/ 2147483647 w 600"/>
                <a:gd name="T113" fmla="*/ 2147483647 h 678"/>
                <a:gd name="T114" fmla="*/ 2147483647 w 600"/>
                <a:gd name="T115" fmla="*/ 2147483647 h 678"/>
                <a:gd name="T116" fmla="*/ 2147483647 w 600"/>
                <a:gd name="T117" fmla="*/ 2147483647 h 678"/>
                <a:gd name="T118" fmla="*/ 2147483647 w 600"/>
                <a:gd name="T119" fmla="*/ 2147483647 h 67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600"/>
                <a:gd name="T181" fmla="*/ 0 h 678"/>
                <a:gd name="T182" fmla="*/ 600 w 600"/>
                <a:gd name="T183" fmla="*/ 678 h 67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600" h="678">
                  <a:moveTo>
                    <a:pt x="480" y="660"/>
                  </a:moveTo>
                  <a:lnTo>
                    <a:pt x="492" y="678"/>
                  </a:lnTo>
                  <a:lnTo>
                    <a:pt x="492" y="660"/>
                  </a:lnTo>
                  <a:lnTo>
                    <a:pt x="498" y="654"/>
                  </a:lnTo>
                  <a:lnTo>
                    <a:pt x="510" y="654"/>
                  </a:lnTo>
                  <a:lnTo>
                    <a:pt x="516" y="660"/>
                  </a:lnTo>
                  <a:lnTo>
                    <a:pt x="516" y="666"/>
                  </a:lnTo>
                  <a:lnTo>
                    <a:pt x="522" y="660"/>
                  </a:lnTo>
                  <a:lnTo>
                    <a:pt x="534" y="636"/>
                  </a:lnTo>
                  <a:lnTo>
                    <a:pt x="546" y="624"/>
                  </a:lnTo>
                  <a:lnTo>
                    <a:pt x="552" y="624"/>
                  </a:lnTo>
                  <a:lnTo>
                    <a:pt x="558" y="618"/>
                  </a:lnTo>
                  <a:lnTo>
                    <a:pt x="570" y="612"/>
                  </a:lnTo>
                  <a:lnTo>
                    <a:pt x="576" y="600"/>
                  </a:lnTo>
                  <a:lnTo>
                    <a:pt x="588" y="594"/>
                  </a:lnTo>
                  <a:lnTo>
                    <a:pt x="588" y="516"/>
                  </a:lnTo>
                  <a:lnTo>
                    <a:pt x="582" y="498"/>
                  </a:lnTo>
                  <a:lnTo>
                    <a:pt x="582" y="486"/>
                  </a:lnTo>
                  <a:lnTo>
                    <a:pt x="588" y="474"/>
                  </a:lnTo>
                  <a:lnTo>
                    <a:pt x="588" y="468"/>
                  </a:lnTo>
                  <a:lnTo>
                    <a:pt x="594" y="462"/>
                  </a:lnTo>
                  <a:lnTo>
                    <a:pt x="594" y="432"/>
                  </a:lnTo>
                  <a:lnTo>
                    <a:pt x="600" y="414"/>
                  </a:lnTo>
                  <a:lnTo>
                    <a:pt x="600" y="396"/>
                  </a:lnTo>
                  <a:lnTo>
                    <a:pt x="594" y="384"/>
                  </a:lnTo>
                  <a:lnTo>
                    <a:pt x="582" y="372"/>
                  </a:lnTo>
                  <a:lnTo>
                    <a:pt x="570" y="366"/>
                  </a:lnTo>
                  <a:lnTo>
                    <a:pt x="558" y="366"/>
                  </a:lnTo>
                  <a:lnTo>
                    <a:pt x="540" y="384"/>
                  </a:lnTo>
                  <a:lnTo>
                    <a:pt x="528" y="384"/>
                  </a:lnTo>
                  <a:lnTo>
                    <a:pt x="516" y="378"/>
                  </a:lnTo>
                  <a:lnTo>
                    <a:pt x="504" y="354"/>
                  </a:lnTo>
                  <a:lnTo>
                    <a:pt x="504" y="336"/>
                  </a:lnTo>
                  <a:lnTo>
                    <a:pt x="498" y="318"/>
                  </a:lnTo>
                  <a:lnTo>
                    <a:pt x="498" y="294"/>
                  </a:lnTo>
                  <a:lnTo>
                    <a:pt x="492" y="276"/>
                  </a:lnTo>
                  <a:lnTo>
                    <a:pt x="492" y="252"/>
                  </a:lnTo>
                  <a:lnTo>
                    <a:pt x="486" y="246"/>
                  </a:lnTo>
                  <a:lnTo>
                    <a:pt x="474" y="240"/>
                  </a:lnTo>
                  <a:lnTo>
                    <a:pt x="402" y="240"/>
                  </a:lnTo>
                  <a:lnTo>
                    <a:pt x="360" y="234"/>
                  </a:lnTo>
                  <a:lnTo>
                    <a:pt x="324" y="222"/>
                  </a:lnTo>
                  <a:lnTo>
                    <a:pt x="318" y="216"/>
                  </a:lnTo>
                  <a:lnTo>
                    <a:pt x="312" y="204"/>
                  </a:lnTo>
                  <a:lnTo>
                    <a:pt x="312" y="162"/>
                  </a:lnTo>
                  <a:lnTo>
                    <a:pt x="318" y="150"/>
                  </a:lnTo>
                  <a:lnTo>
                    <a:pt x="318" y="132"/>
                  </a:lnTo>
                  <a:lnTo>
                    <a:pt x="306" y="132"/>
                  </a:lnTo>
                  <a:lnTo>
                    <a:pt x="306" y="96"/>
                  </a:lnTo>
                  <a:lnTo>
                    <a:pt x="294" y="90"/>
                  </a:lnTo>
                  <a:lnTo>
                    <a:pt x="288" y="84"/>
                  </a:lnTo>
                  <a:lnTo>
                    <a:pt x="288" y="78"/>
                  </a:lnTo>
                  <a:lnTo>
                    <a:pt x="270" y="42"/>
                  </a:lnTo>
                  <a:lnTo>
                    <a:pt x="216" y="0"/>
                  </a:lnTo>
                  <a:lnTo>
                    <a:pt x="138" y="12"/>
                  </a:lnTo>
                  <a:lnTo>
                    <a:pt x="36" y="30"/>
                  </a:lnTo>
                  <a:lnTo>
                    <a:pt x="30" y="60"/>
                  </a:lnTo>
                  <a:lnTo>
                    <a:pt x="18" y="72"/>
                  </a:lnTo>
                  <a:lnTo>
                    <a:pt x="6" y="78"/>
                  </a:lnTo>
                  <a:lnTo>
                    <a:pt x="0" y="84"/>
                  </a:lnTo>
                  <a:lnTo>
                    <a:pt x="0" y="96"/>
                  </a:lnTo>
                  <a:lnTo>
                    <a:pt x="12" y="120"/>
                  </a:lnTo>
                  <a:lnTo>
                    <a:pt x="12" y="126"/>
                  </a:lnTo>
                  <a:lnTo>
                    <a:pt x="18" y="132"/>
                  </a:lnTo>
                  <a:lnTo>
                    <a:pt x="18" y="156"/>
                  </a:lnTo>
                  <a:lnTo>
                    <a:pt x="6" y="228"/>
                  </a:lnTo>
                  <a:lnTo>
                    <a:pt x="6" y="246"/>
                  </a:lnTo>
                  <a:lnTo>
                    <a:pt x="24" y="264"/>
                  </a:lnTo>
                  <a:lnTo>
                    <a:pt x="24" y="270"/>
                  </a:lnTo>
                  <a:lnTo>
                    <a:pt x="30" y="276"/>
                  </a:lnTo>
                  <a:lnTo>
                    <a:pt x="36" y="288"/>
                  </a:lnTo>
                  <a:lnTo>
                    <a:pt x="48" y="294"/>
                  </a:lnTo>
                  <a:lnTo>
                    <a:pt x="54" y="306"/>
                  </a:lnTo>
                  <a:lnTo>
                    <a:pt x="60" y="312"/>
                  </a:lnTo>
                  <a:lnTo>
                    <a:pt x="84" y="324"/>
                  </a:lnTo>
                  <a:lnTo>
                    <a:pt x="102" y="342"/>
                  </a:lnTo>
                  <a:lnTo>
                    <a:pt x="114" y="348"/>
                  </a:lnTo>
                  <a:lnTo>
                    <a:pt x="120" y="366"/>
                  </a:lnTo>
                  <a:lnTo>
                    <a:pt x="126" y="366"/>
                  </a:lnTo>
                  <a:lnTo>
                    <a:pt x="132" y="372"/>
                  </a:lnTo>
                  <a:lnTo>
                    <a:pt x="168" y="390"/>
                  </a:lnTo>
                  <a:lnTo>
                    <a:pt x="198" y="390"/>
                  </a:lnTo>
                  <a:lnTo>
                    <a:pt x="210" y="396"/>
                  </a:lnTo>
                  <a:lnTo>
                    <a:pt x="216" y="402"/>
                  </a:lnTo>
                  <a:lnTo>
                    <a:pt x="228" y="408"/>
                  </a:lnTo>
                  <a:lnTo>
                    <a:pt x="234" y="414"/>
                  </a:lnTo>
                  <a:lnTo>
                    <a:pt x="240" y="414"/>
                  </a:lnTo>
                  <a:lnTo>
                    <a:pt x="246" y="420"/>
                  </a:lnTo>
                  <a:lnTo>
                    <a:pt x="258" y="426"/>
                  </a:lnTo>
                  <a:lnTo>
                    <a:pt x="276" y="438"/>
                  </a:lnTo>
                  <a:lnTo>
                    <a:pt x="312" y="456"/>
                  </a:lnTo>
                  <a:lnTo>
                    <a:pt x="318" y="462"/>
                  </a:lnTo>
                  <a:lnTo>
                    <a:pt x="330" y="462"/>
                  </a:lnTo>
                  <a:lnTo>
                    <a:pt x="342" y="468"/>
                  </a:lnTo>
                  <a:lnTo>
                    <a:pt x="360" y="474"/>
                  </a:lnTo>
                  <a:lnTo>
                    <a:pt x="372" y="480"/>
                  </a:lnTo>
                  <a:lnTo>
                    <a:pt x="378" y="486"/>
                  </a:lnTo>
                  <a:lnTo>
                    <a:pt x="372" y="492"/>
                  </a:lnTo>
                  <a:lnTo>
                    <a:pt x="372" y="504"/>
                  </a:lnTo>
                  <a:lnTo>
                    <a:pt x="366" y="510"/>
                  </a:lnTo>
                  <a:lnTo>
                    <a:pt x="360" y="522"/>
                  </a:lnTo>
                  <a:lnTo>
                    <a:pt x="366" y="528"/>
                  </a:lnTo>
                  <a:lnTo>
                    <a:pt x="372" y="540"/>
                  </a:lnTo>
                  <a:lnTo>
                    <a:pt x="372" y="546"/>
                  </a:lnTo>
                  <a:lnTo>
                    <a:pt x="366" y="552"/>
                  </a:lnTo>
                  <a:lnTo>
                    <a:pt x="348" y="552"/>
                  </a:lnTo>
                  <a:lnTo>
                    <a:pt x="348" y="588"/>
                  </a:lnTo>
                  <a:lnTo>
                    <a:pt x="342" y="594"/>
                  </a:lnTo>
                  <a:lnTo>
                    <a:pt x="336" y="606"/>
                  </a:lnTo>
                  <a:lnTo>
                    <a:pt x="330" y="612"/>
                  </a:lnTo>
                  <a:lnTo>
                    <a:pt x="324" y="624"/>
                  </a:lnTo>
                  <a:lnTo>
                    <a:pt x="324" y="636"/>
                  </a:lnTo>
                  <a:lnTo>
                    <a:pt x="330" y="642"/>
                  </a:lnTo>
                  <a:lnTo>
                    <a:pt x="354" y="642"/>
                  </a:lnTo>
                  <a:lnTo>
                    <a:pt x="366" y="636"/>
                  </a:lnTo>
                  <a:lnTo>
                    <a:pt x="372" y="636"/>
                  </a:lnTo>
                  <a:lnTo>
                    <a:pt x="384" y="642"/>
                  </a:lnTo>
                  <a:lnTo>
                    <a:pt x="390" y="648"/>
                  </a:lnTo>
                  <a:lnTo>
                    <a:pt x="402" y="654"/>
                  </a:lnTo>
                  <a:lnTo>
                    <a:pt x="420" y="660"/>
                  </a:lnTo>
                  <a:lnTo>
                    <a:pt x="480" y="660"/>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34" name="Papua New Guinea" descr="© INSCALE GmbH, 05.05.2010&#10;http://www.presentationload.com/">
              <a:extLst>
                <a:ext uri="{FF2B5EF4-FFF2-40B4-BE49-F238E27FC236}">
                  <a16:creationId xmlns:a16="http://schemas.microsoft.com/office/drawing/2014/main" id="{C7EE1643-DE39-4AF6-BD13-83DBCAD2BF08}"/>
                </a:ext>
              </a:extLst>
            </p:cNvPr>
            <p:cNvSpPr>
              <a:spLocks noEditPoints="1"/>
            </p:cNvSpPr>
            <p:nvPr/>
          </p:nvSpPr>
          <p:spPr bwMode="gray">
            <a:xfrm>
              <a:off x="10048158" y="4080976"/>
              <a:ext cx="486323" cy="325382"/>
            </a:xfrm>
            <a:custGeom>
              <a:avLst/>
              <a:gdLst>
                <a:gd name="T0" fmla="*/ 2147483647 w 1086"/>
                <a:gd name="T1" fmla="*/ 2147483647 h 726"/>
                <a:gd name="T2" fmla="*/ 2147483647 w 1086"/>
                <a:gd name="T3" fmla="*/ 2147483647 h 726"/>
                <a:gd name="T4" fmla="*/ 2147483647 w 1086"/>
                <a:gd name="T5" fmla="*/ 2147483647 h 726"/>
                <a:gd name="T6" fmla="*/ 2147483647 w 1086"/>
                <a:gd name="T7" fmla="*/ 2147483647 h 726"/>
                <a:gd name="T8" fmla="*/ 2147483647 w 1086"/>
                <a:gd name="T9" fmla="*/ 2147483647 h 726"/>
                <a:gd name="T10" fmla="*/ 2147483647 w 1086"/>
                <a:gd name="T11" fmla="*/ 2147483647 h 726"/>
                <a:gd name="T12" fmla="*/ 2147483647 w 1086"/>
                <a:gd name="T13" fmla="*/ 2147483647 h 726"/>
                <a:gd name="T14" fmla="*/ 2147483647 w 1086"/>
                <a:gd name="T15" fmla="*/ 2147483647 h 726"/>
                <a:gd name="T16" fmla="*/ 2147483647 w 1086"/>
                <a:gd name="T17" fmla="*/ 2147483647 h 726"/>
                <a:gd name="T18" fmla="*/ 2147483647 w 1086"/>
                <a:gd name="T19" fmla="*/ 2147483647 h 726"/>
                <a:gd name="T20" fmla="*/ 2147483647 w 1086"/>
                <a:gd name="T21" fmla="*/ 2147483647 h 726"/>
                <a:gd name="T22" fmla="*/ 2147483647 w 1086"/>
                <a:gd name="T23" fmla="*/ 2147483647 h 726"/>
                <a:gd name="T24" fmla="*/ 2147483647 w 1086"/>
                <a:gd name="T25" fmla="*/ 2147483647 h 726"/>
                <a:gd name="T26" fmla="*/ 2147483647 w 1086"/>
                <a:gd name="T27" fmla="*/ 2147483647 h 726"/>
                <a:gd name="T28" fmla="*/ 2147483647 w 1086"/>
                <a:gd name="T29" fmla="*/ 2147483647 h 726"/>
                <a:gd name="T30" fmla="*/ 2147483647 w 1086"/>
                <a:gd name="T31" fmla="*/ 2147483647 h 726"/>
                <a:gd name="T32" fmla="*/ 2147483647 w 1086"/>
                <a:gd name="T33" fmla="*/ 2147483647 h 726"/>
                <a:gd name="T34" fmla="*/ 2147483647 w 1086"/>
                <a:gd name="T35" fmla="*/ 2147483647 h 726"/>
                <a:gd name="T36" fmla="*/ 2147483647 w 1086"/>
                <a:gd name="T37" fmla="*/ 2147483647 h 726"/>
                <a:gd name="T38" fmla="*/ 2147483647 w 1086"/>
                <a:gd name="T39" fmla="*/ 2147483647 h 726"/>
                <a:gd name="T40" fmla="*/ 2147483647 w 1086"/>
                <a:gd name="T41" fmla="*/ 2147483647 h 726"/>
                <a:gd name="T42" fmla="*/ 2147483647 w 1086"/>
                <a:gd name="T43" fmla="*/ 2147483647 h 726"/>
                <a:gd name="T44" fmla="*/ 2147483647 w 1086"/>
                <a:gd name="T45" fmla="*/ 2147483647 h 726"/>
                <a:gd name="T46" fmla="*/ 2147483647 w 1086"/>
                <a:gd name="T47" fmla="*/ 2147483647 h 726"/>
                <a:gd name="T48" fmla="*/ 2147483647 w 1086"/>
                <a:gd name="T49" fmla="*/ 2147483647 h 726"/>
                <a:gd name="T50" fmla="*/ 2147483647 w 1086"/>
                <a:gd name="T51" fmla="*/ 2147483647 h 726"/>
                <a:gd name="T52" fmla="*/ 2147483647 w 1086"/>
                <a:gd name="T53" fmla="*/ 2147483647 h 726"/>
                <a:gd name="T54" fmla="*/ 2147483647 w 1086"/>
                <a:gd name="T55" fmla="*/ 2147483647 h 726"/>
                <a:gd name="T56" fmla="*/ 2147483647 w 1086"/>
                <a:gd name="T57" fmla="*/ 2147483647 h 726"/>
                <a:gd name="T58" fmla="*/ 2147483647 w 1086"/>
                <a:gd name="T59" fmla="*/ 2147483647 h 726"/>
                <a:gd name="T60" fmla="*/ 2147483647 w 1086"/>
                <a:gd name="T61" fmla="*/ 2147483647 h 726"/>
                <a:gd name="T62" fmla="*/ 2147483647 w 1086"/>
                <a:gd name="T63" fmla="*/ 2147483647 h 726"/>
                <a:gd name="T64" fmla="*/ 2147483647 w 1086"/>
                <a:gd name="T65" fmla="*/ 2147483647 h 726"/>
                <a:gd name="T66" fmla="*/ 2147483647 w 1086"/>
                <a:gd name="T67" fmla="*/ 2147483647 h 726"/>
                <a:gd name="T68" fmla="*/ 2147483647 w 1086"/>
                <a:gd name="T69" fmla="*/ 2147483647 h 726"/>
                <a:gd name="T70" fmla="*/ 2147483647 w 1086"/>
                <a:gd name="T71" fmla="*/ 2147483647 h 726"/>
                <a:gd name="T72" fmla="*/ 2147483647 w 1086"/>
                <a:gd name="T73" fmla="*/ 2147483647 h 726"/>
                <a:gd name="T74" fmla="*/ 2147483647 w 1086"/>
                <a:gd name="T75" fmla="*/ 2147483647 h 726"/>
                <a:gd name="T76" fmla="*/ 2147483647 w 1086"/>
                <a:gd name="T77" fmla="*/ 2147483647 h 726"/>
                <a:gd name="T78" fmla="*/ 2147483647 w 1086"/>
                <a:gd name="T79" fmla="*/ 2147483647 h 726"/>
                <a:gd name="T80" fmla="*/ 2147483647 w 1086"/>
                <a:gd name="T81" fmla="*/ 2147483647 h 726"/>
                <a:gd name="T82" fmla="*/ 2147483647 w 1086"/>
                <a:gd name="T83" fmla="*/ 2147483647 h 726"/>
                <a:gd name="T84" fmla="*/ 2147483647 w 1086"/>
                <a:gd name="T85" fmla="*/ 2147483647 h 726"/>
                <a:gd name="T86" fmla="*/ 2147483647 w 1086"/>
                <a:gd name="T87" fmla="*/ 2147483647 h 726"/>
                <a:gd name="T88" fmla="*/ 2147483647 w 1086"/>
                <a:gd name="T89" fmla="*/ 2147483647 h 726"/>
                <a:gd name="T90" fmla="*/ 2147483647 w 1086"/>
                <a:gd name="T91" fmla="*/ 2147483647 h 726"/>
                <a:gd name="T92" fmla="*/ 2147483647 w 1086"/>
                <a:gd name="T93" fmla="*/ 2147483647 h 726"/>
                <a:gd name="T94" fmla="*/ 2147483647 w 1086"/>
                <a:gd name="T95" fmla="*/ 2147483647 h 726"/>
                <a:gd name="T96" fmla="*/ 2147483647 w 1086"/>
                <a:gd name="T97" fmla="*/ 2147483647 h 726"/>
                <a:gd name="T98" fmla="*/ 2147483647 w 1086"/>
                <a:gd name="T99" fmla="*/ 2147483647 h 726"/>
                <a:gd name="T100" fmla="*/ 2147483647 w 1086"/>
                <a:gd name="T101" fmla="*/ 2147483647 h 726"/>
                <a:gd name="T102" fmla="*/ 2147483647 w 1086"/>
                <a:gd name="T103" fmla="*/ 2147483647 h 726"/>
                <a:gd name="T104" fmla="*/ 2147483647 w 1086"/>
                <a:gd name="T105" fmla="*/ 2147483647 h 726"/>
                <a:gd name="T106" fmla="*/ 2147483647 w 1086"/>
                <a:gd name="T107" fmla="*/ 2147483647 h 726"/>
                <a:gd name="T108" fmla="*/ 2147483647 w 1086"/>
                <a:gd name="T109" fmla="*/ 2147483647 h 726"/>
                <a:gd name="T110" fmla="*/ 2147483647 w 1086"/>
                <a:gd name="T111" fmla="*/ 2147483647 h 726"/>
                <a:gd name="T112" fmla="*/ 2147483647 w 1086"/>
                <a:gd name="T113" fmla="*/ 2147483647 h 7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086"/>
                <a:gd name="T172" fmla="*/ 0 h 726"/>
                <a:gd name="T173" fmla="*/ 1086 w 1086"/>
                <a:gd name="T174" fmla="*/ 726 h 7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086" h="726">
                  <a:moveTo>
                    <a:pt x="486" y="0"/>
                  </a:moveTo>
                  <a:lnTo>
                    <a:pt x="462" y="0"/>
                  </a:lnTo>
                  <a:lnTo>
                    <a:pt x="450" y="6"/>
                  </a:lnTo>
                  <a:lnTo>
                    <a:pt x="444" y="12"/>
                  </a:lnTo>
                  <a:lnTo>
                    <a:pt x="432" y="18"/>
                  </a:lnTo>
                  <a:lnTo>
                    <a:pt x="462" y="36"/>
                  </a:lnTo>
                  <a:lnTo>
                    <a:pt x="474" y="36"/>
                  </a:lnTo>
                  <a:lnTo>
                    <a:pt x="486" y="30"/>
                  </a:lnTo>
                  <a:lnTo>
                    <a:pt x="498" y="18"/>
                  </a:lnTo>
                  <a:lnTo>
                    <a:pt x="492" y="6"/>
                  </a:lnTo>
                  <a:lnTo>
                    <a:pt x="486" y="0"/>
                  </a:lnTo>
                  <a:close/>
                  <a:moveTo>
                    <a:pt x="756" y="216"/>
                  </a:moveTo>
                  <a:lnTo>
                    <a:pt x="750" y="222"/>
                  </a:lnTo>
                  <a:lnTo>
                    <a:pt x="750" y="228"/>
                  </a:lnTo>
                  <a:lnTo>
                    <a:pt x="756" y="234"/>
                  </a:lnTo>
                  <a:lnTo>
                    <a:pt x="768" y="240"/>
                  </a:lnTo>
                  <a:lnTo>
                    <a:pt x="774" y="246"/>
                  </a:lnTo>
                  <a:lnTo>
                    <a:pt x="774" y="264"/>
                  </a:lnTo>
                  <a:lnTo>
                    <a:pt x="702" y="300"/>
                  </a:lnTo>
                  <a:lnTo>
                    <a:pt x="666" y="300"/>
                  </a:lnTo>
                  <a:lnTo>
                    <a:pt x="630" y="312"/>
                  </a:lnTo>
                  <a:lnTo>
                    <a:pt x="594" y="330"/>
                  </a:lnTo>
                  <a:lnTo>
                    <a:pt x="588" y="336"/>
                  </a:lnTo>
                  <a:lnTo>
                    <a:pt x="570" y="336"/>
                  </a:lnTo>
                  <a:lnTo>
                    <a:pt x="564" y="342"/>
                  </a:lnTo>
                  <a:lnTo>
                    <a:pt x="588" y="378"/>
                  </a:lnTo>
                  <a:lnTo>
                    <a:pt x="684" y="378"/>
                  </a:lnTo>
                  <a:lnTo>
                    <a:pt x="702" y="366"/>
                  </a:lnTo>
                  <a:lnTo>
                    <a:pt x="738" y="366"/>
                  </a:lnTo>
                  <a:lnTo>
                    <a:pt x="750" y="360"/>
                  </a:lnTo>
                  <a:lnTo>
                    <a:pt x="774" y="336"/>
                  </a:lnTo>
                  <a:lnTo>
                    <a:pt x="774" y="330"/>
                  </a:lnTo>
                  <a:lnTo>
                    <a:pt x="804" y="324"/>
                  </a:lnTo>
                  <a:lnTo>
                    <a:pt x="798" y="300"/>
                  </a:lnTo>
                  <a:lnTo>
                    <a:pt x="822" y="300"/>
                  </a:lnTo>
                  <a:lnTo>
                    <a:pt x="822" y="288"/>
                  </a:lnTo>
                  <a:lnTo>
                    <a:pt x="828" y="258"/>
                  </a:lnTo>
                  <a:lnTo>
                    <a:pt x="828" y="228"/>
                  </a:lnTo>
                  <a:lnTo>
                    <a:pt x="822" y="198"/>
                  </a:lnTo>
                  <a:lnTo>
                    <a:pt x="816" y="192"/>
                  </a:lnTo>
                  <a:lnTo>
                    <a:pt x="804" y="186"/>
                  </a:lnTo>
                  <a:lnTo>
                    <a:pt x="792" y="192"/>
                  </a:lnTo>
                  <a:lnTo>
                    <a:pt x="786" y="198"/>
                  </a:lnTo>
                  <a:lnTo>
                    <a:pt x="762" y="210"/>
                  </a:lnTo>
                  <a:lnTo>
                    <a:pt x="756" y="216"/>
                  </a:lnTo>
                  <a:close/>
                  <a:moveTo>
                    <a:pt x="834" y="132"/>
                  </a:moveTo>
                  <a:lnTo>
                    <a:pt x="822" y="132"/>
                  </a:lnTo>
                  <a:lnTo>
                    <a:pt x="816" y="120"/>
                  </a:lnTo>
                  <a:lnTo>
                    <a:pt x="804" y="108"/>
                  </a:lnTo>
                  <a:lnTo>
                    <a:pt x="792" y="102"/>
                  </a:lnTo>
                  <a:lnTo>
                    <a:pt x="786" y="90"/>
                  </a:lnTo>
                  <a:lnTo>
                    <a:pt x="774" y="78"/>
                  </a:lnTo>
                  <a:lnTo>
                    <a:pt x="768" y="78"/>
                  </a:lnTo>
                  <a:lnTo>
                    <a:pt x="762" y="72"/>
                  </a:lnTo>
                  <a:lnTo>
                    <a:pt x="756" y="72"/>
                  </a:lnTo>
                  <a:lnTo>
                    <a:pt x="732" y="36"/>
                  </a:lnTo>
                  <a:lnTo>
                    <a:pt x="720" y="84"/>
                  </a:lnTo>
                  <a:lnTo>
                    <a:pt x="762" y="96"/>
                  </a:lnTo>
                  <a:lnTo>
                    <a:pt x="816" y="150"/>
                  </a:lnTo>
                  <a:lnTo>
                    <a:pt x="828" y="150"/>
                  </a:lnTo>
                  <a:lnTo>
                    <a:pt x="834" y="156"/>
                  </a:lnTo>
                  <a:lnTo>
                    <a:pt x="846" y="162"/>
                  </a:lnTo>
                  <a:lnTo>
                    <a:pt x="852" y="174"/>
                  </a:lnTo>
                  <a:lnTo>
                    <a:pt x="852" y="180"/>
                  </a:lnTo>
                  <a:lnTo>
                    <a:pt x="858" y="192"/>
                  </a:lnTo>
                  <a:lnTo>
                    <a:pt x="852" y="204"/>
                  </a:lnTo>
                  <a:lnTo>
                    <a:pt x="852" y="240"/>
                  </a:lnTo>
                  <a:lnTo>
                    <a:pt x="858" y="252"/>
                  </a:lnTo>
                  <a:lnTo>
                    <a:pt x="864" y="258"/>
                  </a:lnTo>
                  <a:lnTo>
                    <a:pt x="882" y="258"/>
                  </a:lnTo>
                  <a:lnTo>
                    <a:pt x="894" y="246"/>
                  </a:lnTo>
                  <a:lnTo>
                    <a:pt x="900" y="234"/>
                  </a:lnTo>
                  <a:lnTo>
                    <a:pt x="900" y="222"/>
                  </a:lnTo>
                  <a:lnTo>
                    <a:pt x="888" y="186"/>
                  </a:lnTo>
                  <a:lnTo>
                    <a:pt x="876" y="174"/>
                  </a:lnTo>
                  <a:lnTo>
                    <a:pt x="864" y="156"/>
                  </a:lnTo>
                  <a:lnTo>
                    <a:pt x="852" y="150"/>
                  </a:lnTo>
                  <a:lnTo>
                    <a:pt x="846" y="138"/>
                  </a:lnTo>
                  <a:lnTo>
                    <a:pt x="834" y="132"/>
                  </a:lnTo>
                  <a:close/>
                  <a:moveTo>
                    <a:pt x="1086" y="360"/>
                  </a:moveTo>
                  <a:lnTo>
                    <a:pt x="1020" y="294"/>
                  </a:lnTo>
                  <a:lnTo>
                    <a:pt x="1020" y="288"/>
                  </a:lnTo>
                  <a:lnTo>
                    <a:pt x="1002" y="270"/>
                  </a:lnTo>
                  <a:lnTo>
                    <a:pt x="984" y="270"/>
                  </a:lnTo>
                  <a:lnTo>
                    <a:pt x="978" y="276"/>
                  </a:lnTo>
                  <a:lnTo>
                    <a:pt x="978" y="300"/>
                  </a:lnTo>
                  <a:lnTo>
                    <a:pt x="996" y="330"/>
                  </a:lnTo>
                  <a:lnTo>
                    <a:pt x="1020" y="378"/>
                  </a:lnTo>
                  <a:lnTo>
                    <a:pt x="1086" y="438"/>
                  </a:lnTo>
                  <a:lnTo>
                    <a:pt x="1086" y="360"/>
                  </a:lnTo>
                  <a:close/>
                  <a:moveTo>
                    <a:pt x="672" y="672"/>
                  </a:moveTo>
                  <a:lnTo>
                    <a:pt x="630" y="642"/>
                  </a:lnTo>
                  <a:lnTo>
                    <a:pt x="648" y="630"/>
                  </a:lnTo>
                  <a:lnTo>
                    <a:pt x="636" y="630"/>
                  </a:lnTo>
                  <a:lnTo>
                    <a:pt x="624" y="624"/>
                  </a:lnTo>
                  <a:lnTo>
                    <a:pt x="612" y="624"/>
                  </a:lnTo>
                  <a:lnTo>
                    <a:pt x="600" y="618"/>
                  </a:lnTo>
                  <a:lnTo>
                    <a:pt x="594" y="606"/>
                  </a:lnTo>
                  <a:lnTo>
                    <a:pt x="594" y="594"/>
                  </a:lnTo>
                  <a:lnTo>
                    <a:pt x="600" y="582"/>
                  </a:lnTo>
                  <a:lnTo>
                    <a:pt x="600" y="564"/>
                  </a:lnTo>
                  <a:lnTo>
                    <a:pt x="588" y="570"/>
                  </a:lnTo>
                  <a:lnTo>
                    <a:pt x="582" y="570"/>
                  </a:lnTo>
                  <a:lnTo>
                    <a:pt x="570" y="576"/>
                  </a:lnTo>
                  <a:lnTo>
                    <a:pt x="564" y="576"/>
                  </a:lnTo>
                  <a:lnTo>
                    <a:pt x="552" y="582"/>
                  </a:lnTo>
                  <a:lnTo>
                    <a:pt x="552" y="552"/>
                  </a:lnTo>
                  <a:lnTo>
                    <a:pt x="528" y="540"/>
                  </a:lnTo>
                  <a:lnTo>
                    <a:pt x="528" y="492"/>
                  </a:lnTo>
                  <a:lnTo>
                    <a:pt x="474" y="456"/>
                  </a:lnTo>
                  <a:lnTo>
                    <a:pt x="450" y="402"/>
                  </a:lnTo>
                  <a:lnTo>
                    <a:pt x="474" y="390"/>
                  </a:lnTo>
                  <a:lnTo>
                    <a:pt x="480" y="384"/>
                  </a:lnTo>
                  <a:lnTo>
                    <a:pt x="492" y="378"/>
                  </a:lnTo>
                  <a:lnTo>
                    <a:pt x="504" y="366"/>
                  </a:lnTo>
                  <a:lnTo>
                    <a:pt x="504" y="360"/>
                  </a:lnTo>
                  <a:lnTo>
                    <a:pt x="492" y="336"/>
                  </a:lnTo>
                  <a:lnTo>
                    <a:pt x="468" y="324"/>
                  </a:lnTo>
                  <a:lnTo>
                    <a:pt x="462" y="318"/>
                  </a:lnTo>
                  <a:lnTo>
                    <a:pt x="456" y="318"/>
                  </a:lnTo>
                  <a:lnTo>
                    <a:pt x="450" y="312"/>
                  </a:lnTo>
                  <a:lnTo>
                    <a:pt x="438" y="312"/>
                  </a:lnTo>
                  <a:lnTo>
                    <a:pt x="402" y="300"/>
                  </a:lnTo>
                  <a:lnTo>
                    <a:pt x="390" y="300"/>
                  </a:lnTo>
                  <a:lnTo>
                    <a:pt x="378" y="294"/>
                  </a:lnTo>
                  <a:lnTo>
                    <a:pt x="372" y="294"/>
                  </a:lnTo>
                  <a:lnTo>
                    <a:pt x="372" y="234"/>
                  </a:lnTo>
                  <a:lnTo>
                    <a:pt x="366" y="222"/>
                  </a:lnTo>
                  <a:lnTo>
                    <a:pt x="354" y="210"/>
                  </a:lnTo>
                  <a:lnTo>
                    <a:pt x="342" y="210"/>
                  </a:lnTo>
                  <a:lnTo>
                    <a:pt x="288" y="156"/>
                  </a:lnTo>
                  <a:lnTo>
                    <a:pt x="252" y="162"/>
                  </a:lnTo>
                  <a:lnTo>
                    <a:pt x="216" y="126"/>
                  </a:lnTo>
                  <a:lnTo>
                    <a:pt x="186" y="120"/>
                  </a:lnTo>
                  <a:lnTo>
                    <a:pt x="66" y="60"/>
                  </a:lnTo>
                  <a:lnTo>
                    <a:pt x="42" y="72"/>
                  </a:lnTo>
                  <a:lnTo>
                    <a:pt x="0" y="42"/>
                  </a:lnTo>
                  <a:lnTo>
                    <a:pt x="42" y="72"/>
                  </a:lnTo>
                  <a:lnTo>
                    <a:pt x="36" y="102"/>
                  </a:lnTo>
                  <a:lnTo>
                    <a:pt x="36" y="240"/>
                  </a:lnTo>
                  <a:lnTo>
                    <a:pt x="30" y="258"/>
                  </a:lnTo>
                  <a:lnTo>
                    <a:pt x="30" y="372"/>
                  </a:lnTo>
                  <a:lnTo>
                    <a:pt x="24" y="378"/>
                  </a:lnTo>
                  <a:lnTo>
                    <a:pt x="12" y="384"/>
                  </a:lnTo>
                  <a:lnTo>
                    <a:pt x="0" y="396"/>
                  </a:lnTo>
                  <a:lnTo>
                    <a:pt x="0" y="402"/>
                  </a:lnTo>
                  <a:lnTo>
                    <a:pt x="6" y="408"/>
                  </a:lnTo>
                  <a:lnTo>
                    <a:pt x="18" y="414"/>
                  </a:lnTo>
                  <a:lnTo>
                    <a:pt x="30" y="414"/>
                  </a:lnTo>
                  <a:lnTo>
                    <a:pt x="30" y="444"/>
                  </a:lnTo>
                  <a:lnTo>
                    <a:pt x="24" y="456"/>
                  </a:lnTo>
                  <a:lnTo>
                    <a:pt x="24" y="480"/>
                  </a:lnTo>
                  <a:lnTo>
                    <a:pt x="18" y="492"/>
                  </a:lnTo>
                  <a:lnTo>
                    <a:pt x="18" y="504"/>
                  </a:lnTo>
                  <a:lnTo>
                    <a:pt x="12" y="510"/>
                  </a:lnTo>
                  <a:lnTo>
                    <a:pt x="12" y="516"/>
                  </a:lnTo>
                  <a:lnTo>
                    <a:pt x="18" y="540"/>
                  </a:lnTo>
                  <a:lnTo>
                    <a:pt x="18" y="588"/>
                  </a:lnTo>
                  <a:lnTo>
                    <a:pt x="30" y="594"/>
                  </a:lnTo>
                  <a:lnTo>
                    <a:pt x="48" y="594"/>
                  </a:lnTo>
                  <a:lnTo>
                    <a:pt x="60" y="588"/>
                  </a:lnTo>
                  <a:lnTo>
                    <a:pt x="90" y="588"/>
                  </a:lnTo>
                  <a:lnTo>
                    <a:pt x="96" y="582"/>
                  </a:lnTo>
                  <a:lnTo>
                    <a:pt x="102" y="582"/>
                  </a:lnTo>
                  <a:lnTo>
                    <a:pt x="126" y="600"/>
                  </a:lnTo>
                  <a:lnTo>
                    <a:pt x="132" y="600"/>
                  </a:lnTo>
                  <a:lnTo>
                    <a:pt x="138" y="594"/>
                  </a:lnTo>
                  <a:lnTo>
                    <a:pt x="156" y="588"/>
                  </a:lnTo>
                  <a:lnTo>
                    <a:pt x="168" y="582"/>
                  </a:lnTo>
                  <a:lnTo>
                    <a:pt x="180" y="570"/>
                  </a:lnTo>
                  <a:lnTo>
                    <a:pt x="180" y="564"/>
                  </a:lnTo>
                  <a:lnTo>
                    <a:pt x="168" y="552"/>
                  </a:lnTo>
                  <a:lnTo>
                    <a:pt x="150" y="540"/>
                  </a:lnTo>
                  <a:lnTo>
                    <a:pt x="138" y="534"/>
                  </a:lnTo>
                  <a:lnTo>
                    <a:pt x="120" y="522"/>
                  </a:lnTo>
                  <a:lnTo>
                    <a:pt x="108" y="516"/>
                  </a:lnTo>
                  <a:lnTo>
                    <a:pt x="102" y="510"/>
                  </a:lnTo>
                  <a:lnTo>
                    <a:pt x="96" y="510"/>
                  </a:lnTo>
                  <a:lnTo>
                    <a:pt x="108" y="510"/>
                  </a:lnTo>
                  <a:lnTo>
                    <a:pt x="138" y="516"/>
                  </a:lnTo>
                  <a:lnTo>
                    <a:pt x="204" y="516"/>
                  </a:lnTo>
                  <a:lnTo>
                    <a:pt x="204" y="510"/>
                  </a:lnTo>
                  <a:lnTo>
                    <a:pt x="198" y="504"/>
                  </a:lnTo>
                  <a:lnTo>
                    <a:pt x="198" y="498"/>
                  </a:lnTo>
                  <a:lnTo>
                    <a:pt x="186" y="486"/>
                  </a:lnTo>
                  <a:lnTo>
                    <a:pt x="192" y="492"/>
                  </a:lnTo>
                  <a:lnTo>
                    <a:pt x="204" y="492"/>
                  </a:lnTo>
                  <a:lnTo>
                    <a:pt x="210" y="498"/>
                  </a:lnTo>
                  <a:lnTo>
                    <a:pt x="216" y="498"/>
                  </a:lnTo>
                  <a:lnTo>
                    <a:pt x="222" y="492"/>
                  </a:lnTo>
                  <a:lnTo>
                    <a:pt x="222" y="486"/>
                  </a:lnTo>
                  <a:lnTo>
                    <a:pt x="216" y="480"/>
                  </a:lnTo>
                  <a:lnTo>
                    <a:pt x="216" y="468"/>
                  </a:lnTo>
                  <a:lnTo>
                    <a:pt x="210" y="462"/>
                  </a:lnTo>
                  <a:lnTo>
                    <a:pt x="222" y="468"/>
                  </a:lnTo>
                  <a:lnTo>
                    <a:pt x="228" y="474"/>
                  </a:lnTo>
                  <a:lnTo>
                    <a:pt x="246" y="474"/>
                  </a:lnTo>
                  <a:lnTo>
                    <a:pt x="252" y="468"/>
                  </a:lnTo>
                  <a:lnTo>
                    <a:pt x="264" y="462"/>
                  </a:lnTo>
                  <a:lnTo>
                    <a:pt x="270" y="456"/>
                  </a:lnTo>
                  <a:lnTo>
                    <a:pt x="288" y="474"/>
                  </a:lnTo>
                  <a:lnTo>
                    <a:pt x="300" y="480"/>
                  </a:lnTo>
                  <a:lnTo>
                    <a:pt x="306" y="486"/>
                  </a:lnTo>
                  <a:lnTo>
                    <a:pt x="312" y="486"/>
                  </a:lnTo>
                  <a:lnTo>
                    <a:pt x="330" y="492"/>
                  </a:lnTo>
                  <a:lnTo>
                    <a:pt x="342" y="492"/>
                  </a:lnTo>
                  <a:lnTo>
                    <a:pt x="378" y="504"/>
                  </a:lnTo>
                  <a:lnTo>
                    <a:pt x="390" y="510"/>
                  </a:lnTo>
                  <a:lnTo>
                    <a:pt x="402" y="534"/>
                  </a:lnTo>
                  <a:lnTo>
                    <a:pt x="402" y="558"/>
                  </a:lnTo>
                  <a:lnTo>
                    <a:pt x="408" y="570"/>
                  </a:lnTo>
                  <a:lnTo>
                    <a:pt x="420" y="582"/>
                  </a:lnTo>
                  <a:lnTo>
                    <a:pt x="438" y="582"/>
                  </a:lnTo>
                  <a:lnTo>
                    <a:pt x="450" y="594"/>
                  </a:lnTo>
                  <a:lnTo>
                    <a:pt x="450" y="606"/>
                  </a:lnTo>
                  <a:lnTo>
                    <a:pt x="456" y="618"/>
                  </a:lnTo>
                  <a:lnTo>
                    <a:pt x="468" y="654"/>
                  </a:lnTo>
                  <a:lnTo>
                    <a:pt x="486" y="672"/>
                  </a:lnTo>
                  <a:lnTo>
                    <a:pt x="516" y="678"/>
                  </a:lnTo>
                  <a:lnTo>
                    <a:pt x="558" y="684"/>
                  </a:lnTo>
                  <a:lnTo>
                    <a:pt x="618" y="684"/>
                  </a:lnTo>
                  <a:lnTo>
                    <a:pt x="630" y="690"/>
                  </a:lnTo>
                  <a:lnTo>
                    <a:pt x="654" y="714"/>
                  </a:lnTo>
                  <a:lnTo>
                    <a:pt x="678" y="726"/>
                  </a:lnTo>
                  <a:lnTo>
                    <a:pt x="684" y="726"/>
                  </a:lnTo>
                  <a:lnTo>
                    <a:pt x="684" y="720"/>
                  </a:lnTo>
                  <a:lnTo>
                    <a:pt x="678" y="708"/>
                  </a:lnTo>
                  <a:lnTo>
                    <a:pt x="678" y="702"/>
                  </a:lnTo>
                  <a:lnTo>
                    <a:pt x="672" y="690"/>
                  </a:lnTo>
                  <a:lnTo>
                    <a:pt x="666" y="684"/>
                  </a:lnTo>
                  <a:lnTo>
                    <a:pt x="672" y="672"/>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35" name="Panama" descr="© INSCALE GmbH, 05.05.2010&#10;http://www.presentationload.com/">
              <a:extLst>
                <a:ext uri="{FF2B5EF4-FFF2-40B4-BE49-F238E27FC236}">
                  <a16:creationId xmlns:a16="http://schemas.microsoft.com/office/drawing/2014/main" id="{B4F4F903-C17F-4FE7-B768-C6A387CC2F21}"/>
                </a:ext>
              </a:extLst>
            </p:cNvPr>
            <p:cNvSpPr>
              <a:spLocks/>
            </p:cNvSpPr>
            <p:nvPr/>
          </p:nvSpPr>
          <p:spPr bwMode="gray">
            <a:xfrm>
              <a:off x="2943995" y="3668126"/>
              <a:ext cx="181934" cy="87468"/>
            </a:xfrm>
            <a:custGeom>
              <a:avLst/>
              <a:gdLst>
                <a:gd name="T0" fmla="*/ 2147483647 w 408"/>
                <a:gd name="T1" fmla="*/ 2147483647 h 198"/>
                <a:gd name="T2" fmla="*/ 2147483647 w 408"/>
                <a:gd name="T3" fmla="*/ 2147483647 h 198"/>
                <a:gd name="T4" fmla="*/ 2147483647 w 408"/>
                <a:gd name="T5" fmla="*/ 2147483647 h 198"/>
                <a:gd name="T6" fmla="*/ 2147483647 w 408"/>
                <a:gd name="T7" fmla="*/ 2147483647 h 198"/>
                <a:gd name="T8" fmla="*/ 2147483647 w 408"/>
                <a:gd name="T9" fmla="*/ 2147483647 h 198"/>
                <a:gd name="T10" fmla="*/ 2147483647 w 408"/>
                <a:gd name="T11" fmla="*/ 2147483647 h 198"/>
                <a:gd name="T12" fmla="*/ 2147483647 w 408"/>
                <a:gd name="T13" fmla="*/ 2147483647 h 198"/>
                <a:gd name="T14" fmla="*/ 2147483647 w 408"/>
                <a:gd name="T15" fmla="*/ 2147483647 h 198"/>
                <a:gd name="T16" fmla="*/ 2147483647 w 408"/>
                <a:gd name="T17" fmla="*/ 2147483647 h 198"/>
                <a:gd name="T18" fmla="*/ 2147483647 w 408"/>
                <a:gd name="T19" fmla="*/ 2147483647 h 198"/>
                <a:gd name="T20" fmla="*/ 2147483647 w 408"/>
                <a:gd name="T21" fmla="*/ 2147483647 h 198"/>
                <a:gd name="T22" fmla="*/ 2147483647 w 408"/>
                <a:gd name="T23" fmla="*/ 2147483647 h 198"/>
                <a:gd name="T24" fmla="*/ 2147483647 w 408"/>
                <a:gd name="T25" fmla="*/ 2147483647 h 198"/>
                <a:gd name="T26" fmla="*/ 2147483647 w 408"/>
                <a:gd name="T27" fmla="*/ 2147483647 h 198"/>
                <a:gd name="T28" fmla="*/ 2147483647 w 408"/>
                <a:gd name="T29" fmla="*/ 2147483647 h 198"/>
                <a:gd name="T30" fmla="*/ 2147483647 w 408"/>
                <a:gd name="T31" fmla="*/ 2147483647 h 198"/>
                <a:gd name="T32" fmla="*/ 2147483647 w 408"/>
                <a:gd name="T33" fmla="*/ 0 h 198"/>
                <a:gd name="T34" fmla="*/ 2147483647 w 408"/>
                <a:gd name="T35" fmla="*/ 2147483647 h 198"/>
                <a:gd name="T36" fmla="*/ 2147483647 w 408"/>
                <a:gd name="T37" fmla="*/ 2147483647 h 198"/>
                <a:gd name="T38" fmla="*/ 2147483647 w 408"/>
                <a:gd name="T39" fmla="*/ 2147483647 h 198"/>
                <a:gd name="T40" fmla="*/ 2147483647 w 408"/>
                <a:gd name="T41" fmla="*/ 2147483647 h 198"/>
                <a:gd name="T42" fmla="*/ 2147483647 w 408"/>
                <a:gd name="T43" fmla="*/ 2147483647 h 198"/>
                <a:gd name="T44" fmla="*/ 2147483647 w 408"/>
                <a:gd name="T45" fmla="*/ 2147483647 h 198"/>
                <a:gd name="T46" fmla="*/ 2147483647 w 408"/>
                <a:gd name="T47" fmla="*/ 2147483647 h 198"/>
                <a:gd name="T48" fmla="*/ 2147483647 w 408"/>
                <a:gd name="T49" fmla="*/ 2147483647 h 198"/>
                <a:gd name="T50" fmla="*/ 2147483647 w 408"/>
                <a:gd name="T51" fmla="*/ 2147483647 h 198"/>
                <a:gd name="T52" fmla="*/ 2147483647 w 408"/>
                <a:gd name="T53" fmla="*/ 2147483647 h 198"/>
                <a:gd name="T54" fmla="*/ 2147483647 w 408"/>
                <a:gd name="T55" fmla="*/ 2147483647 h 198"/>
                <a:gd name="T56" fmla="*/ 0 w 408"/>
                <a:gd name="T57" fmla="*/ 2147483647 h 198"/>
                <a:gd name="T58" fmla="*/ 2147483647 w 408"/>
                <a:gd name="T59" fmla="*/ 2147483647 h 198"/>
                <a:gd name="T60" fmla="*/ 2147483647 w 408"/>
                <a:gd name="T61" fmla="*/ 2147483647 h 198"/>
                <a:gd name="T62" fmla="*/ 2147483647 w 408"/>
                <a:gd name="T63" fmla="*/ 2147483647 h 198"/>
                <a:gd name="T64" fmla="*/ 0 w 408"/>
                <a:gd name="T65" fmla="*/ 2147483647 h 198"/>
                <a:gd name="T66" fmla="*/ 2147483647 w 408"/>
                <a:gd name="T67" fmla="*/ 2147483647 h 198"/>
                <a:gd name="T68" fmla="*/ 2147483647 w 408"/>
                <a:gd name="T69" fmla="*/ 2147483647 h 198"/>
                <a:gd name="T70" fmla="*/ 2147483647 w 408"/>
                <a:gd name="T71" fmla="*/ 2147483647 h 198"/>
                <a:gd name="T72" fmla="*/ 2147483647 w 408"/>
                <a:gd name="T73" fmla="*/ 2147483647 h 198"/>
                <a:gd name="T74" fmla="*/ 2147483647 w 408"/>
                <a:gd name="T75" fmla="*/ 2147483647 h 198"/>
                <a:gd name="T76" fmla="*/ 2147483647 w 408"/>
                <a:gd name="T77" fmla="*/ 2147483647 h 198"/>
                <a:gd name="T78" fmla="*/ 2147483647 w 408"/>
                <a:gd name="T79" fmla="*/ 2147483647 h 198"/>
                <a:gd name="T80" fmla="*/ 2147483647 w 408"/>
                <a:gd name="T81" fmla="*/ 2147483647 h 198"/>
                <a:gd name="T82" fmla="*/ 2147483647 w 408"/>
                <a:gd name="T83" fmla="*/ 2147483647 h 198"/>
                <a:gd name="T84" fmla="*/ 2147483647 w 408"/>
                <a:gd name="T85" fmla="*/ 2147483647 h 198"/>
                <a:gd name="T86" fmla="*/ 2147483647 w 408"/>
                <a:gd name="T87" fmla="*/ 2147483647 h 198"/>
                <a:gd name="T88" fmla="*/ 2147483647 w 408"/>
                <a:gd name="T89" fmla="*/ 2147483647 h 198"/>
                <a:gd name="T90" fmla="*/ 2147483647 w 408"/>
                <a:gd name="T91" fmla="*/ 2147483647 h 198"/>
                <a:gd name="T92" fmla="*/ 2147483647 w 408"/>
                <a:gd name="T93" fmla="*/ 2147483647 h 198"/>
                <a:gd name="T94" fmla="*/ 2147483647 w 408"/>
                <a:gd name="T95" fmla="*/ 2147483647 h 198"/>
                <a:gd name="T96" fmla="*/ 2147483647 w 408"/>
                <a:gd name="T97" fmla="*/ 2147483647 h 198"/>
                <a:gd name="T98" fmla="*/ 2147483647 w 408"/>
                <a:gd name="T99" fmla="*/ 2147483647 h 198"/>
                <a:gd name="T100" fmla="*/ 2147483647 w 408"/>
                <a:gd name="T101" fmla="*/ 2147483647 h 19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08"/>
                <a:gd name="T154" fmla="*/ 0 h 198"/>
                <a:gd name="T155" fmla="*/ 408 w 408"/>
                <a:gd name="T156" fmla="*/ 198 h 19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08" h="198">
                  <a:moveTo>
                    <a:pt x="306" y="66"/>
                  </a:moveTo>
                  <a:lnTo>
                    <a:pt x="318" y="78"/>
                  </a:lnTo>
                  <a:lnTo>
                    <a:pt x="324" y="90"/>
                  </a:lnTo>
                  <a:lnTo>
                    <a:pt x="330" y="96"/>
                  </a:lnTo>
                  <a:lnTo>
                    <a:pt x="342" y="90"/>
                  </a:lnTo>
                  <a:lnTo>
                    <a:pt x="372" y="120"/>
                  </a:lnTo>
                  <a:lnTo>
                    <a:pt x="342" y="102"/>
                  </a:lnTo>
                  <a:lnTo>
                    <a:pt x="342" y="120"/>
                  </a:lnTo>
                  <a:lnTo>
                    <a:pt x="336" y="132"/>
                  </a:lnTo>
                  <a:lnTo>
                    <a:pt x="336" y="162"/>
                  </a:lnTo>
                  <a:lnTo>
                    <a:pt x="342" y="168"/>
                  </a:lnTo>
                  <a:lnTo>
                    <a:pt x="348" y="180"/>
                  </a:lnTo>
                  <a:lnTo>
                    <a:pt x="354" y="186"/>
                  </a:lnTo>
                  <a:lnTo>
                    <a:pt x="360" y="186"/>
                  </a:lnTo>
                  <a:lnTo>
                    <a:pt x="372" y="156"/>
                  </a:lnTo>
                  <a:lnTo>
                    <a:pt x="378" y="162"/>
                  </a:lnTo>
                  <a:lnTo>
                    <a:pt x="390" y="168"/>
                  </a:lnTo>
                  <a:lnTo>
                    <a:pt x="396" y="162"/>
                  </a:lnTo>
                  <a:lnTo>
                    <a:pt x="408" y="138"/>
                  </a:lnTo>
                  <a:lnTo>
                    <a:pt x="408" y="126"/>
                  </a:lnTo>
                  <a:lnTo>
                    <a:pt x="396" y="120"/>
                  </a:lnTo>
                  <a:lnTo>
                    <a:pt x="390" y="108"/>
                  </a:lnTo>
                  <a:lnTo>
                    <a:pt x="390" y="90"/>
                  </a:lnTo>
                  <a:lnTo>
                    <a:pt x="396" y="84"/>
                  </a:lnTo>
                  <a:lnTo>
                    <a:pt x="372" y="66"/>
                  </a:lnTo>
                  <a:lnTo>
                    <a:pt x="372" y="60"/>
                  </a:lnTo>
                  <a:lnTo>
                    <a:pt x="366" y="54"/>
                  </a:lnTo>
                  <a:lnTo>
                    <a:pt x="366" y="42"/>
                  </a:lnTo>
                  <a:lnTo>
                    <a:pt x="360" y="30"/>
                  </a:lnTo>
                  <a:lnTo>
                    <a:pt x="348" y="24"/>
                  </a:lnTo>
                  <a:lnTo>
                    <a:pt x="330" y="18"/>
                  </a:lnTo>
                  <a:lnTo>
                    <a:pt x="288" y="18"/>
                  </a:lnTo>
                  <a:lnTo>
                    <a:pt x="282" y="0"/>
                  </a:lnTo>
                  <a:lnTo>
                    <a:pt x="246" y="0"/>
                  </a:lnTo>
                  <a:lnTo>
                    <a:pt x="234" y="6"/>
                  </a:lnTo>
                  <a:lnTo>
                    <a:pt x="228" y="12"/>
                  </a:lnTo>
                  <a:lnTo>
                    <a:pt x="222" y="24"/>
                  </a:lnTo>
                  <a:lnTo>
                    <a:pt x="210" y="36"/>
                  </a:lnTo>
                  <a:lnTo>
                    <a:pt x="204" y="36"/>
                  </a:lnTo>
                  <a:lnTo>
                    <a:pt x="198" y="30"/>
                  </a:lnTo>
                  <a:lnTo>
                    <a:pt x="192" y="30"/>
                  </a:lnTo>
                  <a:lnTo>
                    <a:pt x="168" y="42"/>
                  </a:lnTo>
                  <a:lnTo>
                    <a:pt x="144" y="66"/>
                  </a:lnTo>
                  <a:lnTo>
                    <a:pt x="132" y="72"/>
                  </a:lnTo>
                  <a:lnTo>
                    <a:pt x="120" y="72"/>
                  </a:lnTo>
                  <a:lnTo>
                    <a:pt x="114" y="66"/>
                  </a:lnTo>
                  <a:lnTo>
                    <a:pt x="102" y="60"/>
                  </a:lnTo>
                  <a:lnTo>
                    <a:pt x="90" y="42"/>
                  </a:lnTo>
                  <a:lnTo>
                    <a:pt x="78" y="54"/>
                  </a:lnTo>
                  <a:lnTo>
                    <a:pt x="60" y="54"/>
                  </a:lnTo>
                  <a:lnTo>
                    <a:pt x="48" y="42"/>
                  </a:lnTo>
                  <a:lnTo>
                    <a:pt x="48" y="18"/>
                  </a:lnTo>
                  <a:lnTo>
                    <a:pt x="36" y="6"/>
                  </a:lnTo>
                  <a:lnTo>
                    <a:pt x="24" y="6"/>
                  </a:lnTo>
                  <a:lnTo>
                    <a:pt x="18" y="12"/>
                  </a:lnTo>
                  <a:lnTo>
                    <a:pt x="6" y="12"/>
                  </a:lnTo>
                  <a:lnTo>
                    <a:pt x="0" y="18"/>
                  </a:lnTo>
                  <a:lnTo>
                    <a:pt x="0" y="36"/>
                  </a:lnTo>
                  <a:lnTo>
                    <a:pt x="6" y="42"/>
                  </a:lnTo>
                  <a:lnTo>
                    <a:pt x="6" y="48"/>
                  </a:lnTo>
                  <a:lnTo>
                    <a:pt x="24" y="48"/>
                  </a:lnTo>
                  <a:lnTo>
                    <a:pt x="30" y="54"/>
                  </a:lnTo>
                  <a:lnTo>
                    <a:pt x="12" y="72"/>
                  </a:lnTo>
                  <a:lnTo>
                    <a:pt x="6" y="72"/>
                  </a:lnTo>
                  <a:lnTo>
                    <a:pt x="6" y="96"/>
                  </a:lnTo>
                  <a:lnTo>
                    <a:pt x="0" y="102"/>
                  </a:lnTo>
                  <a:lnTo>
                    <a:pt x="6" y="108"/>
                  </a:lnTo>
                  <a:lnTo>
                    <a:pt x="48" y="102"/>
                  </a:lnTo>
                  <a:lnTo>
                    <a:pt x="60" y="120"/>
                  </a:lnTo>
                  <a:lnTo>
                    <a:pt x="90" y="114"/>
                  </a:lnTo>
                  <a:lnTo>
                    <a:pt x="90" y="126"/>
                  </a:lnTo>
                  <a:lnTo>
                    <a:pt x="84" y="132"/>
                  </a:lnTo>
                  <a:lnTo>
                    <a:pt x="84" y="150"/>
                  </a:lnTo>
                  <a:lnTo>
                    <a:pt x="90" y="156"/>
                  </a:lnTo>
                  <a:lnTo>
                    <a:pt x="108" y="156"/>
                  </a:lnTo>
                  <a:lnTo>
                    <a:pt x="114" y="150"/>
                  </a:lnTo>
                  <a:lnTo>
                    <a:pt x="120" y="150"/>
                  </a:lnTo>
                  <a:lnTo>
                    <a:pt x="120" y="132"/>
                  </a:lnTo>
                  <a:lnTo>
                    <a:pt x="138" y="126"/>
                  </a:lnTo>
                  <a:lnTo>
                    <a:pt x="138" y="150"/>
                  </a:lnTo>
                  <a:lnTo>
                    <a:pt x="144" y="168"/>
                  </a:lnTo>
                  <a:lnTo>
                    <a:pt x="144" y="180"/>
                  </a:lnTo>
                  <a:lnTo>
                    <a:pt x="150" y="192"/>
                  </a:lnTo>
                  <a:lnTo>
                    <a:pt x="156" y="198"/>
                  </a:lnTo>
                  <a:lnTo>
                    <a:pt x="162" y="198"/>
                  </a:lnTo>
                  <a:lnTo>
                    <a:pt x="180" y="192"/>
                  </a:lnTo>
                  <a:lnTo>
                    <a:pt x="198" y="174"/>
                  </a:lnTo>
                  <a:lnTo>
                    <a:pt x="204" y="174"/>
                  </a:lnTo>
                  <a:lnTo>
                    <a:pt x="198" y="168"/>
                  </a:lnTo>
                  <a:lnTo>
                    <a:pt x="186" y="162"/>
                  </a:lnTo>
                  <a:lnTo>
                    <a:pt x="180" y="150"/>
                  </a:lnTo>
                  <a:lnTo>
                    <a:pt x="174" y="144"/>
                  </a:lnTo>
                  <a:lnTo>
                    <a:pt x="168" y="132"/>
                  </a:lnTo>
                  <a:lnTo>
                    <a:pt x="162" y="126"/>
                  </a:lnTo>
                  <a:lnTo>
                    <a:pt x="186" y="102"/>
                  </a:lnTo>
                  <a:lnTo>
                    <a:pt x="222" y="84"/>
                  </a:lnTo>
                  <a:lnTo>
                    <a:pt x="228" y="72"/>
                  </a:lnTo>
                  <a:lnTo>
                    <a:pt x="246" y="54"/>
                  </a:lnTo>
                  <a:lnTo>
                    <a:pt x="258" y="48"/>
                  </a:lnTo>
                  <a:lnTo>
                    <a:pt x="276" y="54"/>
                  </a:lnTo>
                  <a:lnTo>
                    <a:pt x="288" y="60"/>
                  </a:lnTo>
                  <a:lnTo>
                    <a:pt x="306" y="66"/>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36" name="Pakistan" descr="© INSCALE GmbH, 05.05.2010&#10;http://www.presentationload.com/">
              <a:extLst>
                <a:ext uri="{FF2B5EF4-FFF2-40B4-BE49-F238E27FC236}">
                  <a16:creationId xmlns:a16="http://schemas.microsoft.com/office/drawing/2014/main" id="{DE779BFF-422C-4BF4-AC54-091A723A39BF}"/>
                </a:ext>
              </a:extLst>
            </p:cNvPr>
            <p:cNvSpPr>
              <a:spLocks/>
            </p:cNvSpPr>
            <p:nvPr/>
          </p:nvSpPr>
          <p:spPr bwMode="gray">
            <a:xfrm>
              <a:off x="7455602" y="2679736"/>
              <a:ext cx="470579" cy="472328"/>
            </a:xfrm>
            <a:custGeom>
              <a:avLst/>
              <a:gdLst>
                <a:gd name="T0" fmla="*/ 2147483647 w 1050"/>
                <a:gd name="T1" fmla="*/ 2147483647 h 1056"/>
                <a:gd name="T2" fmla="*/ 2147483647 w 1050"/>
                <a:gd name="T3" fmla="*/ 2147483647 h 1056"/>
                <a:gd name="T4" fmla="*/ 2147483647 w 1050"/>
                <a:gd name="T5" fmla="*/ 2147483647 h 1056"/>
                <a:gd name="T6" fmla="*/ 2147483647 w 1050"/>
                <a:gd name="T7" fmla="*/ 2147483647 h 1056"/>
                <a:gd name="T8" fmla="*/ 2147483647 w 1050"/>
                <a:gd name="T9" fmla="*/ 2147483647 h 1056"/>
                <a:gd name="T10" fmla="*/ 2147483647 w 1050"/>
                <a:gd name="T11" fmla="*/ 2147483647 h 1056"/>
                <a:gd name="T12" fmla="*/ 2147483647 w 1050"/>
                <a:gd name="T13" fmla="*/ 2147483647 h 1056"/>
                <a:gd name="T14" fmla="*/ 2147483647 w 1050"/>
                <a:gd name="T15" fmla="*/ 2147483647 h 1056"/>
                <a:gd name="T16" fmla="*/ 2147483647 w 1050"/>
                <a:gd name="T17" fmla="*/ 2147483647 h 1056"/>
                <a:gd name="T18" fmla="*/ 2147483647 w 1050"/>
                <a:gd name="T19" fmla="*/ 2147483647 h 1056"/>
                <a:gd name="T20" fmla="*/ 2147483647 w 1050"/>
                <a:gd name="T21" fmla="*/ 2147483647 h 1056"/>
                <a:gd name="T22" fmla="*/ 2147483647 w 1050"/>
                <a:gd name="T23" fmla="*/ 2147483647 h 1056"/>
                <a:gd name="T24" fmla="*/ 2147483647 w 1050"/>
                <a:gd name="T25" fmla="*/ 2147483647 h 1056"/>
                <a:gd name="T26" fmla="*/ 2147483647 w 1050"/>
                <a:gd name="T27" fmla="*/ 2147483647 h 1056"/>
                <a:gd name="T28" fmla="*/ 2147483647 w 1050"/>
                <a:gd name="T29" fmla="*/ 2147483647 h 1056"/>
                <a:gd name="T30" fmla="*/ 2147483647 w 1050"/>
                <a:gd name="T31" fmla="*/ 2147483647 h 1056"/>
                <a:gd name="T32" fmla="*/ 2147483647 w 1050"/>
                <a:gd name="T33" fmla="*/ 2147483647 h 1056"/>
                <a:gd name="T34" fmla="*/ 2147483647 w 1050"/>
                <a:gd name="T35" fmla="*/ 2147483647 h 1056"/>
                <a:gd name="T36" fmla="*/ 2147483647 w 1050"/>
                <a:gd name="T37" fmla="*/ 2147483647 h 1056"/>
                <a:gd name="T38" fmla="*/ 2147483647 w 1050"/>
                <a:gd name="T39" fmla="*/ 2147483647 h 1056"/>
                <a:gd name="T40" fmla="*/ 2147483647 w 1050"/>
                <a:gd name="T41" fmla="*/ 2147483647 h 1056"/>
                <a:gd name="T42" fmla="*/ 2147483647 w 1050"/>
                <a:gd name="T43" fmla="*/ 2147483647 h 1056"/>
                <a:gd name="T44" fmla="*/ 0 w 1050"/>
                <a:gd name="T45" fmla="*/ 2147483647 h 1056"/>
                <a:gd name="T46" fmla="*/ 2147483647 w 1050"/>
                <a:gd name="T47" fmla="*/ 2147483647 h 1056"/>
                <a:gd name="T48" fmla="*/ 2147483647 w 1050"/>
                <a:gd name="T49" fmla="*/ 2147483647 h 1056"/>
                <a:gd name="T50" fmla="*/ 2147483647 w 1050"/>
                <a:gd name="T51" fmla="*/ 2147483647 h 1056"/>
                <a:gd name="T52" fmla="*/ 2147483647 w 1050"/>
                <a:gd name="T53" fmla="*/ 2147483647 h 1056"/>
                <a:gd name="T54" fmla="*/ 2147483647 w 1050"/>
                <a:gd name="T55" fmla="*/ 2147483647 h 1056"/>
                <a:gd name="T56" fmla="*/ 2147483647 w 1050"/>
                <a:gd name="T57" fmla="*/ 2147483647 h 1056"/>
                <a:gd name="T58" fmla="*/ 2147483647 w 1050"/>
                <a:gd name="T59" fmla="*/ 2147483647 h 1056"/>
                <a:gd name="T60" fmla="*/ 2147483647 w 1050"/>
                <a:gd name="T61" fmla="*/ 2147483647 h 1056"/>
                <a:gd name="T62" fmla="*/ 2147483647 w 1050"/>
                <a:gd name="T63" fmla="*/ 2147483647 h 1056"/>
                <a:gd name="T64" fmla="*/ 2147483647 w 1050"/>
                <a:gd name="T65" fmla="*/ 2147483647 h 1056"/>
                <a:gd name="T66" fmla="*/ 2147483647 w 1050"/>
                <a:gd name="T67" fmla="*/ 2147483647 h 1056"/>
                <a:gd name="T68" fmla="*/ 2147483647 w 1050"/>
                <a:gd name="T69" fmla="*/ 2147483647 h 1056"/>
                <a:gd name="T70" fmla="*/ 2147483647 w 1050"/>
                <a:gd name="T71" fmla="*/ 2147483647 h 1056"/>
                <a:gd name="T72" fmla="*/ 2147483647 w 1050"/>
                <a:gd name="T73" fmla="*/ 2147483647 h 1056"/>
                <a:gd name="T74" fmla="*/ 2147483647 w 1050"/>
                <a:gd name="T75" fmla="*/ 2147483647 h 1056"/>
                <a:gd name="T76" fmla="*/ 2147483647 w 1050"/>
                <a:gd name="T77" fmla="*/ 2147483647 h 1056"/>
                <a:gd name="T78" fmla="*/ 2147483647 w 1050"/>
                <a:gd name="T79" fmla="*/ 2147483647 h 1056"/>
                <a:gd name="T80" fmla="*/ 2147483647 w 1050"/>
                <a:gd name="T81" fmla="*/ 2147483647 h 1056"/>
                <a:gd name="T82" fmla="*/ 2147483647 w 1050"/>
                <a:gd name="T83" fmla="*/ 2147483647 h 1056"/>
                <a:gd name="T84" fmla="*/ 2147483647 w 1050"/>
                <a:gd name="T85" fmla="*/ 2147483647 h 1056"/>
                <a:gd name="T86" fmla="*/ 2147483647 w 1050"/>
                <a:gd name="T87" fmla="*/ 2147483647 h 1056"/>
                <a:gd name="T88" fmla="*/ 2147483647 w 1050"/>
                <a:gd name="T89" fmla="*/ 2147483647 h 1056"/>
                <a:gd name="T90" fmla="*/ 2147483647 w 1050"/>
                <a:gd name="T91" fmla="*/ 2147483647 h 1056"/>
                <a:gd name="T92" fmla="*/ 2147483647 w 1050"/>
                <a:gd name="T93" fmla="*/ 2147483647 h 1056"/>
                <a:gd name="T94" fmla="*/ 2147483647 w 1050"/>
                <a:gd name="T95" fmla="*/ 2147483647 h 1056"/>
                <a:gd name="T96" fmla="*/ 2147483647 w 1050"/>
                <a:gd name="T97" fmla="*/ 2147483647 h 1056"/>
                <a:gd name="T98" fmla="*/ 2147483647 w 1050"/>
                <a:gd name="T99" fmla="*/ 2147483647 h 1056"/>
                <a:gd name="T100" fmla="*/ 2147483647 w 1050"/>
                <a:gd name="T101" fmla="*/ 2147483647 h 1056"/>
                <a:gd name="T102" fmla="*/ 2147483647 w 1050"/>
                <a:gd name="T103" fmla="*/ 2147483647 h 1056"/>
                <a:gd name="T104" fmla="*/ 2147483647 w 1050"/>
                <a:gd name="T105" fmla="*/ 2147483647 h 1056"/>
                <a:gd name="T106" fmla="*/ 2147483647 w 1050"/>
                <a:gd name="T107" fmla="*/ 2147483647 h 1056"/>
                <a:gd name="T108" fmla="*/ 2147483647 w 1050"/>
                <a:gd name="T109" fmla="*/ 2147483647 h 1056"/>
                <a:gd name="T110" fmla="*/ 2147483647 w 1050"/>
                <a:gd name="T111" fmla="*/ 2147483647 h 1056"/>
                <a:gd name="T112" fmla="*/ 2147483647 w 1050"/>
                <a:gd name="T113" fmla="*/ 2147483647 h 1056"/>
                <a:gd name="T114" fmla="*/ 2147483647 w 1050"/>
                <a:gd name="T115" fmla="*/ 2147483647 h 1056"/>
                <a:gd name="T116" fmla="*/ 2147483647 w 1050"/>
                <a:gd name="T117" fmla="*/ 2147483647 h 1056"/>
                <a:gd name="T118" fmla="*/ 2147483647 w 1050"/>
                <a:gd name="T119" fmla="*/ 2147483647 h 1056"/>
                <a:gd name="T120" fmla="*/ 2147483647 w 1050"/>
                <a:gd name="T121" fmla="*/ 2147483647 h 1056"/>
                <a:gd name="T122" fmla="*/ 2147483647 w 1050"/>
                <a:gd name="T123" fmla="*/ 2147483647 h 105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050"/>
                <a:gd name="T187" fmla="*/ 0 h 1056"/>
                <a:gd name="T188" fmla="*/ 1050 w 1050"/>
                <a:gd name="T189" fmla="*/ 1056 h 105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050" h="1056">
                  <a:moveTo>
                    <a:pt x="1008" y="120"/>
                  </a:moveTo>
                  <a:lnTo>
                    <a:pt x="996" y="120"/>
                  </a:lnTo>
                  <a:lnTo>
                    <a:pt x="984" y="114"/>
                  </a:lnTo>
                  <a:lnTo>
                    <a:pt x="978" y="102"/>
                  </a:lnTo>
                  <a:lnTo>
                    <a:pt x="972" y="96"/>
                  </a:lnTo>
                  <a:lnTo>
                    <a:pt x="972" y="90"/>
                  </a:lnTo>
                  <a:lnTo>
                    <a:pt x="960" y="96"/>
                  </a:lnTo>
                  <a:lnTo>
                    <a:pt x="924" y="84"/>
                  </a:lnTo>
                  <a:lnTo>
                    <a:pt x="924" y="60"/>
                  </a:lnTo>
                  <a:lnTo>
                    <a:pt x="912" y="36"/>
                  </a:lnTo>
                  <a:lnTo>
                    <a:pt x="900" y="24"/>
                  </a:lnTo>
                  <a:lnTo>
                    <a:pt x="888" y="18"/>
                  </a:lnTo>
                  <a:lnTo>
                    <a:pt x="876" y="18"/>
                  </a:lnTo>
                  <a:lnTo>
                    <a:pt x="870" y="6"/>
                  </a:lnTo>
                  <a:lnTo>
                    <a:pt x="822" y="6"/>
                  </a:lnTo>
                  <a:lnTo>
                    <a:pt x="810" y="0"/>
                  </a:lnTo>
                  <a:lnTo>
                    <a:pt x="804" y="6"/>
                  </a:lnTo>
                  <a:lnTo>
                    <a:pt x="792" y="6"/>
                  </a:lnTo>
                  <a:lnTo>
                    <a:pt x="786" y="12"/>
                  </a:lnTo>
                  <a:lnTo>
                    <a:pt x="774" y="12"/>
                  </a:lnTo>
                  <a:lnTo>
                    <a:pt x="762" y="6"/>
                  </a:lnTo>
                  <a:lnTo>
                    <a:pt x="738" y="6"/>
                  </a:lnTo>
                  <a:lnTo>
                    <a:pt x="732" y="12"/>
                  </a:lnTo>
                  <a:lnTo>
                    <a:pt x="690" y="12"/>
                  </a:lnTo>
                  <a:lnTo>
                    <a:pt x="684" y="18"/>
                  </a:lnTo>
                  <a:lnTo>
                    <a:pt x="678" y="18"/>
                  </a:lnTo>
                  <a:lnTo>
                    <a:pt x="654" y="30"/>
                  </a:lnTo>
                  <a:lnTo>
                    <a:pt x="648" y="36"/>
                  </a:lnTo>
                  <a:lnTo>
                    <a:pt x="624" y="48"/>
                  </a:lnTo>
                  <a:lnTo>
                    <a:pt x="618" y="54"/>
                  </a:lnTo>
                  <a:lnTo>
                    <a:pt x="612" y="66"/>
                  </a:lnTo>
                  <a:lnTo>
                    <a:pt x="606" y="72"/>
                  </a:lnTo>
                  <a:lnTo>
                    <a:pt x="606" y="78"/>
                  </a:lnTo>
                  <a:lnTo>
                    <a:pt x="636" y="108"/>
                  </a:lnTo>
                  <a:lnTo>
                    <a:pt x="636" y="138"/>
                  </a:lnTo>
                  <a:lnTo>
                    <a:pt x="642" y="144"/>
                  </a:lnTo>
                  <a:lnTo>
                    <a:pt x="648" y="156"/>
                  </a:lnTo>
                  <a:lnTo>
                    <a:pt x="648" y="162"/>
                  </a:lnTo>
                  <a:lnTo>
                    <a:pt x="624" y="186"/>
                  </a:lnTo>
                  <a:lnTo>
                    <a:pt x="618" y="198"/>
                  </a:lnTo>
                  <a:lnTo>
                    <a:pt x="618" y="210"/>
                  </a:lnTo>
                  <a:lnTo>
                    <a:pt x="624" y="216"/>
                  </a:lnTo>
                  <a:lnTo>
                    <a:pt x="624" y="246"/>
                  </a:lnTo>
                  <a:lnTo>
                    <a:pt x="606" y="246"/>
                  </a:lnTo>
                  <a:lnTo>
                    <a:pt x="600" y="252"/>
                  </a:lnTo>
                  <a:lnTo>
                    <a:pt x="594" y="252"/>
                  </a:lnTo>
                  <a:lnTo>
                    <a:pt x="576" y="246"/>
                  </a:lnTo>
                  <a:lnTo>
                    <a:pt x="570" y="240"/>
                  </a:lnTo>
                  <a:lnTo>
                    <a:pt x="552" y="240"/>
                  </a:lnTo>
                  <a:lnTo>
                    <a:pt x="552" y="252"/>
                  </a:lnTo>
                  <a:lnTo>
                    <a:pt x="564" y="264"/>
                  </a:lnTo>
                  <a:lnTo>
                    <a:pt x="576" y="270"/>
                  </a:lnTo>
                  <a:lnTo>
                    <a:pt x="576" y="276"/>
                  </a:lnTo>
                  <a:lnTo>
                    <a:pt x="582" y="282"/>
                  </a:lnTo>
                  <a:lnTo>
                    <a:pt x="582" y="288"/>
                  </a:lnTo>
                  <a:lnTo>
                    <a:pt x="594" y="294"/>
                  </a:lnTo>
                  <a:lnTo>
                    <a:pt x="600" y="294"/>
                  </a:lnTo>
                  <a:lnTo>
                    <a:pt x="570" y="312"/>
                  </a:lnTo>
                  <a:lnTo>
                    <a:pt x="552" y="312"/>
                  </a:lnTo>
                  <a:lnTo>
                    <a:pt x="546" y="318"/>
                  </a:lnTo>
                  <a:lnTo>
                    <a:pt x="546" y="354"/>
                  </a:lnTo>
                  <a:lnTo>
                    <a:pt x="540" y="354"/>
                  </a:lnTo>
                  <a:lnTo>
                    <a:pt x="534" y="360"/>
                  </a:lnTo>
                  <a:lnTo>
                    <a:pt x="534" y="378"/>
                  </a:lnTo>
                  <a:lnTo>
                    <a:pt x="540" y="390"/>
                  </a:lnTo>
                  <a:lnTo>
                    <a:pt x="540" y="402"/>
                  </a:lnTo>
                  <a:lnTo>
                    <a:pt x="546" y="408"/>
                  </a:lnTo>
                  <a:lnTo>
                    <a:pt x="546" y="414"/>
                  </a:lnTo>
                  <a:lnTo>
                    <a:pt x="540" y="420"/>
                  </a:lnTo>
                  <a:lnTo>
                    <a:pt x="534" y="432"/>
                  </a:lnTo>
                  <a:lnTo>
                    <a:pt x="522" y="438"/>
                  </a:lnTo>
                  <a:lnTo>
                    <a:pt x="510" y="438"/>
                  </a:lnTo>
                  <a:lnTo>
                    <a:pt x="504" y="432"/>
                  </a:lnTo>
                  <a:lnTo>
                    <a:pt x="504" y="420"/>
                  </a:lnTo>
                  <a:lnTo>
                    <a:pt x="474" y="420"/>
                  </a:lnTo>
                  <a:lnTo>
                    <a:pt x="462" y="426"/>
                  </a:lnTo>
                  <a:lnTo>
                    <a:pt x="456" y="432"/>
                  </a:lnTo>
                  <a:lnTo>
                    <a:pt x="444" y="438"/>
                  </a:lnTo>
                  <a:lnTo>
                    <a:pt x="438" y="438"/>
                  </a:lnTo>
                  <a:lnTo>
                    <a:pt x="432" y="444"/>
                  </a:lnTo>
                  <a:lnTo>
                    <a:pt x="432" y="450"/>
                  </a:lnTo>
                  <a:lnTo>
                    <a:pt x="438" y="450"/>
                  </a:lnTo>
                  <a:lnTo>
                    <a:pt x="444" y="456"/>
                  </a:lnTo>
                  <a:lnTo>
                    <a:pt x="444" y="462"/>
                  </a:lnTo>
                  <a:lnTo>
                    <a:pt x="438" y="468"/>
                  </a:lnTo>
                  <a:lnTo>
                    <a:pt x="396" y="468"/>
                  </a:lnTo>
                  <a:lnTo>
                    <a:pt x="396" y="456"/>
                  </a:lnTo>
                  <a:lnTo>
                    <a:pt x="378" y="456"/>
                  </a:lnTo>
                  <a:lnTo>
                    <a:pt x="372" y="468"/>
                  </a:lnTo>
                  <a:lnTo>
                    <a:pt x="360" y="474"/>
                  </a:lnTo>
                  <a:lnTo>
                    <a:pt x="354" y="486"/>
                  </a:lnTo>
                  <a:lnTo>
                    <a:pt x="354" y="504"/>
                  </a:lnTo>
                  <a:lnTo>
                    <a:pt x="360" y="516"/>
                  </a:lnTo>
                  <a:lnTo>
                    <a:pt x="360" y="534"/>
                  </a:lnTo>
                  <a:lnTo>
                    <a:pt x="366" y="540"/>
                  </a:lnTo>
                  <a:lnTo>
                    <a:pt x="366" y="570"/>
                  </a:lnTo>
                  <a:lnTo>
                    <a:pt x="360" y="576"/>
                  </a:lnTo>
                  <a:lnTo>
                    <a:pt x="354" y="576"/>
                  </a:lnTo>
                  <a:lnTo>
                    <a:pt x="306" y="600"/>
                  </a:lnTo>
                  <a:lnTo>
                    <a:pt x="276" y="600"/>
                  </a:lnTo>
                  <a:lnTo>
                    <a:pt x="258" y="606"/>
                  </a:lnTo>
                  <a:lnTo>
                    <a:pt x="234" y="606"/>
                  </a:lnTo>
                  <a:lnTo>
                    <a:pt x="228" y="612"/>
                  </a:lnTo>
                  <a:lnTo>
                    <a:pt x="204" y="612"/>
                  </a:lnTo>
                  <a:lnTo>
                    <a:pt x="204" y="606"/>
                  </a:lnTo>
                  <a:lnTo>
                    <a:pt x="150" y="606"/>
                  </a:lnTo>
                  <a:lnTo>
                    <a:pt x="144" y="612"/>
                  </a:lnTo>
                  <a:lnTo>
                    <a:pt x="138" y="612"/>
                  </a:lnTo>
                  <a:lnTo>
                    <a:pt x="120" y="618"/>
                  </a:lnTo>
                  <a:lnTo>
                    <a:pt x="102" y="618"/>
                  </a:lnTo>
                  <a:lnTo>
                    <a:pt x="78" y="606"/>
                  </a:lnTo>
                  <a:lnTo>
                    <a:pt x="60" y="600"/>
                  </a:lnTo>
                  <a:lnTo>
                    <a:pt x="42" y="588"/>
                  </a:lnTo>
                  <a:lnTo>
                    <a:pt x="30" y="582"/>
                  </a:lnTo>
                  <a:lnTo>
                    <a:pt x="0" y="582"/>
                  </a:lnTo>
                  <a:lnTo>
                    <a:pt x="24" y="606"/>
                  </a:lnTo>
                  <a:lnTo>
                    <a:pt x="30" y="618"/>
                  </a:lnTo>
                  <a:lnTo>
                    <a:pt x="36" y="624"/>
                  </a:lnTo>
                  <a:lnTo>
                    <a:pt x="48" y="642"/>
                  </a:lnTo>
                  <a:lnTo>
                    <a:pt x="60" y="654"/>
                  </a:lnTo>
                  <a:lnTo>
                    <a:pt x="66" y="672"/>
                  </a:lnTo>
                  <a:lnTo>
                    <a:pt x="78" y="690"/>
                  </a:lnTo>
                  <a:lnTo>
                    <a:pt x="84" y="696"/>
                  </a:lnTo>
                  <a:lnTo>
                    <a:pt x="102" y="696"/>
                  </a:lnTo>
                  <a:lnTo>
                    <a:pt x="114" y="690"/>
                  </a:lnTo>
                  <a:lnTo>
                    <a:pt x="126" y="708"/>
                  </a:lnTo>
                  <a:lnTo>
                    <a:pt x="150" y="708"/>
                  </a:lnTo>
                  <a:lnTo>
                    <a:pt x="144" y="738"/>
                  </a:lnTo>
                  <a:lnTo>
                    <a:pt x="150" y="738"/>
                  </a:lnTo>
                  <a:lnTo>
                    <a:pt x="150" y="762"/>
                  </a:lnTo>
                  <a:lnTo>
                    <a:pt x="156" y="774"/>
                  </a:lnTo>
                  <a:lnTo>
                    <a:pt x="156" y="786"/>
                  </a:lnTo>
                  <a:lnTo>
                    <a:pt x="174" y="786"/>
                  </a:lnTo>
                  <a:lnTo>
                    <a:pt x="180" y="792"/>
                  </a:lnTo>
                  <a:lnTo>
                    <a:pt x="186" y="804"/>
                  </a:lnTo>
                  <a:lnTo>
                    <a:pt x="192" y="822"/>
                  </a:lnTo>
                  <a:lnTo>
                    <a:pt x="192" y="834"/>
                  </a:lnTo>
                  <a:lnTo>
                    <a:pt x="186" y="840"/>
                  </a:lnTo>
                  <a:lnTo>
                    <a:pt x="180" y="840"/>
                  </a:lnTo>
                  <a:lnTo>
                    <a:pt x="180" y="834"/>
                  </a:lnTo>
                  <a:lnTo>
                    <a:pt x="150" y="834"/>
                  </a:lnTo>
                  <a:lnTo>
                    <a:pt x="138" y="840"/>
                  </a:lnTo>
                  <a:lnTo>
                    <a:pt x="132" y="846"/>
                  </a:lnTo>
                  <a:lnTo>
                    <a:pt x="132" y="852"/>
                  </a:lnTo>
                  <a:lnTo>
                    <a:pt x="126" y="852"/>
                  </a:lnTo>
                  <a:lnTo>
                    <a:pt x="126" y="858"/>
                  </a:lnTo>
                  <a:lnTo>
                    <a:pt x="120" y="864"/>
                  </a:lnTo>
                  <a:lnTo>
                    <a:pt x="108" y="864"/>
                  </a:lnTo>
                  <a:lnTo>
                    <a:pt x="102" y="882"/>
                  </a:lnTo>
                  <a:lnTo>
                    <a:pt x="96" y="888"/>
                  </a:lnTo>
                  <a:lnTo>
                    <a:pt x="96" y="894"/>
                  </a:lnTo>
                  <a:lnTo>
                    <a:pt x="84" y="906"/>
                  </a:lnTo>
                  <a:lnTo>
                    <a:pt x="84" y="936"/>
                  </a:lnTo>
                  <a:lnTo>
                    <a:pt x="90" y="948"/>
                  </a:lnTo>
                  <a:lnTo>
                    <a:pt x="90" y="954"/>
                  </a:lnTo>
                  <a:lnTo>
                    <a:pt x="96" y="948"/>
                  </a:lnTo>
                  <a:lnTo>
                    <a:pt x="108" y="948"/>
                  </a:lnTo>
                  <a:lnTo>
                    <a:pt x="114" y="942"/>
                  </a:lnTo>
                  <a:lnTo>
                    <a:pt x="120" y="942"/>
                  </a:lnTo>
                  <a:lnTo>
                    <a:pt x="126" y="948"/>
                  </a:lnTo>
                  <a:lnTo>
                    <a:pt x="138" y="948"/>
                  </a:lnTo>
                  <a:lnTo>
                    <a:pt x="150" y="954"/>
                  </a:lnTo>
                  <a:lnTo>
                    <a:pt x="174" y="954"/>
                  </a:lnTo>
                  <a:lnTo>
                    <a:pt x="210" y="936"/>
                  </a:lnTo>
                  <a:lnTo>
                    <a:pt x="216" y="930"/>
                  </a:lnTo>
                  <a:lnTo>
                    <a:pt x="222" y="930"/>
                  </a:lnTo>
                  <a:lnTo>
                    <a:pt x="234" y="936"/>
                  </a:lnTo>
                  <a:lnTo>
                    <a:pt x="276" y="936"/>
                  </a:lnTo>
                  <a:lnTo>
                    <a:pt x="288" y="930"/>
                  </a:lnTo>
                  <a:lnTo>
                    <a:pt x="300" y="930"/>
                  </a:lnTo>
                  <a:lnTo>
                    <a:pt x="306" y="924"/>
                  </a:lnTo>
                  <a:lnTo>
                    <a:pt x="312" y="924"/>
                  </a:lnTo>
                  <a:lnTo>
                    <a:pt x="348" y="930"/>
                  </a:lnTo>
                  <a:lnTo>
                    <a:pt x="354" y="924"/>
                  </a:lnTo>
                  <a:lnTo>
                    <a:pt x="366" y="918"/>
                  </a:lnTo>
                  <a:lnTo>
                    <a:pt x="372" y="912"/>
                  </a:lnTo>
                  <a:lnTo>
                    <a:pt x="384" y="912"/>
                  </a:lnTo>
                  <a:lnTo>
                    <a:pt x="396" y="918"/>
                  </a:lnTo>
                  <a:lnTo>
                    <a:pt x="408" y="930"/>
                  </a:lnTo>
                  <a:lnTo>
                    <a:pt x="432" y="978"/>
                  </a:lnTo>
                  <a:lnTo>
                    <a:pt x="444" y="984"/>
                  </a:lnTo>
                  <a:lnTo>
                    <a:pt x="450" y="990"/>
                  </a:lnTo>
                  <a:lnTo>
                    <a:pt x="468" y="996"/>
                  </a:lnTo>
                  <a:lnTo>
                    <a:pt x="486" y="996"/>
                  </a:lnTo>
                  <a:lnTo>
                    <a:pt x="522" y="1008"/>
                  </a:lnTo>
                  <a:lnTo>
                    <a:pt x="540" y="1044"/>
                  </a:lnTo>
                  <a:lnTo>
                    <a:pt x="552" y="1056"/>
                  </a:lnTo>
                  <a:lnTo>
                    <a:pt x="570" y="1056"/>
                  </a:lnTo>
                  <a:lnTo>
                    <a:pt x="588" y="1050"/>
                  </a:lnTo>
                  <a:lnTo>
                    <a:pt x="582" y="1044"/>
                  </a:lnTo>
                  <a:lnTo>
                    <a:pt x="582" y="1032"/>
                  </a:lnTo>
                  <a:lnTo>
                    <a:pt x="594" y="1020"/>
                  </a:lnTo>
                  <a:lnTo>
                    <a:pt x="606" y="1020"/>
                  </a:lnTo>
                  <a:lnTo>
                    <a:pt x="618" y="1026"/>
                  </a:lnTo>
                  <a:lnTo>
                    <a:pt x="624" y="1032"/>
                  </a:lnTo>
                  <a:lnTo>
                    <a:pt x="648" y="1020"/>
                  </a:lnTo>
                  <a:lnTo>
                    <a:pt x="648" y="1026"/>
                  </a:lnTo>
                  <a:lnTo>
                    <a:pt x="654" y="1032"/>
                  </a:lnTo>
                  <a:lnTo>
                    <a:pt x="678" y="1032"/>
                  </a:lnTo>
                  <a:lnTo>
                    <a:pt x="690" y="1020"/>
                  </a:lnTo>
                  <a:lnTo>
                    <a:pt x="702" y="1014"/>
                  </a:lnTo>
                  <a:lnTo>
                    <a:pt x="708" y="1014"/>
                  </a:lnTo>
                  <a:lnTo>
                    <a:pt x="708" y="1026"/>
                  </a:lnTo>
                  <a:lnTo>
                    <a:pt x="714" y="1032"/>
                  </a:lnTo>
                  <a:lnTo>
                    <a:pt x="732" y="1032"/>
                  </a:lnTo>
                  <a:lnTo>
                    <a:pt x="738" y="1026"/>
                  </a:lnTo>
                  <a:lnTo>
                    <a:pt x="750" y="1020"/>
                  </a:lnTo>
                  <a:lnTo>
                    <a:pt x="750" y="996"/>
                  </a:lnTo>
                  <a:lnTo>
                    <a:pt x="744" y="990"/>
                  </a:lnTo>
                  <a:lnTo>
                    <a:pt x="738" y="978"/>
                  </a:lnTo>
                  <a:lnTo>
                    <a:pt x="714" y="936"/>
                  </a:lnTo>
                  <a:lnTo>
                    <a:pt x="714" y="912"/>
                  </a:lnTo>
                  <a:lnTo>
                    <a:pt x="690" y="912"/>
                  </a:lnTo>
                  <a:lnTo>
                    <a:pt x="678" y="900"/>
                  </a:lnTo>
                  <a:lnTo>
                    <a:pt x="672" y="888"/>
                  </a:lnTo>
                  <a:lnTo>
                    <a:pt x="666" y="882"/>
                  </a:lnTo>
                  <a:lnTo>
                    <a:pt x="672" y="852"/>
                  </a:lnTo>
                  <a:lnTo>
                    <a:pt x="672" y="834"/>
                  </a:lnTo>
                  <a:lnTo>
                    <a:pt x="642" y="840"/>
                  </a:lnTo>
                  <a:lnTo>
                    <a:pt x="636" y="840"/>
                  </a:lnTo>
                  <a:lnTo>
                    <a:pt x="624" y="834"/>
                  </a:lnTo>
                  <a:lnTo>
                    <a:pt x="618" y="828"/>
                  </a:lnTo>
                  <a:lnTo>
                    <a:pt x="618" y="804"/>
                  </a:lnTo>
                  <a:lnTo>
                    <a:pt x="624" y="792"/>
                  </a:lnTo>
                  <a:lnTo>
                    <a:pt x="636" y="780"/>
                  </a:lnTo>
                  <a:lnTo>
                    <a:pt x="642" y="768"/>
                  </a:lnTo>
                  <a:lnTo>
                    <a:pt x="648" y="762"/>
                  </a:lnTo>
                  <a:lnTo>
                    <a:pt x="654" y="750"/>
                  </a:lnTo>
                  <a:lnTo>
                    <a:pt x="654" y="744"/>
                  </a:lnTo>
                  <a:lnTo>
                    <a:pt x="666" y="732"/>
                  </a:lnTo>
                  <a:lnTo>
                    <a:pt x="678" y="726"/>
                  </a:lnTo>
                  <a:lnTo>
                    <a:pt x="684" y="726"/>
                  </a:lnTo>
                  <a:lnTo>
                    <a:pt x="690" y="732"/>
                  </a:lnTo>
                  <a:lnTo>
                    <a:pt x="690" y="744"/>
                  </a:lnTo>
                  <a:lnTo>
                    <a:pt x="696" y="750"/>
                  </a:lnTo>
                  <a:lnTo>
                    <a:pt x="702" y="750"/>
                  </a:lnTo>
                  <a:lnTo>
                    <a:pt x="726" y="738"/>
                  </a:lnTo>
                  <a:lnTo>
                    <a:pt x="732" y="732"/>
                  </a:lnTo>
                  <a:lnTo>
                    <a:pt x="738" y="738"/>
                  </a:lnTo>
                  <a:lnTo>
                    <a:pt x="756" y="738"/>
                  </a:lnTo>
                  <a:lnTo>
                    <a:pt x="762" y="732"/>
                  </a:lnTo>
                  <a:lnTo>
                    <a:pt x="768" y="720"/>
                  </a:lnTo>
                  <a:lnTo>
                    <a:pt x="774" y="714"/>
                  </a:lnTo>
                  <a:lnTo>
                    <a:pt x="774" y="708"/>
                  </a:lnTo>
                  <a:lnTo>
                    <a:pt x="792" y="696"/>
                  </a:lnTo>
                  <a:lnTo>
                    <a:pt x="792" y="678"/>
                  </a:lnTo>
                  <a:lnTo>
                    <a:pt x="798" y="672"/>
                  </a:lnTo>
                  <a:lnTo>
                    <a:pt x="798" y="666"/>
                  </a:lnTo>
                  <a:lnTo>
                    <a:pt x="804" y="660"/>
                  </a:lnTo>
                  <a:lnTo>
                    <a:pt x="828" y="648"/>
                  </a:lnTo>
                  <a:lnTo>
                    <a:pt x="840" y="636"/>
                  </a:lnTo>
                  <a:lnTo>
                    <a:pt x="846" y="618"/>
                  </a:lnTo>
                  <a:lnTo>
                    <a:pt x="846" y="606"/>
                  </a:lnTo>
                  <a:lnTo>
                    <a:pt x="852" y="588"/>
                  </a:lnTo>
                  <a:lnTo>
                    <a:pt x="852" y="576"/>
                  </a:lnTo>
                  <a:lnTo>
                    <a:pt x="858" y="570"/>
                  </a:lnTo>
                  <a:lnTo>
                    <a:pt x="870" y="564"/>
                  </a:lnTo>
                  <a:lnTo>
                    <a:pt x="876" y="558"/>
                  </a:lnTo>
                  <a:lnTo>
                    <a:pt x="888" y="558"/>
                  </a:lnTo>
                  <a:lnTo>
                    <a:pt x="870" y="534"/>
                  </a:lnTo>
                  <a:lnTo>
                    <a:pt x="894" y="498"/>
                  </a:lnTo>
                  <a:lnTo>
                    <a:pt x="924" y="480"/>
                  </a:lnTo>
                  <a:lnTo>
                    <a:pt x="924" y="474"/>
                  </a:lnTo>
                  <a:lnTo>
                    <a:pt x="912" y="462"/>
                  </a:lnTo>
                  <a:lnTo>
                    <a:pt x="906" y="450"/>
                  </a:lnTo>
                  <a:lnTo>
                    <a:pt x="906" y="414"/>
                  </a:lnTo>
                  <a:lnTo>
                    <a:pt x="912" y="408"/>
                  </a:lnTo>
                  <a:lnTo>
                    <a:pt x="924" y="408"/>
                  </a:lnTo>
                  <a:lnTo>
                    <a:pt x="948" y="396"/>
                  </a:lnTo>
                  <a:lnTo>
                    <a:pt x="954" y="390"/>
                  </a:lnTo>
                  <a:lnTo>
                    <a:pt x="954" y="384"/>
                  </a:lnTo>
                  <a:lnTo>
                    <a:pt x="948" y="378"/>
                  </a:lnTo>
                  <a:lnTo>
                    <a:pt x="936" y="372"/>
                  </a:lnTo>
                  <a:lnTo>
                    <a:pt x="900" y="372"/>
                  </a:lnTo>
                  <a:lnTo>
                    <a:pt x="894" y="336"/>
                  </a:lnTo>
                  <a:lnTo>
                    <a:pt x="876" y="336"/>
                  </a:lnTo>
                  <a:lnTo>
                    <a:pt x="864" y="318"/>
                  </a:lnTo>
                  <a:lnTo>
                    <a:pt x="846" y="318"/>
                  </a:lnTo>
                  <a:lnTo>
                    <a:pt x="846" y="306"/>
                  </a:lnTo>
                  <a:lnTo>
                    <a:pt x="852" y="294"/>
                  </a:lnTo>
                  <a:lnTo>
                    <a:pt x="852" y="288"/>
                  </a:lnTo>
                  <a:lnTo>
                    <a:pt x="846" y="288"/>
                  </a:lnTo>
                  <a:lnTo>
                    <a:pt x="834" y="276"/>
                  </a:lnTo>
                  <a:lnTo>
                    <a:pt x="834" y="270"/>
                  </a:lnTo>
                  <a:lnTo>
                    <a:pt x="840" y="264"/>
                  </a:lnTo>
                  <a:lnTo>
                    <a:pt x="846" y="252"/>
                  </a:lnTo>
                  <a:lnTo>
                    <a:pt x="852" y="246"/>
                  </a:lnTo>
                  <a:lnTo>
                    <a:pt x="822" y="240"/>
                  </a:lnTo>
                  <a:lnTo>
                    <a:pt x="828" y="228"/>
                  </a:lnTo>
                  <a:lnTo>
                    <a:pt x="804" y="210"/>
                  </a:lnTo>
                  <a:lnTo>
                    <a:pt x="804" y="204"/>
                  </a:lnTo>
                  <a:lnTo>
                    <a:pt x="810" y="192"/>
                  </a:lnTo>
                  <a:lnTo>
                    <a:pt x="834" y="180"/>
                  </a:lnTo>
                  <a:lnTo>
                    <a:pt x="876" y="180"/>
                  </a:lnTo>
                  <a:lnTo>
                    <a:pt x="894" y="186"/>
                  </a:lnTo>
                  <a:lnTo>
                    <a:pt x="912" y="186"/>
                  </a:lnTo>
                  <a:lnTo>
                    <a:pt x="918" y="192"/>
                  </a:lnTo>
                  <a:lnTo>
                    <a:pt x="918" y="204"/>
                  </a:lnTo>
                  <a:lnTo>
                    <a:pt x="930" y="204"/>
                  </a:lnTo>
                  <a:lnTo>
                    <a:pt x="942" y="198"/>
                  </a:lnTo>
                  <a:lnTo>
                    <a:pt x="948" y="192"/>
                  </a:lnTo>
                  <a:lnTo>
                    <a:pt x="960" y="186"/>
                  </a:lnTo>
                  <a:lnTo>
                    <a:pt x="966" y="180"/>
                  </a:lnTo>
                  <a:lnTo>
                    <a:pt x="972" y="186"/>
                  </a:lnTo>
                  <a:lnTo>
                    <a:pt x="978" y="180"/>
                  </a:lnTo>
                  <a:lnTo>
                    <a:pt x="1002" y="180"/>
                  </a:lnTo>
                  <a:lnTo>
                    <a:pt x="1002" y="162"/>
                  </a:lnTo>
                  <a:lnTo>
                    <a:pt x="1026" y="156"/>
                  </a:lnTo>
                  <a:lnTo>
                    <a:pt x="1050" y="120"/>
                  </a:lnTo>
                  <a:lnTo>
                    <a:pt x="1008" y="120"/>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37" name="Parcel Islands" descr="© INSCALE GmbH, 05.05.2010&#10;http://www.presentationload.com/">
              <a:extLst>
                <a:ext uri="{FF2B5EF4-FFF2-40B4-BE49-F238E27FC236}">
                  <a16:creationId xmlns:a16="http://schemas.microsoft.com/office/drawing/2014/main" id="{7596AB44-6922-4ACD-B7E2-284140E13CEA}"/>
                </a:ext>
              </a:extLst>
            </p:cNvPr>
            <p:cNvSpPr>
              <a:spLocks noEditPoints="1"/>
            </p:cNvSpPr>
            <p:nvPr/>
          </p:nvSpPr>
          <p:spPr bwMode="gray">
            <a:xfrm>
              <a:off x="9082510" y="3391727"/>
              <a:ext cx="41985" cy="27990"/>
            </a:xfrm>
            <a:custGeom>
              <a:avLst/>
              <a:gdLst>
                <a:gd name="T0" fmla="*/ 2147483647 w 96"/>
                <a:gd name="T1" fmla="*/ 2147483647 h 66"/>
                <a:gd name="T2" fmla="*/ 2147483647 w 96"/>
                <a:gd name="T3" fmla="*/ 2147483647 h 66"/>
                <a:gd name="T4" fmla="*/ 0 w 96"/>
                <a:gd name="T5" fmla="*/ 2147483647 h 66"/>
                <a:gd name="T6" fmla="*/ 0 w 96"/>
                <a:gd name="T7" fmla="*/ 2147483647 h 66"/>
                <a:gd name="T8" fmla="*/ 2147483647 w 96"/>
                <a:gd name="T9" fmla="*/ 2147483647 h 66"/>
                <a:gd name="T10" fmla="*/ 2147483647 w 96"/>
                <a:gd name="T11" fmla="*/ 2147483647 h 66"/>
                <a:gd name="T12" fmla="*/ 2147483647 w 96"/>
                <a:gd name="T13" fmla="*/ 2147483647 h 66"/>
                <a:gd name="T14" fmla="*/ 2147483647 w 96"/>
                <a:gd name="T15" fmla="*/ 2147483647 h 66"/>
                <a:gd name="T16" fmla="*/ 2147483647 w 96"/>
                <a:gd name="T17" fmla="*/ 2147483647 h 66"/>
                <a:gd name="T18" fmla="*/ 2147483647 w 96"/>
                <a:gd name="T19" fmla="*/ 0 h 66"/>
                <a:gd name="T20" fmla="*/ 2147483647 w 96"/>
                <a:gd name="T21" fmla="*/ 2147483647 h 66"/>
                <a:gd name="T22" fmla="*/ 2147483647 w 96"/>
                <a:gd name="T23" fmla="*/ 2147483647 h 66"/>
                <a:gd name="T24" fmla="*/ 2147483647 w 96"/>
                <a:gd name="T25" fmla="*/ 2147483647 h 66"/>
                <a:gd name="T26" fmla="*/ 2147483647 w 96"/>
                <a:gd name="T27" fmla="*/ 2147483647 h 66"/>
                <a:gd name="T28" fmla="*/ 2147483647 w 96"/>
                <a:gd name="T29" fmla="*/ 0 h 66"/>
                <a:gd name="T30" fmla="*/ 2147483647 w 96"/>
                <a:gd name="T31" fmla="*/ 0 h 66"/>
                <a:gd name="T32" fmla="*/ 2147483647 w 96"/>
                <a:gd name="T33" fmla="*/ 2147483647 h 66"/>
                <a:gd name="T34" fmla="*/ 2147483647 w 96"/>
                <a:gd name="T35" fmla="*/ 2147483647 h 66"/>
                <a:gd name="T36" fmla="*/ 2147483647 w 96"/>
                <a:gd name="T37" fmla="*/ 2147483647 h 66"/>
                <a:gd name="T38" fmla="*/ 2147483647 w 96"/>
                <a:gd name="T39" fmla="*/ 2147483647 h 66"/>
                <a:gd name="T40" fmla="*/ 2147483647 w 96"/>
                <a:gd name="T41" fmla="*/ 2147483647 h 66"/>
                <a:gd name="T42" fmla="*/ 2147483647 w 96"/>
                <a:gd name="T43" fmla="*/ 2147483647 h 66"/>
                <a:gd name="T44" fmla="*/ 2147483647 w 96"/>
                <a:gd name="T45" fmla="*/ 2147483647 h 6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96"/>
                <a:gd name="T70" fmla="*/ 0 h 66"/>
                <a:gd name="T71" fmla="*/ 96 w 96"/>
                <a:gd name="T72" fmla="*/ 66 h 6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96" h="66">
                  <a:moveTo>
                    <a:pt x="12" y="42"/>
                  </a:moveTo>
                  <a:lnTo>
                    <a:pt x="6" y="42"/>
                  </a:lnTo>
                  <a:lnTo>
                    <a:pt x="0" y="48"/>
                  </a:lnTo>
                  <a:lnTo>
                    <a:pt x="0" y="60"/>
                  </a:lnTo>
                  <a:lnTo>
                    <a:pt x="6" y="66"/>
                  </a:lnTo>
                  <a:lnTo>
                    <a:pt x="12" y="66"/>
                  </a:lnTo>
                  <a:lnTo>
                    <a:pt x="24" y="54"/>
                  </a:lnTo>
                  <a:lnTo>
                    <a:pt x="24" y="42"/>
                  </a:lnTo>
                  <a:lnTo>
                    <a:pt x="12" y="42"/>
                  </a:lnTo>
                  <a:close/>
                  <a:moveTo>
                    <a:pt x="42" y="0"/>
                  </a:moveTo>
                  <a:lnTo>
                    <a:pt x="42" y="18"/>
                  </a:lnTo>
                  <a:lnTo>
                    <a:pt x="54" y="30"/>
                  </a:lnTo>
                  <a:lnTo>
                    <a:pt x="60" y="30"/>
                  </a:lnTo>
                  <a:lnTo>
                    <a:pt x="72" y="24"/>
                  </a:lnTo>
                  <a:lnTo>
                    <a:pt x="48" y="0"/>
                  </a:lnTo>
                  <a:lnTo>
                    <a:pt x="42" y="0"/>
                  </a:lnTo>
                  <a:close/>
                  <a:moveTo>
                    <a:pt x="96" y="36"/>
                  </a:moveTo>
                  <a:lnTo>
                    <a:pt x="78" y="36"/>
                  </a:lnTo>
                  <a:lnTo>
                    <a:pt x="72" y="42"/>
                  </a:lnTo>
                  <a:lnTo>
                    <a:pt x="72" y="54"/>
                  </a:lnTo>
                  <a:lnTo>
                    <a:pt x="84" y="60"/>
                  </a:lnTo>
                  <a:lnTo>
                    <a:pt x="96" y="48"/>
                  </a:lnTo>
                  <a:lnTo>
                    <a:pt x="96" y="36"/>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38" name="Oman" descr="© INSCALE GmbH, 05.05.2010&#10;http://www.presentationload.com/">
              <a:extLst>
                <a:ext uri="{FF2B5EF4-FFF2-40B4-BE49-F238E27FC236}">
                  <a16:creationId xmlns:a16="http://schemas.microsoft.com/office/drawing/2014/main" id="{0B3AEDAE-2A07-480D-A035-90EB1C0B1934}"/>
                </a:ext>
              </a:extLst>
            </p:cNvPr>
            <p:cNvSpPr>
              <a:spLocks/>
            </p:cNvSpPr>
            <p:nvPr/>
          </p:nvSpPr>
          <p:spPr bwMode="gray">
            <a:xfrm>
              <a:off x="7214190" y="3111829"/>
              <a:ext cx="241412" cy="300890"/>
            </a:xfrm>
            <a:custGeom>
              <a:avLst/>
              <a:gdLst>
                <a:gd name="T0" fmla="*/ 2147483647 w 540"/>
                <a:gd name="T1" fmla="*/ 2147483647 h 672"/>
                <a:gd name="T2" fmla="*/ 2147483647 w 540"/>
                <a:gd name="T3" fmla="*/ 2147483647 h 672"/>
                <a:gd name="T4" fmla="*/ 2147483647 w 540"/>
                <a:gd name="T5" fmla="*/ 2147483647 h 672"/>
                <a:gd name="T6" fmla="*/ 2147483647 w 540"/>
                <a:gd name="T7" fmla="*/ 2147483647 h 672"/>
                <a:gd name="T8" fmla="*/ 2147483647 w 540"/>
                <a:gd name="T9" fmla="*/ 2147483647 h 672"/>
                <a:gd name="T10" fmla="*/ 2147483647 w 540"/>
                <a:gd name="T11" fmla="*/ 2147483647 h 672"/>
                <a:gd name="T12" fmla="*/ 2147483647 w 540"/>
                <a:gd name="T13" fmla="*/ 2147483647 h 672"/>
                <a:gd name="T14" fmla="*/ 2147483647 w 540"/>
                <a:gd name="T15" fmla="*/ 2147483647 h 672"/>
                <a:gd name="T16" fmla="*/ 2147483647 w 540"/>
                <a:gd name="T17" fmla="*/ 2147483647 h 672"/>
                <a:gd name="T18" fmla="*/ 2147483647 w 540"/>
                <a:gd name="T19" fmla="*/ 2147483647 h 672"/>
                <a:gd name="T20" fmla="*/ 2147483647 w 540"/>
                <a:gd name="T21" fmla="*/ 2147483647 h 672"/>
                <a:gd name="T22" fmla="*/ 2147483647 w 540"/>
                <a:gd name="T23" fmla="*/ 2147483647 h 672"/>
                <a:gd name="T24" fmla="*/ 2147483647 w 540"/>
                <a:gd name="T25" fmla="*/ 2147483647 h 672"/>
                <a:gd name="T26" fmla="*/ 2147483647 w 540"/>
                <a:gd name="T27" fmla="*/ 2147483647 h 672"/>
                <a:gd name="T28" fmla="*/ 2147483647 w 540"/>
                <a:gd name="T29" fmla="*/ 2147483647 h 672"/>
                <a:gd name="T30" fmla="*/ 2147483647 w 540"/>
                <a:gd name="T31" fmla="*/ 2147483647 h 672"/>
                <a:gd name="T32" fmla="*/ 2147483647 w 540"/>
                <a:gd name="T33" fmla="*/ 2147483647 h 672"/>
                <a:gd name="T34" fmla="*/ 2147483647 w 540"/>
                <a:gd name="T35" fmla="*/ 2147483647 h 672"/>
                <a:gd name="T36" fmla="*/ 2147483647 w 540"/>
                <a:gd name="T37" fmla="*/ 2147483647 h 672"/>
                <a:gd name="T38" fmla="*/ 2147483647 w 540"/>
                <a:gd name="T39" fmla="*/ 2147483647 h 672"/>
                <a:gd name="T40" fmla="*/ 2147483647 w 540"/>
                <a:gd name="T41" fmla="*/ 2147483647 h 672"/>
                <a:gd name="T42" fmla="*/ 2147483647 w 540"/>
                <a:gd name="T43" fmla="*/ 2147483647 h 672"/>
                <a:gd name="T44" fmla="*/ 2147483647 w 540"/>
                <a:gd name="T45" fmla="*/ 2147483647 h 672"/>
                <a:gd name="T46" fmla="*/ 2147483647 w 540"/>
                <a:gd name="T47" fmla="*/ 2147483647 h 672"/>
                <a:gd name="T48" fmla="*/ 2147483647 w 540"/>
                <a:gd name="T49" fmla="*/ 2147483647 h 672"/>
                <a:gd name="T50" fmla="*/ 2147483647 w 540"/>
                <a:gd name="T51" fmla="*/ 0 h 672"/>
                <a:gd name="T52" fmla="*/ 2147483647 w 540"/>
                <a:gd name="T53" fmla="*/ 2147483647 h 672"/>
                <a:gd name="T54" fmla="*/ 2147483647 w 540"/>
                <a:gd name="T55" fmla="*/ 2147483647 h 672"/>
                <a:gd name="T56" fmla="*/ 2147483647 w 540"/>
                <a:gd name="T57" fmla="*/ 2147483647 h 672"/>
                <a:gd name="T58" fmla="*/ 2147483647 w 540"/>
                <a:gd name="T59" fmla="*/ 2147483647 h 672"/>
                <a:gd name="T60" fmla="*/ 2147483647 w 540"/>
                <a:gd name="T61" fmla="*/ 2147483647 h 672"/>
                <a:gd name="T62" fmla="*/ 2147483647 w 540"/>
                <a:gd name="T63" fmla="*/ 2147483647 h 672"/>
                <a:gd name="T64" fmla="*/ 2147483647 w 540"/>
                <a:gd name="T65" fmla="*/ 2147483647 h 672"/>
                <a:gd name="T66" fmla="*/ 2147483647 w 540"/>
                <a:gd name="T67" fmla="*/ 2147483647 h 672"/>
                <a:gd name="T68" fmla="*/ 2147483647 w 540"/>
                <a:gd name="T69" fmla="*/ 2147483647 h 672"/>
                <a:gd name="T70" fmla="*/ 2147483647 w 540"/>
                <a:gd name="T71" fmla="*/ 2147483647 h 672"/>
                <a:gd name="T72" fmla="*/ 2147483647 w 540"/>
                <a:gd name="T73" fmla="*/ 2147483647 h 672"/>
                <a:gd name="T74" fmla="*/ 2147483647 w 540"/>
                <a:gd name="T75" fmla="*/ 2147483647 h 672"/>
                <a:gd name="T76" fmla="*/ 2147483647 w 540"/>
                <a:gd name="T77" fmla="*/ 2147483647 h 672"/>
                <a:gd name="T78" fmla="*/ 2147483647 w 540"/>
                <a:gd name="T79" fmla="*/ 2147483647 h 672"/>
                <a:gd name="T80" fmla="*/ 2147483647 w 540"/>
                <a:gd name="T81" fmla="*/ 2147483647 h 672"/>
                <a:gd name="T82" fmla="*/ 2147483647 w 540"/>
                <a:gd name="T83" fmla="*/ 2147483647 h 672"/>
                <a:gd name="T84" fmla="*/ 2147483647 w 540"/>
                <a:gd name="T85" fmla="*/ 2147483647 h 672"/>
                <a:gd name="T86" fmla="*/ 2147483647 w 540"/>
                <a:gd name="T87" fmla="*/ 2147483647 h 67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540"/>
                <a:gd name="T133" fmla="*/ 0 h 672"/>
                <a:gd name="T134" fmla="*/ 540 w 540"/>
                <a:gd name="T135" fmla="*/ 672 h 67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540" h="672">
                  <a:moveTo>
                    <a:pt x="258" y="564"/>
                  </a:moveTo>
                  <a:lnTo>
                    <a:pt x="276" y="564"/>
                  </a:lnTo>
                  <a:lnTo>
                    <a:pt x="288" y="558"/>
                  </a:lnTo>
                  <a:lnTo>
                    <a:pt x="306" y="552"/>
                  </a:lnTo>
                  <a:lnTo>
                    <a:pt x="330" y="540"/>
                  </a:lnTo>
                  <a:lnTo>
                    <a:pt x="336" y="528"/>
                  </a:lnTo>
                  <a:lnTo>
                    <a:pt x="342" y="510"/>
                  </a:lnTo>
                  <a:lnTo>
                    <a:pt x="342" y="498"/>
                  </a:lnTo>
                  <a:lnTo>
                    <a:pt x="348" y="498"/>
                  </a:lnTo>
                  <a:lnTo>
                    <a:pt x="354" y="492"/>
                  </a:lnTo>
                  <a:lnTo>
                    <a:pt x="366" y="486"/>
                  </a:lnTo>
                  <a:lnTo>
                    <a:pt x="384" y="480"/>
                  </a:lnTo>
                  <a:lnTo>
                    <a:pt x="408" y="456"/>
                  </a:lnTo>
                  <a:lnTo>
                    <a:pt x="414" y="444"/>
                  </a:lnTo>
                  <a:lnTo>
                    <a:pt x="414" y="426"/>
                  </a:lnTo>
                  <a:lnTo>
                    <a:pt x="420" y="408"/>
                  </a:lnTo>
                  <a:lnTo>
                    <a:pt x="420" y="378"/>
                  </a:lnTo>
                  <a:lnTo>
                    <a:pt x="426" y="372"/>
                  </a:lnTo>
                  <a:lnTo>
                    <a:pt x="432" y="372"/>
                  </a:lnTo>
                  <a:lnTo>
                    <a:pt x="444" y="378"/>
                  </a:lnTo>
                  <a:lnTo>
                    <a:pt x="450" y="384"/>
                  </a:lnTo>
                  <a:lnTo>
                    <a:pt x="462" y="384"/>
                  </a:lnTo>
                  <a:lnTo>
                    <a:pt x="468" y="378"/>
                  </a:lnTo>
                  <a:lnTo>
                    <a:pt x="480" y="354"/>
                  </a:lnTo>
                  <a:lnTo>
                    <a:pt x="480" y="330"/>
                  </a:lnTo>
                  <a:lnTo>
                    <a:pt x="534" y="276"/>
                  </a:lnTo>
                  <a:lnTo>
                    <a:pt x="534" y="264"/>
                  </a:lnTo>
                  <a:lnTo>
                    <a:pt x="540" y="252"/>
                  </a:lnTo>
                  <a:lnTo>
                    <a:pt x="540" y="204"/>
                  </a:lnTo>
                  <a:lnTo>
                    <a:pt x="528" y="192"/>
                  </a:lnTo>
                  <a:lnTo>
                    <a:pt x="510" y="192"/>
                  </a:lnTo>
                  <a:lnTo>
                    <a:pt x="510" y="186"/>
                  </a:lnTo>
                  <a:lnTo>
                    <a:pt x="492" y="168"/>
                  </a:lnTo>
                  <a:lnTo>
                    <a:pt x="486" y="150"/>
                  </a:lnTo>
                  <a:lnTo>
                    <a:pt x="462" y="126"/>
                  </a:lnTo>
                  <a:lnTo>
                    <a:pt x="456" y="114"/>
                  </a:lnTo>
                  <a:lnTo>
                    <a:pt x="432" y="96"/>
                  </a:lnTo>
                  <a:lnTo>
                    <a:pt x="396" y="84"/>
                  </a:lnTo>
                  <a:lnTo>
                    <a:pt x="366" y="78"/>
                  </a:lnTo>
                  <a:lnTo>
                    <a:pt x="348" y="78"/>
                  </a:lnTo>
                  <a:lnTo>
                    <a:pt x="342" y="72"/>
                  </a:lnTo>
                  <a:lnTo>
                    <a:pt x="330" y="72"/>
                  </a:lnTo>
                  <a:lnTo>
                    <a:pt x="318" y="60"/>
                  </a:lnTo>
                  <a:lnTo>
                    <a:pt x="294" y="48"/>
                  </a:lnTo>
                  <a:lnTo>
                    <a:pt x="288" y="36"/>
                  </a:lnTo>
                  <a:lnTo>
                    <a:pt x="288" y="30"/>
                  </a:lnTo>
                  <a:lnTo>
                    <a:pt x="282" y="18"/>
                  </a:lnTo>
                  <a:lnTo>
                    <a:pt x="276" y="12"/>
                  </a:lnTo>
                  <a:lnTo>
                    <a:pt x="252" y="18"/>
                  </a:lnTo>
                  <a:lnTo>
                    <a:pt x="246" y="6"/>
                  </a:lnTo>
                  <a:lnTo>
                    <a:pt x="246" y="0"/>
                  </a:lnTo>
                  <a:lnTo>
                    <a:pt x="240" y="0"/>
                  </a:lnTo>
                  <a:lnTo>
                    <a:pt x="234" y="6"/>
                  </a:lnTo>
                  <a:lnTo>
                    <a:pt x="234" y="12"/>
                  </a:lnTo>
                  <a:lnTo>
                    <a:pt x="228" y="24"/>
                  </a:lnTo>
                  <a:lnTo>
                    <a:pt x="228" y="54"/>
                  </a:lnTo>
                  <a:lnTo>
                    <a:pt x="246" y="72"/>
                  </a:lnTo>
                  <a:lnTo>
                    <a:pt x="246" y="78"/>
                  </a:lnTo>
                  <a:lnTo>
                    <a:pt x="240" y="78"/>
                  </a:lnTo>
                  <a:lnTo>
                    <a:pt x="240" y="72"/>
                  </a:lnTo>
                  <a:lnTo>
                    <a:pt x="228" y="72"/>
                  </a:lnTo>
                  <a:lnTo>
                    <a:pt x="228" y="78"/>
                  </a:lnTo>
                  <a:lnTo>
                    <a:pt x="222" y="84"/>
                  </a:lnTo>
                  <a:lnTo>
                    <a:pt x="222" y="96"/>
                  </a:lnTo>
                  <a:lnTo>
                    <a:pt x="216" y="108"/>
                  </a:lnTo>
                  <a:lnTo>
                    <a:pt x="216" y="120"/>
                  </a:lnTo>
                  <a:lnTo>
                    <a:pt x="210" y="132"/>
                  </a:lnTo>
                  <a:lnTo>
                    <a:pt x="204" y="138"/>
                  </a:lnTo>
                  <a:lnTo>
                    <a:pt x="198" y="150"/>
                  </a:lnTo>
                  <a:lnTo>
                    <a:pt x="192" y="156"/>
                  </a:lnTo>
                  <a:lnTo>
                    <a:pt x="192" y="168"/>
                  </a:lnTo>
                  <a:lnTo>
                    <a:pt x="210" y="204"/>
                  </a:lnTo>
                  <a:lnTo>
                    <a:pt x="216" y="210"/>
                  </a:lnTo>
                  <a:lnTo>
                    <a:pt x="216" y="222"/>
                  </a:lnTo>
                  <a:lnTo>
                    <a:pt x="222" y="228"/>
                  </a:lnTo>
                  <a:lnTo>
                    <a:pt x="234" y="234"/>
                  </a:lnTo>
                  <a:lnTo>
                    <a:pt x="240" y="240"/>
                  </a:lnTo>
                  <a:lnTo>
                    <a:pt x="204" y="414"/>
                  </a:lnTo>
                  <a:lnTo>
                    <a:pt x="0" y="486"/>
                  </a:lnTo>
                  <a:lnTo>
                    <a:pt x="84" y="672"/>
                  </a:lnTo>
                  <a:lnTo>
                    <a:pt x="114" y="660"/>
                  </a:lnTo>
                  <a:lnTo>
                    <a:pt x="198" y="636"/>
                  </a:lnTo>
                  <a:lnTo>
                    <a:pt x="228" y="624"/>
                  </a:lnTo>
                  <a:lnTo>
                    <a:pt x="246" y="618"/>
                  </a:lnTo>
                  <a:lnTo>
                    <a:pt x="252" y="606"/>
                  </a:lnTo>
                  <a:lnTo>
                    <a:pt x="252" y="594"/>
                  </a:lnTo>
                  <a:lnTo>
                    <a:pt x="258" y="582"/>
                  </a:lnTo>
                  <a:lnTo>
                    <a:pt x="258" y="564"/>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39" name="Norway" descr="© INSCALE GmbH, 05.05.2010&#10;http://www.presentationload.com/">
              <a:extLst>
                <a:ext uri="{FF2B5EF4-FFF2-40B4-BE49-F238E27FC236}">
                  <a16:creationId xmlns:a16="http://schemas.microsoft.com/office/drawing/2014/main" id="{DCDD0CD3-6C23-4074-AC62-3B89977FB2F0}"/>
                </a:ext>
              </a:extLst>
            </p:cNvPr>
            <p:cNvSpPr>
              <a:spLocks noEditPoints="1"/>
            </p:cNvSpPr>
            <p:nvPr/>
          </p:nvSpPr>
          <p:spPr bwMode="gray">
            <a:xfrm>
              <a:off x="5772715" y="1273249"/>
              <a:ext cx="608778" cy="670007"/>
            </a:xfrm>
            <a:custGeom>
              <a:avLst/>
              <a:gdLst>
                <a:gd name="T0" fmla="*/ 2147483647 w 1362"/>
                <a:gd name="T1" fmla="*/ 2147483647 h 1500"/>
                <a:gd name="T2" fmla="*/ 2147483647 w 1362"/>
                <a:gd name="T3" fmla="*/ 2147483647 h 1500"/>
                <a:gd name="T4" fmla="*/ 2147483647 w 1362"/>
                <a:gd name="T5" fmla="*/ 2147483647 h 1500"/>
                <a:gd name="T6" fmla="*/ 2147483647 w 1362"/>
                <a:gd name="T7" fmla="*/ 2147483647 h 1500"/>
                <a:gd name="T8" fmla="*/ 2147483647 w 1362"/>
                <a:gd name="T9" fmla="*/ 0 h 1500"/>
                <a:gd name="T10" fmla="*/ 2147483647 w 1362"/>
                <a:gd name="T11" fmla="*/ 2147483647 h 1500"/>
                <a:gd name="T12" fmla="*/ 2147483647 w 1362"/>
                <a:gd name="T13" fmla="*/ 2147483647 h 1500"/>
                <a:gd name="T14" fmla="*/ 2147483647 w 1362"/>
                <a:gd name="T15" fmla="*/ 2147483647 h 1500"/>
                <a:gd name="T16" fmla="*/ 2147483647 w 1362"/>
                <a:gd name="T17" fmla="*/ 2147483647 h 1500"/>
                <a:gd name="T18" fmla="*/ 2147483647 w 1362"/>
                <a:gd name="T19" fmla="*/ 2147483647 h 1500"/>
                <a:gd name="T20" fmla="*/ 2147483647 w 1362"/>
                <a:gd name="T21" fmla="*/ 2147483647 h 1500"/>
                <a:gd name="T22" fmla="*/ 2147483647 w 1362"/>
                <a:gd name="T23" fmla="*/ 2147483647 h 1500"/>
                <a:gd name="T24" fmla="*/ 2147483647 w 1362"/>
                <a:gd name="T25" fmla="*/ 2147483647 h 1500"/>
                <a:gd name="T26" fmla="*/ 2147483647 w 1362"/>
                <a:gd name="T27" fmla="*/ 2147483647 h 1500"/>
                <a:gd name="T28" fmla="*/ 2147483647 w 1362"/>
                <a:gd name="T29" fmla="*/ 2147483647 h 1500"/>
                <a:gd name="T30" fmla="*/ 2147483647 w 1362"/>
                <a:gd name="T31" fmla="*/ 2147483647 h 1500"/>
                <a:gd name="T32" fmla="*/ 2147483647 w 1362"/>
                <a:gd name="T33" fmla="*/ 2147483647 h 1500"/>
                <a:gd name="T34" fmla="*/ 2147483647 w 1362"/>
                <a:gd name="T35" fmla="*/ 2147483647 h 1500"/>
                <a:gd name="T36" fmla="*/ 2147483647 w 1362"/>
                <a:gd name="T37" fmla="*/ 2147483647 h 1500"/>
                <a:gd name="T38" fmla="*/ 2147483647 w 1362"/>
                <a:gd name="T39" fmla="*/ 2147483647 h 1500"/>
                <a:gd name="T40" fmla="*/ 2147483647 w 1362"/>
                <a:gd name="T41" fmla="*/ 2147483647 h 1500"/>
                <a:gd name="T42" fmla="*/ 2147483647 w 1362"/>
                <a:gd name="T43" fmla="*/ 2147483647 h 1500"/>
                <a:gd name="T44" fmla="*/ 2147483647 w 1362"/>
                <a:gd name="T45" fmla="*/ 2147483647 h 1500"/>
                <a:gd name="T46" fmla="*/ 2147483647 w 1362"/>
                <a:gd name="T47" fmla="*/ 2147483647 h 1500"/>
                <a:gd name="T48" fmla="*/ 2147483647 w 1362"/>
                <a:gd name="T49" fmla="*/ 2147483647 h 1500"/>
                <a:gd name="T50" fmla="*/ 2147483647 w 1362"/>
                <a:gd name="T51" fmla="*/ 2147483647 h 1500"/>
                <a:gd name="T52" fmla="*/ 2147483647 w 1362"/>
                <a:gd name="T53" fmla="*/ 2147483647 h 1500"/>
                <a:gd name="T54" fmla="*/ 2147483647 w 1362"/>
                <a:gd name="T55" fmla="*/ 2147483647 h 1500"/>
                <a:gd name="T56" fmla="*/ 2147483647 w 1362"/>
                <a:gd name="T57" fmla="*/ 2147483647 h 1500"/>
                <a:gd name="T58" fmla="*/ 2147483647 w 1362"/>
                <a:gd name="T59" fmla="*/ 2147483647 h 1500"/>
                <a:gd name="T60" fmla="*/ 2147483647 w 1362"/>
                <a:gd name="T61" fmla="*/ 2147483647 h 1500"/>
                <a:gd name="T62" fmla="*/ 2147483647 w 1362"/>
                <a:gd name="T63" fmla="*/ 2147483647 h 1500"/>
                <a:gd name="T64" fmla="*/ 2147483647 w 1362"/>
                <a:gd name="T65" fmla="*/ 2147483647 h 1500"/>
                <a:gd name="T66" fmla="*/ 2147483647 w 1362"/>
                <a:gd name="T67" fmla="*/ 2147483647 h 1500"/>
                <a:gd name="T68" fmla="*/ 2147483647 w 1362"/>
                <a:gd name="T69" fmla="*/ 2147483647 h 1500"/>
                <a:gd name="T70" fmla="*/ 2147483647 w 1362"/>
                <a:gd name="T71" fmla="*/ 2147483647 h 1500"/>
                <a:gd name="T72" fmla="*/ 2147483647 w 1362"/>
                <a:gd name="T73" fmla="*/ 2147483647 h 1500"/>
                <a:gd name="T74" fmla="*/ 2147483647 w 1362"/>
                <a:gd name="T75" fmla="*/ 2147483647 h 1500"/>
                <a:gd name="T76" fmla="*/ 2147483647 w 1362"/>
                <a:gd name="T77" fmla="*/ 2147483647 h 1500"/>
                <a:gd name="T78" fmla="*/ 2147483647 w 1362"/>
                <a:gd name="T79" fmla="*/ 2147483647 h 1500"/>
                <a:gd name="T80" fmla="*/ 2147483647 w 1362"/>
                <a:gd name="T81" fmla="*/ 2147483647 h 1500"/>
                <a:gd name="T82" fmla="*/ 2147483647 w 1362"/>
                <a:gd name="T83" fmla="*/ 2147483647 h 1500"/>
                <a:gd name="T84" fmla="*/ 2147483647 w 1362"/>
                <a:gd name="T85" fmla="*/ 2147483647 h 1500"/>
                <a:gd name="T86" fmla="*/ 2147483647 w 1362"/>
                <a:gd name="T87" fmla="*/ 2147483647 h 1500"/>
                <a:gd name="T88" fmla="*/ 2147483647 w 1362"/>
                <a:gd name="T89" fmla="*/ 2147483647 h 1500"/>
                <a:gd name="T90" fmla="*/ 2147483647 w 1362"/>
                <a:gd name="T91" fmla="*/ 2147483647 h 1500"/>
                <a:gd name="T92" fmla="*/ 2147483647 w 1362"/>
                <a:gd name="T93" fmla="*/ 2147483647 h 1500"/>
                <a:gd name="T94" fmla="*/ 2147483647 w 1362"/>
                <a:gd name="T95" fmla="*/ 2147483647 h 1500"/>
                <a:gd name="T96" fmla="*/ 2147483647 w 1362"/>
                <a:gd name="T97" fmla="*/ 2147483647 h 1500"/>
                <a:gd name="T98" fmla="*/ 2147483647 w 1362"/>
                <a:gd name="T99" fmla="*/ 2147483647 h 1500"/>
                <a:gd name="T100" fmla="*/ 2147483647 w 1362"/>
                <a:gd name="T101" fmla="*/ 2147483647 h 1500"/>
                <a:gd name="T102" fmla="*/ 2147483647 w 1362"/>
                <a:gd name="T103" fmla="*/ 2147483647 h 1500"/>
                <a:gd name="T104" fmla="*/ 2147483647 w 1362"/>
                <a:gd name="T105" fmla="*/ 2147483647 h 1500"/>
                <a:gd name="T106" fmla="*/ 2147483647 w 1362"/>
                <a:gd name="T107" fmla="*/ 2147483647 h 1500"/>
                <a:gd name="T108" fmla="*/ 2147483647 w 1362"/>
                <a:gd name="T109" fmla="*/ 2147483647 h 1500"/>
                <a:gd name="T110" fmla="*/ 2147483647 w 1362"/>
                <a:gd name="T111" fmla="*/ 2147483647 h 1500"/>
                <a:gd name="T112" fmla="*/ 2147483647 w 1362"/>
                <a:gd name="T113" fmla="*/ 2147483647 h 1500"/>
                <a:gd name="T114" fmla="*/ 2147483647 w 1362"/>
                <a:gd name="T115" fmla="*/ 2147483647 h 150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362"/>
                <a:gd name="T175" fmla="*/ 0 h 1500"/>
                <a:gd name="T176" fmla="*/ 1362 w 1362"/>
                <a:gd name="T177" fmla="*/ 1500 h 150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362" h="1500">
                  <a:moveTo>
                    <a:pt x="324" y="120"/>
                  </a:moveTo>
                  <a:lnTo>
                    <a:pt x="336" y="126"/>
                  </a:lnTo>
                  <a:lnTo>
                    <a:pt x="354" y="132"/>
                  </a:lnTo>
                  <a:lnTo>
                    <a:pt x="378" y="132"/>
                  </a:lnTo>
                  <a:lnTo>
                    <a:pt x="294" y="90"/>
                  </a:lnTo>
                  <a:lnTo>
                    <a:pt x="294" y="102"/>
                  </a:lnTo>
                  <a:lnTo>
                    <a:pt x="306" y="108"/>
                  </a:lnTo>
                  <a:lnTo>
                    <a:pt x="312" y="114"/>
                  </a:lnTo>
                  <a:lnTo>
                    <a:pt x="324" y="120"/>
                  </a:lnTo>
                  <a:close/>
                  <a:moveTo>
                    <a:pt x="684" y="48"/>
                  </a:moveTo>
                  <a:lnTo>
                    <a:pt x="732" y="48"/>
                  </a:lnTo>
                  <a:lnTo>
                    <a:pt x="738" y="54"/>
                  </a:lnTo>
                  <a:lnTo>
                    <a:pt x="750" y="54"/>
                  </a:lnTo>
                  <a:lnTo>
                    <a:pt x="774" y="66"/>
                  </a:lnTo>
                  <a:lnTo>
                    <a:pt x="786" y="66"/>
                  </a:lnTo>
                  <a:lnTo>
                    <a:pt x="798" y="60"/>
                  </a:lnTo>
                  <a:lnTo>
                    <a:pt x="804" y="60"/>
                  </a:lnTo>
                  <a:lnTo>
                    <a:pt x="816" y="54"/>
                  </a:lnTo>
                  <a:lnTo>
                    <a:pt x="828" y="54"/>
                  </a:lnTo>
                  <a:lnTo>
                    <a:pt x="840" y="60"/>
                  </a:lnTo>
                  <a:lnTo>
                    <a:pt x="876" y="72"/>
                  </a:lnTo>
                  <a:lnTo>
                    <a:pt x="888" y="78"/>
                  </a:lnTo>
                  <a:lnTo>
                    <a:pt x="894" y="84"/>
                  </a:lnTo>
                  <a:lnTo>
                    <a:pt x="900" y="84"/>
                  </a:lnTo>
                  <a:lnTo>
                    <a:pt x="924" y="60"/>
                  </a:lnTo>
                  <a:lnTo>
                    <a:pt x="984" y="66"/>
                  </a:lnTo>
                  <a:lnTo>
                    <a:pt x="984" y="42"/>
                  </a:lnTo>
                  <a:lnTo>
                    <a:pt x="1014" y="42"/>
                  </a:lnTo>
                  <a:lnTo>
                    <a:pt x="1026" y="36"/>
                  </a:lnTo>
                  <a:lnTo>
                    <a:pt x="1032" y="24"/>
                  </a:lnTo>
                  <a:lnTo>
                    <a:pt x="1038" y="18"/>
                  </a:lnTo>
                  <a:lnTo>
                    <a:pt x="1032" y="12"/>
                  </a:lnTo>
                  <a:lnTo>
                    <a:pt x="1002" y="12"/>
                  </a:lnTo>
                  <a:lnTo>
                    <a:pt x="990" y="18"/>
                  </a:lnTo>
                  <a:lnTo>
                    <a:pt x="984" y="18"/>
                  </a:lnTo>
                  <a:lnTo>
                    <a:pt x="972" y="6"/>
                  </a:lnTo>
                  <a:lnTo>
                    <a:pt x="960" y="0"/>
                  </a:lnTo>
                  <a:lnTo>
                    <a:pt x="918" y="0"/>
                  </a:lnTo>
                  <a:lnTo>
                    <a:pt x="900" y="6"/>
                  </a:lnTo>
                  <a:lnTo>
                    <a:pt x="882" y="18"/>
                  </a:lnTo>
                  <a:lnTo>
                    <a:pt x="870" y="18"/>
                  </a:lnTo>
                  <a:lnTo>
                    <a:pt x="864" y="12"/>
                  </a:lnTo>
                  <a:lnTo>
                    <a:pt x="864" y="6"/>
                  </a:lnTo>
                  <a:lnTo>
                    <a:pt x="858" y="6"/>
                  </a:lnTo>
                  <a:lnTo>
                    <a:pt x="852" y="0"/>
                  </a:lnTo>
                  <a:lnTo>
                    <a:pt x="822" y="0"/>
                  </a:lnTo>
                  <a:lnTo>
                    <a:pt x="804" y="18"/>
                  </a:lnTo>
                  <a:lnTo>
                    <a:pt x="738" y="0"/>
                  </a:lnTo>
                  <a:lnTo>
                    <a:pt x="726" y="0"/>
                  </a:lnTo>
                  <a:lnTo>
                    <a:pt x="708" y="6"/>
                  </a:lnTo>
                  <a:lnTo>
                    <a:pt x="690" y="6"/>
                  </a:lnTo>
                  <a:lnTo>
                    <a:pt x="672" y="12"/>
                  </a:lnTo>
                  <a:lnTo>
                    <a:pt x="660" y="12"/>
                  </a:lnTo>
                  <a:lnTo>
                    <a:pt x="660" y="6"/>
                  </a:lnTo>
                  <a:lnTo>
                    <a:pt x="666" y="0"/>
                  </a:lnTo>
                  <a:lnTo>
                    <a:pt x="630" y="12"/>
                  </a:lnTo>
                  <a:lnTo>
                    <a:pt x="648" y="36"/>
                  </a:lnTo>
                  <a:lnTo>
                    <a:pt x="684" y="48"/>
                  </a:lnTo>
                  <a:close/>
                  <a:moveTo>
                    <a:pt x="324" y="66"/>
                  </a:moveTo>
                  <a:lnTo>
                    <a:pt x="342" y="66"/>
                  </a:lnTo>
                  <a:lnTo>
                    <a:pt x="348" y="72"/>
                  </a:lnTo>
                  <a:lnTo>
                    <a:pt x="360" y="72"/>
                  </a:lnTo>
                  <a:lnTo>
                    <a:pt x="360" y="78"/>
                  </a:lnTo>
                  <a:lnTo>
                    <a:pt x="342" y="96"/>
                  </a:lnTo>
                  <a:lnTo>
                    <a:pt x="336" y="96"/>
                  </a:lnTo>
                  <a:lnTo>
                    <a:pt x="378" y="114"/>
                  </a:lnTo>
                  <a:lnTo>
                    <a:pt x="390" y="120"/>
                  </a:lnTo>
                  <a:lnTo>
                    <a:pt x="396" y="126"/>
                  </a:lnTo>
                  <a:lnTo>
                    <a:pt x="414" y="126"/>
                  </a:lnTo>
                  <a:lnTo>
                    <a:pt x="426" y="132"/>
                  </a:lnTo>
                  <a:lnTo>
                    <a:pt x="438" y="132"/>
                  </a:lnTo>
                  <a:lnTo>
                    <a:pt x="462" y="108"/>
                  </a:lnTo>
                  <a:lnTo>
                    <a:pt x="504" y="96"/>
                  </a:lnTo>
                  <a:lnTo>
                    <a:pt x="534" y="120"/>
                  </a:lnTo>
                  <a:lnTo>
                    <a:pt x="528" y="120"/>
                  </a:lnTo>
                  <a:lnTo>
                    <a:pt x="516" y="126"/>
                  </a:lnTo>
                  <a:lnTo>
                    <a:pt x="504" y="126"/>
                  </a:lnTo>
                  <a:lnTo>
                    <a:pt x="480" y="132"/>
                  </a:lnTo>
                  <a:lnTo>
                    <a:pt x="468" y="138"/>
                  </a:lnTo>
                  <a:lnTo>
                    <a:pt x="456" y="150"/>
                  </a:lnTo>
                  <a:lnTo>
                    <a:pt x="486" y="150"/>
                  </a:lnTo>
                  <a:lnTo>
                    <a:pt x="498" y="156"/>
                  </a:lnTo>
                  <a:lnTo>
                    <a:pt x="522" y="156"/>
                  </a:lnTo>
                  <a:lnTo>
                    <a:pt x="516" y="162"/>
                  </a:lnTo>
                  <a:lnTo>
                    <a:pt x="504" y="162"/>
                  </a:lnTo>
                  <a:lnTo>
                    <a:pt x="486" y="168"/>
                  </a:lnTo>
                  <a:lnTo>
                    <a:pt x="474" y="174"/>
                  </a:lnTo>
                  <a:lnTo>
                    <a:pt x="468" y="180"/>
                  </a:lnTo>
                  <a:lnTo>
                    <a:pt x="462" y="180"/>
                  </a:lnTo>
                  <a:lnTo>
                    <a:pt x="516" y="198"/>
                  </a:lnTo>
                  <a:lnTo>
                    <a:pt x="522" y="198"/>
                  </a:lnTo>
                  <a:lnTo>
                    <a:pt x="528" y="204"/>
                  </a:lnTo>
                  <a:lnTo>
                    <a:pt x="540" y="210"/>
                  </a:lnTo>
                  <a:lnTo>
                    <a:pt x="558" y="210"/>
                  </a:lnTo>
                  <a:lnTo>
                    <a:pt x="576" y="216"/>
                  </a:lnTo>
                  <a:lnTo>
                    <a:pt x="594" y="210"/>
                  </a:lnTo>
                  <a:lnTo>
                    <a:pt x="606" y="204"/>
                  </a:lnTo>
                  <a:lnTo>
                    <a:pt x="612" y="204"/>
                  </a:lnTo>
                  <a:lnTo>
                    <a:pt x="618" y="198"/>
                  </a:lnTo>
                  <a:lnTo>
                    <a:pt x="612" y="192"/>
                  </a:lnTo>
                  <a:lnTo>
                    <a:pt x="612" y="186"/>
                  </a:lnTo>
                  <a:lnTo>
                    <a:pt x="606" y="180"/>
                  </a:lnTo>
                  <a:lnTo>
                    <a:pt x="606" y="174"/>
                  </a:lnTo>
                  <a:lnTo>
                    <a:pt x="612" y="168"/>
                  </a:lnTo>
                  <a:lnTo>
                    <a:pt x="618" y="168"/>
                  </a:lnTo>
                  <a:lnTo>
                    <a:pt x="630" y="162"/>
                  </a:lnTo>
                  <a:lnTo>
                    <a:pt x="648" y="162"/>
                  </a:lnTo>
                  <a:lnTo>
                    <a:pt x="648" y="144"/>
                  </a:lnTo>
                  <a:lnTo>
                    <a:pt x="678" y="132"/>
                  </a:lnTo>
                  <a:lnTo>
                    <a:pt x="690" y="102"/>
                  </a:lnTo>
                  <a:lnTo>
                    <a:pt x="714" y="114"/>
                  </a:lnTo>
                  <a:lnTo>
                    <a:pt x="738" y="102"/>
                  </a:lnTo>
                  <a:lnTo>
                    <a:pt x="750" y="114"/>
                  </a:lnTo>
                  <a:lnTo>
                    <a:pt x="762" y="120"/>
                  </a:lnTo>
                  <a:lnTo>
                    <a:pt x="780" y="126"/>
                  </a:lnTo>
                  <a:lnTo>
                    <a:pt x="792" y="138"/>
                  </a:lnTo>
                  <a:lnTo>
                    <a:pt x="792" y="144"/>
                  </a:lnTo>
                  <a:lnTo>
                    <a:pt x="786" y="150"/>
                  </a:lnTo>
                  <a:lnTo>
                    <a:pt x="786" y="162"/>
                  </a:lnTo>
                  <a:lnTo>
                    <a:pt x="774" y="174"/>
                  </a:lnTo>
                  <a:lnTo>
                    <a:pt x="828" y="174"/>
                  </a:lnTo>
                  <a:lnTo>
                    <a:pt x="834" y="180"/>
                  </a:lnTo>
                  <a:lnTo>
                    <a:pt x="846" y="186"/>
                  </a:lnTo>
                  <a:lnTo>
                    <a:pt x="852" y="192"/>
                  </a:lnTo>
                  <a:lnTo>
                    <a:pt x="858" y="192"/>
                  </a:lnTo>
                  <a:lnTo>
                    <a:pt x="864" y="186"/>
                  </a:lnTo>
                  <a:lnTo>
                    <a:pt x="876" y="186"/>
                  </a:lnTo>
                  <a:lnTo>
                    <a:pt x="894" y="174"/>
                  </a:lnTo>
                  <a:lnTo>
                    <a:pt x="906" y="168"/>
                  </a:lnTo>
                  <a:lnTo>
                    <a:pt x="924" y="162"/>
                  </a:lnTo>
                  <a:lnTo>
                    <a:pt x="936" y="156"/>
                  </a:lnTo>
                  <a:lnTo>
                    <a:pt x="942" y="150"/>
                  </a:lnTo>
                  <a:lnTo>
                    <a:pt x="942" y="144"/>
                  </a:lnTo>
                  <a:lnTo>
                    <a:pt x="936" y="144"/>
                  </a:lnTo>
                  <a:lnTo>
                    <a:pt x="924" y="138"/>
                  </a:lnTo>
                  <a:lnTo>
                    <a:pt x="888" y="138"/>
                  </a:lnTo>
                  <a:lnTo>
                    <a:pt x="882" y="120"/>
                  </a:lnTo>
                  <a:lnTo>
                    <a:pt x="828" y="114"/>
                  </a:lnTo>
                  <a:lnTo>
                    <a:pt x="828" y="96"/>
                  </a:lnTo>
                  <a:lnTo>
                    <a:pt x="798" y="102"/>
                  </a:lnTo>
                  <a:lnTo>
                    <a:pt x="798" y="84"/>
                  </a:lnTo>
                  <a:lnTo>
                    <a:pt x="726" y="84"/>
                  </a:lnTo>
                  <a:lnTo>
                    <a:pt x="720" y="72"/>
                  </a:lnTo>
                  <a:lnTo>
                    <a:pt x="684" y="72"/>
                  </a:lnTo>
                  <a:lnTo>
                    <a:pt x="678" y="60"/>
                  </a:lnTo>
                  <a:lnTo>
                    <a:pt x="654" y="48"/>
                  </a:lnTo>
                  <a:lnTo>
                    <a:pt x="624" y="48"/>
                  </a:lnTo>
                  <a:lnTo>
                    <a:pt x="624" y="30"/>
                  </a:lnTo>
                  <a:lnTo>
                    <a:pt x="618" y="30"/>
                  </a:lnTo>
                  <a:lnTo>
                    <a:pt x="612" y="24"/>
                  </a:lnTo>
                  <a:lnTo>
                    <a:pt x="540" y="24"/>
                  </a:lnTo>
                  <a:lnTo>
                    <a:pt x="534" y="30"/>
                  </a:lnTo>
                  <a:lnTo>
                    <a:pt x="534" y="36"/>
                  </a:lnTo>
                  <a:lnTo>
                    <a:pt x="540" y="42"/>
                  </a:lnTo>
                  <a:lnTo>
                    <a:pt x="546" y="54"/>
                  </a:lnTo>
                  <a:lnTo>
                    <a:pt x="564" y="72"/>
                  </a:lnTo>
                  <a:lnTo>
                    <a:pt x="552" y="66"/>
                  </a:lnTo>
                  <a:lnTo>
                    <a:pt x="546" y="60"/>
                  </a:lnTo>
                  <a:lnTo>
                    <a:pt x="528" y="48"/>
                  </a:lnTo>
                  <a:lnTo>
                    <a:pt x="492" y="30"/>
                  </a:lnTo>
                  <a:lnTo>
                    <a:pt x="480" y="30"/>
                  </a:lnTo>
                  <a:lnTo>
                    <a:pt x="474" y="36"/>
                  </a:lnTo>
                  <a:lnTo>
                    <a:pt x="468" y="48"/>
                  </a:lnTo>
                  <a:lnTo>
                    <a:pt x="462" y="54"/>
                  </a:lnTo>
                  <a:lnTo>
                    <a:pt x="450" y="54"/>
                  </a:lnTo>
                  <a:lnTo>
                    <a:pt x="438" y="48"/>
                  </a:lnTo>
                  <a:lnTo>
                    <a:pt x="420" y="48"/>
                  </a:lnTo>
                  <a:lnTo>
                    <a:pt x="420" y="42"/>
                  </a:lnTo>
                  <a:lnTo>
                    <a:pt x="426" y="42"/>
                  </a:lnTo>
                  <a:lnTo>
                    <a:pt x="438" y="30"/>
                  </a:lnTo>
                  <a:lnTo>
                    <a:pt x="384" y="30"/>
                  </a:lnTo>
                  <a:lnTo>
                    <a:pt x="372" y="42"/>
                  </a:lnTo>
                  <a:lnTo>
                    <a:pt x="366" y="30"/>
                  </a:lnTo>
                  <a:lnTo>
                    <a:pt x="354" y="30"/>
                  </a:lnTo>
                  <a:lnTo>
                    <a:pt x="318" y="48"/>
                  </a:lnTo>
                  <a:lnTo>
                    <a:pt x="318" y="60"/>
                  </a:lnTo>
                  <a:lnTo>
                    <a:pt x="324" y="66"/>
                  </a:lnTo>
                  <a:close/>
                  <a:moveTo>
                    <a:pt x="642" y="708"/>
                  </a:moveTo>
                  <a:lnTo>
                    <a:pt x="666" y="696"/>
                  </a:lnTo>
                  <a:lnTo>
                    <a:pt x="666" y="690"/>
                  </a:lnTo>
                  <a:lnTo>
                    <a:pt x="678" y="690"/>
                  </a:lnTo>
                  <a:lnTo>
                    <a:pt x="678" y="678"/>
                  </a:lnTo>
                  <a:lnTo>
                    <a:pt x="672" y="672"/>
                  </a:lnTo>
                  <a:lnTo>
                    <a:pt x="630" y="690"/>
                  </a:lnTo>
                  <a:lnTo>
                    <a:pt x="642" y="708"/>
                  </a:lnTo>
                  <a:close/>
                  <a:moveTo>
                    <a:pt x="774" y="648"/>
                  </a:moveTo>
                  <a:lnTo>
                    <a:pt x="780" y="642"/>
                  </a:lnTo>
                  <a:lnTo>
                    <a:pt x="786" y="642"/>
                  </a:lnTo>
                  <a:lnTo>
                    <a:pt x="792" y="636"/>
                  </a:lnTo>
                  <a:lnTo>
                    <a:pt x="792" y="630"/>
                  </a:lnTo>
                  <a:lnTo>
                    <a:pt x="786" y="624"/>
                  </a:lnTo>
                  <a:lnTo>
                    <a:pt x="774" y="624"/>
                  </a:lnTo>
                  <a:lnTo>
                    <a:pt x="768" y="630"/>
                  </a:lnTo>
                  <a:lnTo>
                    <a:pt x="768" y="642"/>
                  </a:lnTo>
                  <a:lnTo>
                    <a:pt x="774" y="648"/>
                  </a:lnTo>
                  <a:close/>
                  <a:moveTo>
                    <a:pt x="594" y="696"/>
                  </a:moveTo>
                  <a:lnTo>
                    <a:pt x="576" y="696"/>
                  </a:lnTo>
                  <a:lnTo>
                    <a:pt x="552" y="708"/>
                  </a:lnTo>
                  <a:lnTo>
                    <a:pt x="546" y="714"/>
                  </a:lnTo>
                  <a:lnTo>
                    <a:pt x="570" y="720"/>
                  </a:lnTo>
                  <a:lnTo>
                    <a:pt x="576" y="714"/>
                  </a:lnTo>
                  <a:lnTo>
                    <a:pt x="588" y="714"/>
                  </a:lnTo>
                  <a:lnTo>
                    <a:pt x="600" y="702"/>
                  </a:lnTo>
                  <a:lnTo>
                    <a:pt x="594" y="696"/>
                  </a:lnTo>
                  <a:close/>
                  <a:moveTo>
                    <a:pt x="918" y="612"/>
                  </a:moveTo>
                  <a:lnTo>
                    <a:pt x="936" y="618"/>
                  </a:lnTo>
                  <a:lnTo>
                    <a:pt x="942" y="606"/>
                  </a:lnTo>
                  <a:lnTo>
                    <a:pt x="948" y="600"/>
                  </a:lnTo>
                  <a:lnTo>
                    <a:pt x="948" y="594"/>
                  </a:lnTo>
                  <a:lnTo>
                    <a:pt x="918" y="594"/>
                  </a:lnTo>
                  <a:lnTo>
                    <a:pt x="918" y="612"/>
                  </a:lnTo>
                  <a:close/>
                  <a:moveTo>
                    <a:pt x="486" y="756"/>
                  </a:moveTo>
                  <a:lnTo>
                    <a:pt x="474" y="756"/>
                  </a:lnTo>
                  <a:lnTo>
                    <a:pt x="438" y="774"/>
                  </a:lnTo>
                  <a:lnTo>
                    <a:pt x="432" y="780"/>
                  </a:lnTo>
                  <a:lnTo>
                    <a:pt x="432" y="786"/>
                  </a:lnTo>
                  <a:lnTo>
                    <a:pt x="444" y="786"/>
                  </a:lnTo>
                  <a:lnTo>
                    <a:pt x="456" y="780"/>
                  </a:lnTo>
                  <a:lnTo>
                    <a:pt x="462" y="774"/>
                  </a:lnTo>
                  <a:lnTo>
                    <a:pt x="474" y="768"/>
                  </a:lnTo>
                  <a:lnTo>
                    <a:pt x="510" y="768"/>
                  </a:lnTo>
                  <a:lnTo>
                    <a:pt x="510" y="762"/>
                  </a:lnTo>
                  <a:lnTo>
                    <a:pt x="504" y="762"/>
                  </a:lnTo>
                  <a:lnTo>
                    <a:pt x="504" y="756"/>
                  </a:lnTo>
                  <a:lnTo>
                    <a:pt x="486" y="756"/>
                  </a:lnTo>
                  <a:close/>
                  <a:moveTo>
                    <a:pt x="1356" y="660"/>
                  </a:moveTo>
                  <a:lnTo>
                    <a:pt x="1326" y="666"/>
                  </a:lnTo>
                  <a:lnTo>
                    <a:pt x="1290" y="654"/>
                  </a:lnTo>
                  <a:lnTo>
                    <a:pt x="1260" y="642"/>
                  </a:lnTo>
                  <a:lnTo>
                    <a:pt x="1302" y="642"/>
                  </a:lnTo>
                  <a:lnTo>
                    <a:pt x="1326" y="630"/>
                  </a:lnTo>
                  <a:lnTo>
                    <a:pt x="1344" y="630"/>
                  </a:lnTo>
                  <a:lnTo>
                    <a:pt x="1350" y="624"/>
                  </a:lnTo>
                  <a:lnTo>
                    <a:pt x="1356" y="624"/>
                  </a:lnTo>
                  <a:lnTo>
                    <a:pt x="1344" y="618"/>
                  </a:lnTo>
                  <a:lnTo>
                    <a:pt x="1338" y="612"/>
                  </a:lnTo>
                  <a:lnTo>
                    <a:pt x="1320" y="606"/>
                  </a:lnTo>
                  <a:lnTo>
                    <a:pt x="1308" y="600"/>
                  </a:lnTo>
                  <a:lnTo>
                    <a:pt x="1284" y="600"/>
                  </a:lnTo>
                  <a:lnTo>
                    <a:pt x="1260" y="588"/>
                  </a:lnTo>
                  <a:lnTo>
                    <a:pt x="1254" y="588"/>
                  </a:lnTo>
                  <a:lnTo>
                    <a:pt x="1242" y="582"/>
                  </a:lnTo>
                  <a:lnTo>
                    <a:pt x="1242" y="588"/>
                  </a:lnTo>
                  <a:lnTo>
                    <a:pt x="1236" y="594"/>
                  </a:lnTo>
                  <a:lnTo>
                    <a:pt x="1236" y="600"/>
                  </a:lnTo>
                  <a:lnTo>
                    <a:pt x="1218" y="618"/>
                  </a:lnTo>
                  <a:lnTo>
                    <a:pt x="1206" y="618"/>
                  </a:lnTo>
                  <a:lnTo>
                    <a:pt x="1200" y="612"/>
                  </a:lnTo>
                  <a:lnTo>
                    <a:pt x="1224" y="588"/>
                  </a:lnTo>
                  <a:lnTo>
                    <a:pt x="1158" y="564"/>
                  </a:lnTo>
                  <a:lnTo>
                    <a:pt x="1158" y="576"/>
                  </a:lnTo>
                  <a:lnTo>
                    <a:pt x="1152" y="594"/>
                  </a:lnTo>
                  <a:lnTo>
                    <a:pt x="1134" y="630"/>
                  </a:lnTo>
                  <a:lnTo>
                    <a:pt x="1128" y="630"/>
                  </a:lnTo>
                  <a:lnTo>
                    <a:pt x="1122" y="624"/>
                  </a:lnTo>
                  <a:lnTo>
                    <a:pt x="1116" y="612"/>
                  </a:lnTo>
                  <a:lnTo>
                    <a:pt x="1116" y="594"/>
                  </a:lnTo>
                  <a:lnTo>
                    <a:pt x="1122" y="582"/>
                  </a:lnTo>
                  <a:lnTo>
                    <a:pt x="1116" y="594"/>
                  </a:lnTo>
                  <a:lnTo>
                    <a:pt x="1104" y="600"/>
                  </a:lnTo>
                  <a:lnTo>
                    <a:pt x="1080" y="624"/>
                  </a:lnTo>
                  <a:lnTo>
                    <a:pt x="1056" y="636"/>
                  </a:lnTo>
                  <a:lnTo>
                    <a:pt x="1050" y="636"/>
                  </a:lnTo>
                  <a:lnTo>
                    <a:pt x="1050" y="630"/>
                  </a:lnTo>
                  <a:lnTo>
                    <a:pt x="1056" y="618"/>
                  </a:lnTo>
                  <a:lnTo>
                    <a:pt x="1086" y="588"/>
                  </a:lnTo>
                  <a:lnTo>
                    <a:pt x="1092" y="576"/>
                  </a:lnTo>
                  <a:lnTo>
                    <a:pt x="1104" y="570"/>
                  </a:lnTo>
                  <a:lnTo>
                    <a:pt x="1068" y="570"/>
                  </a:lnTo>
                  <a:lnTo>
                    <a:pt x="1050" y="582"/>
                  </a:lnTo>
                  <a:lnTo>
                    <a:pt x="1026" y="582"/>
                  </a:lnTo>
                  <a:lnTo>
                    <a:pt x="984" y="606"/>
                  </a:lnTo>
                  <a:lnTo>
                    <a:pt x="960" y="606"/>
                  </a:lnTo>
                  <a:lnTo>
                    <a:pt x="954" y="636"/>
                  </a:lnTo>
                  <a:lnTo>
                    <a:pt x="918" y="624"/>
                  </a:lnTo>
                  <a:lnTo>
                    <a:pt x="882" y="630"/>
                  </a:lnTo>
                  <a:lnTo>
                    <a:pt x="894" y="660"/>
                  </a:lnTo>
                  <a:lnTo>
                    <a:pt x="846" y="648"/>
                  </a:lnTo>
                  <a:lnTo>
                    <a:pt x="828" y="654"/>
                  </a:lnTo>
                  <a:lnTo>
                    <a:pt x="834" y="678"/>
                  </a:lnTo>
                  <a:lnTo>
                    <a:pt x="792" y="690"/>
                  </a:lnTo>
                  <a:lnTo>
                    <a:pt x="792" y="654"/>
                  </a:lnTo>
                  <a:lnTo>
                    <a:pt x="762" y="654"/>
                  </a:lnTo>
                  <a:lnTo>
                    <a:pt x="774" y="678"/>
                  </a:lnTo>
                  <a:lnTo>
                    <a:pt x="750" y="660"/>
                  </a:lnTo>
                  <a:lnTo>
                    <a:pt x="750" y="690"/>
                  </a:lnTo>
                  <a:lnTo>
                    <a:pt x="726" y="690"/>
                  </a:lnTo>
                  <a:lnTo>
                    <a:pt x="726" y="660"/>
                  </a:lnTo>
                  <a:lnTo>
                    <a:pt x="738" y="654"/>
                  </a:lnTo>
                  <a:lnTo>
                    <a:pt x="744" y="648"/>
                  </a:lnTo>
                  <a:lnTo>
                    <a:pt x="708" y="642"/>
                  </a:lnTo>
                  <a:lnTo>
                    <a:pt x="708" y="684"/>
                  </a:lnTo>
                  <a:lnTo>
                    <a:pt x="678" y="696"/>
                  </a:lnTo>
                  <a:lnTo>
                    <a:pt x="696" y="708"/>
                  </a:lnTo>
                  <a:lnTo>
                    <a:pt x="660" y="714"/>
                  </a:lnTo>
                  <a:lnTo>
                    <a:pt x="672" y="726"/>
                  </a:lnTo>
                  <a:lnTo>
                    <a:pt x="630" y="726"/>
                  </a:lnTo>
                  <a:lnTo>
                    <a:pt x="630" y="738"/>
                  </a:lnTo>
                  <a:lnTo>
                    <a:pt x="660" y="750"/>
                  </a:lnTo>
                  <a:lnTo>
                    <a:pt x="654" y="762"/>
                  </a:lnTo>
                  <a:lnTo>
                    <a:pt x="618" y="744"/>
                  </a:lnTo>
                  <a:lnTo>
                    <a:pt x="600" y="750"/>
                  </a:lnTo>
                  <a:lnTo>
                    <a:pt x="624" y="762"/>
                  </a:lnTo>
                  <a:lnTo>
                    <a:pt x="606" y="780"/>
                  </a:lnTo>
                  <a:lnTo>
                    <a:pt x="594" y="762"/>
                  </a:lnTo>
                  <a:lnTo>
                    <a:pt x="576" y="768"/>
                  </a:lnTo>
                  <a:lnTo>
                    <a:pt x="576" y="780"/>
                  </a:lnTo>
                  <a:lnTo>
                    <a:pt x="546" y="780"/>
                  </a:lnTo>
                  <a:lnTo>
                    <a:pt x="540" y="792"/>
                  </a:lnTo>
                  <a:lnTo>
                    <a:pt x="564" y="804"/>
                  </a:lnTo>
                  <a:lnTo>
                    <a:pt x="564" y="822"/>
                  </a:lnTo>
                  <a:lnTo>
                    <a:pt x="528" y="810"/>
                  </a:lnTo>
                  <a:lnTo>
                    <a:pt x="522" y="822"/>
                  </a:lnTo>
                  <a:lnTo>
                    <a:pt x="552" y="834"/>
                  </a:lnTo>
                  <a:lnTo>
                    <a:pt x="504" y="834"/>
                  </a:lnTo>
                  <a:lnTo>
                    <a:pt x="504" y="852"/>
                  </a:lnTo>
                  <a:lnTo>
                    <a:pt x="492" y="846"/>
                  </a:lnTo>
                  <a:lnTo>
                    <a:pt x="486" y="846"/>
                  </a:lnTo>
                  <a:lnTo>
                    <a:pt x="474" y="852"/>
                  </a:lnTo>
                  <a:lnTo>
                    <a:pt x="468" y="858"/>
                  </a:lnTo>
                  <a:lnTo>
                    <a:pt x="456" y="858"/>
                  </a:lnTo>
                  <a:lnTo>
                    <a:pt x="456" y="870"/>
                  </a:lnTo>
                  <a:lnTo>
                    <a:pt x="462" y="876"/>
                  </a:lnTo>
                  <a:lnTo>
                    <a:pt x="456" y="876"/>
                  </a:lnTo>
                  <a:lnTo>
                    <a:pt x="450" y="882"/>
                  </a:lnTo>
                  <a:lnTo>
                    <a:pt x="444" y="882"/>
                  </a:lnTo>
                  <a:lnTo>
                    <a:pt x="444" y="900"/>
                  </a:lnTo>
                  <a:lnTo>
                    <a:pt x="480" y="900"/>
                  </a:lnTo>
                  <a:lnTo>
                    <a:pt x="468" y="912"/>
                  </a:lnTo>
                  <a:lnTo>
                    <a:pt x="432" y="906"/>
                  </a:lnTo>
                  <a:lnTo>
                    <a:pt x="420" y="912"/>
                  </a:lnTo>
                  <a:lnTo>
                    <a:pt x="414" y="918"/>
                  </a:lnTo>
                  <a:lnTo>
                    <a:pt x="414" y="930"/>
                  </a:lnTo>
                  <a:lnTo>
                    <a:pt x="420" y="936"/>
                  </a:lnTo>
                  <a:lnTo>
                    <a:pt x="420" y="948"/>
                  </a:lnTo>
                  <a:lnTo>
                    <a:pt x="408" y="954"/>
                  </a:lnTo>
                  <a:lnTo>
                    <a:pt x="390" y="954"/>
                  </a:lnTo>
                  <a:lnTo>
                    <a:pt x="390" y="972"/>
                  </a:lnTo>
                  <a:lnTo>
                    <a:pt x="408" y="990"/>
                  </a:lnTo>
                  <a:lnTo>
                    <a:pt x="408" y="996"/>
                  </a:lnTo>
                  <a:lnTo>
                    <a:pt x="402" y="1002"/>
                  </a:lnTo>
                  <a:lnTo>
                    <a:pt x="366" y="1002"/>
                  </a:lnTo>
                  <a:lnTo>
                    <a:pt x="360" y="1008"/>
                  </a:lnTo>
                  <a:lnTo>
                    <a:pt x="360" y="1026"/>
                  </a:lnTo>
                  <a:lnTo>
                    <a:pt x="354" y="1032"/>
                  </a:lnTo>
                  <a:lnTo>
                    <a:pt x="342" y="1032"/>
                  </a:lnTo>
                  <a:lnTo>
                    <a:pt x="336" y="1026"/>
                  </a:lnTo>
                  <a:lnTo>
                    <a:pt x="318" y="1026"/>
                  </a:lnTo>
                  <a:lnTo>
                    <a:pt x="294" y="1050"/>
                  </a:lnTo>
                  <a:lnTo>
                    <a:pt x="282" y="1050"/>
                  </a:lnTo>
                  <a:lnTo>
                    <a:pt x="270" y="1062"/>
                  </a:lnTo>
                  <a:lnTo>
                    <a:pt x="270" y="1068"/>
                  </a:lnTo>
                  <a:lnTo>
                    <a:pt x="276" y="1074"/>
                  </a:lnTo>
                  <a:lnTo>
                    <a:pt x="276" y="1080"/>
                  </a:lnTo>
                  <a:lnTo>
                    <a:pt x="264" y="1092"/>
                  </a:lnTo>
                  <a:lnTo>
                    <a:pt x="252" y="1092"/>
                  </a:lnTo>
                  <a:lnTo>
                    <a:pt x="246" y="1086"/>
                  </a:lnTo>
                  <a:lnTo>
                    <a:pt x="234" y="1080"/>
                  </a:lnTo>
                  <a:lnTo>
                    <a:pt x="234" y="1074"/>
                  </a:lnTo>
                  <a:lnTo>
                    <a:pt x="228" y="1074"/>
                  </a:lnTo>
                  <a:lnTo>
                    <a:pt x="204" y="1086"/>
                  </a:lnTo>
                  <a:lnTo>
                    <a:pt x="198" y="1092"/>
                  </a:lnTo>
                  <a:lnTo>
                    <a:pt x="180" y="1092"/>
                  </a:lnTo>
                  <a:lnTo>
                    <a:pt x="180" y="1110"/>
                  </a:lnTo>
                  <a:lnTo>
                    <a:pt x="186" y="1116"/>
                  </a:lnTo>
                  <a:lnTo>
                    <a:pt x="192" y="1116"/>
                  </a:lnTo>
                  <a:lnTo>
                    <a:pt x="192" y="1128"/>
                  </a:lnTo>
                  <a:lnTo>
                    <a:pt x="186" y="1128"/>
                  </a:lnTo>
                  <a:lnTo>
                    <a:pt x="174" y="1116"/>
                  </a:lnTo>
                  <a:lnTo>
                    <a:pt x="162" y="1116"/>
                  </a:lnTo>
                  <a:lnTo>
                    <a:pt x="156" y="1122"/>
                  </a:lnTo>
                  <a:lnTo>
                    <a:pt x="156" y="1134"/>
                  </a:lnTo>
                  <a:lnTo>
                    <a:pt x="168" y="1134"/>
                  </a:lnTo>
                  <a:lnTo>
                    <a:pt x="174" y="1140"/>
                  </a:lnTo>
                  <a:lnTo>
                    <a:pt x="180" y="1140"/>
                  </a:lnTo>
                  <a:lnTo>
                    <a:pt x="180" y="1152"/>
                  </a:lnTo>
                  <a:lnTo>
                    <a:pt x="138" y="1152"/>
                  </a:lnTo>
                  <a:lnTo>
                    <a:pt x="138" y="1146"/>
                  </a:lnTo>
                  <a:lnTo>
                    <a:pt x="132" y="1146"/>
                  </a:lnTo>
                  <a:lnTo>
                    <a:pt x="126" y="1158"/>
                  </a:lnTo>
                  <a:lnTo>
                    <a:pt x="126" y="1170"/>
                  </a:lnTo>
                  <a:lnTo>
                    <a:pt x="120" y="1164"/>
                  </a:lnTo>
                  <a:lnTo>
                    <a:pt x="102" y="1164"/>
                  </a:lnTo>
                  <a:lnTo>
                    <a:pt x="96" y="1158"/>
                  </a:lnTo>
                  <a:lnTo>
                    <a:pt x="90" y="1158"/>
                  </a:lnTo>
                  <a:lnTo>
                    <a:pt x="90" y="1164"/>
                  </a:lnTo>
                  <a:lnTo>
                    <a:pt x="96" y="1170"/>
                  </a:lnTo>
                  <a:lnTo>
                    <a:pt x="120" y="1182"/>
                  </a:lnTo>
                  <a:lnTo>
                    <a:pt x="132" y="1182"/>
                  </a:lnTo>
                  <a:lnTo>
                    <a:pt x="108" y="1200"/>
                  </a:lnTo>
                  <a:lnTo>
                    <a:pt x="108" y="1188"/>
                  </a:lnTo>
                  <a:lnTo>
                    <a:pt x="90" y="1188"/>
                  </a:lnTo>
                  <a:lnTo>
                    <a:pt x="84" y="1194"/>
                  </a:lnTo>
                  <a:lnTo>
                    <a:pt x="60" y="1182"/>
                  </a:lnTo>
                  <a:lnTo>
                    <a:pt x="54" y="1194"/>
                  </a:lnTo>
                  <a:lnTo>
                    <a:pt x="66" y="1200"/>
                  </a:lnTo>
                  <a:lnTo>
                    <a:pt x="30" y="1194"/>
                  </a:lnTo>
                  <a:lnTo>
                    <a:pt x="30" y="1212"/>
                  </a:lnTo>
                  <a:lnTo>
                    <a:pt x="78" y="1212"/>
                  </a:lnTo>
                  <a:lnTo>
                    <a:pt x="54" y="1218"/>
                  </a:lnTo>
                  <a:lnTo>
                    <a:pt x="18" y="1212"/>
                  </a:lnTo>
                  <a:lnTo>
                    <a:pt x="6" y="1224"/>
                  </a:lnTo>
                  <a:lnTo>
                    <a:pt x="6" y="1230"/>
                  </a:lnTo>
                  <a:lnTo>
                    <a:pt x="18" y="1242"/>
                  </a:lnTo>
                  <a:lnTo>
                    <a:pt x="36" y="1242"/>
                  </a:lnTo>
                  <a:lnTo>
                    <a:pt x="18" y="1248"/>
                  </a:lnTo>
                  <a:lnTo>
                    <a:pt x="12" y="1254"/>
                  </a:lnTo>
                  <a:lnTo>
                    <a:pt x="12" y="1260"/>
                  </a:lnTo>
                  <a:lnTo>
                    <a:pt x="66" y="1260"/>
                  </a:lnTo>
                  <a:lnTo>
                    <a:pt x="78" y="1272"/>
                  </a:lnTo>
                  <a:lnTo>
                    <a:pt x="96" y="1260"/>
                  </a:lnTo>
                  <a:lnTo>
                    <a:pt x="108" y="1272"/>
                  </a:lnTo>
                  <a:lnTo>
                    <a:pt x="138" y="1260"/>
                  </a:lnTo>
                  <a:lnTo>
                    <a:pt x="132" y="1266"/>
                  </a:lnTo>
                  <a:lnTo>
                    <a:pt x="126" y="1278"/>
                  </a:lnTo>
                  <a:lnTo>
                    <a:pt x="60" y="1278"/>
                  </a:lnTo>
                  <a:lnTo>
                    <a:pt x="54" y="1272"/>
                  </a:lnTo>
                  <a:lnTo>
                    <a:pt x="24" y="1272"/>
                  </a:lnTo>
                  <a:lnTo>
                    <a:pt x="12" y="1278"/>
                  </a:lnTo>
                  <a:lnTo>
                    <a:pt x="0" y="1278"/>
                  </a:lnTo>
                  <a:lnTo>
                    <a:pt x="6" y="1284"/>
                  </a:lnTo>
                  <a:lnTo>
                    <a:pt x="6" y="1296"/>
                  </a:lnTo>
                  <a:lnTo>
                    <a:pt x="12" y="1296"/>
                  </a:lnTo>
                  <a:lnTo>
                    <a:pt x="18" y="1302"/>
                  </a:lnTo>
                  <a:lnTo>
                    <a:pt x="30" y="1302"/>
                  </a:lnTo>
                  <a:lnTo>
                    <a:pt x="24" y="1308"/>
                  </a:lnTo>
                  <a:lnTo>
                    <a:pt x="18" y="1320"/>
                  </a:lnTo>
                  <a:lnTo>
                    <a:pt x="36" y="1338"/>
                  </a:lnTo>
                  <a:lnTo>
                    <a:pt x="48" y="1338"/>
                  </a:lnTo>
                  <a:lnTo>
                    <a:pt x="72" y="1320"/>
                  </a:lnTo>
                  <a:lnTo>
                    <a:pt x="102" y="1314"/>
                  </a:lnTo>
                  <a:lnTo>
                    <a:pt x="90" y="1338"/>
                  </a:lnTo>
                  <a:lnTo>
                    <a:pt x="78" y="1332"/>
                  </a:lnTo>
                  <a:lnTo>
                    <a:pt x="66" y="1350"/>
                  </a:lnTo>
                  <a:lnTo>
                    <a:pt x="30" y="1350"/>
                  </a:lnTo>
                  <a:lnTo>
                    <a:pt x="48" y="1368"/>
                  </a:lnTo>
                  <a:lnTo>
                    <a:pt x="24" y="1380"/>
                  </a:lnTo>
                  <a:lnTo>
                    <a:pt x="6" y="1380"/>
                  </a:lnTo>
                  <a:lnTo>
                    <a:pt x="6" y="1398"/>
                  </a:lnTo>
                  <a:lnTo>
                    <a:pt x="66" y="1398"/>
                  </a:lnTo>
                  <a:lnTo>
                    <a:pt x="54" y="1422"/>
                  </a:lnTo>
                  <a:lnTo>
                    <a:pt x="66" y="1422"/>
                  </a:lnTo>
                  <a:lnTo>
                    <a:pt x="54" y="1440"/>
                  </a:lnTo>
                  <a:lnTo>
                    <a:pt x="42" y="1434"/>
                  </a:lnTo>
                  <a:lnTo>
                    <a:pt x="36" y="1434"/>
                  </a:lnTo>
                  <a:lnTo>
                    <a:pt x="30" y="1428"/>
                  </a:lnTo>
                  <a:lnTo>
                    <a:pt x="18" y="1428"/>
                  </a:lnTo>
                  <a:lnTo>
                    <a:pt x="18" y="1440"/>
                  </a:lnTo>
                  <a:lnTo>
                    <a:pt x="24" y="1452"/>
                  </a:lnTo>
                  <a:lnTo>
                    <a:pt x="36" y="1464"/>
                  </a:lnTo>
                  <a:lnTo>
                    <a:pt x="84" y="1482"/>
                  </a:lnTo>
                  <a:lnTo>
                    <a:pt x="78" y="1488"/>
                  </a:lnTo>
                  <a:lnTo>
                    <a:pt x="84" y="1494"/>
                  </a:lnTo>
                  <a:lnTo>
                    <a:pt x="126" y="1494"/>
                  </a:lnTo>
                  <a:lnTo>
                    <a:pt x="132" y="1500"/>
                  </a:lnTo>
                  <a:lnTo>
                    <a:pt x="144" y="1500"/>
                  </a:lnTo>
                  <a:lnTo>
                    <a:pt x="192" y="1476"/>
                  </a:lnTo>
                  <a:lnTo>
                    <a:pt x="204" y="1464"/>
                  </a:lnTo>
                  <a:lnTo>
                    <a:pt x="216" y="1458"/>
                  </a:lnTo>
                  <a:lnTo>
                    <a:pt x="222" y="1452"/>
                  </a:lnTo>
                  <a:lnTo>
                    <a:pt x="258" y="1422"/>
                  </a:lnTo>
                  <a:lnTo>
                    <a:pt x="282" y="1422"/>
                  </a:lnTo>
                  <a:lnTo>
                    <a:pt x="294" y="1416"/>
                  </a:lnTo>
                  <a:lnTo>
                    <a:pt x="300" y="1410"/>
                  </a:lnTo>
                  <a:lnTo>
                    <a:pt x="300" y="1386"/>
                  </a:lnTo>
                  <a:lnTo>
                    <a:pt x="294" y="1380"/>
                  </a:lnTo>
                  <a:lnTo>
                    <a:pt x="294" y="1374"/>
                  </a:lnTo>
                  <a:lnTo>
                    <a:pt x="312" y="1368"/>
                  </a:lnTo>
                  <a:lnTo>
                    <a:pt x="306" y="1374"/>
                  </a:lnTo>
                  <a:lnTo>
                    <a:pt x="306" y="1380"/>
                  </a:lnTo>
                  <a:lnTo>
                    <a:pt x="300" y="1386"/>
                  </a:lnTo>
                  <a:lnTo>
                    <a:pt x="300" y="1392"/>
                  </a:lnTo>
                  <a:lnTo>
                    <a:pt x="312" y="1404"/>
                  </a:lnTo>
                  <a:lnTo>
                    <a:pt x="330" y="1410"/>
                  </a:lnTo>
                  <a:lnTo>
                    <a:pt x="342" y="1410"/>
                  </a:lnTo>
                  <a:lnTo>
                    <a:pt x="348" y="1416"/>
                  </a:lnTo>
                  <a:lnTo>
                    <a:pt x="354" y="1416"/>
                  </a:lnTo>
                  <a:lnTo>
                    <a:pt x="372" y="1434"/>
                  </a:lnTo>
                  <a:lnTo>
                    <a:pt x="378" y="1422"/>
                  </a:lnTo>
                  <a:lnTo>
                    <a:pt x="384" y="1416"/>
                  </a:lnTo>
                  <a:lnTo>
                    <a:pt x="384" y="1398"/>
                  </a:lnTo>
                  <a:lnTo>
                    <a:pt x="372" y="1386"/>
                  </a:lnTo>
                  <a:lnTo>
                    <a:pt x="372" y="1380"/>
                  </a:lnTo>
                  <a:lnTo>
                    <a:pt x="378" y="1374"/>
                  </a:lnTo>
                  <a:lnTo>
                    <a:pt x="384" y="1374"/>
                  </a:lnTo>
                  <a:lnTo>
                    <a:pt x="384" y="1368"/>
                  </a:lnTo>
                  <a:lnTo>
                    <a:pt x="378" y="1356"/>
                  </a:lnTo>
                  <a:lnTo>
                    <a:pt x="414" y="1356"/>
                  </a:lnTo>
                  <a:lnTo>
                    <a:pt x="420" y="1350"/>
                  </a:lnTo>
                  <a:lnTo>
                    <a:pt x="420" y="1326"/>
                  </a:lnTo>
                  <a:lnTo>
                    <a:pt x="426" y="1326"/>
                  </a:lnTo>
                  <a:lnTo>
                    <a:pt x="420" y="1314"/>
                  </a:lnTo>
                  <a:lnTo>
                    <a:pt x="420" y="1308"/>
                  </a:lnTo>
                  <a:lnTo>
                    <a:pt x="414" y="1302"/>
                  </a:lnTo>
                  <a:lnTo>
                    <a:pt x="414" y="1296"/>
                  </a:lnTo>
                  <a:lnTo>
                    <a:pt x="408" y="1284"/>
                  </a:lnTo>
                  <a:lnTo>
                    <a:pt x="402" y="1278"/>
                  </a:lnTo>
                  <a:lnTo>
                    <a:pt x="426" y="1272"/>
                  </a:lnTo>
                  <a:lnTo>
                    <a:pt x="438" y="1260"/>
                  </a:lnTo>
                  <a:lnTo>
                    <a:pt x="438" y="1248"/>
                  </a:lnTo>
                  <a:lnTo>
                    <a:pt x="420" y="1230"/>
                  </a:lnTo>
                  <a:lnTo>
                    <a:pt x="414" y="1230"/>
                  </a:lnTo>
                  <a:lnTo>
                    <a:pt x="402" y="1218"/>
                  </a:lnTo>
                  <a:lnTo>
                    <a:pt x="402" y="1200"/>
                  </a:lnTo>
                  <a:lnTo>
                    <a:pt x="408" y="1188"/>
                  </a:lnTo>
                  <a:lnTo>
                    <a:pt x="408" y="1176"/>
                  </a:lnTo>
                  <a:lnTo>
                    <a:pt x="384" y="1152"/>
                  </a:lnTo>
                  <a:lnTo>
                    <a:pt x="384" y="1140"/>
                  </a:lnTo>
                  <a:lnTo>
                    <a:pt x="390" y="1134"/>
                  </a:lnTo>
                  <a:lnTo>
                    <a:pt x="396" y="1134"/>
                  </a:lnTo>
                  <a:lnTo>
                    <a:pt x="402" y="1128"/>
                  </a:lnTo>
                  <a:lnTo>
                    <a:pt x="402" y="1122"/>
                  </a:lnTo>
                  <a:lnTo>
                    <a:pt x="396" y="1116"/>
                  </a:lnTo>
                  <a:lnTo>
                    <a:pt x="390" y="1116"/>
                  </a:lnTo>
                  <a:lnTo>
                    <a:pt x="384" y="1110"/>
                  </a:lnTo>
                  <a:lnTo>
                    <a:pt x="426" y="1068"/>
                  </a:lnTo>
                  <a:lnTo>
                    <a:pt x="438" y="1062"/>
                  </a:lnTo>
                  <a:lnTo>
                    <a:pt x="444" y="1056"/>
                  </a:lnTo>
                  <a:lnTo>
                    <a:pt x="456" y="1050"/>
                  </a:lnTo>
                  <a:lnTo>
                    <a:pt x="498" y="1050"/>
                  </a:lnTo>
                  <a:lnTo>
                    <a:pt x="504" y="1044"/>
                  </a:lnTo>
                  <a:lnTo>
                    <a:pt x="504" y="1038"/>
                  </a:lnTo>
                  <a:lnTo>
                    <a:pt x="486" y="1020"/>
                  </a:lnTo>
                  <a:lnTo>
                    <a:pt x="474" y="1014"/>
                  </a:lnTo>
                  <a:lnTo>
                    <a:pt x="486" y="1008"/>
                  </a:lnTo>
                  <a:lnTo>
                    <a:pt x="492" y="1008"/>
                  </a:lnTo>
                  <a:lnTo>
                    <a:pt x="522" y="978"/>
                  </a:lnTo>
                  <a:lnTo>
                    <a:pt x="528" y="936"/>
                  </a:lnTo>
                  <a:lnTo>
                    <a:pt x="528" y="900"/>
                  </a:lnTo>
                  <a:lnTo>
                    <a:pt x="546" y="912"/>
                  </a:lnTo>
                  <a:lnTo>
                    <a:pt x="558" y="906"/>
                  </a:lnTo>
                  <a:lnTo>
                    <a:pt x="564" y="906"/>
                  </a:lnTo>
                  <a:lnTo>
                    <a:pt x="570" y="900"/>
                  </a:lnTo>
                  <a:lnTo>
                    <a:pt x="576" y="900"/>
                  </a:lnTo>
                  <a:lnTo>
                    <a:pt x="576" y="894"/>
                  </a:lnTo>
                  <a:lnTo>
                    <a:pt x="570" y="888"/>
                  </a:lnTo>
                  <a:lnTo>
                    <a:pt x="570" y="882"/>
                  </a:lnTo>
                  <a:lnTo>
                    <a:pt x="564" y="876"/>
                  </a:lnTo>
                  <a:lnTo>
                    <a:pt x="582" y="876"/>
                  </a:lnTo>
                  <a:lnTo>
                    <a:pt x="588" y="870"/>
                  </a:lnTo>
                  <a:lnTo>
                    <a:pt x="588" y="864"/>
                  </a:lnTo>
                  <a:lnTo>
                    <a:pt x="594" y="858"/>
                  </a:lnTo>
                  <a:lnTo>
                    <a:pt x="606" y="852"/>
                  </a:lnTo>
                  <a:lnTo>
                    <a:pt x="612" y="852"/>
                  </a:lnTo>
                  <a:lnTo>
                    <a:pt x="618" y="834"/>
                  </a:lnTo>
                  <a:lnTo>
                    <a:pt x="612" y="828"/>
                  </a:lnTo>
                  <a:lnTo>
                    <a:pt x="600" y="822"/>
                  </a:lnTo>
                  <a:lnTo>
                    <a:pt x="600" y="810"/>
                  </a:lnTo>
                  <a:lnTo>
                    <a:pt x="606" y="810"/>
                  </a:lnTo>
                  <a:lnTo>
                    <a:pt x="618" y="804"/>
                  </a:lnTo>
                  <a:lnTo>
                    <a:pt x="636" y="786"/>
                  </a:lnTo>
                  <a:lnTo>
                    <a:pt x="678" y="780"/>
                  </a:lnTo>
                  <a:lnTo>
                    <a:pt x="696" y="780"/>
                  </a:lnTo>
                  <a:lnTo>
                    <a:pt x="702" y="774"/>
                  </a:lnTo>
                  <a:lnTo>
                    <a:pt x="702" y="744"/>
                  </a:lnTo>
                  <a:lnTo>
                    <a:pt x="714" y="732"/>
                  </a:lnTo>
                  <a:lnTo>
                    <a:pt x="720" y="738"/>
                  </a:lnTo>
                  <a:lnTo>
                    <a:pt x="720" y="750"/>
                  </a:lnTo>
                  <a:lnTo>
                    <a:pt x="744" y="744"/>
                  </a:lnTo>
                  <a:lnTo>
                    <a:pt x="768" y="750"/>
                  </a:lnTo>
                  <a:lnTo>
                    <a:pt x="792" y="750"/>
                  </a:lnTo>
                  <a:lnTo>
                    <a:pt x="798" y="756"/>
                  </a:lnTo>
                  <a:lnTo>
                    <a:pt x="810" y="756"/>
                  </a:lnTo>
                  <a:lnTo>
                    <a:pt x="816" y="750"/>
                  </a:lnTo>
                  <a:lnTo>
                    <a:pt x="810" y="750"/>
                  </a:lnTo>
                  <a:lnTo>
                    <a:pt x="798" y="738"/>
                  </a:lnTo>
                  <a:lnTo>
                    <a:pt x="798" y="732"/>
                  </a:lnTo>
                  <a:lnTo>
                    <a:pt x="810" y="732"/>
                  </a:lnTo>
                  <a:lnTo>
                    <a:pt x="810" y="708"/>
                  </a:lnTo>
                  <a:lnTo>
                    <a:pt x="840" y="714"/>
                  </a:lnTo>
                  <a:lnTo>
                    <a:pt x="834" y="708"/>
                  </a:lnTo>
                  <a:lnTo>
                    <a:pt x="840" y="702"/>
                  </a:lnTo>
                  <a:lnTo>
                    <a:pt x="858" y="708"/>
                  </a:lnTo>
                  <a:lnTo>
                    <a:pt x="858" y="696"/>
                  </a:lnTo>
                  <a:lnTo>
                    <a:pt x="864" y="690"/>
                  </a:lnTo>
                  <a:lnTo>
                    <a:pt x="882" y="690"/>
                  </a:lnTo>
                  <a:lnTo>
                    <a:pt x="888" y="696"/>
                  </a:lnTo>
                  <a:lnTo>
                    <a:pt x="894" y="708"/>
                  </a:lnTo>
                  <a:lnTo>
                    <a:pt x="906" y="714"/>
                  </a:lnTo>
                  <a:lnTo>
                    <a:pt x="918" y="726"/>
                  </a:lnTo>
                  <a:lnTo>
                    <a:pt x="930" y="726"/>
                  </a:lnTo>
                  <a:lnTo>
                    <a:pt x="942" y="732"/>
                  </a:lnTo>
                  <a:lnTo>
                    <a:pt x="960" y="732"/>
                  </a:lnTo>
                  <a:lnTo>
                    <a:pt x="966" y="738"/>
                  </a:lnTo>
                  <a:lnTo>
                    <a:pt x="978" y="738"/>
                  </a:lnTo>
                  <a:lnTo>
                    <a:pt x="990" y="732"/>
                  </a:lnTo>
                  <a:lnTo>
                    <a:pt x="996" y="726"/>
                  </a:lnTo>
                  <a:lnTo>
                    <a:pt x="1026" y="726"/>
                  </a:lnTo>
                  <a:lnTo>
                    <a:pt x="1038" y="732"/>
                  </a:lnTo>
                  <a:lnTo>
                    <a:pt x="1044" y="738"/>
                  </a:lnTo>
                  <a:lnTo>
                    <a:pt x="1062" y="738"/>
                  </a:lnTo>
                  <a:lnTo>
                    <a:pt x="1062" y="726"/>
                  </a:lnTo>
                  <a:lnTo>
                    <a:pt x="1068" y="720"/>
                  </a:lnTo>
                  <a:lnTo>
                    <a:pt x="1068" y="714"/>
                  </a:lnTo>
                  <a:lnTo>
                    <a:pt x="1092" y="714"/>
                  </a:lnTo>
                  <a:lnTo>
                    <a:pt x="1092" y="678"/>
                  </a:lnTo>
                  <a:lnTo>
                    <a:pt x="1098" y="672"/>
                  </a:lnTo>
                  <a:lnTo>
                    <a:pt x="1098" y="660"/>
                  </a:lnTo>
                  <a:lnTo>
                    <a:pt x="1110" y="654"/>
                  </a:lnTo>
                  <a:lnTo>
                    <a:pt x="1116" y="654"/>
                  </a:lnTo>
                  <a:lnTo>
                    <a:pt x="1128" y="648"/>
                  </a:lnTo>
                  <a:lnTo>
                    <a:pt x="1158" y="648"/>
                  </a:lnTo>
                  <a:lnTo>
                    <a:pt x="1170" y="642"/>
                  </a:lnTo>
                  <a:lnTo>
                    <a:pt x="1206" y="642"/>
                  </a:lnTo>
                  <a:lnTo>
                    <a:pt x="1206" y="654"/>
                  </a:lnTo>
                  <a:lnTo>
                    <a:pt x="1242" y="660"/>
                  </a:lnTo>
                  <a:lnTo>
                    <a:pt x="1248" y="660"/>
                  </a:lnTo>
                  <a:lnTo>
                    <a:pt x="1260" y="672"/>
                  </a:lnTo>
                  <a:lnTo>
                    <a:pt x="1266" y="684"/>
                  </a:lnTo>
                  <a:lnTo>
                    <a:pt x="1266" y="702"/>
                  </a:lnTo>
                  <a:lnTo>
                    <a:pt x="1260" y="702"/>
                  </a:lnTo>
                  <a:lnTo>
                    <a:pt x="1260" y="696"/>
                  </a:lnTo>
                  <a:lnTo>
                    <a:pt x="1254" y="696"/>
                  </a:lnTo>
                  <a:lnTo>
                    <a:pt x="1254" y="708"/>
                  </a:lnTo>
                  <a:lnTo>
                    <a:pt x="1278" y="708"/>
                  </a:lnTo>
                  <a:lnTo>
                    <a:pt x="1284" y="696"/>
                  </a:lnTo>
                  <a:lnTo>
                    <a:pt x="1284" y="690"/>
                  </a:lnTo>
                  <a:lnTo>
                    <a:pt x="1308" y="684"/>
                  </a:lnTo>
                  <a:lnTo>
                    <a:pt x="1314" y="672"/>
                  </a:lnTo>
                  <a:lnTo>
                    <a:pt x="1350" y="672"/>
                  </a:lnTo>
                  <a:lnTo>
                    <a:pt x="1362" y="660"/>
                  </a:lnTo>
                  <a:lnTo>
                    <a:pt x="1356" y="660"/>
                  </a:lnTo>
                  <a:close/>
                  <a:moveTo>
                    <a:pt x="564" y="726"/>
                  </a:moveTo>
                  <a:lnTo>
                    <a:pt x="540" y="738"/>
                  </a:lnTo>
                  <a:lnTo>
                    <a:pt x="546" y="756"/>
                  </a:lnTo>
                  <a:lnTo>
                    <a:pt x="576" y="756"/>
                  </a:lnTo>
                  <a:lnTo>
                    <a:pt x="570" y="738"/>
                  </a:lnTo>
                  <a:lnTo>
                    <a:pt x="564" y="726"/>
                  </a:lnTo>
                  <a:close/>
                  <a:moveTo>
                    <a:pt x="522" y="714"/>
                  </a:moveTo>
                  <a:lnTo>
                    <a:pt x="516" y="720"/>
                  </a:lnTo>
                  <a:lnTo>
                    <a:pt x="510" y="732"/>
                  </a:lnTo>
                  <a:lnTo>
                    <a:pt x="510" y="750"/>
                  </a:lnTo>
                  <a:lnTo>
                    <a:pt x="528" y="768"/>
                  </a:lnTo>
                  <a:lnTo>
                    <a:pt x="528" y="756"/>
                  </a:lnTo>
                  <a:lnTo>
                    <a:pt x="534" y="744"/>
                  </a:lnTo>
                  <a:lnTo>
                    <a:pt x="534" y="720"/>
                  </a:lnTo>
                  <a:lnTo>
                    <a:pt x="528" y="714"/>
                  </a:lnTo>
                  <a:lnTo>
                    <a:pt x="522" y="714"/>
                  </a:lnTo>
                  <a:close/>
                  <a:moveTo>
                    <a:pt x="606" y="738"/>
                  </a:moveTo>
                  <a:lnTo>
                    <a:pt x="618" y="732"/>
                  </a:lnTo>
                  <a:lnTo>
                    <a:pt x="624" y="732"/>
                  </a:lnTo>
                  <a:lnTo>
                    <a:pt x="630" y="726"/>
                  </a:lnTo>
                  <a:lnTo>
                    <a:pt x="618" y="720"/>
                  </a:lnTo>
                  <a:lnTo>
                    <a:pt x="588" y="720"/>
                  </a:lnTo>
                  <a:lnTo>
                    <a:pt x="576" y="732"/>
                  </a:lnTo>
                  <a:lnTo>
                    <a:pt x="582" y="744"/>
                  </a:lnTo>
                  <a:lnTo>
                    <a:pt x="606" y="738"/>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40" name="Nigeria" descr="© INSCALE GmbH, 05.05.2010&#10;http://www.presentationload.com/">
              <a:extLst>
                <a:ext uri="{FF2B5EF4-FFF2-40B4-BE49-F238E27FC236}">
                  <a16:creationId xmlns:a16="http://schemas.microsoft.com/office/drawing/2014/main" id="{24C7AF51-B22C-4091-ABBF-E604A28E256E}"/>
                </a:ext>
              </a:extLst>
            </p:cNvPr>
            <p:cNvSpPr>
              <a:spLocks/>
            </p:cNvSpPr>
            <p:nvPr/>
          </p:nvSpPr>
          <p:spPr bwMode="gray">
            <a:xfrm>
              <a:off x="5666004" y="3514182"/>
              <a:ext cx="374364" cy="344625"/>
            </a:xfrm>
            <a:custGeom>
              <a:avLst/>
              <a:gdLst>
                <a:gd name="T0" fmla="*/ 2147483647 w 840"/>
                <a:gd name="T1" fmla="*/ 2147483647 h 768"/>
                <a:gd name="T2" fmla="*/ 2147483647 w 840"/>
                <a:gd name="T3" fmla="*/ 2147483647 h 768"/>
                <a:gd name="T4" fmla="*/ 2147483647 w 840"/>
                <a:gd name="T5" fmla="*/ 2147483647 h 768"/>
                <a:gd name="T6" fmla="*/ 2147483647 w 840"/>
                <a:gd name="T7" fmla="*/ 2147483647 h 768"/>
                <a:gd name="T8" fmla="*/ 2147483647 w 840"/>
                <a:gd name="T9" fmla="*/ 2147483647 h 768"/>
                <a:gd name="T10" fmla="*/ 2147483647 w 840"/>
                <a:gd name="T11" fmla="*/ 2147483647 h 768"/>
                <a:gd name="T12" fmla="*/ 2147483647 w 840"/>
                <a:gd name="T13" fmla="*/ 2147483647 h 768"/>
                <a:gd name="T14" fmla="*/ 2147483647 w 840"/>
                <a:gd name="T15" fmla="*/ 2147483647 h 768"/>
                <a:gd name="T16" fmla="*/ 2147483647 w 840"/>
                <a:gd name="T17" fmla="*/ 2147483647 h 768"/>
                <a:gd name="T18" fmla="*/ 2147483647 w 840"/>
                <a:gd name="T19" fmla="*/ 2147483647 h 768"/>
                <a:gd name="T20" fmla="*/ 2147483647 w 840"/>
                <a:gd name="T21" fmla="*/ 2147483647 h 768"/>
                <a:gd name="T22" fmla="*/ 2147483647 w 840"/>
                <a:gd name="T23" fmla="*/ 2147483647 h 768"/>
                <a:gd name="T24" fmla="*/ 2147483647 w 840"/>
                <a:gd name="T25" fmla="*/ 2147483647 h 768"/>
                <a:gd name="T26" fmla="*/ 2147483647 w 840"/>
                <a:gd name="T27" fmla="*/ 2147483647 h 768"/>
                <a:gd name="T28" fmla="*/ 2147483647 w 840"/>
                <a:gd name="T29" fmla="*/ 2147483647 h 768"/>
                <a:gd name="T30" fmla="*/ 2147483647 w 840"/>
                <a:gd name="T31" fmla="*/ 2147483647 h 768"/>
                <a:gd name="T32" fmla="*/ 2147483647 w 840"/>
                <a:gd name="T33" fmla="*/ 2147483647 h 768"/>
                <a:gd name="T34" fmla="*/ 2147483647 w 840"/>
                <a:gd name="T35" fmla="*/ 2147483647 h 768"/>
                <a:gd name="T36" fmla="*/ 2147483647 w 840"/>
                <a:gd name="T37" fmla="*/ 2147483647 h 768"/>
                <a:gd name="T38" fmla="*/ 2147483647 w 840"/>
                <a:gd name="T39" fmla="*/ 2147483647 h 768"/>
                <a:gd name="T40" fmla="*/ 2147483647 w 840"/>
                <a:gd name="T41" fmla="*/ 2147483647 h 768"/>
                <a:gd name="T42" fmla="*/ 2147483647 w 840"/>
                <a:gd name="T43" fmla="*/ 2147483647 h 768"/>
                <a:gd name="T44" fmla="*/ 2147483647 w 840"/>
                <a:gd name="T45" fmla="*/ 2147483647 h 768"/>
                <a:gd name="T46" fmla="*/ 2147483647 w 840"/>
                <a:gd name="T47" fmla="*/ 2147483647 h 768"/>
                <a:gd name="T48" fmla="*/ 2147483647 w 840"/>
                <a:gd name="T49" fmla="*/ 2147483647 h 768"/>
                <a:gd name="T50" fmla="*/ 2147483647 w 840"/>
                <a:gd name="T51" fmla="*/ 2147483647 h 768"/>
                <a:gd name="T52" fmla="*/ 2147483647 w 840"/>
                <a:gd name="T53" fmla="*/ 2147483647 h 768"/>
                <a:gd name="T54" fmla="*/ 2147483647 w 840"/>
                <a:gd name="T55" fmla="*/ 2147483647 h 768"/>
                <a:gd name="T56" fmla="*/ 2147483647 w 840"/>
                <a:gd name="T57" fmla="*/ 2147483647 h 768"/>
                <a:gd name="T58" fmla="*/ 2147483647 w 840"/>
                <a:gd name="T59" fmla="*/ 2147483647 h 768"/>
                <a:gd name="T60" fmla="*/ 2147483647 w 840"/>
                <a:gd name="T61" fmla="*/ 2147483647 h 768"/>
                <a:gd name="T62" fmla="*/ 2147483647 w 840"/>
                <a:gd name="T63" fmla="*/ 2147483647 h 768"/>
                <a:gd name="T64" fmla="*/ 2147483647 w 840"/>
                <a:gd name="T65" fmla="*/ 2147483647 h 768"/>
                <a:gd name="T66" fmla="*/ 2147483647 w 840"/>
                <a:gd name="T67" fmla="*/ 2147483647 h 768"/>
                <a:gd name="T68" fmla="*/ 2147483647 w 840"/>
                <a:gd name="T69" fmla="*/ 2147483647 h 768"/>
                <a:gd name="T70" fmla="*/ 2147483647 w 840"/>
                <a:gd name="T71" fmla="*/ 2147483647 h 768"/>
                <a:gd name="T72" fmla="*/ 2147483647 w 840"/>
                <a:gd name="T73" fmla="*/ 2147483647 h 768"/>
                <a:gd name="T74" fmla="*/ 2147483647 w 840"/>
                <a:gd name="T75" fmla="*/ 2147483647 h 768"/>
                <a:gd name="T76" fmla="*/ 2147483647 w 840"/>
                <a:gd name="T77" fmla="*/ 2147483647 h 768"/>
                <a:gd name="T78" fmla="*/ 2147483647 w 840"/>
                <a:gd name="T79" fmla="*/ 2147483647 h 768"/>
                <a:gd name="T80" fmla="*/ 2147483647 w 840"/>
                <a:gd name="T81" fmla="*/ 2147483647 h 768"/>
                <a:gd name="T82" fmla="*/ 2147483647 w 840"/>
                <a:gd name="T83" fmla="*/ 2147483647 h 768"/>
                <a:gd name="T84" fmla="*/ 2147483647 w 840"/>
                <a:gd name="T85" fmla="*/ 2147483647 h 768"/>
                <a:gd name="T86" fmla="*/ 2147483647 w 840"/>
                <a:gd name="T87" fmla="*/ 2147483647 h 768"/>
                <a:gd name="T88" fmla="*/ 2147483647 w 840"/>
                <a:gd name="T89" fmla="*/ 2147483647 h 768"/>
                <a:gd name="T90" fmla="*/ 2147483647 w 840"/>
                <a:gd name="T91" fmla="*/ 2147483647 h 768"/>
                <a:gd name="T92" fmla="*/ 2147483647 w 840"/>
                <a:gd name="T93" fmla="*/ 2147483647 h 768"/>
                <a:gd name="T94" fmla="*/ 2147483647 w 840"/>
                <a:gd name="T95" fmla="*/ 2147483647 h 768"/>
                <a:gd name="T96" fmla="*/ 2147483647 w 840"/>
                <a:gd name="T97" fmla="*/ 2147483647 h 768"/>
                <a:gd name="T98" fmla="*/ 2147483647 w 840"/>
                <a:gd name="T99" fmla="*/ 2147483647 h 768"/>
                <a:gd name="T100" fmla="*/ 2147483647 w 840"/>
                <a:gd name="T101" fmla="*/ 2147483647 h 768"/>
                <a:gd name="T102" fmla="*/ 2147483647 w 840"/>
                <a:gd name="T103" fmla="*/ 2147483647 h 768"/>
                <a:gd name="T104" fmla="*/ 2147483647 w 840"/>
                <a:gd name="T105" fmla="*/ 2147483647 h 768"/>
                <a:gd name="T106" fmla="*/ 2147483647 w 840"/>
                <a:gd name="T107" fmla="*/ 2147483647 h 768"/>
                <a:gd name="T108" fmla="*/ 2147483647 w 840"/>
                <a:gd name="T109" fmla="*/ 2147483647 h 768"/>
                <a:gd name="T110" fmla="*/ 2147483647 w 840"/>
                <a:gd name="T111" fmla="*/ 2147483647 h 768"/>
                <a:gd name="T112" fmla="*/ 2147483647 w 840"/>
                <a:gd name="T113" fmla="*/ 2147483647 h 768"/>
                <a:gd name="T114" fmla="*/ 2147483647 w 840"/>
                <a:gd name="T115" fmla="*/ 2147483647 h 768"/>
                <a:gd name="T116" fmla="*/ 2147483647 w 840"/>
                <a:gd name="T117" fmla="*/ 2147483647 h 768"/>
                <a:gd name="T118" fmla="*/ 2147483647 w 840"/>
                <a:gd name="T119" fmla="*/ 2147483647 h 76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840"/>
                <a:gd name="T181" fmla="*/ 0 h 768"/>
                <a:gd name="T182" fmla="*/ 840 w 840"/>
                <a:gd name="T183" fmla="*/ 768 h 76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840" h="768">
                  <a:moveTo>
                    <a:pt x="420" y="738"/>
                  </a:moveTo>
                  <a:lnTo>
                    <a:pt x="420" y="732"/>
                  </a:lnTo>
                  <a:lnTo>
                    <a:pt x="426" y="726"/>
                  </a:lnTo>
                  <a:lnTo>
                    <a:pt x="426" y="714"/>
                  </a:lnTo>
                  <a:lnTo>
                    <a:pt x="432" y="702"/>
                  </a:lnTo>
                  <a:lnTo>
                    <a:pt x="432" y="648"/>
                  </a:lnTo>
                  <a:lnTo>
                    <a:pt x="498" y="594"/>
                  </a:lnTo>
                  <a:lnTo>
                    <a:pt x="498" y="588"/>
                  </a:lnTo>
                  <a:lnTo>
                    <a:pt x="504" y="582"/>
                  </a:lnTo>
                  <a:lnTo>
                    <a:pt x="516" y="558"/>
                  </a:lnTo>
                  <a:lnTo>
                    <a:pt x="522" y="552"/>
                  </a:lnTo>
                  <a:lnTo>
                    <a:pt x="528" y="552"/>
                  </a:lnTo>
                  <a:lnTo>
                    <a:pt x="534" y="558"/>
                  </a:lnTo>
                  <a:lnTo>
                    <a:pt x="546" y="564"/>
                  </a:lnTo>
                  <a:lnTo>
                    <a:pt x="552" y="564"/>
                  </a:lnTo>
                  <a:lnTo>
                    <a:pt x="558" y="558"/>
                  </a:lnTo>
                  <a:lnTo>
                    <a:pt x="558" y="546"/>
                  </a:lnTo>
                  <a:lnTo>
                    <a:pt x="552" y="540"/>
                  </a:lnTo>
                  <a:lnTo>
                    <a:pt x="564" y="540"/>
                  </a:lnTo>
                  <a:lnTo>
                    <a:pt x="570" y="552"/>
                  </a:lnTo>
                  <a:lnTo>
                    <a:pt x="582" y="564"/>
                  </a:lnTo>
                  <a:lnTo>
                    <a:pt x="588" y="576"/>
                  </a:lnTo>
                  <a:lnTo>
                    <a:pt x="588" y="582"/>
                  </a:lnTo>
                  <a:lnTo>
                    <a:pt x="594" y="594"/>
                  </a:lnTo>
                  <a:lnTo>
                    <a:pt x="600" y="600"/>
                  </a:lnTo>
                  <a:lnTo>
                    <a:pt x="606" y="600"/>
                  </a:lnTo>
                  <a:lnTo>
                    <a:pt x="624" y="582"/>
                  </a:lnTo>
                  <a:lnTo>
                    <a:pt x="624" y="570"/>
                  </a:lnTo>
                  <a:lnTo>
                    <a:pt x="630" y="558"/>
                  </a:lnTo>
                  <a:lnTo>
                    <a:pt x="642" y="552"/>
                  </a:lnTo>
                  <a:lnTo>
                    <a:pt x="648" y="546"/>
                  </a:lnTo>
                  <a:lnTo>
                    <a:pt x="648" y="516"/>
                  </a:lnTo>
                  <a:lnTo>
                    <a:pt x="672" y="486"/>
                  </a:lnTo>
                  <a:lnTo>
                    <a:pt x="684" y="438"/>
                  </a:lnTo>
                  <a:lnTo>
                    <a:pt x="696" y="432"/>
                  </a:lnTo>
                  <a:lnTo>
                    <a:pt x="702" y="426"/>
                  </a:lnTo>
                  <a:lnTo>
                    <a:pt x="714" y="420"/>
                  </a:lnTo>
                  <a:lnTo>
                    <a:pt x="720" y="414"/>
                  </a:lnTo>
                  <a:lnTo>
                    <a:pt x="720" y="402"/>
                  </a:lnTo>
                  <a:lnTo>
                    <a:pt x="726" y="384"/>
                  </a:lnTo>
                  <a:lnTo>
                    <a:pt x="726" y="354"/>
                  </a:lnTo>
                  <a:lnTo>
                    <a:pt x="744" y="354"/>
                  </a:lnTo>
                  <a:lnTo>
                    <a:pt x="750" y="348"/>
                  </a:lnTo>
                  <a:lnTo>
                    <a:pt x="756" y="330"/>
                  </a:lnTo>
                  <a:lnTo>
                    <a:pt x="756" y="300"/>
                  </a:lnTo>
                  <a:lnTo>
                    <a:pt x="762" y="294"/>
                  </a:lnTo>
                  <a:lnTo>
                    <a:pt x="768" y="264"/>
                  </a:lnTo>
                  <a:lnTo>
                    <a:pt x="774" y="252"/>
                  </a:lnTo>
                  <a:lnTo>
                    <a:pt x="786" y="240"/>
                  </a:lnTo>
                  <a:lnTo>
                    <a:pt x="786" y="234"/>
                  </a:lnTo>
                  <a:lnTo>
                    <a:pt x="792" y="228"/>
                  </a:lnTo>
                  <a:lnTo>
                    <a:pt x="792" y="222"/>
                  </a:lnTo>
                  <a:lnTo>
                    <a:pt x="798" y="216"/>
                  </a:lnTo>
                  <a:lnTo>
                    <a:pt x="798" y="210"/>
                  </a:lnTo>
                  <a:lnTo>
                    <a:pt x="810" y="210"/>
                  </a:lnTo>
                  <a:lnTo>
                    <a:pt x="822" y="204"/>
                  </a:lnTo>
                  <a:lnTo>
                    <a:pt x="840" y="186"/>
                  </a:lnTo>
                  <a:lnTo>
                    <a:pt x="840" y="174"/>
                  </a:lnTo>
                  <a:lnTo>
                    <a:pt x="834" y="168"/>
                  </a:lnTo>
                  <a:lnTo>
                    <a:pt x="834" y="162"/>
                  </a:lnTo>
                  <a:lnTo>
                    <a:pt x="840" y="156"/>
                  </a:lnTo>
                  <a:lnTo>
                    <a:pt x="840" y="126"/>
                  </a:lnTo>
                  <a:lnTo>
                    <a:pt x="810" y="126"/>
                  </a:lnTo>
                  <a:lnTo>
                    <a:pt x="810" y="120"/>
                  </a:lnTo>
                  <a:lnTo>
                    <a:pt x="804" y="108"/>
                  </a:lnTo>
                  <a:lnTo>
                    <a:pt x="804" y="60"/>
                  </a:lnTo>
                  <a:lnTo>
                    <a:pt x="774" y="12"/>
                  </a:lnTo>
                  <a:lnTo>
                    <a:pt x="756" y="12"/>
                  </a:lnTo>
                  <a:lnTo>
                    <a:pt x="750" y="18"/>
                  </a:lnTo>
                  <a:lnTo>
                    <a:pt x="750" y="24"/>
                  </a:lnTo>
                  <a:lnTo>
                    <a:pt x="744" y="30"/>
                  </a:lnTo>
                  <a:lnTo>
                    <a:pt x="744" y="36"/>
                  </a:lnTo>
                  <a:lnTo>
                    <a:pt x="720" y="36"/>
                  </a:lnTo>
                  <a:lnTo>
                    <a:pt x="714" y="42"/>
                  </a:lnTo>
                  <a:lnTo>
                    <a:pt x="702" y="48"/>
                  </a:lnTo>
                  <a:lnTo>
                    <a:pt x="696" y="54"/>
                  </a:lnTo>
                  <a:lnTo>
                    <a:pt x="684" y="60"/>
                  </a:lnTo>
                  <a:lnTo>
                    <a:pt x="654" y="60"/>
                  </a:lnTo>
                  <a:lnTo>
                    <a:pt x="648" y="54"/>
                  </a:lnTo>
                  <a:lnTo>
                    <a:pt x="636" y="48"/>
                  </a:lnTo>
                  <a:lnTo>
                    <a:pt x="600" y="36"/>
                  </a:lnTo>
                  <a:lnTo>
                    <a:pt x="546" y="36"/>
                  </a:lnTo>
                  <a:lnTo>
                    <a:pt x="528" y="42"/>
                  </a:lnTo>
                  <a:lnTo>
                    <a:pt x="516" y="54"/>
                  </a:lnTo>
                  <a:lnTo>
                    <a:pt x="504" y="60"/>
                  </a:lnTo>
                  <a:lnTo>
                    <a:pt x="492" y="84"/>
                  </a:lnTo>
                  <a:lnTo>
                    <a:pt x="486" y="90"/>
                  </a:lnTo>
                  <a:lnTo>
                    <a:pt x="480" y="90"/>
                  </a:lnTo>
                  <a:lnTo>
                    <a:pt x="468" y="84"/>
                  </a:lnTo>
                  <a:lnTo>
                    <a:pt x="438" y="84"/>
                  </a:lnTo>
                  <a:lnTo>
                    <a:pt x="414" y="72"/>
                  </a:lnTo>
                  <a:lnTo>
                    <a:pt x="402" y="60"/>
                  </a:lnTo>
                  <a:lnTo>
                    <a:pt x="390" y="54"/>
                  </a:lnTo>
                  <a:lnTo>
                    <a:pt x="384" y="48"/>
                  </a:lnTo>
                  <a:lnTo>
                    <a:pt x="372" y="42"/>
                  </a:lnTo>
                  <a:lnTo>
                    <a:pt x="360" y="42"/>
                  </a:lnTo>
                  <a:lnTo>
                    <a:pt x="336" y="54"/>
                  </a:lnTo>
                  <a:lnTo>
                    <a:pt x="324" y="66"/>
                  </a:lnTo>
                  <a:lnTo>
                    <a:pt x="312" y="72"/>
                  </a:lnTo>
                  <a:lnTo>
                    <a:pt x="306" y="72"/>
                  </a:lnTo>
                  <a:lnTo>
                    <a:pt x="294" y="66"/>
                  </a:lnTo>
                  <a:lnTo>
                    <a:pt x="288" y="60"/>
                  </a:lnTo>
                  <a:lnTo>
                    <a:pt x="288" y="54"/>
                  </a:lnTo>
                  <a:lnTo>
                    <a:pt x="282" y="48"/>
                  </a:lnTo>
                  <a:lnTo>
                    <a:pt x="282" y="42"/>
                  </a:lnTo>
                  <a:lnTo>
                    <a:pt x="258" y="18"/>
                  </a:lnTo>
                  <a:lnTo>
                    <a:pt x="222" y="18"/>
                  </a:lnTo>
                  <a:lnTo>
                    <a:pt x="222" y="12"/>
                  </a:lnTo>
                  <a:lnTo>
                    <a:pt x="210" y="0"/>
                  </a:lnTo>
                  <a:lnTo>
                    <a:pt x="198" y="0"/>
                  </a:lnTo>
                  <a:lnTo>
                    <a:pt x="186" y="6"/>
                  </a:lnTo>
                  <a:lnTo>
                    <a:pt x="180" y="6"/>
                  </a:lnTo>
                  <a:lnTo>
                    <a:pt x="180" y="12"/>
                  </a:lnTo>
                  <a:lnTo>
                    <a:pt x="126" y="12"/>
                  </a:lnTo>
                  <a:lnTo>
                    <a:pt x="102" y="36"/>
                  </a:lnTo>
                  <a:lnTo>
                    <a:pt x="102" y="60"/>
                  </a:lnTo>
                  <a:lnTo>
                    <a:pt x="96" y="78"/>
                  </a:lnTo>
                  <a:lnTo>
                    <a:pt x="90" y="90"/>
                  </a:lnTo>
                  <a:lnTo>
                    <a:pt x="84" y="96"/>
                  </a:lnTo>
                  <a:lnTo>
                    <a:pt x="78" y="108"/>
                  </a:lnTo>
                  <a:lnTo>
                    <a:pt x="72" y="114"/>
                  </a:lnTo>
                  <a:lnTo>
                    <a:pt x="66" y="114"/>
                  </a:lnTo>
                  <a:lnTo>
                    <a:pt x="66" y="168"/>
                  </a:lnTo>
                  <a:lnTo>
                    <a:pt x="60" y="180"/>
                  </a:lnTo>
                  <a:lnTo>
                    <a:pt x="60" y="186"/>
                  </a:lnTo>
                  <a:lnTo>
                    <a:pt x="54" y="192"/>
                  </a:lnTo>
                  <a:lnTo>
                    <a:pt x="66" y="216"/>
                  </a:lnTo>
                  <a:lnTo>
                    <a:pt x="72" y="222"/>
                  </a:lnTo>
                  <a:lnTo>
                    <a:pt x="78" y="234"/>
                  </a:lnTo>
                  <a:lnTo>
                    <a:pt x="78" y="246"/>
                  </a:lnTo>
                  <a:lnTo>
                    <a:pt x="84" y="252"/>
                  </a:lnTo>
                  <a:lnTo>
                    <a:pt x="84" y="264"/>
                  </a:lnTo>
                  <a:lnTo>
                    <a:pt x="78" y="270"/>
                  </a:lnTo>
                  <a:lnTo>
                    <a:pt x="72" y="270"/>
                  </a:lnTo>
                  <a:lnTo>
                    <a:pt x="60" y="276"/>
                  </a:lnTo>
                  <a:lnTo>
                    <a:pt x="60" y="318"/>
                  </a:lnTo>
                  <a:lnTo>
                    <a:pt x="48" y="324"/>
                  </a:lnTo>
                  <a:lnTo>
                    <a:pt x="42" y="336"/>
                  </a:lnTo>
                  <a:lnTo>
                    <a:pt x="36" y="342"/>
                  </a:lnTo>
                  <a:lnTo>
                    <a:pt x="36" y="372"/>
                  </a:lnTo>
                  <a:lnTo>
                    <a:pt x="24" y="396"/>
                  </a:lnTo>
                  <a:lnTo>
                    <a:pt x="6" y="396"/>
                  </a:lnTo>
                  <a:lnTo>
                    <a:pt x="0" y="426"/>
                  </a:lnTo>
                  <a:lnTo>
                    <a:pt x="6" y="462"/>
                  </a:lnTo>
                  <a:lnTo>
                    <a:pt x="0" y="492"/>
                  </a:lnTo>
                  <a:lnTo>
                    <a:pt x="0" y="606"/>
                  </a:lnTo>
                  <a:lnTo>
                    <a:pt x="6" y="612"/>
                  </a:lnTo>
                  <a:lnTo>
                    <a:pt x="30" y="612"/>
                  </a:lnTo>
                  <a:lnTo>
                    <a:pt x="54" y="600"/>
                  </a:lnTo>
                  <a:lnTo>
                    <a:pt x="60" y="594"/>
                  </a:lnTo>
                  <a:lnTo>
                    <a:pt x="66" y="600"/>
                  </a:lnTo>
                  <a:lnTo>
                    <a:pt x="108" y="600"/>
                  </a:lnTo>
                  <a:lnTo>
                    <a:pt x="126" y="606"/>
                  </a:lnTo>
                  <a:lnTo>
                    <a:pt x="138" y="618"/>
                  </a:lnTo>
                  <a:lnTo>
                    <a:pt x="150" y="636"/>
                  </a:lnTo>
                  <a:lnTo>
                    <a:pt x="156" y="648"/>
                  </a:lnTo>
                  <a:lnTo>
                    <a:pt x="168" y="660"/>
                  </a:lnTo>
                  <a:lnTo>
                    <a:pt x="186" y="660"/>
                  </a:lnTo>
                  <a:lnTo>
                    <a:pt x="180" y="666"/>
                  </a:lnTo>
                  <a:lnTo>
                    <a:pt x="180" y="678"/>
                  </a:lnTo>
                  <a:lnTo>
                    <a:pt x="174" y="684"/>
                  </a:lnTo>
                  <a:lnTo>
                    <a:pt x="186" y="684"/>
                  </a:lnTo>
                  <a:lnTo>
                    <a:pt x="198" y="678"/>
                  </a:lnTo>
                  <a:lnTo>
                    <a:pt x="198" y="684"/>
                  </a:lnTo>
                  <a:lnTo>
                    <a:pt x="192" y="690"/>
                  </a:lnTo>
                  <a:lnTo>
                    <a:pt x="186" y="702"/>
                  </a:lnTo>
                  <a:lnTo>
                    <a:pt x="186" y="714"/>
                  </a:lnTo>
                  <a:lnTo>
                    <a:pt x="204" y="750"/>
                  </a:lnTo>
                  <a:lnTo>
                    <a:pt x="216" y="762"/>
                  </a:lnTo>
                  <a:lnTo>
                    <a:pt x="234" y="768"/>
                  </a:lnTo>
                  <a:lnTo>
                    <a:pt x="270" y="768"/>
                  </a:lnTo>
                  <a:lnTo>
                    <a:pt x="276" y="762"/>
                  </a:lnTo>
                  <a:lnTo>
                    <a:pt x="282" y="762"/>
                  </a:lnTo>
                  <a:lnTo>
                    <a:pt x="288" y="738"/>
                  </a:lnTo>
                  <a:lnTo>
                    <a:pt x="312" y="750"/>
                  </a:lnTo>
                  <a:lnTo>
                    <a:pt x="336" y="744"/>
                  </a:lnTo>
                  <a:lnTo>
                    <a:pt x="354" y="756"/>
                  </a:lnTo>
                  <a:lnTo>
                    <a:pt x="396" y="756"/>
                  </a:lnTo>
                  <a:lnTo>
                    <a:pt x="396" y="732"/>
                  </a:lnTo>
                  <a:lnTo>
                    <a:pt x="420" y="732"/>
                  </a:lnTo>
                  <a:lnTo>
                    <a:pt x="420" y="738"/>
                  </a:lnTo>
                  <a:close/>
                </a:path>
              </a:pathLst>
            </a:custGeom>
            <a:solidFill>
              <a:schemeClr val="accent2"/>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41" name="Niger" descr="© INSCALE GmbH, 05.05.2010&#10;http://www.presentationload.com/">
              <a:extLst>
                <a:ext uri="{FF2B5EF4-FFF2-40B4-BE49-F238E27FC236}">
                  <a16:creationId xmlns:a16="http://schemas.microsoft.com/office/drawing/2014/main" id="{C78D7288-CAF1-426F-928D-566A33DF492A}"/>
                </a:ext>
              </a:extLst>
            </p:cNvPr>
            <p:cNvSpPr>
              <a:spLocks/>
            </p:cNvSpPr>
            <p:nvPr/>
          </p:nvSpPr>
          <p:spPr bwMode="gray">
            <a:xfrm>
              <a:off x="5587282" y="3167808"/>
              <a:ext cx="496819" cy="421597"/>
            </a:xfrm>
            <a:custGeom>
              <a:avLst/>
              <a:gdLst>
                <a:gd name="T0" fmla="*/ 2147483647 w 1110"/>
                <a:gd name="T1" fmla="*/ 2147483647 h 942"/>
                <a:gd name="T2" fmla="*/ 2147483647 w 1110"/>
                <a:gd name="T3" fmla="*/ 2147483647 h 942"/>
                <a:gd name="T4" fmla="*/ 2147483647 w 1110"/>
                <a:gd name="T5" fmla="*/ 2147483647 h 942"/>
                <a:gd name="T6" fmla="*/ 2147483647 w 1110"/>
                <a:gd name="T7" fmla="*/ 2147483647 h 942"/>
                <a:gd name="T8" fmla="*/ 2147483647 w 1110"/>
                <a:gd name="T9" fmla="*/ 2147483647 h 942"/>
                <a:gd name="T10" fmla="*/ 2147483647 w 1110"/>
                <a:gd name="T11" fmla="*/ 2147483647 h 942"/>
                <a:gd name="T12" fmla="*/ 2147483647 w 1110"/>
                <a:gd name="T13" fmla="*/ 2147483647 h 942"/>
                <a:gd name="T14" fmla="*/ 2147483647 w 1110"/>
                <a:gd name="T15" fmla="*/ 2147483647 h 942"/>
                <a:gd name="T16" fmla="*/ 2147483647 w 1110"/>
                <a:gd name="T17" fmla="*/ 2147483647 h 942"/>
                <a:gd name="T18" fmla="*/ 2147483647 w 1110"/>
                <a:gd name="T19" fmla="*/ 2147483647 h 942"/>
                <a:gd name="T20" fmla="*/ 2147483647 w 1110"/>
                <a:gd name="T21" fmla="*/ 2147483647 h 942"/>
                <a:gd name="T22" fmla="*/ 2147483647 w 1110"/>
                <a:gd name="T23" fmla="*/ 2147483647 h 942"/>
                <a:gd name="T24" fmla="*/ 2147483647 w 1110"/>
                <a:gd name="T25" fmla="*/ 2147483647 h 942"/>
                <a:gd name="T26" fmla="*/ 2147483647 w 1110"/>
                <a:gd name="T27" fmla="*/ 2147483647 h 942"/>
                <a:gd name="T28" fmla="*/ 2147483647 w 1110"/>
                <a:gd name="T29" fmla="*/ 2147483647 h 942"/>
                <a:gd name="T30" fmla="*/ 2147483647 w 1110"/>
                <a:gd name="T31" fmla="*/ 2147483647 h 942"/>
                <a:gd name="T32" fmla="*/ 2147483647 w 1110"/>
                <a:gd name="T33" fmla="*/ 2147483647 h 942"/>
                <a:gd name="T34" fmla="*/ 2147483647 w 1110"/>
                <a:gd name="T35" fmla="*/ 2147483647 h 942"/>
                <a:gd name="T36" fmla="*/ 2147483647 w 1110"/>
                <a:gd name="T37" fmla="*/ 2147483647 h 942"/>
                <a:gd name="T38" fmla="*/ 2147483647 w 1110"/>
                <a:gd name="T39" fmla="*/ 2147483647 h 942"/>
                <a:gd name="T40" fmla="*/ 2147483647 w 1110"/>
                <a:gd name="T41" fmla="*/ 2147483647 h 942"/>
                <a:gd name="T42" fmla="*/ 2147483647 w 1110"/>
                <a:gd name="T43" fmla="*/ 2147483647 h 942"/>
                <a:gd name="T44" fmla="*/ 2147483647 w 1110"/>
                <a:gd name="T45" fmla="*/ 2147483647 h 942"/>
                <a:gd name="T46" fmla="*/ 2147483647 w 1110"/>
                <a:gd name="T47" fmla="*/ 2147483647 h 942"/>
                <a:gd name="T48" fmla="*/ 2147483647 w 1110"/>
                <a:gd name="T49" fmla="*/ 2147483647 h 942"/>
                <a:gd name="T50" fmla="*/ 2147483647 w 1110"/>
                <a:gd name="T51" fmla="*/ 2147483647 h 942"/>
                <a:gd name="T52" fmla="*/ 2147483647 w 1110"/>
                <a:gd name="T53" fmla="*/ 2147483647 h 942"/>
                <a:gd name="T54" fmla="*/ 2147483647 w 1110"/>
                <a:gd name="T55" fmla="*/ 2147483647 h 942"/>
                <a:gd name="T56" fmla="*/ 2147483647 w 1110"/>
                <a:gd name="T57" fmla="*/ 2147483647 h 942"/>
                <a:gd name="T58" fmla="*/ 2147483647 w 1110"/>
                <a:gd name="T59" fmla="*/ 2147483647 h 942"/>
                <a:gd name="T60" fmla="*/ 2147483647 w 1110"/>
                <a:gd name="T61" fmla="*/ 2147483647 h 942"/>
                <a:gd name="T62" fmla="*/ 2147483647 w 1110"/>
                <a:gd name="T63" fmla="*/ 2147483647 h 942"/>
                <a:gd name="T64" fmla="*/ 2147483647 w 1110"/>
                <a:gd name="T65" fmla="*/ 2147483647 h 942"/>
                <a:gd name="T66" fmla="*/ 2147483647 w 1110"/>
                <a:gd name="T67" fmla="*/ 2147483647 h 942"/>
                <a:gd name="T68" fmla="*/ 2147483647 w 1110"/>
                <a:gd name="T69" fmla="*/ 2147483647 h 942"/>
                <a:gd name="T70" fmla="*/ 2147483647 w 1110"/>
                <a:gd name="T71" fmla="*/ 2147483647 h 942"/>
                <a:gd name="T72" fmla="*/ 2147483647 w 1110"/>
                <a:gd name="T73" fmla="*/ 2147483647 h 942"/>
                <a:gd name="T74" fmla="*/ 2147483647 w 1110"/>
                <a:gd name="T75" fmla="*/ 2147483647 h 942"/>
                <a:gd name="T76" fmla="*/ 2147483647 w 1110"/>
                <a:gd name="T77" fmla="*/ 2147483647 h 942"/>
                <a:gd name="T78" fmla="*/ 2147483647 w 1110"/>
                <a:gd name="T79" fmla="*/ 2147483647 h 942"/>
                <a:gd name="T80" fmla="*/ 2147483647 w 1110"/>
                <a:gd name="T81" fmla="*/ 2147483647 h 942"/>
                <a:gd name="T82" fmla="*/ 2147483647 w 1110"/>
                <a:gd name="T83" fmla="*/ 2147483647 h 942"/>
                <a:gd name="T84" fmla="*/ 2147483647 w 1110"/>
                <a:gd name="T85" fmla="*/ 2147483647 h 942"/>
                <a:gd name="T86" fmla="*/ 2147483647 w 1110"/>
                <a:gd name="T87" fmla="*/ 2147483647 h 942"/>
                <a:gd name="T88" fmla="*/ 2147483647 w 1110"/>
                <a:gd name="T89" fmla="*/ 2147483647 h 942"/>
                <a:gd name="T90" fmla="*/ 2147483647 w 1110"/>
                <a:gd name="T91" fmla="*/ 2147483647 h 942"/>
                <a:gd name="T92" fmla="*/ 2147483647 w 1110"/>
                <a:gd name="T93" fmla="*/ 2147483647 h 942"/>
                <a:gd name="T94" fmla="*/ 2147483647 w 1110"/>
                <a:gd name="T95" fmla="*/ 2147483647 h 942"/>
                <a:gd name="T96" fmla="*/ 2147483647 w 1110"/>
                <a:gd name="T97" fmla="*/ 2147483647 h 942"/>
                <a:gd name="T98" fmla="*/ 0 w 1110"/>
                <a:gd name="T99" fmla="*/ 2147483647 h 942"/>
                <a:gd name="T100" fmla="*/ 2147483647 w 1110"/>
                <a:gd name="T101" fmla="*/ 2147483647 h 94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110"/>
                <a:gd name="T154" fmla="*/ 0 h 942"/>
                <a:gd name="T155" fmla="*/ 1110 w 1110"/>
                <a:gd name="T156" fmla="*/ 942 h 94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110" h="942">
                  <a:moveTo>
                    <a:pt x="54" y="792"/>
                  </a:moveTo>
                  <a:lnTo>
                    <a:pt x="54" y="810"/>
                  </a:lnTo>
                  <a:lnTo>
                    <a:pt x="66" y="810"/>
                  </a:lnTo>
                  <a:lnTo>
                    <a:pt x="48" y="828"/>
                  </a:lnTo>
                  <a:lnTo>
                    <a:pt x="48" y="834"/>
                  </a:lnTo>
                  <a:lnTo>
                    <a:pt x="72" y="858"/>
                  </a:lnTo>
                  <a:lnTo>
                    <a:pt x="84" y="864"/>
                  </a:lnTo>
                  <a:lnTo>
                    <a:pt x="90" y="876"/>
                  </a:lnTo>
                  <a:lnTo>
                    <a:pt x="108" y="876"/>
                  </a:lnTo>
                  <a:lnTo>
                    <a:pt x="120" y="864"/>
                  </a:lnTo>
                  <a:lnTo>
                    <a:pt x="132" y="864"/>
                  </a:lnTo>
                  <a:lnTo>
                    <a:pt x="144" y="876"/>
                  </a:lnTo>
                  <a:lnTo>
                    <a:pt x="150" y="888"/>
                  </a:lnTo>
                  <a:lnTo>
                    <a:pt x="126" y="894"/>
                  </a:lnTo>
                  <a:lnTo>
                    <a:pt x="150" y="930"/>
                  </a:lnTo>
                  <a:lnTo>
                    <a:pt x="150" y="906"/>
                  </a:lnTo>
                  <a:lnTo>
                    <a:pt x="180" y="894"/>
                  </a:lnTo>
                  <a:lnTo>
                    <a:pt x="192" y="906"/>
                  </a:lnTo>
                  <a:lnTo>
                    <a:pt x="198" y="918"/>
                  </a:lnTo>
                  <a:lnTo>
                    <a:pt x="204" y="924"/>
                  </a:lnTo>
                  <a:lnTo>
                    <a:pt x="210" y="924"/>
                  </a:lnTo>
                  <a:lnTo>
                    <a:pt x="216" y="930"/>
                  </a:lnTo>
                  <a:lnTo>
                    <a:pt x="222" y="930"/>
                  </a:lnTo>
                  <a:lnTo>
                    <a:pt x="234" y="936"/>
                  </a:lnTo>
                  <a:lnTo>
                    <a:pt x="240" y="942"/>
                  </a:lnTo>
                  <a:lnTo>
                    <a:pt x="240" y="888"/>
                  </a:lnTo>
                  <a:lnTo>
                    <a:pt x="246" y="888"/>
                  </a:lnTo>
                  <a:lnTo>
                    <a:pt x="252" y="882"/>
                  </a:lnTo>
                  <a:lnTo>
                    <a:pt x="258" y="870"/>
                  </a:lnTo>
                  <a:lnTo>
                    <a:pt x="264" y="864"/>
                  </a:lnTo>
                  <a:lnTo>
                    <a:pt x="270" y="852"/>
                  </a:lnTo>
                  <a:lnTo>
                    <a:pt x="276" y="834"/>
                  </a:lnTo>
                  <a:lnTo>
                    <a:pt x="276" y="810"/>
                  </a:lnTo>
                  <a:lnTo>
                    <a:pt x="300" y="786"/>
                  </a:lnTo>
                  <a:lnTo>
                    <a:pt x="354" y="786"/>
                  </a:lnTo>
                  <a:lnTo>
                    <a:pt x="354" y="780"/>
                  </a:lnTo>
                  <a:lnTo>
                    <a:pt x="360" y="780"/>
                  </a:lnTo>
                  <a:lnTo>
                    <a:pt x="372" y="774"/>
                  </a:lnTo>
                  <a:lnTo>
                    <a:pt x="384" y="774"/>
                  </a:lnTo>
                  <a:lnTo>
                    <a:pt x="396" y="786"/>
                  </a:lnTo>
                  <a:lnTo>
                    <a:pt x="396" y="792"/>
                  </a:lnTo>
                  <a:lnTo>
                    <a:pt x="432" y="792"/>
                  </a:lnTo>
                  <a:lnTo>
                    <a:pt x="456" y="816"/>
                  </a:lnTo>
                  <a:lnTo>
                    <a:pt x="456" y="822"/>
                  </a:lnTo>
                  <a:lnTo>
                    <a:pt x="462" y="828"/>
                  </a:lnTo>
                  <a:lnTo>
                    <a:pt x="462" y="834"/>
                  </a:lnTo>
                  <a:lnTo>
                    <a:pt x="468" y="840"/>
                  </a:lnTo>
                  <a:lnTo>
                    <a:pt x="480" y="846"/>
                  </a:lnTo>
                  <a:lnTo>
                    <a:pt x="486" y="846"/>
                  </a:lnTo>
                  <a:lnTo>
                    <a:pt x="498" y="840"/>
                  </a:lnTo>
                  <a:lnTo>
                    <a:pt x="510" y="828"/>
                  </a:lnTo>
                  <a:lnTo>
                    <a:pt x="534" y="816"/>
                  </a:lnTo>
                  <a:lnTo>
                    <a:pt x="546" y="816"/>
                  </a:lnTo>
                  <a:lnTo>
                    <a:pt x="558" y="822"/>
                  </a:lnTo>
                  <a:lnTo>
                    <a:pt x="564" y="828"/>
                  </a:lnTo>
                  <a:lnTo>
                    <a:pt x="576" y="834"/>
                  </a:lnTo>
                  <a:lnTo>
                    <a:pt x="588" y="846"/>
                  </a:lnTo>
                  <a:lnTo>
                    <a:pt x="612" y="858"/>
                  </a:lnTo>
                  <a:lnTo>
                    <a:pt x="642" y="858"/>
                  </a:lnTo>
                  <a:lnTo>
                    <a:pt x="654" y="864"/>
                  </a:lnTo>
                  <a:lnTo>
                    <a:pt x="660" y="864"/>
                  </a:lnTo>
                  <a:lnTo>
                    <a:pt x="666" y="858"/>
                  </a:lnTo>
                  <a:lnTo>
                    <a:pt x="678" y="834"/>
                  </a:lnTo>
                  <a:lnTo>
                    <a:pt x="690" y="828"/>
                  </a:lnTo>
                  <a:lnTo>
                    <a:pt x="702" y="816"/>
                  </a:lnTo>
                  <a:lnTo>
                    <a:pt x="720" y="810"/>
                  </a:lnTo>
                  <a:lnTo>
                    <a:pt x="774" y="810"/>
                  </a:lnTo>
                  <a:lnTo>
                    <a:pt x="810" y="822"/>
                  </a:lnTo>
                  <a:lnTo>
                    <a:pt x="822" y="828"/>
                  </a:lnTo>
                  <a:lnTo>
                    <a:pt x="828" y="834"/>
                  </a:lnTo>
                  <a:lnTo>
                    <a:pt x="858" y="834"/>
                  </a:lnTo>
                  <a:lnTo>
                    <a:pt x="870" y="828"/>
                  </a:lnTo>
                  <a:lnTo>
                    <a:pt x="876" y="822"/>
                  </a:lnTo>
                  <a:lnTo>
                    <a:pt x="888" y="816"/>
                  </a:lnTo>
                  <a:lnTo>
                    <a:pt x="894" y="810"/>
                  </a:lnTo>
                  <a:lnTo>
                    <a:pt x="918" y="810"/>
                  </a:lnTo>
                  <a:lnTo>
                    <a:pt x="918" y="804"/>
                  </a:lnTo>
                  <a:lnTo>
                    <a:pt x="924" y="798"/>
                  </a:lnTo>
                  <a:lnTo>
                    <a:pt x="924" y="792"/>
                  </a:lnTo>
                  <a:lnTo>
                    <a:pt x="930" y="786"/>
                  </a:lnTo>
                  <a:lnTo>
                    <a:pt x="936" y="786"/>
                  </a:lnTo>
                  <a:lnTo>
                    <a:pt x="930" y="726"/>
                  </a:lnTo>
                  <a:lnTo>
                    <a:pt x="948" y="720"/>
                  </a:lnTo>
                  <a:lnTo>
                    <a:pt x="948" y="714"/>
                  </a:lnTo>
                  <a:lnTo>
                    <a:pt x="954" y="708"/>
                  </a:lnTo>
                  <a:lnTo>
                    <a:pt x="954" y="696"/>
                  </a:lnTo>
                  <a:lnTo>
                    <a:pt x="960" y="678"/>
                  </a:lnTo>
                  <a:lnTo>
                    <a:pt x="966" y="666"/>
                  </a:lnTo>
                  <a:lnTo>
                    <a:pt x="978" y="648"/>
                  </a:lnTo>
                  <a:lnTo>
                    <a:pt x="984" y="636"/>
                  </a:lnTo>
                  <a:lnTo>
                    <a:pt x="1002" y="618"/>
                  </a:lnTo>
                  <a:lnTo>
                    <a:pt x="1026" y="588"/>
                  </a:lnTo>
                  <a:lnTo>
                    <a:pt x="1050" y="564"/>
                  </a:lnTo>
                  <a:lnTo>
                    <a:pt x="1068" y="540"/>
                  </a:lnTo>
                  <a:lnTo>
                    <a:pt x="1074" y="534"/>
                  </a:lnTo>
                  <a:lnTo>
                    <a:pt x="1092" y="288"/>
                  </a:lnTo>
                  <a:lnTo>
                    <a:pt x="1110" y="252"/>
                  </a:lnTo>
                  <a:lnTo>
                    <a:pt x="1080" y="216"/>
                  </a:lnTo>
                  <a:lnTo>
                    <a:pt x="1074" y="192"/>
                  </a:lnTo>
                  <a:lnTo>
                    <a:pt x="1044" y="156"/>
                  </a:lnTo>
                  <a:lnTo>
                    <a:pt x="1056" y="108"/>
                  </a:lnTo>
                  <a:lnTo>
                    <a:pt x="1038" y="42"/>
                  </a:lnTo>
                  <a:lnTo>
                    <a:pt x="1020" y="48"/>
                  </a:lnTo>
                  <a:lnTo>
                    <a:pt x="1002" y="60"/>
                  </a:lnTo>
                  <a:lnTo>
                    <a:pt x="990" y="66"/>
                  </a:lnTo>
                  <a:lnTo>
                    <a:pt x="984" y="66"/>
                  </a:lnTo>
                  <a:lnTo>
                    <a:pt x="978" y="60"/>
                  </a:lnTo>
                  <a:lnTo>
                    <a:pt x="966" y="54"/>
                  </a:lnTo>
                  <a:lnTo>
                    <a:pt x="960" y="42"/>
                  </a:lnTo>
                  <a:lnTo>
                    <a:pt x="954" y="36"/>
                  </a:lnTo>
                  <a:lnTo>
                    <a:pt x="942" y="30"/>
                  </a:lnTo>
                  <a:lnTo>
                    <a:pt x="936" y="24"/>
                  </a:lnTo>
                  <a:lnTo>
                    <a:pt x="930" y="24"/>
                  </a:lnTo>
                  <a:lnTo>
                    <a:pt x="918" y="18"/>
                  </a:lnTo>
                  <a:lnTo>
                    <a:pt x="900" y="12"/>
                  </a:lnTo>
                  <a:lnTo>
                    <a:pt x="888" y="12"/>
                  </a:lnTo>
                  <a:lnTo>
                    <a:pt x="876" y="6"/>
                  </a:lnTo>
                  <a:lnTo>
                    <a:pt x="864" y="6"/>
                  </a:lnTo>
                  <a:lnTo>
                    <a:pt x="828" y="0"/>
                  </a:lnTo>
                  <a:lnTo>
                    <a:pt x="816" y="6"/>
                  </a:lnTo>
                  <a:lnTo>
                    <a:pt x="786" y="30"/>
                  </a:lnTo>
                  <a:lnTo>
                    <a:pt x="738" y="66"/>
                  </a:lnTo>
                  <a:lnTo>
                    <a:pt x="684" y="102"/>
                  </a:lnTo>
                  <a:lnTo>
                    <a:pt x="624" y="144"/>
                  </a:lnTo>
                  <a:lnTo>
                    <a:pt x="576" y="180"/>
                  </a:lnTo>
                  <a:lnTo>
                    <a:pt x="534" y="210"/>
                  </a:lnTo>
                  <a:lnTo>
                    <a:pt x="510" y="222"/>
                  </a:lnTo>
                  <a:lnTo>
                    <a:pt x="480" y="246"/>
                  </a:lnTo>
                  <a:lnTo>
                    <a:pt x="450" y="282"/>
                  </a:lnTo>
                  <a:lnTo>
                    <a:pt x="414" y="312"/>
                  </a:lnTo>
                  <a:lnTo>
                    <a:pt x="390" y="330"/>
                  </a:lnTo>
                  <a:lnTo>
                    <a:pt x="366" y="336"/>
                  </a:lnTo>
                  <a:lnTo>
                    <a:pt x="324" y="342"/>
                  </a:lnTo>
                  <a:lnTo>
                    <a:pt x="282" y="354"/>
                  </a:lnTo>
                  <a:lnTo>
                    <a:pt x="282" y="558"/>
                  </a:lnTo>
                  <a:lnTo>
                    <a:pt x="264" y="582"/>
                  </a:lnTo>
                  <a:lnTo>
                    <a:pt x="264" y="594"/>
                  </a:lnTo>
                  <a:lnTo>
                    <a:pt x="258" y="606"/>
                  </a:lnTo>
                  <a:lnTo>
                    <a:pt x="258" y="624"/>
                  </a:lnTo>
                  <a:lnTo>
                    <a:pt x="252" y="636"/>
                  </a:lnTo>
                  <a:lnTo>
                    <a:pt x="240" y="642"/>
                  </a:lnTo>
                  <a:lnTo>
                    <a:pt x="222" y="648"/>
                  </a:lnTo>
                  <a:lnTo>
                    <a:pt x="198" y="648"/>
                  </a:lnTo>
                  <a:lnTo>
                    <a:pt x="186" y="654"/>
                  </a:lnTo>
                  <a:lnTo>
                    <a:pt x="138" y="648"/>
                  </a:lnTo>
                  <a:lnTo>
                    <a:pt x="138" y="666"/>
                  </a:lnTo>
                  <a:lnTo>
                    <a:pt x="72" y="660"/>
                  </a:lnTo>
                  <a:lnTo>
                    <a:pt x="48" y="678"/>
                  </a:lnTo>
                  <a:lnTo>
                    <a:pt x="0" y="690"/>
                  </a:lnTo>
                  <a:lnTo>
                    <a:pt x="0" y="726"/>
                  </a:lnTo>
                  <a:lnTo>
                    <a:pt x="6" y="738"/>
                  </a:lnTo>
                  <a:lnTo>
                    <a:pt x="6" y="762"/>
                  </a:lnTo>
                  <a:lnTo>
                    <a:pt x="18" y="786"/>
                  </a:lnTo>
                  <a:lnTo>
                    <a:pt x="30" y="792"/>
                  </a:lnTo>
                  <a:lnTo>
                    <a:pt x="54" y="792"/>
                  </a:lnTo>
                  <a:close/>
                </a:path>
              </a:pathLst>
            </a:custGeom>
            <a:solidFill>
              <a:schemeClr val="accent2"/>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42" name="Nicaragua" descr="© INSCALE GmbH, 05.05.2010&#10;http://www.presentationload.com/">
              <a:extLst>
                <a:ext uri="{FF2B5EF4-FFF2-40B4-BE49-F238E27FC236}">
                  <a16:creationId xmlns:a16="http://schemas.microsoft.com/office/drawing/2014/main" id="{29606D18-7AA4-49A0-A2A0-5DCD9A39A1EE}"/>
                </a:ext>
              </a:extLst>
            </p:cNvPr>
            <p:cNvSpPr>
              <a:spLocks/>
            </p:cNvSpPr>
            <p:nvPr/>
          </p:nvSpPr>
          <p:spPr bwMode="gray">
            <a:xfrm>
              <a:off x="2809295" y="3479195"/>
              <a:ext cx="145198" cy="148696"/>
            </a:xfrm>
            <a:custGeom>
              <a:avLst/>
              <a:gdLst>
                <a:gd name="T0" fmla="*/ 2147483647 w 324"/>
                <a:gd name="T1" fmla="*/ 2147483647 h 330"/>
                <a:gd name="T2" fmla="*/ 2147483647 w 324"/>
                <a:gd name="T3" fmla="*/ 0 h 330"/>
                <a:gd name="T4" fmla="*/ 2147483647 w 324"/>
                <a:gd name="T5" fmla="*/ 2147483647 h 330"/>
                <a:gd name="T6" fmla="*/ 2147483647 w 324"/>
                <a:gd name="T7" fmla="*/ 2147483647 h 330"/>
                <a:gd name="T8" fmla="*/ 2147483647 w 324"/>
                <a:gd name="T9" fmla="*/ 0 h 330"/>
                <a:gd name="T10" fmla="*/ 2147483647 w 324"/>
                <a:gd name="T11" fmla="*/ 2147483647 h 330"/>
                <a:gd name="T12" fmla="*/ 2147483647 w 324"/>
                <a:gd name="T13" fmla="*/ 2147483647 h 330"/>
                <a:gd name="T14" fmla="*/ 2147483647 w 324"/>
                <a:gd name="T15" fmla="*/ 2147483647 h 330"/>
                <a:gd name="T16" fmla="*/ 2147483647 w 324"/>
                <a:gd name="T17" fmla="*/ 2147483647 h 330"/>
                <a:gd name="T18" fmla="*/ 2147483647 w 324"/>
                <a:gd name="T19" fmla="*/ 2147483647 h 330"/>
                <a:gd name="T20" fmla="*/ 2147483647 w 324"/>
                <a:gd name="T21" fmla="*/ 2147483647 h 330"/>
                <a:gd name="T22" fmla="*/ 2147483647 w 324"/>
                <a:gd name="T23" fmla="*/ 2147483647 h 330"/>
                <a:gd name="T24" fmla="*/ 2147483647 w 324"/>
                <a:gd name="T25" fmla="*/ 2147483647 h 330"/>
                <a:gd name="T26" fmla="*/ 2147483647 w 324"/>
                <a:gd name="T27" fmla="*/ 2147483647 h 330"/>
                <a:gd name="T28" fmla="*/ 2147483647 w 324"/>
                <a:gd name="T29" fmla="*/ 2147483647 h 330"/>
                <a:gd name="T30" fmla="*/ 2147483647 w 324"/>
                <a:gd name="T31" fmla="*/ 2147483647 h 330"/>
                <a:gd name="T32" fmla="*/ 2147483647 w 324"/>
                <a:gd name="T33" fmla="*/ 2147483647 h 330"/>
                <a:gd name="T34" fmla="*/ 2147483647 w 324"/>
                <a:gd name="T35" fmla="*/ 2147483647 h 330"/>
                <a:gd name="T36" fmla="*/ 2147483647 w 324"/>
                <a:gd name="T37" fmla="*/ 2147483647 h 330"/>
                <a:gd name="T38" fmla="*/ 2147483647 w 324"/>
                <a:gd name="T39" fmla="*/ 2147483647 h 330"/>
                <a:gd name="T40" fmla="*/ 2147483647 w 324"/>
                <a:gd name="T41" fmla="*/ 2147483647 h 330"/>
                <a:gd name="T42" fmla="*/ 2147483647 w 324"/>
                <a:gd name="T43" fmla="*/ 2147483647 h 330"/>
                <a:gd name="T44" fmla="*/ 2147483647 w 324"/>
                <a:gd name="T45" fmla="*/ 2147483647 h 330"/>
                <a:gd name="T46" fmla="*/ 2147483647 w 324"/>
                <a:gd name="T47" fmla="*/ 2147483647 h 330"/>
                <a:gd name="T48" fmla="*/ 2147483647 w 324"/>
                <a:gd name="T49" fmla="*/ 2147483647 h 330"/>
                <a:gd name="T50" fmla="*/ 2147483647 w 324"/>
                <a:gd name="T51" fmla="*/ 2147483647 h 330"/>
                <a:gd name="T52" fmla="*/ 2147483647 w 324"/>
                <a:gd name="T53" fmla="*/ 2147483647 h 330"/>
                <a:gd name="T54" fmla="*/ 2147483647 w 324"/>
                <a:gd name="T55" fmla="*/ 2147483647 h 330"/>
                <a:gd name="T56" fmla="*/ 2147483647 w 324"/>
                <a:gd name="T57" fmla="*/ 2147483647 h 330"/>
                <a:gd name="T58" fmla="*/ 2147483647 w 324"/>
                <a:gd name="T59" fmla="*/ 2147483647 h 330"/>
                <a:gd name="T60" fmla="*/ 2147483647 w 324"/>
                <a:gd name="T61" fmla="*/ 2147483647 h 330"/>
                <a:gd name="T62" fmla="*/ 2147483647 w 324"/>
                <a:gd name="T63" fmla="*/ 2147483647 h 330"/>
                <a:gd name="T64" fmla="*/ 2147483647 w 324"/>
                <a:gd name="T65" fmla="*/ 2147483647 h 330"/>
                <a:gd name="T66" fmla="*/ 2147483647 w 324"/>
                <a:gd name="T67" fmla="*/ 2147483647 h 330"/>
                <a:gd name="T68" fmla="*/ 2147483647 w 324"/>
                <a:gd name="T69" fmla="*/ 2147483647 h 330"/>
                <a:gd name="T70" fmla="*/ 2147483647 w 324"/>
                <a:gd name="T71" fmla="*/ 2147483647 h 330"/>
                <a:gd name="T72" fmla="*/ 2147483647 w 324"/>
                <a:gd name="T73" fmla="*/ 2147483647 h 330"/>
                <a:gd name="T74" fmla="*/ 2147483647 w 324"/>
                <a:gd name="T75" fmla="*/ 2147483647 h 330"/>
                <a:gd name="T76" fmla="*/ 2147483647 w 324"/>
                <a:gd name="T77" fmla="*/ 2147483647 h 330"/>
                <a:gd name="T78" fmla="*/ 2147483647 w 324"/>
                <a:gd name="T79" fmla="*/ 2147483647 h 330"/>
                <a:gd name="T80" fmla="*/ 2147483647 w 324"/>
                <a:gd name="T81" fmla="*/ 2147483647 h 33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24"/>
                <a:gd name="T124" fmla="*/ 0 h 330"/>
                <a:gd name="T125" fmla="*/ 324 w 324"/>
                <a:gd name="T126" fmla="*/ 330 h 33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24" h="330">
                  <a:moveTo>
                    <a:pt x="324" y="18"/>
                  </a:moveTo>
                  <a:lnTo>
                    <a:pt x="318" y="12"/>
                  </a:lnTo>
                  <a:lnTo>
                    <a:pt x="318" y="6"/>
                  </a:lnTo>
                  <a:lnTo>
                    <a:pt x="312" y="0"/>
                  </a:lnTo>
                  <a:lnTo>
                    <a:pt x="264" y="0"/>
                  </a:lnTo>
                  <a:lnTo>
                    <a:pt x="264" y="6"/>
                  </a:lnTo>
                  <a:lnTo>
                    <a:pt x="252" y="18"/>
                  </a:lnTo>
                  <a:lnTo>
                    <a:pt x="240" y="18"/>
                  </a:lnTo>
                  <a:lnTo>
                    <a:pt x="222" y="0"/>
                  </a:lnTo>
                  <a:lnTo>
                    <a:pt x="210" y="0"/>
                  </a:lnTo>
                  <a:lnTo>
                    <a:pt x="198" y="12"/>
                  </a:lnTo>
                  <a:lnTo>
                    <a:pt x="198" y="30"/>
                  </a:lnTo>
                  <a:lnTo>
                    <a:pt x="180" y="30"/>
                  </a:lnTo>
                  <a:lnTo>
                    <a:pt x="168" y="54"/>
                  </a:lnTo>
                  <a:lnTo>
                    <a:pt x="144" y="78"/>
                  </a:lnTo>
                  <a:lnTo>
                    <a:pt x="126" y="78"/>
                  </a:lnTo>
                  <a:lnTo>
                    <a:pt x="120" y="72"/>
                  </a:lnTo>
                  <a:lnTo>
                    <a:pt x="120" y="66"/>
                  </a:lnTo>
                  <a:lnTo>
                    <a:pt x="108" y="66"/>
                  </a:lnTo>
                  <a:lnTo>
                    <a:pt x="102" y="72"/>
                  </a:lnTo>
                  <a:lnTo>
                    <a:pt x="96" y="84"/>
                  </a:lnTo>
                  <a:lnTo>
                    <a:pt x="60" y="84"/>
                  </a:lnTo>
                  <a:lnTo>
                    <a:pt x="54" y="90"/>
                  </a:lnTo>
                  <a:lnTo>
                    <a:pt x="54" y="102"/>
                  </a:lnTo>
                  <a:lnTo>
                    <a:pt x="60" y="108"/>
                  </a:lnTo>
                  <a:lnTo>
                    <a:pt x="60" y="120"/>
                  </a:lnTo>
                  <a:lnTo>
                    <a:pt x="66" y="126"/>
                  </a:lnTo>
                  <a:lnTo>
                    <a:pt x="48" y="126"/>
                  </a:lnTo>
                  <a:lnTo>
                    <a:pt x="48" y="144"/>
                  </a:lnTo>
                  <a:lnTo>
                    <a:pt x="36" y="150"/>
                  </a:lnTo>
                  <a:lnTo>
                    <a:pt x="0" y="150"/>
                  </a:lnTo>
                  <a:lnTo>
                    <a:pt x="48" y="204"/>
                  </a:lnTo>
                  <a:lnTo>
                    <a:pt x="48" y="210"/>
                  </a:lnTo>
                  <a:lnTo>
                    <a:pt x="54" y="216"/>
                  </a:lnTo>
                  <a:lnTo>
                    <a:pt x="54" y="228"/>
                  </a:lnTo>
                  <a:lnTo>
                    <a:pt x="66" y="252"/>
                  </a:lnTo>
                  <a:lnTo>
                    <a:pt x="72" y="258"/>
                  </a:lnTo>
                  <a:lnTo>
                    <a:pt x="96" y="270"/>
                  </a:lnTo>
                  <a:lnTo>
                    <a:pt x="108" y="282"/>
                  </a:lnTo>
                  <a:lnTo>
                    <a:pt x="114" y="294"/>
                  </a:lnTo>
                  <a:lnTo>
                    <a:pt x="138" y="294"/>
                  </a:lnTo>
                  <a:lnTo>
                    <a:pt x="132" y="294"/>
                  </a:lnTo>
                  <a:lnTo>
                    <a:pt x="120" y="282"/>
                  </a:lnTo>
                  <a:lnTo>
                    <a:pt x="120" y="276"/>
                  </a:lnTo>
                  <a:lnTo>
                    <a:pt x="126" y="270"/>
                  </a:lnTo>
                  <a:lnTo>
                    <a:pt x="138" y="270"/>
                  </a:lnTo>
                  <a:lnTo>
                    <a:pt x="138" y="264"/>
                  </a:lnTo>
                  <a:lnTo>
                    <a:pt x="132" y="258"/>
                  </a:lnTo>
                  <a:lnTo>
                    <a:pt x="126" y="258"/>
                  </a:lnTo>
                  <a:lnTo>
                    <a:pt x="120" y="264"/>
                  </a:lnTo>
                  <a:lnTo>
                    <a:pt x="114" y="264"/>
                  </a:lnTo>
                  <a:lnTo>
                    <a:pt x="114" y="222"/>
                  </a:lnTo>
                  <a:lnTo>
                    <a:pt x="120" y="222"/>
                  </a:lnTo>
                  <a:lnTo>
                    <a:pt x="132" y="228"/>
                  </a:lnTo>
                  <a:lnTo>
                    <a:pt x="144" y="240"/>
                  </a:lnTo>
                  <a:lnTo>
                    <a:pt x="156" y="246"/>
                  </a:lnTo>
                  <a:lnTo>
                    <a:pt x="180" y="270"/>
                  </a:lnTo>
                  <a:lnTo>
                    <a:pt x="192" y="306"/>
                  </a:lnTo>
                  <a:lnTo>
                    <a:pt x="210" y="306"/>
                  </a:lnTo>
                  <a:lnTo>
                    <a:pt x="216" y="312"/>
                  </a:lnTo>
                  <a:lnTo>
                    <a:pt x="222" y="312"/>
                  </a:lnTo>
                  <a:lnTo>
                    <a:pt x="222" y="318"/>
                  </a:lnTo>
                  <a:lnTo>
                    <a:pt x="234" y="330"/>
                  </a:lnTo>
                  <a:lnTo>
                    <a:pt x="270" y="330"/>
                  </a:lnTo>
                  <a:lnTo>
                    <a:pt x="270" y="324"/>
                  </a:lnTo>
                  <a:lnTo>
                    <a:pt x="258" y="312"/>
                  </a:lnTo>
                  <a:lnTo>
                    <a:pt x="252" y="300"/>
                  </a:lnTo>
                  <a:lnTo>
                    <a:pt x="252" y="276"/>
                  </a:lnTo>
                  <a:lnTo>
                    <a:pt x="264" y="264"/>
                  </a:lnTo>
                  <a:lnTo>
                    <a:pt x="270" y="264"/>
                  </a:lnTo>
                  <a:lnTo>
                    <a:pt x="270" y="246"/>
                  </a:lnTo>
                  <a:lnTo>
                    <a:pt x="264" y="234"/>
                  </a:lnTo>
                  <a:lnTo>
                    <a:pt x="264" y="222"/>
                  </a:lnTo>
                  <a:lnTo>
                    <a:pt x="270" y="174"/>
                  </a:lnTo>
                  <a:lnTo>
                    <a:pt x="282" y="192"/>
                  </a:lnTo>
                  <a:lnTo>
                    <a:pt x="288" y="108"/>
                  </a:lnTo>
                  <a:lnTo>
                    <a:pt x="288" y="102"/>
                  </a:lnTo>
                  <a:lnTo>
                    <a:pt x="294" y="96"/>
                  </a:lnTo>
                  <a:lnTo>
                    <a:pt x="306" y="72"/>
                  </a:lnTo>
                  <a:lnTo>
                    <a:pt x="312" y="66"/>
                  </a:lnTo>
                  <a:lnTo>
                    <a:pt x="324" y="42"/>
                  </a:lnTo>
                  <a:lnTo>
                    <a:pt x="324" y="18"/>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43" name="New Zealand" descr="© INSCALE GmbH, 05.05.2010&#10;http://www.presentationload.com/">
              <a:extLst>
                <a:ext uri="{FF2B5EF4-FFF2-40B4-BE49-F238E27FC236}">
                  <a16:creationId xmlns:a16="http://schemas.microsoft.com/office/drawing/2014/main" id="{A5B190A5-3463-49E7-8B98-CE490B77CB63}"/>
                </a:ext>
              </a:extLst>
            </p:cNvPr>
            <p:cNvSpPr>
              <a:spLocks noEditPoints="1"/>
            </p:cNvSpPr>
            <p:nvPr/>
          </p:nvSpPr>
          <p:spPr bwMode="gray">
            <a:xfrm>
              <a:off x="10328057" y="5251301"/>
              <a:ext cx="568543" cy="439091"/>
            </a:xfrm>
            <a:custGeom>
              <a:avLst/>
              <a:gdLst>
                <a:gd name="T0" fmla="*/ 2147483647 w 1272"/>
                <a:gd name="T1" fmla="*/ 2147483647 h 984"/>
                <a:gd name="T2" fmla="*/ 2147483647 w 1272"/>
                <a:gd name="T3" fmla="*/ 2147483647 h 984"/>
                <a:gd name="T4" fmla="*/ 2147483647 w 1272"/>
                <a:gd name="T5" fmla="*/ 2147483647 h 984"/>
                <a:gd name="T6" fmla="*/ 2147483647 w 1272"/>
                <a:gd name="T7" fmla="*/ 2147483647 h 984"/>
                <a:gd name="T8" fmla="*/ 2147483647 w 1272"/>
                <a:gd name="T9" fmla="*/ 2147483647 h 984"/>
                <a:gd name="T10" fmla="*/ 2147483647 w 1272"/>
                <a:gd name="T11" fmla="*/ 2147483647 h 984"/>
                <a:gd name="T12" fmla="*/ 2147483647 w 1272"/>
                <a:gd name="T13" fmla="*/ 2147483647 h 984"/>
                <a:gd name="T14" fmla="*/ 2147483647 w 1272"/>
                <a:gd name="T15" fmla="*/ 2147483647 h 984"/>
                <a:gd name="T16" fmla="*/ 2147483647 w 1272"/>
                <a:gd name="T17" fmla="*/ 2147483647 h 984"/>
                <a:gd name="T18" fmla="*/ 2147483647 w 1272"/>
                <a:gd name="T19" fmla="*/ 2147483647 h 984"/>
                <a:gd name="T20" fmla="*/ 2147483647 w 1272"/>
                <a:gd name="T21" fmla="*/ 2147483647 h 984"/>
                <a:gd name="T22" fmla="*/ 2147483647 w 1272"/>
                <a:gd name="T23" fmla="*/ 2147483647 h 984"/>
                <a:gd name="T24" fmla="*/ 2147483647 w 1272"/>
                <a:gd name="T25" fmla="*/ 2147483647 h 984"/>
                <a:gd name="T26" fmla="*/ 2147483647 w 1272"/>
                <a:gd name="T27" fmla="*/ 2147483647 h 984"/>
                <a:gd name="T28" fmla="*/ 2147483647 w 1272"/>
                <a:gd name="T29" fmla="*/ 2147483647 h 984"/>
                <a:gd name="T30" fmla="*/ 2147483647 w 1272"/>
                <a:gd name="T31" fmla="*/ 2147483647 h 984"/>
                <a:gd name="T32" fmla="*/ 2147483647 w 1272"/>
                <a:gd name="T33" fmla="*/ 2147483647 h 984"/>
                <a:gd name="T34" fmla="*/ 2147483647 w 1272"/>
                <a:gd name="T35" fmla="*/ 2147483647 h 984"/>
                <a:gd name="T36" fmla="*/ 2147483647 w 1272"/>
                <a:gd name="T37" fmla="*/ 2147483647 h 984"/>
                <a:gd name="T38" fmla="*/ 2147483647 w 1272"/>
                <a:gd name="T39" fmla="*/ 2147483647 h 984"/>
                <a:gd name="T40" fmla="*/ 2147483647 w 1272"/>
                <a:gd name="T41" fmla="*/ 2147483647 h 984"/>
                <a:gd name="T42" fmla="*/ 2147483647 w 1272"/>
                <a:gd name="T43" fmla="*/ 2147483647 h 984"/>
                <a:gd name="T44" fmla="*/ 2147483647 w 1272"/>
                <a:gd name="T45" fmla="*/ 2147483647 h 984"/>
                <a:gd name="T46" fmla="*/ 2147483647 w 1272"/>
                <a:gd name="T47" fmla="*/ 2147483647 h 984"/>
                <a:gd name="T48" fmla="*/ 2147483647 w 1272"/>
                <a:gd name="T49" fmla="*/ 2147483647 h 984"/>
                <a:gd name="T50" fmla="*/ 2147483647 w 1272"/>
                <a:gd name="T51" fmla="*/ 2147483647 h 984"/>
                <a:gd name="T52" fmla="*/ 2147483647 w 1272"/>
                <a:gd name="T53" fmla="*/ 2147483647 h 984"/>
                <a:gd name="T54" fmla="*/ 2147483647 w 1272"/>
                <a:gd name="T55" fmla="*/ 2147483647 h 984"/>
                <a:gd name="T56" fmla="*/ 2147483647 w 1272"/>
                <a:gd name="T57" fmla="*/ 2147483647 h 984"/>
                <a:gd name="T58" fmla="*/ 2147483647 w 1272"/>
                <a:gd name="T59" fmla="*/ 2147483647 h 984"/>
                <a:gd name="T60" fmla="*/ 2147483647 w 1272"/>
                <a:gd name="T61" fmla="*/ 2147483647 h 984"/>
                <a:gd name="T62" fmla="*/ 2147483647 w 1272"/>
                <a:gd name="T63" fmla="*/ 2147483647 h 984"/>
                <a:gd name="T64" fmla="*/ 2147483647 w 1272"/>
                <a:gd name="T65" fmla="*/ 2147483647 h 984"/>
                <a:gd name="T66" fmla="*/ 2147483647 w 1272"/>
                <a:gd name="T67" fmla="*/ 2147483647 h 984"/>
                <a:gd name="T68" fmla="*/ 2147483647 w 1272"/>
                <a:gd name="T69" fmla="*/ 2147483647 h 984"/>
                <a:gd name="T70" fmla="*/ 2147483647 w 1272"/>
                <a:gd name="T71" fmla="*/ 2147483647 h 984"/>
                <a:gd name="T72" fmla="*/ 2147483647 w 1272"/>
                <a:gd name="T73" fmla="*/ 2147483647 h 984"/>
                <a:gd name="T74" fmla="*/ 2147483647 w 1272"/>
                <a:gd name="T75" fmla="*/ 2147483647 h 984"/>
                <a:gd name="T76" fmla="*/ 2147483647 w 1272"/>
                <a:gd name="T77" fmla="*/ 2147483647 h 984"/>
                <a:gd name="T78" fmla="*/ 2147483647 w 1272"/>
                <a:gd name="T79" fmla="*/ 2147483647 h 984"/>
                <a:gd name="T80" fmla="*/ 2147483647 w 1272"/>
                <a:gd name="T81" fmla="*/ 2147483647 h 984"/>
                <a:gd name="T82" fmla="*/ 2147483647 w 1272"/>
                <a:gd name="T83" fmla="*/ 2147483647 h 984"/>
                <a:gd name="T84" fmla="*/ 2147483647 w 1272"/>
                <a:gd name="T85" fmla="*/ 2147483647 h 984"/>
                <a:gd name="T86" fmla="*/ 2147483647 w 1272"/>
                <a:gd name="T87" fmla="*/ 2147483647 h 984"/>
                <a:gd name="T88" fmla="*/ 2147483647 w 1272"/>
                <a:gd name="T89" fmla="*/ 2147483647 h 984"/>
                <a:gd name="T90" fmla="*/ 2147483647 w 1272"/>
                <a:gd name="T91" fmla="*/ 2147483647 h 984"/>
                <a:gd name="T92" fmla="*/ 2147483647 w 1272"/>
                <a:gd name="T93" fmla="*/ 2147483647 h 984"/>
                <a:gd name="T94" fmla="*/ 2147483647 w 1272"/>
                <a:gd name="T95" fmla="*/ 2147483647 h 984"/>
                <a:gd name="T96" fmla="*/ 2147483647 w 1272"/>
                <a:gd name="T97" fmla="*/ 2147483647 h 984"/>
                <a:gd name="T98" fmla="*/ 2147483647 w 1272"/>
                <a:gd name="T99" fmla="*/ 2147483647 h 984"/>
                <a:gd name="T100" fmla="*/ 2147483647 w 1272"/>
                <a:gd name="T101" fmla="*/ 2147483647 h 984"/>
                <a:gd name="T102" fmla="*/ 2147483647 w 1272"/>
                <a:gd name="T103" fmla="*/ 2147483647 h 984"/>
                <a:gd name="T104" fmla="*/ 2147483647 w 1272"/>
                <a:gd name="T105" fmla="*/ 2147483647 h 984"/>
                <a:gd name="T106" fmla="*/ 2147483647 w 1272"/>
                <a:gd name="T107" fmla="*/ 2147483647 h 984"/>
                <a:gd name="T108" fmla="*/ 2147483647 w 1272"/>
                <a:gd name="T109" fmla="*/ 2147483647 h 984"/>
                <a:gd name="T110" fmla="*/ 2147483647 w 1272"/>
                <a:gd name="T111" fmla="*/ 2147483647 h 984"/>
                <a:gd name="T112" fmla="*/ 2147483647 w 1272"/>
                <a:gd name="T113" fmla="*/ 2147483647 h 984"/>
                <a:gd name="T114" fmla="*/ 2147483647 w 1272"/>
                <a:gd name="T115" fmla="*/ 2147483647 h 984"/>
                <a:gd name="T116" fmla="*/ 2147483647 w 1272"/>
                <a:gd name="T117" fmla="*/ 2147483647 h 984"/>
                <a:gd name="T118" fmla="*/ 2147483647 w 1272"/>
                <a:gd name="T119" fmla="*/ 2147483647 h 984"/>
                <a:gd name="T120" fmla="*/ 2147483647 w 1272"/>
                <a:gd name="T121" fmla="*/ 2147483647 h 98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272"/>
                <a:gd name="T184" fmla="*/ 0 h 984"/>
                <a:gd name="T185" fmla="*/ 1272 w 1272"/>
                <a:gd name="T186" fmla="*/ 984 h 984"/>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272" h="984">
                  <a:moveTo>
                    <a:pt x="750" y="564"/>
                  </a:moveTo>
                  <a:lnTo>
                    <a:pt x="738" y="564"/>
                  </a:lnTo>
                  <a:lnTo>
                    <a:pt x="744" y="528"/>
                  </a:lnTo>
                  <a:lnTo>
                    <a:pt x="720" y="546"/>
                  </a:lnTo>
                  <a:lnTo>
                    <a:pt x="726" y="540"/>
                  </a:lnTo>
                  <a:lnTo>
                    <a:pt x="726" y="504"/>
                  </a:lnTo>
                  <a:lnTo>
                    <a:pt x="708" y="504"/>
                  </a:lnTo>
                  <a:lnTo>
                    <a:pt x="702" y="510"/>
                  </a:lnTo>
                  <a:lnTo>
                    <a:pt x="696" y="522"/>
                  </a:lnTo>
                  <a:lnTo>
                    <a:pt x="690" y="528"/>
                  </a:lnTo>
                  <a:lnTo>
                    <a:pt x="672" y="540"/>
                  </a:lnTo>
                  <a:lnTo>
                    <a:pt x="660" y="546"/>
                  </a:lnTo>
                  <a:lnTo>
                    <a:pt x="654" y="558"/>
                  </a:lnTo>
                  <a:lnTo>
                    <a:pt x="642" y="570"/>
                  </a:lnTo>
                  <a:lnTo>
                    <a:pt x="630" y="576"/>
                  </a:lnTo>
                  <a:lnTo>
                    <a:pt x="618" y="588"/>
                  </a:lnTo>
                  <a:lnTo>
                    <a:pt x="606" y="588"/>
                  </a:lnTo>
                  <a:lnTo>
                    <a:pt x="588" y="600"/>
                  </a:lnTo>
                  <a:lnTo>
                    <a:pt x="576" y="606"/>
                  </a:lnTo>
                  <a:lnTo>
                    <a:pt x="546" y="636"/>
                  </a:lnTo>
                  <a:lnTo>
                    <a:pt x="540" y="648"/>
                  </a:lnTo>
                  <a:lnTo>
                    <a:pt x="534" y="648"/>
                  </a:lnTo>
                  <a:lnTo>
                    <a:pt x="528" y="654"/>
                  </a:lnTo>
                  <a:lnTo>
                    <a:pt x="510" y="660"/>
                  </a:lnTo>
                  <a:lnTo>
                    <a:pt x="498" y="666"/>
                  </a:lnTo>
                  <a:lnTo>
                    <a:pt x="462" y="678"/>
                  </a:lnTo>
                  <a:lnTo>
                    <a:pt x="438" y="690"/>
                  </a:lnTo>
                  <a:lnTo>
                    <a:pt x="426" y="702"/>
                  </a:lnTo>
                  <a:lnTo>
                    <a:pt x="414" y="708"/>
                  </a:lnTo>
                  <a:lnTo>
                    <a:pt x="408" y="720"/>
                  </a:lnTo>
                  <a:lnTo>
                    <a:pt x="396" y="726"/>
                  </a:lnTo>
                  <a:lnTo>
                    <a:pt x="378" y="726"/>
                  </a:lnTo>
                  <a:lnTo>
                    <a:pt x="366" y="732"/>
                  </a:lnTo>
                  <a:lnTo>
                    <a:pt x="312" y="750"/>
                  </a:lnTo>
                  <a:lnTo>
                    <a:pt x="288" y="762"/>
                  </a:lnTo>
                  <a:lnTo>
                    <a:pt x="270" y="774"/>
                  </a:lnTo>
                  <a:lnTo>
                    <a:pt x="246" y="786"/>
                  </a:lnTo>
                  <a:lnTo>
                    <a:pt x="222" y="792"/>
                  </a:lnTo>
                  <a:lnTo>
                    <a:pt x="198" y="804"/>
                  </a:lnTo>
                  <a:lnTo>
                    <a:pt x="180" y="810"/>
                  </a:lnTo>
                  <a:lnTo>
                    <a:pt x="174" y="816"/>
                  </a:lnTo>
                  <a:lnTo>
                    <a:pt x="168" y="828"/>
                  </a:lnTo>
                  <a:lnTo>
                    <a:pt x="168" y="846"/>
                  </a:lnTo>
                  <a:lnTo>
                    <a:pt x="156" y="834"/>
                  </a:lnTo>
                  <a:lnTo>
                    <a:pt x="150" y="834"/>
                  </a:lnTo>
                  <a:lnTo>
                    <a:pt x="144" y="840"/>
                  </a:lnTo>
                  <a:lnTo>
                    <a:pt x="120" y="852"/>
                  </a:lnTo>
                  <a:lnTo>
                    <a:pt x="108" y="864"/>
                  </a:lnTo>
                  <a:lnTo>
                    <a:pt x="72" y="882"/>
                  </a:lnTo>
                  <a:lnTo>
                    <a:pt x="66" y="882"/>
                  </a:lnTo>
                  <a:lnTo>
                    <a:pt x="54" y="888"/>
                  </a:lnTo>
                  <a:lnTo>
                    <a:pt x="36" y="888"/>
                  </a:lnTo>
                  <a:lnTo>
                    <a:pt x="18" y="894"/>
                  </a:lnTo>
                  <a:lnTo>
                    <a:pt x="12" y="906"/>
                  </a:lnTo>
                  <a:lnTo>
                    <a:pt x="0" y="912"/>
                  </a:lnTo>
                  <a:lnTo>
                    <a:pt x="18" y="912"/>
                  </a:lnTo>
                  <a:lnTo>
                    <a:pt x="24" y="918"/>
                  </a:lnTo>
                  <a:lnTo>
                    <a:pt x="30" y="918"/>
                  </a:lnTo>
                  <a:lnTo>
                    <a:pt x="24" y="924"/>
                  </a:lnTo>
                  <a:lnTo>
                    <a:pt x="24" y="942"/>
                  </a:lnTo>
                  <a:lnTo>
                    <a:pt x="30" y="948"/>
                  </a:lnTo>
                  <a:lnTo>
                    <a:pt x="42" y="948"/>
                  </a:lnTo>
                  <a:lnTo>
                    <a:pt x="54" y="942"/>
                  </a:lnTo>
                  <a:lnTo>
                    <a:pt x="60" y="936"/>
                  </a:lnTo>
                  <a:lnTo>
                    <a:pt x="72" y="948"/>
                  </a:lnTo>
                  <a:lnTo>
                    <a:pt x="96" y="948"/>
                  </a:lnTo>
                  <a:lnTo>
                    <a:pt x="102" y="954"/>
                  </a:lnTo>
                  <a:lnTo>
                    <a:pt x="132" y="954"/>
                  </a:lnTo>
                  <a:lnTo>
                    <a:pt x="150" y="972"/>
                  </a:lnTo>
                  <a:lnTo>
                    <a:pt x="180" y="966"/>
                  </a:lnTo>
                  <a:lnTo>
                    <a:pt x="192" y="972"/>
                  </a:lnTo>
                  <a:lnTo>
                    <a:pt x="198" y="978"/>
                  </a:lnTo>
                  <a:lnTo>
                    <a:pt x="216" y="984"/>
                  </a:lnTo>
                  <a:lnTo>
                    <a:pt x="228" y="984"/>
                  </a:lnTo>
                  <a:lnTo>
                    <a:pt x="252" y="972"/>
                  </a:lnTo>
                  <a:lnTo>
                    <a:pt x="264" y="948"/>
                  </a:lnTo>
                  <a:lnTo>
                    <a:pt x="288" y="936"/>
                  </a:lnTo>
                  <a:lnTo>
                    <a:pt x="312" y="936"/>
                  </a:lnTo>
                  <a:lnTo>
                    <a:pt x="336" y="924"/>
                  </a:lnTo>
                  <a:lnTo>
                    <a:pt x="342" y="912"/>
                  </a:lnTo>
                  <a:lnTo>
                    <a:pt x="342" y="894"/>
                  </a:lnTo>
                  <a:lnTo>
                    <a:pt x="348" y="882"/>
                  </a:lnTo>
                  <a:lnTo>
                    <a:pt x="372" y="870"/>
                  </a:lnTo>
                  <a:lnTo>
                    <a:pt x="396" y="870"/>
                  </a:lnTo>
                  <a:lnTo>
                    <a:pt x="408" y="858"/>
                  </a:lnTo>
                  <a:lnTo>
                    <a:pt x="408" y="846"/>
                  </a:lnTo>
                  <a:lnTo>
                    <a:pt x="402" y="840"/>
                  </a:lnTo>
                  <a:lnTo>
                    <a:pt x="420" y="840"/>
                  </a:lnTo>
                  <a:lnTo>
                    <a:pt x="480" y="792"/>
                  </a:lnTo>
                  <a:lnTo>
                    <a:pt x="462" y="774"/>
                  </a:lnTo>
                  <a:lnTo>
                    <a:pt x="504" y="792"/>
                  </a:lnTo>
                  <a:lnTo>
                    <a:pt x="504" y="774"/>
                  </a:lnTo>
                  <a:lnTo>
                    <a:pt x="510" y="768"/>
                  </a:lnTo>
                  <a:lnTo>
                    <a:pt x="540" y="768"/>
                  </a:lnTo>
                  <a:lnTo>
                    <a:pt x="546" y="774"/>
                  </a:lnTo>
                  <a:lnTo>
                    <a:pt x="558" y="780"/>
                  </a:lnTo>
                  <a:lnTo>
                    <a:pt x="570" y="780"/>
                  </a:lnTo>
                  <a:lnTo>
                    <a:pt x="576" y="774"/>
                  </a:lnTo>
                  <a:lnTo>
                    <a:pt x="576" y="768"/>
                  </a:lnTo>
                  <a:lnTo>
                    <a:pt x="582" y="762"/>
                  </a:lnTo>
                  <a:lnTo>
                    <a:pt x="582" y="756"/>
                  </a:lnTo>
                  <a:lnTo>
                    <a:pt x="570" y="744"/>
                  </a:lnTo>
                  <a:lnTo>
                    <a:pt x="612" y="702"/>
                  </a:lnTo>
                  <a:lnTo>
                    <a:pt x="618" y="702"/>
                  </a:lnTo>
                  <a:lnTo>
                    <a:pt x="624" y="696"/>
                  </a:lnTo>
                  <a:lnTo>
                    <a:pt x="660" y="678"/>
                  </a:lnTo>
                  <a:lnTo>
                    <a:pt x="666" y="666"/>
                  </a:lnTo>
                  <a:lnTo>
                    <a:pt x="672" y="660"/>
                  </a:lnTo>
                  <a:lnTo>
                    <a:pt x="672" y="654"/>
                  </a:lnTo>
                  <a:lnTo>
                    <a:pt x="696" y="654"/>
                  </a:lnTo>
                  <a:lnTo>
                    <a:pt x="708" y="648"/>
                  </a:lnTo>
                  <a:lnTo>
                    <a:pt x="738" y="618"/>
                  </a:lnTo>
                  <a:lnTo>
                    <a:pt x="738" y="612"/>
                  </a:lnTo>
                  <a:lnTo>
                    <a:pt x="744" y="612"/>
                  </a:lnTo>
                  <a:lnTo>
                    <a:pt x="750" y="606"/>
                  </a:lnTo>
                  <a:lnTo>
                    <a:pt x="768" y="594"/>
                  </a:lnTo>
                  <a:lnTo>
                    <a:pt x="780" y="582"/>
                  </a:lnTo>
                  <a:lnTo>
                    <a:pt x="786" y="570"/>
                  </a:lnTo>
                  <a:lnTo>
                    <a:pt x="786" y="546"/>
                  </a:lnTo>
                  <a:lnTo>
                    <a:pt x="780" y="540"/>
                  </a:lnTo>
                  <a:lnTo>
                    <a:pt x="780" y="534"/>
                  </a:lnTo>
                  <a:lnTo>
                    <a:pt x="750" y="564"/>
                  </a:lnTo>
                  <a:close/>
                  <a:moveTo>
                    <a:pt x="1224" y="324"/>
                  </a:moveTo>
                  <a:lnTo>
                    <a:pt x="1236" y="318"/>
                  </a:lnTo>
                  <a:lnTo>
                    <a:pt x="1242" y="318"/>
                  </a:lnTo>
                  <a:lnTo>
                    <a:pt x="1266" y="306"/>
                  </a:lnTo>
                  <a:lnTo>
                    <a:pt x="1272" y="300"/>
                  </a:lnTo>
                  <a:lnTo>
                    <a:pt x="1272" y="282"/>
                  </a:lnTo>
                  <a:lnTo>
                    <a:pt x="1266" y="270"/>
                  </a:lnTo>
                  <a:lnTo>
                    <a:pt x="1260" y="264"/>
                  </a:lnTo>
                  <a:lnTo>
                    <a:pt x="1248" y="264"/>
                  </a:lnTo>
                  <a:lnTo>
                    <a:pt x="1236" y="276"/>
                  </a:lnTo>
                  <a:lnTo>
                    <a:pt x="1236" y="282"/>
                  </a:lnTo>
                  <a:lnTo>
                    <a:pt x="1224" y="282"/>
                  </a:lnTo>
                  <a:lnTo>
                    <a:pt x="1212" y="276"/>
                  </a:lnTo>
                  <a:lnTo>
                    <a:pt x="1200" y="276"/>
                  </a:lnTo>
                  <a:lnTo>
                    <a:pt x="1194" y="282"/>
                  </a:lnTo>
                  <a:lnTo>
                    <a:pt x="1176" y="288"/>
                  </a:lnTo>
                  <a:lnTo>
                    <a:pt x="1158" y="288"/>
                  </a:lnTo>
                  <a:lnTo>
                    <a:pt x="1146" y="276"/>
                  </a:lnTo>
                  <a:lnTo>
                    <a:pt x="1146" y="222"/>
                  </a:lnTo>
                  <a:lnTo>
                    <a:pt x="1170" y="180"/>
                  </a:lnTo>
                  <a:lnTo>
                    <a:pt x="1170" y="174"/>
                  </a:lnTo>
                  <a:lnTo>
                    <a:pt x="1164" y="162"/>
                  </a:lnTo>
                  <a:lnTo>
                    <a:pt x="1158" y="156"/>
                  </a:lnTo>
                  <a:lnTo>
                    <a:pt x="1146" y="156"/>
                  </a:lnTo>
                  <a:lnTo>
                    <a:pt x="1140" y="168"/>
                  </a:lnTo>
                  <a:lnTo>
                    <a:pt x="1134" y="174"/>
                  </a:lnTo>
                  <a:lnTo>
                    <a:pt x="1134" y="204"/>
                  </a:lnTo>
                  <a:lnTo>
                    <a:pt x="1128" y="216"/>
                  </a:lnTo>
                  <a:lnTo>
                    <a:pt x="1116" y="222"/>
                  </a:lnTo>
                  <a:lnTo>
                    <a:pt x="1116" y="192"/>
                  </a:lnTo>
                  <a:lnTo>
                    <a:pt x="1092" y="174"/>
                  </a:lnTo>
                  <a:lnTo>
                    <a:pt x="1104" y="150"/>
                  </a:lnTo>
                  <a:lnTo>
                    <a:pt x="1116" y="138"/>
                  </a:lnTo>
                  <a:lnTo>
                    <a:pt x="1122" y="126"/>
                  </a:lnTo>
                  <a:lnTo>
                    <a:pt x="1128" y="108"/>
                  </a:lnTo>
                  <a:lnTo>
                    <a:pt x="1128" y="84"/>
                  </a:lnTo>
                  <a:lnTo>
                    <a:pt x="1116" y="78"/>
                  </a:lnTo>
                  <a:lnTo>
                    <a:pt x="1110" y="72"/>
                  </a:lnTo>
                  <a:lnTo>
                    <a:pt x="1098" y="66"/>
                  </a:lnTo>
                  <a:lnTo>
                    <a:pt x="1092" y="60"/>
                  </a:lnTo>
                  <a:lnTo>
                    <a:pt x="1080" y="60"/>
                  </a:lnTo>
                  <a:lnTo>
                    <a:pt x="1086" y="42"/>
                  </a:lnTo>
                  <a:lnTo>
                    <a:pt x="1062" y="42"/>
                  </a:lnTo>
                  <a:lnTo>
                    <a:pt x="1044" y="18"/>
                  </a:lnTo>
                  <a:lnTo>
                    <a:pt x="1050" y="0"/>
                  </a:lnTo>
                  <a:lnTo>
                    <a:pt x="1020" y="18"/>
                  </a:lnTo>
                  <a:lnTo>
                    <a:pt x="1044" y="54"/>
                  </a:lnTo>
                  <a:lnTo>
                    <a:pt x="1032" y="90"/>
                  </a:lnTo>
                  <a:lnTo>
                    <a:pt x="1056" y="102"/>
                  </a:lnTo>
                  <a:lnTo>
                    <a:pt x="1044" y="108"/>
                  </a:lnTo>
                  <a:lnTo>
                    <a:pt x="1044" y="126"/>
                  </a:lnTo>
                  <a:lnTo>
                    <a:pt x="1068" y="132"/>
                  </a:lnTo>
                  <a:lnTo>
                    <a:pt x="1044" y="150"/>
                  </a:lnTo>
                  <a:lnTo>
                    <a:pt x="1062" y="156"/>
                  </a:lnTo>
                  <a:lnTo>
                    <a:pt x="1062" y="168"/>
                  </a:lnTo>
                  <a:lnTo>
                    <a:pt x="1056" y="174"/>
                  </a:lnTo>
                  <a:lnTo>
                    <a:pt x="1056" y="192"/>
                  </a:lnTo>
                  <a:lnTo>
                    <a:pt x="1068" y="198"/>
                  </a:lnTo>
                  <a:lnTo>
                    <a:pt x="1074" y="204"/>
                  </a:lnTo>
                  <a:lnTo>
                    <a:pt x="1056" y="210"/>
                  </a:lnTo>
                  <a:lnTo>
                    <a:pt x="1044" y="222"/>
                  </a:lnTo>
                  <a:lnTo>
                    <a:pt x="1062" y="234"/>
                  </a:lnTo>
                  <a:lnTo>
                    <a:pt x="1038" y="258"/>
                  </a:lnTo>
                  <a:lnTo>
                    <a:pt x="1032" y="270"/>
                  </a:lnTo>
                  <a:lnTo>
                    <a:pt x="1026" y="276"/>
                  </a:lnTo>
                  <a:lnTo>
                    <a:pt x="1026" y="288"/>
                  </a:lnTo>
                  <a:lnTo>
                    <a:pt x="1038" y="300"/>
                  </a:lnTo>
                  <a:lnTo>
                    <a:pt x="1026" y="300"/>
                  </a:lnTo>
                  <a:lnTo>
                    <a:pt x="1014" y="306"/>
                  </a:lnTo>
                  <a:lnTo>
                    <a:pt x="1002" y="306"/>
                  </a:lnTo>
                  <a:lnTo>
                    <a:pt x="978" y="318"/>
                  </a:lnTo>
                  <a:lnTo>
                    <a:pt x="948" y="348"/>
                  </a:lnTo>
                  <a:lnTo>
                    <a:pt x="930" y="360"/>
                  </a:lnTo>
                  <a:lnTo>
                    <a:pt x="894" y="372"/>
                  </a:lnTo>
                  <a:lnTo>
                    <a:pt x="870" y="384"/>
                  </a:lnTo>
                  <a:lnTo>
                    <a:pt x="858" y="396"/>
                  </a:lnTo>
                  <a:lnTo>
                    <a:pt x="858" y="432"/>
                  </a:lnTo>
                  <a:lnTo>
                    <a:pt x="864" y="444"/>
                  </a:lnTo>
                  <a:lnTo>
                    <a:pt x="870" y="450"/>
                  </a:lnTo>
                  <a:lnTo>
                    <a:pt x="870" y="456"/>
                  </a:lnTo>
                  <a:lnTo>
                    <a:pt x="924" y="456"/>
                  </a:lnTo>
                  <a:lnTo>
                    <a:pt x="924" y="474"/>
                  </a:lnTo>
                  <a:lnTo>
                    <a:pt x="918" y="486"/>
                  </a:lnTo>
                  <a:lnTo>
                    <a:pt x="918" y="522"/>
                  </a:lnTo>
                  <a:lnTo>
                    <a:pt x="894" y="534"/>
                  </a:lnTo>
                  <a:lnTo>
                    <a:pt x="882" y="534"/>
                  </a:lnTo>
                  <a:lnTo>
                    <a:pt x="864" y="540"/>
                  </a:lnTo>
                  <a:lnTo>
                    <a:pt x="852" y="546"/>
                  </a:lnTo>
                  <a:lnTo>
                    <a:pt x="852" y="558"/>
                  </a:lnTo>
                  <a:lnTo>
                    <a:pt x="840" y="570"/>
                  </a:lnTo>
                  <a:lnTo>
                    <a:pt x="852" y="576"/>
                  </a:lnTo>
                  <a:lnTo>
                    <a:pt x="858" y="582"/>
                  </a:lnTo>
                  <a:lnTo>
                    <a:pt x="876" y="588"/>
                  </a:lnTo>
                  <a:lnTo>
                    <a:pt x="888" y="588"/>
                  </a:lnTo>
                  <a:lnTo>
                    <a:pt x="912" y="576"/>
                  </a:lnTo>
                  <a:lnTo>
                    <a:pt x="924" y="558"/>
                  </a:lnTo>
                  <a:lnTo>
                    <a:pt x="972" y="510"/>
                  </a:lnTo>
                  <a:lnTo>
                    <a:pt x="996" y="498"/>
                  </a:lnTo>
                  <a:lnTo>
                    <a:pt x="1014" y="492"/>
                  </a:lnTo>
                  <a:lnTo>
                    <a:pt x="1026" y="486"/>
                  </a:lnTo>
                  <a:lnTo>
                    <a:pt x="1032" y="480"/>
                  </a:lnTo>
                  <a:lnTo>
                    <a:pt x="1038" y="480"/>
                  </a:lnTo>
                  <a:lnTo>
                    <a:pt x="1044" y="474"/>
                  </a:lnTo>
                  <a:lnTo>
                    <a:pt x="1050" y="462"/>
                  </a:lnTo>
                  <a:lnTo>
                    <a:pt x="1056" y="462"/>
                  </a:lnTo>
                  <a:lnTo>
                    <a:pt x="1062" y="456"/>
                  </a:lnTo>
                  <a:lnTo>
                    <a:pt x="1074" y="450"/>
                  </a:lnTo>
                  <a:lnTo>
                    <a:pt x="1080" y="444"/>
                  </a:lnTo>
                  <a:lnTo>
                    <a:pt x="1080" y="420"/>
                  </a:lnTo>
                  <a:lnTo>
                    <a:pt x="1074" y="414"/>
                  </a:lnTo>
                  <a:lnTo>
                    <a:pt x="1080" y="414"/>
                  </a:lnTo>
                  <a:lnTo>
                    <a:pt x="1086" y="408"/>
                  </a:lnTo>
                  <a:lnTo>
                    <a:pt x="1110" y="396"/>
                  </a:lnTo>
                  <a:lnTo>
                    <a:pt x="1140" y="396"/>
                  </a:lnTo>
                  <a:lnTo>
                    <a:pt x="1152" y="402"/>
                  </a:lnTo>
                  <a:lnTo>
                    <a:pt x="1164" y="402"/>
                  </a:lnTo>
                  <a:lnTo>
                    <a:pt x="1176" y="390"/>
                  </a:lnTo>
                  <a:lnTo>
                    <a:pt x="1176" y="360"/>
                  </a:lnTo>
                  <a:lnTo>
                    <a:pt x="1200" y="360"/>
                  </a:lnTo>
                  <a:lnTo>
                    <a:pt x="1212" y="354"/>
                  </a:lnTo>
                  <a:lnTo>
                    <a:pt x="1218" y="354"/>
                  </a:lnTo>
                  <a:lnTo>
                    <a:pt x="1224" y="348"/>
                  </a:lnTo>
                  <a:lnTo>
                    <a:pt x="1224" y="324"/>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44" name="Newfoundland" descr="© INSCALE GmbH, 05.05.2010&#10;http://www.presentationload.com/">
              <a:extLst>
                <a:ext uri="{FF2B5EF4-FFF2-40B4-BE49-F238E27FC236}">
                  <a16:creationId xmlns:a16="http://schemas.microsoft.com/office/drawing/2014/main" id="{53518815-FFF5-44D6-A1E7-95F6F3573FDC}"/>
                </a:ext>
              </a:extLst>
            </p:cNvPr>
            <p:cNvSpPr>
              <a:spLocks/>
            </p:cNvSpPr>
            <p:nvPr/>
          </p:nvSpPr>
          <p:spPr bwMode="gray">
            <a:xfrm>
              <a:off x="3949879" y="2167173"/>
              <a:ext cx="190681" cy="171438"/>
            </a:xfrm>
            <a:custGeom>
              <a:avLst/>
              <a:gdLst>
                <a:gd name="T0" fmla="*/ 2147483647 w 426"/>
                <a:gd name="T1" fmla="*/ 2147483647 h 384"/>
                <a:gd name="T2" fmla="*/ 2147483647 w 426"/>
                <a:gd name="T3" fmla="*/ 2147483647 h 384"/>
                <a:gd name="T4" fmla="*/ 2147483647 w 426"/>
                <a:gd name="T5" fmla="*/ 0 h 384"/>
                <a:gd name="T6" fmla="*/ 2147483647 w 426"/>
                <a:gd name="T7" fmla="*/ 2147483647 h 384"/>
                <a:gd name="T8" fmla="*/ 2147483647 w 426"/>
                <a:gd name="T9" fmla="*/ 2147483647 h 384"/>
                <a:gd name="T10" fmla="*/ 2147483647 w 426"/>
                <a:gd name="T11" fmla="*/ 2147483647 h 384"/>
                <a:gd name="T12" fmla="*/ 2147483647 w 426"/>
                <a:gd name="T13" fmla="*/ 2147483647 h 384"/>
                <a:gd name="T14" fmla="*/ 2147483647 w 426"/>
                <a:gd name="T15" fmla="*/ 2147483647 h 384"/>
                <a:gd name="T16" fmla="*/ 2147483647 w 426"/>
                <a:gd name="T17" fmla="*/ 2147483647 h 384"/>
                <a:gd name="T18" fmla="*/ 2147483647 w 426"/>
                <a:gd name="T19" fmla="*/ 2147483647 h 384"/>
                <a:gd name="T20" fmla="*/ 2147483647 w 426"/>
                <a:gd name="T21" fmla="*/ 2147483647 h 384"/>
                <a:gd name="T22" fmla="*/ 2147483647 w 426"/>
                <a:gd name="T23" fmla="*/ 2147483647 h 384"/>
                <a:gd name="T24" fmla="*/ 2147483647 w 426"/>
                <a:gd name="T25" fmla="*/ 2147483647 h 384"/>
                <a:gd name="T26" fmla="*/ 2147483647 w 426"/>
                <a:gd name="T27" fmla="*/ 2147483647 h 384"/>
                <a:gd name="T28" fmla="*/ 2147483647 w 426"/>
                <a:gd name="T29" fmla="*/ 2147483647 h 384"/>
                <a:gd name="T30" fmla="*/ 2147483647 w 426"/>
                <a:gd name="T31" fmla="*/ 2147483647 h 384"/>
                <a:gd name="T32" fmla="*/ 2147483647 w 426"/>
                <a:gd name="T33" fmla="*/ 2147483647 h 384"/>
                <a:gd name="T34" fmla="*/ 2147483647 w 426"/>
                <a:gd name="T35" fmla="*/ 2147483647 h 384"/>
                <a:gd name="T36" fmla="*/ 2147483647 w 426"/>
                <a:gd name="T37" fmla="*/ 2147483647 h 384"/>
                <a:gd name="T38" fmla="*/ 2147483647 w 426"/>
                <a:gd name="T39" fmla="*/ 2147483647 h 384"/>
                <a:gd name="T40" fmla="*/ 2147483647 w 426"/>
                <a:gd name="T41" fmla="*/ 2147483647 h 384"/>
                <a:gd name="T42" fmla="*/ 2147483647 w 426"/>
                <a:gd name="T43" fmla="*/ 2147483647 h 384"/>
                <a:gd name="T44" fmla="*/ 2147483647 w 426"/>
                <a:gd name="T45" fmla="*/ 2147483647 h 384"/>
                <a:gd name="T46" fmla="*/ 2147483647 w 426"/>
                <a:gd name="T47" fmla="*/ 2147483647 h 384"/>
                <a:gd name="T48" fmla="*/ 2147483647 w 426"/>
                <a:gd name="T49" fmla="*/ 2147483647 h 384"/>
                <a:gd name="T50" fmla="*/ 2147483647 w 426"/>
                <a:gd name="T51" fmla="*/ 2147483647 h 384"/>
                <a:gd name="T52" fmla="*/ 2147483647 w 426"/>
                <a:gd name="T53" fmla="*/ 2147483647 h 384"/>
                <a:gd name="T54" fmla="*/ 2147483647 w 426"/>
                <a:gd name="T55" fmla="*/ 2147483647 h 384"/>
                <a:gd name="T56" fmla="*/ 2147483647 w 426"/>
                <a:gd name="T57" fmla="*/ 2147483647 h 384"/>
                <a:gd name="T58" fmla="*/ 2147483647 w 426"/>
                <a:gd name="T59" fmla="*/ 2147483647 h 384"/>
                <a:gd name="T60" fmla="*/ 2147483647 w 426"/>
                <a:gd name="T61" fmla="*/ 2147483647 h 384"/>
                <a:gd name="T62" fmla="*/ 2147483647 w 426"/>
                <a:gd name="T63" fmla="*/ 2147483647 h 384"/>
                <a:gd name="T64" fmla="*/ 2147483647 w 426"/>
                <a:gd name="T65" fmla="*/ 2147483647 h 384"/>
                <a:gd name="T66" fmla="*/ 2147483647 w 426"/>
                <a:gd name="T67" fmla="*/ 2147483647 h 384"/>
                <a:gd name="T68" fmla="*/ 2147483647 w 426"/>
                <a:gd name="T69" fmla="*/ 2147483647 h 384"/>
                <a:gd name="T70" fmla="*/ 2147483647 w 426"/>
                <a:gd name="T71" fmla="*/ 2147483647 h 384"/>
                <a:gd name="T72" fmla="*/ 2147483647 w 426"/>
                <a:gd name="T73" fmla="*/ 2147483647 h 384"/>
                <a:gd name="T74" fmla="*/ 2147483647 w 426"/>
                <a:gd name="T75" fmla="*/ 2147483647 h 384"/>
                <a:gd name="T76" fmla="*/ 2147483647 w 426"/>
                <a:gd name="T77" fmla="*/ 2147483647 h 384"/>
                <a:gd name="T78" fmla="*/ 2147483647 w 426"/>
                <a:gd name="T79" fmla="*/ 2147483647 h 384"/>
                <a:gd name="T80" fmla="*/ 2147483647 w 426"/>
                <a:gd name="T81" fmla="*/ 2147483647 h 384"/>
                <a:gd name="T82" fmla="*/ 2147483647 w 426"/>
                <a:gd name="T83" fmla="*/ 2147483647 h 38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26"/>
                <a:gd name="T127" fmla="*/ 0 h 384"/>
                <a:gd name="T128" fmla="*/ 426 w 426"/>
                <a:gd name="T129" fmla="*/ 384 h 38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26" h="384">
                  <a:moveTo>
                    <a:pt x="258" y="18"/>
                  </a:moveTo>
                  <a:lnTo>
                    <a:pt x="270" y="12"/>
                  </a:lnTo>
                  <a:lnTo>
                    <a:pt x="276" y="12"/>
                  </a:lnTo>
                  <a:lnTo>
                    <a:pt x="294" y="6"/>
                  </a:lnTo>
                  <a:lnTo>
                    <a:pt x="306" y="0"/>
                  </a:lnTo>
                  <a:lnTo>
                    <a:pt x="330" y="0"/>
                  </a:lnTo>
                  <a:lnTo>
                    <a:pt x="342" y="6"/>
                  </a:lnTo>
                  <a:lnTo>
                    <a:pt x="342" y="18"/>
                  </a:lnTo>
                  <a:lnTo>
                    <a:pt x="336" y="24"/>
                  </a:lnTo>
                  <a:lnTo>
                    <a:pt x="312" y="42"/>
                  </a:lnTo>
                  <a:lnTo>
                    <a:pt x="312" y="48"/>
                  </a:lnTo>
                  <a:lnTo>
                    <a:pt x="306" y="54"/>
                  </a:lnTo>
                  <a:lnTo>
                    <a:pt x="300" y="72"/>
                  </a:lnTo>
                  <a:lnTo>
                    <a:pt x="276" y="96"/>
                  </a:lnTo>
                  <a:lnTo>
                    <a:pt x="258" y="102"/>
                  </a:lnTo>
                  <a:lnTo>
                    <a:pt x="246" y="102"/>
                  </a:lnTo>
                  <a:lnTo>
                    <a:pt x="210" y="150"/>
                  </a:lnTo>
                  <a:lnTo>
                    <a:pt x="210" y="174"/>
                  </a:lnTo>
                  <a:lnTo>
                    <a:pt x="234" y="156"/>
                  </a:lnTo>
                  <a:lnTo>
                    <a:pt x="264" y="108"/>
                  </a:lnTo>
                  <a:lnTo>
                    <a:pt x="282" y="126"/>
                  </a:lnTo>
                  <a:lnTo>
                    <a:pt x="306" y="138"/>
                  </a:lnTo>
                  <a:lnTo>
                    <a:pt x="294" y="168"/>
                  </a:lnTo>
                  <a:lnTo>
                    <a:pt x="324" y="168"/>
                  </a:lnTo>
                  <a:lnTo>
                    <a:pt x="330" y="192"/>
                  </a:lnTo>
                  <a:lnTo>
                    <a:pt x="384" y="162"/>
                  </a:lnTo>
                  <a:lnTo>
                    <a:pt x="402" y="174"/>
                  </a:lnTo>
                  <a:lnTo>
                    <a:pt x="396" y="180"/>
                  </a:lnTo>
                  <a:lnTo>
                    <a:pt x="390" y="192"/>
                  </a:lnTo>
                  <a:lnTo>
                    <a:pt x="378" y="204"/>
                  </a:lnTo>
                  <a:lnTo>
                    <a:pt x="372" y="204"/>
                  </a:lnTo>
                  <a:lnTo>
                    <a:pt x="384" y="204"/>
                  </a:lnTo>
                  <a:lnTo>
                    <a:pt x="396" y="210"/>
                  </a:lnTo>
                  <a:lnTo>
                    <a:pt x="408" y="210"/>
                  </a:lnTo>
                  <a:lnTo>
                    <a:pt x="408" y="216"/>
                  </a:lnTo>
                  <a:lnTo>
                    <a:pt x="396" y="240"/>
                  </a:lnTo>
                  <a:lnTo>
                    <a:pt x="384" y="252"/>
                  </a:lnTo>
                  <a:lnTo>
                    <a:pt x="378" y="264"/>
                  </a:lnTo>
                  <a:lnTo>
                    <a:pt x="366" y="276"/>
                  </a:lnTo>
                  <a:lnTo>
                    <a:pt x="360" y="288"/>
                  </a:lnTo>
                  <a:lnTo>
                    <a:pt x="354" y="294"/>
                  </a:lnTo>
                  <a:lnTo>
                    <a:pt x="390" y="294"/>
                  </a:lnTo>
                  <a:lnTo>
                    <a:pt x="354" y="312"/>
                  </a:lnTo>
                  <a:lnTo>
                    <a:pt x="384" y="312"/>
                  </a:lnTo>
                  <a:lnTo>
                    <a:pt x="420" y="300"/>
                  </a:lnTo>
                  <a:lnTo>
                    <a:pt x="426" y="324"/>
                  </a:lnTo>
                  <a:lnTo>
                    <a:pt x="360" y="384"/>
                  </a:lnTo>
                  <a:lnTo>
                    <a:pt x="318" y="378"/>
                  </a:lnTo>
                  <a:lnTo>
                    <a:pt x="336" y="354"/>
                  </a:lnTo>
                  <a:lnTo>
                    <a:pt x="306" y="360"/>
                  </a:lnTo>
                  <a:lnTo>
                    <a:pt x="300" y="348"/>
                  </a:lnTo>
                  <a:lnTo>
                    <a:pt x="228" y="360"/>
                  </a:lnTo>
                  <a:lnTo>
                    <a:pt x="192" y="354"/>
                  </a:lnTo>
                  <a:lnTo>
                    <a:pt x="186" y="348"/>
                  </a:lnTo>
                  <a:lnTo>
                    <a:pt x="228" y="336"/>
                  </a:lnTo>
                  <a:lnTo>
                    <a:pt x="234" y="330"/>
                  </a:lnTo>
                  <a:lnTo>
                    <a:pt x="234" y="324"/>
                  </a:lnTo>
                  <a:lnTo>
                    <a:pt x="228" y="324"/>
                  </a:lnTo>
                  <a:lnTo>
                    <a:pt x="222" y="318"/>
                  </a:lnTo>
                  <a:lnTo>
                    <a:pt x="198" y="318"/>
                  </a:lnTo>
                  <a:lnTo>
                    <a:pt x="162" y="312"/>
                  </a:lnTo>
                  <a:lnTo>
                    <a:pt x="126" y="300"/>
                  </a:lnTo>
                  <a:lnTo>
                    <a:pt x="96" y="294"/>
                  </a:lnTo>
                  <a:lnTo>
                    <a:pt x="78" y="294"/>
                  </a:lnTo>
                  <a:lnTo>
                    <a:pt x="72" y="300"/>
                  </a:lnTo>
                  <a:lnTo>
                    <a:pt x="48" y="300"/>
                  </a:lnTo>
                  <a:lnTo>
                    <a:pt x="36" y="306"/>
                  </a:lnTo>
                  <a:lnTo>
                    <a:pt x="24" y="306"/>
                  </a:lnTo>
                  <a:lnTo>
                    <a:pt x="12" y="300"/>
                  </a:lnTo>
                  <a:lnTo>
                    <a:pt x="6" y="294"/>
                  </a:lnTo>
                  <a:lnTo>
                    <a:pt x="18" y="282"/>
                  </a:lnTo>
                  <a:lnTo>
                    <a:pt x="24" y="282"/>
                  </a:lnTo>
                  <a:lnTo>
                    <a:pt x="30" y="276"/>
                  </a:lnTo>
                  <a:lnTo>
                    <a:pt x="42" y="276"/>
                  </a:lnTo>
                  <a:lnTo>
                    <a:pt x="30" y="276"/>
                  </a:lnTo>
                  <a:lnTo>
                    <a:pt x="12" y="270"/>
                  </a:lnTo>
                  <a:lnTo>
                    <a:pt x="0" y="258"/>
                  </a:lnTo>
                  <a:lnTo>
                    <a:pt x="6" y="252"/>
                  </a:lnTo>
                  <a:lnTo>
                    <a:pt x="18" y="252"/>
                  </a:lnTo>
                  <a:lnTo>
                    <a:pt x="54" y="234"/>
                  </a:lnTo>
                  <a:lnTo>
                    <a:pt x="60" y="228"/>
                  </a:lnTo>
                  <a:lnTo>
                    <a:pt x="66" y="228"/>
                  </a:lnTo>
                  <a:lnTo>
                    <a:pt x="204" y="90"/>
                  </a:lnTo>
                  <a:lnTo>
                    <a:pt x="258" y="18"/>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45" name="Netherlands" descr="© INSCALE GmbH, 05.05.2010&#10;http://www.presentationload.com/">
              <a:extLst>
                <a:ext uri="{FF2B5EF4-FFF2-40B4-BE49-F238E27FC236}">
                  <a16:creationId xmlns:a16="http://schemas.microsoft.com/office/drawing/2014/main" id="{BF4B19CE-5B47-41F2-B33D-21E8488CEB30}"/>
                </a:ext>
              </a:extLst>
            </p:cNvPr>
            <p:cNvSpPr>
              <a:spLocks/>
            </p:cNvSpPr>
            <p:nvPr/>
          </p:nvSpPr>
          <p:spPr bwMode="gray">
            <a:xfrm>
              <a:off x="5702741" y="2098948"/>
              <a:ext cx="120706" cy="94465"/>
            </a:xfrm>
            <a:custGeom>
              <a:avLst/>
              <a:gdLst>
                <a:gd name="T0" fmla="*/ 0 w 270"/>
                <a:gd name="T1" fmla="*/ 2147483647 h 210"/>
                <a:gd name="T2" fmla="*/ 2147483647 w 270"/>
                <a:gd name="T3" fmla="*/ 2147483647 h 210"/>
                <a:gd name="T4" fmla="*/ 2147483647 w 270"/>
                <a:gd name="T5" fmla="*/ 2147483647 h 210"/>
                <a:gd name="T6" fmla="*/ 2147483647 w 270"/>
                <a:gd name="T7" fmla="*/ 2147483647 h 210"/>
                <a:gd name="T8" fmla="*/ 2147483647 w 270"/>
                <a:gd name="T9" fmla="*/ 2147483647 h 210"/>
                <a:gd name="T10" fmla="*/ 2147483647 w 270"/>
                <a:gd name="T11" fmla="*/ 2147483647 h 210"/>
                <a:gd name="T12" fmla="*/ 2147483647 w 270"/>
                <a:gd name="T13" fmla="*/ 2147483647 h 210"/>
                <a:gd name="T14" fmla="*/ 2147483647 w 270"/>
                <a:gd name="T15" fmla="*/ 2147483647 h 210"/>
                <a:gd name="T16" fmla="*/ 2147483647 w 270"/>
                <a:gd name="T17" fmla="*/ 2147483647 h 210"/>
                <a:gd name="T18" fmla="*/ 2147483647 w 270"/>
                <a:gd name="T19" fmla="*/ 2147483647 h 210"/>
                <a:gd name="T20" fmla="*/ 2147483647 w 270"/>
                <a:gd name="T21" fmla="*/ 2147483647 h 210"/>
                <a:gd name="T22" fmla="*/ 2147483647 w 270"/>
                <a:gd name="T23" fmla="*/ 2147483647 h 210"/>
                <a:gd name="T24" fmla="*/ 2147483647 w 270"/>
                <a:gd name="T25" fmla="*/ 2147483647 h 210"/>
                <a:gd name="T26" fmla="*/ 2147483647 w 270"/>
                <a:gd name="T27" fmla="*/ 2147483647 h 210"/>
                <a:gd name="T28" fmla="*/ 2147483647 w 270"/>
                <a:gd name="T29" fmla="*/ 2147483647 h 210"/>
                <a:gd name="T30" fmla="*/ 2147483647 w 270"/>
                <a:gd name="T31" fmla="*/ 2147483647 h 210"/>
                <a:gd name="T32" fmla="*/ 2147483647 w 270"/>
                <a:gd name="T33" fmla="*/ 2147483647 h 210"/>
                <a:gd name="T34" fmla="*/ 2147483647 w 270"/>
                <a:gd name="T35" fmla="*/ 2147483647 h 210"/>
                <a:gd name="T36" fmla="*/ 2147483647 w 270"/>
                <a:gd name="T37" fmla="*/ 2147483647 h 210"/>
                <a:gd name="T38" fmla="*/ 2147483647 w 270"/>
                <a:gd name="T39" fmla="*/ 2147483647 h 210"/>
                <a:gd name="T40" fmla="*/ 2147483647 w 270"/>
                <a:gd name="T41" fmla="*/ 2147483647 h 210"/>
                <a:gd name="T42" fmla="*/ 2147483647 w 270"/>
                <a:gd name="T43" fmla="*/ 2147483647 h 210"/>
                <a:gd name="T44" fmla="*/ 2147483647 w 270"/>
                <a:gd name="T45" fmla="*/ 2147483647 h 210"/>
                <a:gd name="T46" fmla="*/ 2147483647 w 270"/>
                <a:gd name="T47" fmla="*/ 2147483647 h 210"/>
                <a:gd name="T48" fmla="*/ 2147483647 w 270"/>
                <a:gd name="T49" fmla="*/ 2147483647 h 210"/>
                <a:gd name="T50" fmla="*/ 2147483647 w 270"/>
                <a:gd name="T51" fmla="*/ 2147483647 h 210"/>
                <a:gd name="T52" fmla="*/ 2147483647 w 270"/>
                <a:gd name="T53" fmla="*/ 2147483647 h 210"/>
                <a:gd name="T54" fmla="*/ 2147483647 w 270"/>
                <a:gd name="T55" fmla="*/ 2147483647 h 210"/>
                <a:gd name="T56" fmla="*/ 2147483647 w 270"/>
                <a:gd name="T57" fmla="*/ 2147483647 h 210"/>
                <a:gd name="T58" fmla="*/ 2147483647 w 270"/>
                <a:gd name="T59" fmla="*/ 0 h 210"/>
                <a:gd name="T60" fmla="*/ 2147483647 w 270"/>
                <a:gd name="T61" fmla="*/ 2147483647 h 210"/>
                <a:gd name="T62" fmla="*/ 2147483647 w 270"/>
                <a:gd name="T63" fmla="*/ 2147483647 h 210"/>
                <a:gd name="T64" fmla="*/ 2147483647 w 270"/>
                <a:gd name="T65" fmla="*/ 2147483647 h 210"/>
                <a:gd name="T66" fmla="*/ 2147483647 w 270"/>
                <a:gd name="T67" fmla="*/ 2147483647 h 210"/>
                <a:gd name="T68" fmla="*/ 2147483647 w 270"/>
                <a:gd name="T69" fmla="*/ 2147483647 h 210"/>
                <a:gd name="T70" fmla="*/ 2147483647 w 270"/>
                <a:gd name="T71" fmla="*/ 2147483647 h 210"/>
                <a:gd name="T72" fmla="*/ 2147483647 w 270"/>
                <a:gd name="T73" fmla="*/ 2147483647 h 210"/>
                <a:gd name="T74" fmla="*/ 2147483647 w 270"/>
                <a:gd name="T75" fmla="*/ 2147483647 h 210"/>
                <a:gd name="T76" fmla="*/ 2147483647 w 270"/>
                <a:gd name="T77" fmla="*/ 2147483647 h 210"/>
                <a:gd name="T78" fmla="*/ 2147483647 w 270"/>
                <a:gd name="T79" fmla="*/ 2147483647 h 210"/>
                <a:gd name="T80" fmla="*/ 2147483647 w 270"/>
                <a:gd name="T81" fmla="*/ 2147483647 h 210"/>
                <a:gd name="T82" fmla="*/ 2147483647 w 270"/>
                <a:gd name="T83" fmla="*/ 2147483647 h 210"/>
                <a:gd name="T84" fmla="*/ 2147483647 w 270"/>
                <a:gd name="T85" fmla="*/ 2147483647 h 210"/>
                <a:gd name="T86" fmla="*/ 2147483647 w 270"/>
                <a:gd name="T87" fmla="*/ 2147483647 h 210"/>
                <a:gd name="T88" fmla="*/ 2147483647 w 270"/>
                <a:gd name="T89" fmla="*/ 2147483647 h 21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70"/>
                <a:gd name="T136" fmla="*/ 0 h 210"/>
                <a:gd name="T137" fmla="*/ 270 w 270"/>
                <a:gd name="T138" fmla="*/ 210 h 210"/>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70" h="210">
                  <a:moveTo>
                    <a:pt x="18" y="156"/>
                  </a:moveTo>
                  <a:lnTo>
                    <a:pt x="0" y="174"/>
                  </a:lnTo>
                  <a:lnTo>
                    <a:pt x="12" y="162"/>
                  </a:lnTo>
                  <a:lnTo>
                    <a:pt x="24" y="162"/>
                  </a:lnTo>
                  <a:lnTo>
                    <a:pt x="30" y="168"/>
                  </a:lnTo>
                  <a:lnTo>
                    <a:pt x="54" y="168"/>
                  </a:lnTo>
                  <a:lnTo>
                    <a:pt x="60" y="174"/>
                  </a:lnTo>
                  <a:lnTo>
                    <a:pt x="66" y="162"/>
                  </a:lnTo>
                  <a:lnTo>
                    <a:pt x="84" y="168"/>
                  </a:lnTo>
                  <a:lnTo>
                    <a:pt x="84" y="156"/>
                  </a:lnTo>
                  <a:lnTo>
                    <a:pt x="96" y="162"/>
                  </a:lnTo>
                  <a:lnTo>
                    <a:pt x="96" y="156"/>
                  </a:lnTo>
                  <a:lnTo>
                    <a:pt x="132" y="156"/>
                  </a:lnTo>
                  <a:lnTo>
                    <a:pt x="132" y="168"/>
                  </a:lnTo>
                  <a:lnTo>
                    <a:pt x="138" y="174"/>
                  </a:lnTo>
                  <a:lnTo>
                    <a:pt x="150" y="174"/>
                  </a:lnTo>
                  <a:lnTo>
                    <a:pt x="162" y="168"/>
                  </a:lnTo>
                  <a:lnTo>
                    <a:pt x="168" y="168"/>
                  </a:lnTo>
                  <a:lnTo>
                    <a:pt x="174" y="174"/>
                  </a:lnTo>
                  <a:lnTo>
                    <a:pt x="174" y="192"/>
                  </a:lnTo>
                  <a:lnTo>
                    <a:pt x="168" y="198"/>
                  </a:lnTo>
                  <a:lnTo>
                    <a:pt x="168" y="210"/>
                  </a:lnTo>
                  <a:lnTo>
                    <a:pt x="180" y="210"/>
                  </a:lnTo>
                  <a:lnTo>
                    <a:pt x="180" y="198"/>
                  </a:lnTo>
                  <a:lnTo>
                    <a:pt x="186" y="192"/>
                  </a:lnTo>
                  <a:lnTo>
                    <a:pt x="186" y="180"/>
                  </a:lnTo>
                  <a:lnTo>
                    <a:pt x="180" y="174"/>
                  </a:lnTo>
                  <a:lnTo>
                    <a:pt x="186" y="168"/>
                  </a:lnTo>
                  <a:lnTo>
                    <a:pt x="198" y="162"/>
                  </a:lnTo>
                  <a:lnTo>
                    <a:pt x="198" y="156"/>
                  </a:lnTo>
                  <a:lnTo>
                    <a:pt x="192" y="150"/>
                  </a:lnTo>
                  <a:lnTo>
                    <a:pt x="192" y="144"/>
                  </a:lnTo>
                  <a:lnTo>
                    <a:pt x="186" y="120"/>
                  </a:lnTo>
                  <a:lnTo>
                    <a:pt x="192" y="120"/>
                  </a:lnTo>
                  <a:lnTo>
                    <a:pt x="198" y="126"/>
                  </a:lnTo>
                  <a:lnTo>
                    <a:pt x="222" y="126"/>
                  </a:lnTo>
                  <a:lnTo>
                    <a:pt x="222" y="120"/>
                  </a:lnTo>
                  <a:lnTo>
                    <a:pt x="228" y="114"/>
                  </a:lnTo>
                  <a:lnTo>
                    <a:pt x="234" y="114"/>
                  </a:lnTo>
                  <a:lnTo>
                    <a:pt x="240" y="102"/>
                  </a:lnTo>
                  <a:lnTo>
                    <a:pt x="246" y="96"/>
                  </a:lnTo>
                  <a:lnTo>
                    <a:pt x="252" y="96"/>
                  </a:lnTo>
                  <a:lnTo>
                    <a:pt x="252" y="90"/>
                  </a:lnTo>
                  <a:lnTo>
                    <a:pt x="240" y="78"/>
                  </a:lnTo>
                  <a:lnTo>
                    <a:pt x="234" y="78"/>
                  </a:lnTo>
                  <a:lnTo>
                    <a:pt x="228" y="72"/>
                  </a:lnTo>
                  <a:lnTo>
                    <a:pt x="228" y="66"/>
                  </a:lnTo>
                  <a:lnTo>
                    <a:pt x="234" y="66"/>
                  </a:lnTo>
                  <a:lnTo>
                    <a:pt x="246" y="60"/>
                  </a:lnTo>
                  <a:lnTo>
                    <a:pt x="258" y="60"/>
                  </a:lnTo>
                  <a:lnTo>
                    <a:pt x="252" y="54"/>
                  </a:lnTo>
                  <a:lnTo>
                    <a:pt x="252" y="36"/>
                  </a:lnTo>
                  <a:lnTo>
                    <a:pt x="258" y="36"/>
                  </a:lnTo>
                  <a:lnTo>
                    <a:pt x="270" y="30"/>
                  </a:lnTo>
                  <a:lnTo>
                    <a:pt x="264" y="18"/>
                  </a:lnTo>
                  <a:lnTo>
                    <a:pt x="270" y="12"/>
                  </a:lnTo>
                  <a:lnTo>
                    <a:pt x="264" y="12"/>
                  </a:lnTo>
                  <a:lnTo>
                    <a:pt x="252" y="6"/>
                  </a:lnTo>
                  <a:lnTo>
                    <a:pt x="246" y="6"/>
                  </a:lnTo>
                  <a:lnTo>
                    <a:pt x="234" y="0"/>
                  </a:lnTo>
                  <a:lnTo>
                    <a:pt x="180" y="0"/>
                  </a:lnTo>
                  <a:lnTo>
                    <a:pt x="168" y="12"/>
                  </a:lnTo>
                  <a:lnTo>
                    <a:pt x="156" y="18"/>
                  </a:lnTo>
                  <a:lnTo>
                    <a:pt x="156" y="30"/>
                  </a:lnTo>
                  <a:lnTo>
                    <a:pt x="162" y="36"/>
                  </a:lnTo>
                  <a:lnTo>
                    <a:pt x="162" y="54"/>
                  </a:lnTo>
                  <a:lnTo>
                    <a:pt x="168" y="60"/>
                  </a:lnTo>
                  <a:lnTo>
                    <a:pt x="174" y="60"/>
                  </a:lnTo>
                  <a:lnTo>
                    <a:pt x="180" y="66"/>
                  </a:lnTo>
                  <a:lnTo>
                    <a:pt x="180" y="78"/>
                  </a:lnTo>
                  <a:lnTo>
                    <a:pt x="168" y="84"/>
                  </a:lnTo>
                  <a:lnTo>
                    <a:pt x="162" y="90"/>
                  </a:lnTo>
                  <a:lnTo>
                    <a:pt x="144" y="90"/>
                  </a:lnTo>
                  <a:lnTo>
                    <a:pt x="138" y="84"/>
                  </a:lnTo>
                  <a:lnTo>
                    <a:pt x="138" y="66"/>
                  </a:lnTo>
                  <a:lnTo>
                    <a:pt x="150" y="54"/>
                  </a:lnTo>
                  <a:lnTo>
                    <a:pt x="150" y="36"/>
                  </a:lnTo>
                  <a:lnTo>
                    <a:pt x="144" y="30"/>
                  </a:lnTo>
                  <a:lnTo>
                    <a:pt x="144" y="24"/>
                  </a:lnTo>
                  <a:lnTo>
                    <a:pt x="132" y="36"/>
                  </a:lnTo>
                  <a:lnTo>
                    <a:pt x="120" y="42"/>
                  </a:lnTo>
                  <a:lnTo>
                    <a:pt x="114" y="48"/>
                  </a:lnTo>
                  <a:lnTo>
                    <a:pt x="102" y="54"/>
                  </a:lnTo>
                  <a:lnTo>
                    <a:pt x="96" y="66"/>
                  </a:lnTo>
                  <a:lnTo>
                    <a:pt x="96" y="84"/>
                  </a:lnTo>
                  <a:lnTo>
                    <a:pt x="90" y="90"/>
                  </a:lnTo>
                  <a:lnTo>
                    <a:pt x="90" y="102"/>
                  </a:lnTo>
                  <a:lnTo>
                    <a:pt x="60" y="132"/>
                  </a:lnTo>
                  <a:lnTo>
                    <a:pt x="72" y="144"/>
                  </a:lnTo>
                  <a:lnTo>
                    <a:pt x="42" y="144"/>
                  </a:lnTo>
                  <a:lnTo>
                    <a:pt x="18" y="156"/>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46" name="Nepal" descr="© INSCALE GmbH, 05.05.2010&#10;http://www.presentationload.com/">
              <a:extLst>
                <a:ext uri="{FF2B5EF4-FFF2-40B4-BE49-F238E27FC236}">
                  <a16:creationId xmlns:a16="http://schemas.microsoft.com/office/drawing/2014/main" id="{ABE44375-E433-43C0-BCB3-5810057D53A8}"/>
                </a:ext>
              </a:extLst>
            </p:cNvPr>
            <p:cNvSpPr>
              <a:spLocks/>
            </p:cNvSpPr>
            <p:nvPr/>
          </p:nvSpPr>
          <p:spPr bwMode="gray">
            <a:xfrm>
              <a:off x="8046888" y="2915900"/>
              <a:ext cx="262404" cy="146946"/>
            </a:xfrm>
            <a:custGeom>
              <a:avLst/>
              <a:gdLst>
                <a:gd name="T0" fmla="*/ 2147483647 w 588"/>
                <a:gd name="T1" fmla="*/ 2147483647 h 330"/>
                <a:gd name="T2" fmla="*/ 2147483647 w 588"/>
                <a:gd name="T3" fmla="*/ 2147483647 h 330"/>
                <a:gd name="T4" fmla="*/ 2147483647 w 588"/>
                <a:gd name="T5" fmla="*/ 2147483647 h 330"/>
                <a:gd name="T6" fmla="*/ 2147483647 w 588"/>
                <a:gd name="T7" fmla="*/ 2147483647 h 330"/>
                <a:gd name="T8" fmla="*/ 2147483647 w 588"/>
                <a:gd name="T9" fmla="*/ 2147483647 h 330"/>
                <a:gd name="T10" fmla="*/ 2147483647 w 588"/>
                <a:gd name="T11" fmla="*/ 2147483647 h 330"/>
                <a:gd name="T12" fmla="*/ 2147483647 w 588"/>
                <a:gd name="T13" fmla="*/ 2147483647 h 330"/>
                <a:gd name="T14" fmla="*/ 2147483647 w 588"/>
                <a:gd name="T15" fmla="*/ 2147483647 h 330"/>
                <a:gd name="T16" fmla="*/ 2147483647 w 588"/>
                <a:gd name="T17" fmla="*/ 2147483647 h 330"/>
                <a:gd name="T18" fmla="*/ 2147483647 w 588"/>
                <a:gd name="T19" fmla="*/ 2147483647 h 330"/>
                <a:gd name="T20" fmla="*/ 2147483647 w 588"/>
                <a:gd name="T21" fmla="*/ 2147483647 h 330"/>
                <a:gd name="T22" fmla="*/ 2147483647 w 588"/>
                <a:gd name="T23" fmla="*/ 2147483647 h 330"/>
                <a:gd name="T24" fmla="*/ 2147483647 w 588"/>
                <a:gd name="T25" fmla="*/ 2147483647 h 330"/>
                <a:gd name="T26" fmla="*/ 2147483647 w 588"/>
                <a:gd name="T27" fmla="*/ 2147483647 h 330"/>
                <a:gd name="T28" fmla="*/ 2147483647 w 588"/>
                <a:gd name="T29" fmla="*/ 2147483647 h 330"/>
                <a:gd name="T30" fmla="*/ 2147483647 w 588"/>
                <a:gd name="T31" fmla="*/ 2147483647 h 330"/>
                <a:gd name="T32" fmla="*/ 2147483647 w 588"/>
                <a:gd name="T33" fmla="*/ 2147483647 h 330"/>
                <a:gd name="T34" fmla="*/ 2147483647 w 588"/>
                <a:gd name="T35" fmla="*/ 2147483647 h 330"/>
                <a:gd name="T36" fmla="*/ 2147483647 w 588"/>
                <a:gd name="T37" fmla="*/ 2147483647 h 330"/>
                <a:gd name="T38" fmla="*/ 2147483647 w 588"/>
                <a:gd name="T39" fmla="*/ 2147483647 h 330"/>
                <a:gd name="T40" fmla="*/ 2147483647 w 588"/>
                <a:gd name="T41" fmla="*/ 2147483647 h 330"/>
                <a:gd name="T42" fmla="*/ 2147483647 w 588"/>
                <a:gd name="T43" fmla="*/ 2147483647 h 330"/>
                <a:gd name="T44" fmla="*/ 2147483647 w 588"/>
                <a:gd name="T45" fmla="*/ 2147483647 h 330"/>
                <a:gd name="T46" fmla="*/ 2147483647 w 588"/>
                <a:gd name="T47" fmla="*/ 2147483647 h 330"/>
                <a:gd name="T48" fmla="*/ 2147483647 w 588"/>
                <a:gd name="T49" fmla="*/ 2147483647 h 330"/>
                <a:gd name="T50" fmla="*/ 2147483647 w 588"/>
                <a:gd name="T51" fmla="*/ 2147483647 h 330"/>
                <a:gd name="T52" fmla="*/ 2147483647 w 588"/>
                <a:gd name="T53" fmla="*/ 2147483647 h 330"/>
                <a:gd name="T54" fmla="*/ 2147483647 w 588"/>
                <a:gd name="T55" fmla="*/ 2147483647 h 330"/>
                <a:gd name="T56" fmla="*/ 2147483647 w 588"/>
                <a:gd name="T57" fmla="*/ 2147483647 h 330"/>
                <a:gd name="T58" fmla="*/ 2147483647 w 588"/>
                <a:gd name="T59" fmla="*/ 2147483647 h 330"/>
                <a:gd name="T60" fmla="*/ 2147483647 w 588"/>
                <a:gd name="T61" fmla="*/ 2147483647 h 330"/>
                <a:gd name="T62" fmla="*/ 2147483647 w 588"/>
                <a:gd name="T63" fmla="*/ 2147483647 h 330"/>
                <a:gd name="T64" fmla="*/ 2147483647 w 588"/>
                <a:gd name="T65" fmla="*/ 2147483647 h 330"/>
                <a:gd name="T66" fmla="*/ 2147483647 w 588"/>
                <a:gd name="T67" fmla="*/ 2147483647 h 330"/>
                <a:gd name="T68" fmla="*/ 2147483647 w 588"/>
                <a:gd name="T69" fmla="*/ 2147483647 h 330"/>
                <a:gd name="T70" fmla="*/ 2147483647 w 588"/>
                <a:gd name="T71" fmla="*/ 0 h 330"/>
                <a:gd name="T72" fmla="*/ 2147483647 w 588"/>
                <a:gd name="T73" fmla="*/ 2147483647 h 330"/>
                <a:gd name="T74" fmla="*/ 2147483647 w 588"/>
                <a:gd name="T75" fmla="*/ 2147483647 h 330"/>
                <a:gd name="T76" fmla="*/ 2147483647 w 588"/>
                <a:gd name="T77" fmla="*/ 2147483647 h 330"/>
                <a:gd name="T78" fmla="*/ 2147483647 w 588"/>
                <a:gd name="T79" fmla="*/ 2147483647 h 330"/>
                <a:gd name="T80" fmla="*/ 2147483647 w 588"/>
                <a:gd name="T81" fmla="*/ 2147483647 h 330"/>
                <a:gd name="T82" fmla="*/ 2147483647 w 588"/>
                <a:gd name="T83" fmla="*/ 2147483647 h 330"/>
                <a:gd name="T84" fmla="*/ 0 w 588"/>
                <a:gd name="T85" fmla="*/ 2147483647 h 330"/>
                <a:gd name="T86" fmla="*/ 2147483647 w 588"/>
                <a:gd name="T87" fmla="*/ 2147483647 h 330"/>
                <a:gd name="T88" fmla="*/ 2147483647 w 588"/>
                <a:gd name="T89" fmla="*/ 2147483647 h 330"/>
                <a:gd name="T90" fmla="*/ 2147483647 w 588"/>
                <a:gd name="T91" fmla="*/ 2147483647 h 330"/>
                <a:gd name="T92" fmla="*/ 2147483647 w 588"/>
                <a:gd name="T93" fmla="*/ 2147483647 h 330"/>
                <a:gd name="T94" fmla="*/ 2147483647 w 588"/>
                <a:gd name="T95" fmla="*/ 2147483647 h 330"/>
                <a:gd name="T96" fmla="*/ 2147483647 w 588"/>
                <a:gd name="T97" fmla="*/ 2147483647 h 330"/>
                <a:gd name="T98" fmla="*/ 2147483647 w 588"/>
                <a:gd name="T99" fmla="*/ 2147483647 h 330"/>
                <a:gd name="T100" fmla="*/ 2147483647 w 588"/>
                <a:gd name="T101" fmla="*/ 2147483647 h 330"/>
                <a:gd name="T102" fmla="*/ 2147483647 w 588"/>
                <a:gd name="T103" fmla="*/ 2147483647 h 330"/>
                <a:gd name="T104" fmla="*/ 2147483647 w 588"/>
                <a:gd name="T105" fmla="*/ 2147483647 h 330"/>
                <a:gd name="T106" fmla="*/ 2147483647 w 588"/>
                <a:gd name="T107" fmla="*/ 2147483647 h 330"/>
                <a:gd name="T108" fmla="*/ 2147483647 w 588"/>
                <a:gd name="T109" fmla="*/ 2147483647 h 33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88"/>
                <a:gd name="T166" fmla="*/ 0 h 330"/>
                <a:gd name="T167" fmla="*/ 588 w 588"/>
                <a:gd name="T168" fmla="*/ 330 h 330"/>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88" h="330">
                  <a:moveTo>
                    <a:pt x="294" y="234"/>
                  </a:moveTo>
                  <a:lnTo>
                    <a:pt x="306" y="246"/>
                  </a:lnTo>
                  <a:lnTo>
                    <a:pt x="306" y="252"/>
                  </a:lnTo>
                  <a:lnTo>
                    <a:pt x="330" y="252"/>
                  </a:lnTo>
                  <a:lnTo>
                    <a:pt x="384" y="306"/>
                  </a:lnTo>
                  <a:lnTo>
                    <a:pt x="402" y="294"/>
                  </a:lnTo>
                  <a:lnTo>
                    <a:pt x="432" y="312"/>
                  </a:lnTo>
                  <a:lnTo>
                    <a:pt x="438" y="306"/>
                  </a:lnTo>
                  <a:lnTo>
                    <a:pt x="456" y="306"/>
                  </a:lnTo>
                  <a:lnTo>
                    <a:pt x="474" y="312"/>
                  </a:lnTo>
                  <a:lnTo>
                    <a:pt x="486" y="318"/>
                  </a:lnTo>
                  <a:lnTo>
                    <a:pt x="492" y="330"/>
                  </a:lnTo>
                  <a:lnTo>
                    <a:pt x="498" y="318"/>
                  </a:lnTo>
                  <a:lnTo>
                    <a:pt x="510" y="312"/>
                  </a:lnTo>
                  <a:lnTo>
                    <a:pt x="516" y="312"/>
                  </a:lnTo>
                  <a:lnTo>
                    <a:pt x="522" y="318"/>
                  </a:lnTo>
                  <a:lnTo>
                    <a:pt x="522" y="330"/>
                  </a:lnTo>
                  <a:lnTo>
                    <a:pt x="588" y="330"/>
                  </a:lnTo>
                  <a:lnTo>
                    <a:pt x="588" y="294"/>
                  </a:lnTo>
                  <a:lnTo>
                    <a:pt x="576" y="270"/>
                  </a:lnTo>
                  <a:lnTo>
                    <a:pt x="576" y="222"/>
                  </a:lnTo>
                  <a:lnTo>
                    <a:pt x="564" y="204"/>
                  </a:lnTo>
                  <a:lnTo>
                    <a:pt x="540" y="216"/>
                  </a:lnTo>
                  <a:lnTo>
                    <a:pt x="522" y="216"/>
                  </a:lnTo>
                  <a:lnTo>
                    <a:pt x="498" y="204"/>
                  </a:lnTo>
                  <a:lnTo>
                    <a:pt x="480" y="198"/>
                  </a:lnTo>
                  <a:lnTo>
                    <a:pt x="474" y="192"/>
                  </a:lnTo>
                  <a:lnTo>
                    <a:pt x="462" y="186"/>
                  </a:lnTo>
                  <a:lnTo>
                    <a:pt x="462" y="192"/>
                  </a:lnTo>
                  <a:lnTo>
                    <a:pt x="456" y="198"/>
                  </a:lnTo>
                  <a:lnTo>
                    <a:pt x="438" y="198"/>
                  </a:lnTo>
                  <a:lnTo>
                    <a:pt x="432" y="192"/>
                  </a:lnTo>
                  <a:lnTo>
                    <a:pt x="432" y="180"/>
                  </a:lnTo>
                  <a:lnTo>
                    <a:pt x="432" y="186"/>
                  </a:lnTo>
                  <a:lnTo>
                    <a:pt x="420" y="198"/>
                  </a:lnTo>
                  <a:lnTo>
                    <a:pt x="408" y="198"/>
                  </a:lnTo>
                  <a:lnTo>
                    <a:pt x="402" y="192"/>
                  </a:lnTo>
                  <a:lnTo>
                    <a:pt x="402" y="174"/>
                  </a:lnTo>
                  <a:lnTo>
                    <a:pt x="396" y="174"/>
                  </a:lnTo>
                  <a:lnTo>
                    <a:pt x="390" y="180"/>
                  </a:lnTo>
                  <a:lnTo>
                    <a:pt x="378" y="180"/>
                  </a:lnTo>
                  <a:lnTo>
                    <a:pt x="360" y="174"/>
                  </a:lnTo>
                  <a:lnTo>
                    <a:pt x="354" y="168"/>
                  </a:lnTo>
                  <a:lnTo>
                    <a:pt x="348" y="168"/>
                  </a:lnTo>
                  <a:lnTo>
                    <a:pt x="348" y="162"/>
                  </a:lnTo>
                  <a:lnTo>
                    <a:pt x="354" y="156"/>
                  </a:lnTo>
                  <a:lnTo>
                    <a:pt x="354" y="150"/>
                  </a:lnTo>
                  <a:lnTo>
                    <a:pt x="348" y="144"/>
                  </a:lnTo>
                  <a:lnTo>
                    <a:pt x="342" y="144"/>
                  </a:lnTo>
                  <a:lnTo>
                    <a:pt x="330" y="150"/>
                  </a:lnTo>
                  <a:lnTo>
                    <a:pt x="324" y="156"/>
                  </a:lnTo>
                  <a:lnTo>
                    <a:pt x="312" y="150"/>
                  </a:lnTo>
                  <a:lnTo>
                    <a:pt x="282" y="120"/>
                  </a:lnTo>
                  <a:lnTo>
                    <a:pt x="282" y="102"/>
                  </a:lnTo>
                  <a:lnTo>
                    <a:pt x="276" y="90"/>
                  </a:lnTo>
                  <a:lnTo>
                    <a:pt x="270" y="84"/>
                  </a:lnTo>
                  <a:lnTo>
                    <a:pt x="258" y="84"/>
                  </a:lnTo>
                  <a:lnTo>
                    <a:pt x="252" y="96"/>
                  </a:lnTo>
                  <a:lnTo>
                    <a:pt x="246" y="102"/>
                  </a:lnTo>
                  <a:lnTo>
                    <a:pt x="246" y="108"/>
                  </a:lnTo>
                  <a:lnTo>
                    <a:pt x="234" y="108"/>
                  </a:lnTo>
                  <a:lnTo>
                    <a:pt x="234" y="96"/>
                  </a:lnTo>
                  <a:lnTo>
                    <a:pt x="228" y="90"/>
                  </a:lnTo>
                  <a:lnTo>
                    <a:pt x="222" y="78"/>
                  </a:lnTo>
                  <a:lnTo>
                    <a:pt x="216" y="72"/>
                  </a:lnTo>
                  <a:lnTo>
                    <a:pt x="210" y="60"/>
                  </a:lnTo>
                  <a:lnTo>
                    <a:pt x="168" y="54"/>
                  </a:lnTo>
                  <a:lnTo>
                    <a:pt x="150" y="36"/>
                  </a:lnTo>
                  <a:lnTo>
                    <a:pt x="138" y="30"/>
                  </a:lnTo>
                  <a:lnTo>
                    <a:pt x="132" y="18"/>
                  </a:lnTo>
                  <a:lnTo>
                    <a:pt x="120" y="6"/>
                  </a:lnTo>
                  <a:lnTo>
                    <a:pt x="108" y="0"/>
                  </a:lnTo>
                  <a:lnTo>
                    <a:pt x="96" y="0"/>
                  </a:lnTo>
                  <a:lnTo>
                    <a:pt x="84" y="6"/>
                  </a:lnTo>
                  <a:lnTo>
                    <a:pt x="78" y="12"/>
                  </a:lnTo>
                  <a:lnTo>
                    <a:pt x="54" y="30"/>
                  </a:lnTo>
                  <a:lnTo>
                    <a:pt x="36" y="12"/>
                  </a:lnTo>
                  <a:lnTo>
                    <a:pt x="30" y="36"/>
                  </a:lnTo>
                  <a:lnTo>
                    <a:pt x="6" y="60"/>
                  </a:lnTo>
                  <a:lnTo>
                    <a:pt x="12" y="72"/>
                  </a:lnTo>
                  <a:lnTo>
                    <a:pt x="6" y="78"/>
                  </a:lnTo>
                  <a:lnTo>
                    <a:pt x="6" y="84"/>
                  </a:lnTo>
                  <a:lnTo>
                    <a:pt x="18" y="96"/>
                  </a:lnTo>
                  <a:lnTo>
                    <a:pt x="12" y="96"/>
                  </a:lnTo>
                  <a:lnTo>
                    <a:pt x="0" y="108"/>
                  </a:lnTo>
                  <a:lnTo>
                    <a:pt x="0" y="120"/>
                  </a:lnTo>
                  <a:lnTo>
                    <a:pt x="30" y="150"/>
                  </a:lnTo>
                  <a:lnTo>
                    <a:pt x="42" y="144"/>
                  </a:lnTo>
                  <a:lnTo>
                    <a:pt x="60" y="168"/>
                  </a:lnTo>
                  <a:lnTo>
                    <a:pt x="84" y="168"/>
                  </a:lnTo>
                  <a:lnTo>
                    <a:pt x="96" y="186"/>
                  </a:lnTo>
                  <a:lnTo>
                    <a:pt x="138" y="204"/>
                  </a:lnTo>
                  <a:lnTo>
                    <a:pt x="150" y="204"/>
                  </a:lnTo>
                  <a:lnTo>
                    <a:pt x="156" y="210"/>
                  </a:lnTo>
                  <a:lnTo>
                    <a:pt x="162" y="222"/>
                  </a:lnTo>
                  <a:lnTo>
                    <a:pt x="168" y="228"/>
                  </a:lnTo>
                  <a:lnTo>
                    <a:pt x="186" y="228"/>
                  </a:lnTo>
                  <a:lnTo>
                    <a:pt x="192" y="222"/>
                  </a:lnTo>
                  <a:lnTo>
                    <a:pt x="204" y="222"/>
                  </a:lnTo>
                  <a:lnTo>
                    <a:pt x="204" y="234"/>
                  </a:lnTo>
                  <a:lnTo>
                    <a:pt x="210" y="240"/>
                  </a:lnTo>
                  <a:lnTo>
                    <a:pt x="234" y="240"/>
                  </a:lnTo>
                  <a:lnTo>
                    <a:pt x="240" y="246"/>
                  </a:lnTo>
                  <a:lnTo>
                    <a:pt x="246" y="258"/>
                  </a:lnTo>
                  <a:lnTo>
                    <a:pt x="258" y="246"/>
                  </a:lnTo>
                  <a:lnTo>
                    <a:pt x="276" y="246"/>
                  </a:lnTo>
                  <a:lnTo>
                    <a:pt x="282" y="252"/>
                  </a:lnTo>
                  <a:lnTo>
                    <a:pt x="282" y="258"/>
                  </a:lnTo>
                  <a:lnTo>
                    <a:pt x="282" y="240"/>
                  </a:lnTo>
                  <a:lnTo>
                    <a:pt x="288" y="234"/>
                  </a:lnTo>
                  <a:lnTo>
                    <a:pt x="294" y="234"/>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47" name="Namibia" descr="© INSCALE GmbH, 05.05.2010&#10;http://www.presentationload.com/">
              <a:extLst>
                <a:ext uri="{FF2B5EF4-FFF2-40B4-BE49-F238E27FC236}">
                  <a16:creationId xmlns:a16="http://schemas.microsoft.com/office/drawing/2014/main" id="{8B034336-FE9C-4900-8A8E-4B6F265094BE}"/>
                </a:ext>
              </a:extLst>
            </p:cNvPr>
            <p:cNvSpPr>
              <a:spLocks/>
            </p:cNvSpPr>
            <p:nvPr/>
          </p:nvSpPr>
          <p:spPr bwMode="gray">
            <a:xfrm>
              <a:off x="5947651" y="4625029"/>
              <a:ext cx="426844" cy="435592"/>
            </a:xfrm>
            <a:custGeom>
              <a:avLst/>
              <a:gdLst>
                <a:gd name="T0" fmla="*/ 2147483647 w 954"/>
                <a:gd name="T1" fmla="*/ 2147483647 h 972"/>
                <a:gd name="T2" fmla="*/ 2147483647 w 954"/>
                <a:gd name="T3" fmla="*/ 2147483647 h 972"/>
                <a:gd name="T4" fmla="*/ 2147483647 w 954"/>
                <a:gd name="T5" fmla="*/ 2147483647 h 972"/>
                <a:gd name="T6" fmla="*/ 2147483647 w 954"/>
                <a:gd name="T7" fmla="*/ 2147483647 h 972"/>
                <a:gd name="T8" fmla="*/ 2147483647 w 954"/>
                <a:gd name="T9" fmla="*/ 2147483647 h 972"/>
                <a:gd name="T10" fmla="*/ 2147483647 w 954"/>
                <a:gd name="T11" fmla="*/ 2147483647 h 972"/>
                <a:gd name="T12" fmla="*/ 2147483647 w 954"/>
                <a:gd name="T13" fmla="*/ 2147483647 h 972"/>
                <a:gd name="T14" fmla="*/ 2147483647 w 954"/>
                <a:gd name="T15" fmla="*/ 2147483647 h 972"/>
                <a:gd name="T16" fmla="*/ 2147483647 w 954"/>
                <a:gd name="T17" fmla="*/ 2147483647 h 972"/>
                <a:gd name="T18" fmla="*/ 2147483647 w 954"/>
                <a:gd name="T19" fmla="*/ 2147483647 h 972"/>
                <a:gd name="T20" fmla="*/ 2147483647 w 954"/>
                <a:gd name="T21" fmla="*/ 2147483647 h 972"/>
                <a:gd name="T22" fmla="*/ 2147483647 w 954"/>
                <a:gd name="T23" fmla="*/ 2147483647 h 972"/>
                <a:gd name="T24" fmla="*/ 2147483647 w 954"/>
                <a:gd name="T25" fmla="*/ 2147483647 h 972"/>
                <a:gd name="T26" fmla="*/ 2147483647 w 954"/>
                <a:gd name="T27" fmla="*/ 2147483647 h 972"/>
                <a:gd name="T28" fmla="*/ 2147483647 w 954"/>
                <a:gd name="T29" fmla="*/ 2147483647 h 972"/>
                <a:gd name="T30" fmla="*/ 2147483647 w 954"/>
                <a:gd name="T31" fmla="*/ 2147483647 h 972"/>
                <a:gd name="T32" fmla="*/ 2147483647 w 954"/>
                <a:gd name="T33" fmla="*/ 2147483647 h 972"/>
                <a:gd name="T34" fmla="*/ 2147483647 w 954"/>
                <a:gd name="T35" fmla="*/ 2147483647 h 972"/>
                <a:gd name="T36" fmla="*/ 2147483647 w 954"/>
                <a:gd name="T37" fmla="*/ 2147483647 h 972"/>
                <a:gd name="T38" fmla="*/ 2147483647 w 954"/>
                <a:gd name="T39" fmla="*/ 2147483647 h 972"/>
                <a:gd name="T40" fmla="*/ 2147483647 w 954"/>
                <a:gd name="T41" fmla="*/ 2147483647 h 972"/>
                <a:gd name="T42" fmla="*/ 2147483647 w 954"/>
                <a:gd name="T43" fmla="*/ 2147483647 h 972"/>
                <a:gd name="T44" fmla="*/ 2147483647 w 954"/>
                <a:gd name="T45" fmla="*/ 2147483647 h 972"/>
                <a:gd name="T46" fmla="*/ 2147483647 w 954"/>
                <a:gd name="T47" fmla="*/ 2147483647 h 972"/>
                <a:gd name="T48" fmla="*/ 2147483647 w 954"/>
                <a:gd name="T49" fmla="*/ 2147483647 h 972"/>
                <a:gd name="T50" fmla="*/ 2147483647 w 954"/>
                <a:gd name="T51" fmla="*/ 2147483647 h 972"/>
                <a:gd name="T52" fmla="*/ 2147483647 w 954"/>
                <a:gd name="T53" fmla="*/ 2147483647 h 972"/>
                <a:gd name="T54" fmla="*/ 2147483647 w 954"/>
                <a:gd name="T55" fmla="*/ 2147483647 h 972"/>
                <a:gd name="T56" fmla="*/ 2147483647 w 954"/>
                <a:gd name="T57" fmla="*/ 2147483647 h 972"/>
                <a:gd name="T58" fmla="*/ 2147483647 w 954"/>
                <a:gd name="T59" fmla="*/ 2147483647 h 972"/>
                <a:gd name="T60" fmla="*/ 2147483647 w 954"/>
                <a:gd name="T61" fmla="*/ 2147483647 h 972"/>
                <a:gd name="T62" fmla="*/ 2147483647 w 954"/>
                <a:gd name="T63" fmla="*/ 2147483647 h 972"/>
                <a:gd name="T64" fmla="*/ 2147483647 w 954"/>
                <a:gd name="T65" fmla="*/ 2147483647 h 972"/>
                <a:gd name="T66" fmla="*/ 2147483647 w 954"/>
                <a:gd name="T67" fmla="*/ 0 h 972"/>
                <a:gd name="T68" fmla="*/ 2147483647 w 954"/>
                <a:gd name="T69" fmla="*/ 2147483647 h 972"/>
                <a:gd name="T70" fmla="*/ 2147483647 w 954"/>
                <a:gd name="T71" fmla="*/ 2147483647 h 972"/>
                <a:gd name="T72" fmla="*/ 0 w 954"/>
                <a:gd name="T73" fmla="*/ 2147483647 h 972"/>
                <a:gd name="T74" fmla="*/ 2147483647 w 954"/>
                <a:gd name="T75" fmla="*/ 2147483647 h 972"/>
                <a:gd name="T76" fmla="*/ 2147483647 w 954"/>
                <a:gd name="T77" fmla="*/ 2147483647 h 972"/>
                <a:gd name="T78" fmla="*/ 2147483647 w 954"/>
                <a:gd name="T79" fmla="*/ 2147483647 h 972"/>
                <a:gd name="T80" fmla="*/ 2147483647 w 954"/>
                <a:gd name="T81" fmla="*/ 2147483647 h 972"/>
                <a:gd name="T82" fmla="*/ 2147483647 w 954"/>
                <a:gd name="T83" fmla="*/ 2147483647 h 972"/>
                <a:gd name="T84" fmla="*/ 2147483647 w 954"/>
                <a:gd name="T85" fmla="*/ 2147483647 h 972"/>
                <a:gd name="T86" fmla="*/ 2147483647 w 954"/>
                <a:gd name="T87" fmla="*/ 2147483647 h 972"/>
                <a:gd name="T88" fmla="*/ 2147483647 w 954"/>
                <a:gd name="T89" fmla="*/ 2147483647 h 972"/>
                <a:gd name="T90" fmla="*/ 2147483647 w 954"/>
                <a:gd name="T91" fmla="*/ 2147483647 h 972"/>
                <a:gd name="T92" fmla="*/ 2147483647 w 954"/>
                <a:gd name="T93" fmla="*/ 2147483647 h 972"/>
                <a:gd name="T94" fmla="*/ 2147483647 w 954"/>
                <a:gd name="T95" fmla="*/ 2147483647 h 972"/>
                <a:gd name="T96" fmla="*/ 2147483647 w 954"/>
                <a:gd name="T97" fmla="*/ 2147483647 h 972"/>
                <a:gd name="T98" fmla="*/ 2147483647 w 954"/>
                <a:gd name="T99" fmla="*/ 2147483647 h 972"/>
                <a:gd name="T100" fmla="*/ 2147483647 w 954"/>
                <a:gd name="T101" fmla="*/ 2147483647 h 972"/>
                <a:gd name="T102" fmla="*/ 2147483647 w 954"/>
                <a:gd name="T103" fmla="*/ 2147483647 h 972"/>
                <a:gd name="T104" fmla="*/ 2147483647 w 954"/>
                <a:gd name="T105" fmla="*/ 2147483647 h 972"/>
                <a:gd name="T106" fmla="*/ 2147483647 w 954"/>
                <a:gd name="T107" fmla="*/ 2147483647 h 972"/>
                <a:gd name="T108" fmla="*/ 2147483647 w 954"/>
                <a:gd name="T109" fmla="*/ 2147483647 h 972"/>
                <a:gd name="T110" fmla="*/ 2147483647 w 954"/>
                <a:gd name="T111" fmla="*/ 2147483647 h 972"/>
                <a:gd name="T112" fmla="*/ 2147483647 w 954"/>
                <a:gd name="T113" fmla="*/ 2147483647 h 972"/>
                <a:gd name="T114" fmla="*/ 2147483647 w 954"/>
                <a:gd name="T115" fmla="*/ 2147483647 h 972"/>
                <a:gd name="T116" fmla="*/ 2147483647 w 954"/>
                <a:gd name="T117" fmla="*/ 2147483647 h 972"/>
                <a:gd name="T118" fmla="*/ 2147483647 w 954"/>
                <a:gd name="T119" fmla="*/ 2147483647 h 97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54"/>
                <a:gd name="T181" fmla="*/ 0 h 972"/>
                <a:gd name="T182" fmla="*/ 954 w 954"/>
                <a:gd name="T183" fmla="*/ 972 h 972"/>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54" h="972">
                  <a:moveTo>
                    <a:pt x="366" y="894"/>
                  </a:moveTo>
                  <a:lnTo>
                    <a:pt x="372" y="894"/>
                  </a:lnTo>
                  <a:lnTo>
                    <a:pt x="390" y="912"/>
                  </a:lnTo>
                  <a:lnTo>
                    <a:pt x="390" y="936"/>
                  </a:lnTo>
                  <a:lnTo>
                    <a:pt x="396" y="948"/>
                  </a:lnTo>
                  <a:lnTo>
                    <a:pt x="402" y="954"/>
                  </a:lnTo>
                  <a:lnTo>
                    <a:pt x="426" y="954"/>
                  </a:lnTo>
                  <a:lnTo>
                    <a:pt x="432" y="960"/>
                  </a:lnTo>
                  <a:lnTo>
                    <a:pt x="432" y="966"/>
                  </a:lnTo>
                  <a:lnTo>
                    <a:pt x="438" y="972"/>
                  </a:lnTo>
                  <a:lnTo>
                    <a:pt x="462" y="972"/>
                  </a:lnTo>
                  <a:lnTo>
                    <a:pt x="474" y="960"/>
                  </a:lnTo>
                  <a:lnTo>
                    <a:pt x="486" y="960"/>
                  </a:lnTo>
                  <a:lnTo>
                    <a:pt x="498" y="972"/>
                  </a:lnTo>
                  <a:lnTo>
                    <a:pt x="522" y="972"/>
                  </a:lnTo>
                  <a:lnTo>
                    <a:pt x="522" y="948"/>
                  </a:lnTo>
                  <a:lnTo>
                    <a:pt x="534" y="948"/>
                  </a:lnTo>
                  <a:lnTo>
                    <a:pt x="534" y="942"/>
                  </a:lnTo>
                  <a:lnTo>
                    <a:pt x="540" y="936"/>
                  </a:lnTo>
                  <a:lnTo>
                    <a:pt x="552" y="930"/>
                  </a:lnTo>
                  <a:lnTo>
                    <a:pt x="570" y="930"/>
                  </a:lnTo>
                  <a:lnTo>
                    <a:pt x="582" y="414"/>
                  </a:lnTo>
                  <a:lnTo>
                    <a:pt x="654" y="414"/>
                  </a:lnTo>
                  <a:lnTo>
                    <a:pt x="648" y="288"/>
                  </a:lnTo>
                  <a:lnTo>
                    <a:pt x="654" y="282"/>
                  </a:lnTo>
                  <a:lnTo>
                    <a:pt x="654" y="108"/>
                  </a:lnTo>
                  <a:lnTo>
                    <a:pt x="690" y="108"/>
                  </a:lnTo>
                  <a:lnTo>
                    <a:pt x="708" y="102"/>
                  </a:lnTo>
                  <a:lnTo>
                    <a:pt x="744" y="102"/>
                  </a:lnTo>
                  <a:lnTo>
                    <a:pt x="792" y="90"/>
                  </a:lnTo>
                  <a:lnTo>
                    <a:pt x="804" y="84"/>
                  </a:lnTo>
                  <a:lnTo>
                    <a:pt x="822" y="84"/>
                  </a:lnTo>
                  <a:lnTo>
                    <a:pt x="828" y="90"/>
                  </a:lnTo>
                  <a:lnTo>
                    <a:pt x="828" y="108"/>
                  </a:lnTo>
                  <a:lnTo>
                    <a:pt x="834" y="108"/>
                  </a:lnTo>
                  <a:lnTo>
                    <a:pt x="834" y="126"/>
                  </a:lnTo>
                  <a:lnTo>
                    <a:pt x="840" y="126"/>
                  </a:lnTo>
                  <a:lnTo>
                    <a:pt x="882" y="84"/>
                  </a:lnTo>
                  <a:lnTo>
                    <a:pt x="906" y="84"/>
                  </a:lnTo>
                  <a:lnTo>
                    <a:pt x="918" y="72"/>
                  </a:lnTo>
                  <a:lnTo>
                    <a:pt x="954" y="66"/>
                  </a:lnTo>
                  <a:lnTo>
                    <a:pt x="936" y="48"/>
                  </a:lnTo>
                  <a:lnTo>
                    <a:pt x="906" y="54"/>
                  </a:lnTo>
                  <a:lnTo>
                    <a:pt x="906" y="48"/>
                  </a:lnTo>
                  <a:lnTo>
                    <a:pt x="900" y="42"/>
                  </a:lnTo>
                  <a:lnTo>
                    <a:pt x="882" y="42"/>
                  </a:lnTo>
                  <a:lnTo>
                    <a:pt x="876" y="48"/>
                  </a:lnTo>
                  <a:lnTo>
                    <a:pt x="870" y="48"/>
                  </a:lnTo>
                  <a:lnTo>
                    <a:pt x="846" y="60"/>
                  </a:lnTo>
                  <a:lnTo>
                    <a:pt x="828" y="54"/>
                  </a:lnTo>
                  <a:lnTo>
                    <a:pt x="816" y="60"/>
                  </a:lnTo>
                  <a:lnTo>
                    <a:pt x="780" y="72"/>
                  </a:lnTo>
                  <a:lnTo>
                    <a:pt x="732" y="78"/>
                  </a:lnTo>
                  <a:lnTo>
                    <a:pt x="696" y="84"/>
                  </a:lnTo>
                  <a:lnTo>
                    <a:pt x="624" y="84"/>
                  </a:lnTo>
                  <a:lnTo>
                    <a:pt x="618" y="72"/>
                  </a:lnTo>
                  <a:lnTo>
                    <a:pt x="546" y="78"/>
                  </a:lnTo>
                  <a:lnTo>
                    <a:pt x="540" y="66"/>
                  </a:lnTo>
                  <a:lnTo>
                    <a:pt x="504" y="66"/>
                  </a:lnTo>
                  <a:lnTo>
                    <a:pt x="480" y="42"/>
                  </a:lnTo>
                  <a:lnTo>
                    <a:pt x="480" y="36"/>
                  </a:lnTo>
                  <a:lnTo>
                    <a:pt x="174" y="36"/>
                  </a:lnTo>
                  <a:lnTo>
                    <a:pt x="168" y="30"/>
                  </a:lnTo>
                  <a:lnTo>
                    <a:pt x="156" y="30"/>
                  </a:lnTo>
                  <a:lnTo>
                    <a:pt x="132" y="18"/>
                  </a:lnTo>
                  <a:lnTo>
                    <a:pt x="126" y="6"/>
                  </a:lnTo>
                  <a:lnTo>
                    <a:pt x="120" y="0"/>
                  </a:lnTo>
                  <a:lnTo>
                    <a:pt x="90" y="0"/>
                  </a:lnTo>
                  <a:lnTo>
                    <a:pt x="90" y="6"/>
                  </a:lnTo>
                  <a:lnTo>
                    <a:pt x="72" y="24"/>
                  </a:lnTo>
                  <a:lnTo>
                    <a:pt x="42" y="24"/>
                  </a:lnTo>
                  <a:lnTo>
                    <a:pt x="36" y="18"/>
                  </a:lnTo>
                  <a:lnTo>
                    <a:pt x="18" y="24"/>
                  </a:lnTo>
                  <a:lnTo>
                    <a:pt x="0" y="24"/>
                  </a:lnTo>
                  <a:lnTo>
                    <a:pt x="6" y="96"/>
                  </a:lnTo>
                  <a:lnTo>
                    <a:pt x="12" y="108"/>
                  </a:lnTo>
                  <a:lnTo>
                    <a:pt x="30" y="126"/>
                  </a:lnTo>
                  <a:lnTo>
                    <a:pt x="36" y="138"/>
                  </a:lnTo>
                  <a:lnTo>
                    <a:pt x="54" y="162"/>
                  </a:lnTo>
                  <a:lnTo>
                    <a:pt x="72" y="192"/>
                  </a:lnTo>
                  <a:lnTo>
                    <a:pt x="96" y="228"/>
                  </a:lnTo>
                  <a:lnTo>
                    <a:pt x="102" y="258"/>
                  </a:lnTo>
                  <a:lnTo>
                    <a:pt x="102" y="276"/>
                  </a:lnTo>
                  <a:lnTo>
                    <a:pt x="114" y="294"/>
                  </a:lnTo>
                  <a:lnTo>
                    <a:pt x="120" y="312"/>
                  </a:lnTo>
                  <a:lnTo>
                    <a:pt x="138" y="348"/>
                  </a:lnTo>
                  <a:lnTo>
                    <a:pt x="156" y="366"/>
                  </a:lnTo>
                  <a:lnTo>
                    <a:pt x="156" y="390"/>
                  </a:lnTo>
                  <a:lnTo>
                    <a:pt x="162" y="396"/>
                  </a:lnTo>
                  <a:lnTo>
                    <a:pt x="174" y="402"/>
                  </a:lnTo>
                  <a:lnTo>
                    <a:pt x="180" y="414"/>
                  </a:lnTo>
                  <a:lnTo>
                    <a:pt x="192" y="420"/>
                  </a:lnTo>
                  <a:lnTo>
                    <a:pt x="198" y="432"/>
                  </a:lnTo>
                  <a:lnTo>
                    <a:pt x="198" y="582"/>
                  </a:lnTo>
                  <a:lnTo>
                    <a:pt x="222" y="630"/>
                  </a:lnTo>
                  <a:lnTo>
                    <a:pt x="222" y="678"/>
                  </a:lnTo>
                  <a:lnTo>
                    <a:pt x="216" y="678"/>
                  </a:lnTo>
                  <a:lnTo>
                    <a:pt x="228" y="726"/>
                  </a:lnTo>
                  <a:lnTo>
                    <a:pt x="228" y="762"/>
                  </a:lnTo>
                  <a:lnTo>
                    <a:pt x="240" y="762"/>
                  </a:lnTo>
                  <a:lnTo>
                    <a:pt x="240" y="804"/>
                  </a:lnTo>
                  <a:lnTo>
                    <a:pt x="252" y="810"/>
                  </a:lnTo>
                  <a:lnTo>
                    <a:pt x="258" y="816"/>
                  </a:lnTo>
                  <a:lnTo>
                    <a:pt x="258" y="846"/>
                  </a:lnTo>
                  <a:lnTo>
                    <a:pt x="264" y="858"/>
                  </a:lnTo>
                  <a:lnTo>
                    <a:pt x="270" y="864"/>
                  </a:lnTo>
                  <a:lnTo>
                    <a:pt x="276" y="876"/>
                  </a:lnTo>
                  <a:lnTo>
                    <a:pt x="282" y="894"/>
                  </a:lnTo>
                  <a:lnTo>
                    <a:pt x="282" y="900"/>
                  </a:lnTo>
                  <a:lnTo>
                    <a:pt x="288" y="912"/>
                  </a:lnTo>
                  <a:lnTo>
                    <a:pt x="294" y="918"/>
                  </a:lnTo>
                  <a:lnTo>
                    <a:pt x="318" y="930"/>
                  </a:lnTo>
                  <a:lnTo>
                    <a:pt x="324" y="936"/>
                  </a:lnTo>
                  <a:lnTo>
                    <a:pt x="330" y="936"/>
                  </a:lnTo>
                  <a:lnTo>
                    <a:pt x="330" y="942"/>
                  </a:lnTo>
                  <a:lnTo>
                    <a:pt x="348" y="930"/>
                  </a:lnTo>
                  <a:lnTo>
                    <a:pt x="348" y="924"/>
                  </a:lnTo>
                  <a:lnTo>
                    <a:pt x="354" y="918"/>
                  </a:lnTo>
                  <a:lnTo>
                    <a:pt x="360" y="906"/>
                  </a:lnTo>
                  <a:lnTo>
                    <a:pt x="360" y="900"/>
                  </a:lnTo>
                  <a:lnTo>
                    <a:pt x="366" y="894"/>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48" name="Myanmar" descr="© INSCALE GmbH, 05.05.2010&#10;http://www.presentationload.com/">
              <a:extLst>
                <a:ext uri="{FF2B5EF4-FFF2-40B4-BE49-F238E27FC236}">
                  <a16:creationId xmlns:a16="http://schemas.microsoft.com/office/drawing/2014/main" id="{01A686D5-C5E1-4627-AB9F-0D07A3E7522A}"/>
                </a:ext>
              </a:extLst>
            </p:cNvPr>
            <p:cNvSpPr>
              <a:spLocks/>
            </p:cNvSpPr>
            <p:nvPr/>
          </p:nvSpPr>
          <p:spPr bwMode="gray">
            <a:xfrm>
              <a:off x="8459737" y="2985874"/>
              <a:ext cx="285146" cy="670007"/>
            </a:xfrm>
            <a:custGeom>
              <a:avLst/>
              <a:gdLst>
                <a:gd name="T0" fmla="*/ 2147483647 w 636"/>
                <a:gd name="T1" fmla="*/ 2147483647 h 1500"/>
                <a:gd name="T2" fmla="*/ 2147483647 w 636"/>
                <a:gd name="T3" fmla="*/ 2147483647 h 1500"/>
                <a:gd name="T4" fmla="*/ 2147483647 w 636"/>
                <a:gd name="T5" fmla="*/ 2147483647 h 1500"/>
                <a:gd name="T6" fmla="*/ 2147483647 w 636"/>
                <a:gd name="T7" fmla="*/ 2147483647 h 1500"/>
                <a:gd name="T8" fmla="*/ 2147483647 w 636"/>
                <a:gd name="T9" fmla="*/ 2147483647 h 1500"/>
                <a:gd name="T10" fmla="*/ 2147483647 w 636"/>
                <a:gd name="T11" fmla="*/ 2147483647 h 1500"/>
                <a:gd name="T12" fmla="*/ 2147483647 w 636"/>
                <a:gd name="T13" fmla="*/ 2147483647 h 1500"/>
                <a:gd name="T14" fmla="*/ 2147483647 w 636"/>
                <a:gd name="T15" fmla="*/ 2147483647 h 1500"/>
                <a:gd name="T16" fmla="*/ 2147483647 w 636"/>
                <a:gd name="T17" fmla="*/ 2147483647 h 1500"/>
                <a:gd name="T18" fmla="*/ 2147483647 w 636"/>
                <a:gd name="T19" fmla="*/ 2147483647 h 1500"/>
                <a:gd name="T20" fmla="*/ 2147483647 w 636"/>
                <a:gd name="T21" fmla="*/ 2147483647 h 1500"/>
                <a:gd name="T22" fmla="*/ 2147483647 w 636"/>
                <a:gd name="T23" fmla="*/ 2147483647 h 1500"/>
                <a:gd name="T24" fmla="*/ 2147483647 w 636"/>
                <a:gd name="T25" fmla="*/ 2147483647 h 1500"/>
                <a:gd name="T26" fmla="*/ 2147483647 w 636"/>
                <a:gd name="T27" fmla="*/ 2147483647 h 1500"/>
                <a:gd name="T28" fmla="*/ 2147483647 w 636"/>
                <a:gd name="T29" fmla="*/ 2147483647 h 1500"/>
                <a:gd name="T30" fmla="*/ 2147483647 w 636"/>
                <a:gd name="T31" fmla="*/ 2147483647 h 1500"/>
                <a:gd name="T32" fmla="*/ 2147483647 w 636"/>
                <a:gd name="T33" fmla="*/ 2147483647 h 1500"/>
                <a:gd name="T34" fmla="*/ 2147483647 w 636"/>
                <a:gd name="T35" fmla="*/ 2147483647 h 1500"/>
                <a:gd name="T36" fmla="*/ 2147483647 w 636"/>
                <a:gd name="T37" fmla="*/ 2147483647 h 1500"/>
                <a:gd name="T38" fmla="*/ 2147483647 w 636"/>
                <a:gd name="T39" fmla="*/ 2147483647 h 1500"/>
                <a:gd name="T40" fmla="*/ 2147483647 w 636"/>
                <a:gd name="T41" fmla="*/ 2147483647 h 1500"/>
                <a:gd name="T42" fmla="*/ 2147483647 w 636"/>
                <a:gd name="T43" fmla="*/ 2147483647 h 1500"/>
                <a:gd name="T44" fmla="*/ 2147483647 w 636"/>
                <a:gd name="T45" fmla="*/ 2147483647 h 1500"/>
                <a:gd name="T46" fmla="*/ 2147483647 w 636"/>
                <a:gd name="T47" fmla="*/ 2147483647 h 1500"/>
                <a:gd name="T48" fmla="*/ 2147483647 w 636"/>
                <a:gd name="T49" fmla="*/ 2147483647 h 1500"/>
                <a:gd name="T50" fmla="*/ 2147483647 w 636"/>
                <a:gd name="T51" fmla="*/ 2147483647 h 1500"/>
                <a:gd name="T52" fmla="*/ 2147483647 w 636"/>
                <a:gd name="T53" fmla="*/ 2147483647 h 1500"/>
                <a:gd name="T54" fmla="*/ 2147483647 w 636"/>
                <a:gd name="T55" fmla="*/ 2147483647 h 1500"/>
                <a:gd name="T56" fmla="*/ 2147483647 w 636"/>
                <a:gd name="T57" fmla="*/ 2147483647 h 1500"/>
                <a:gd name="T58" fmla="*/ 2147483647 w 636"/>
                <a:gd name="T59" fmla="*/ 2147483647 h 1500"/>
                <a:gd name="T60" fmla="*/ 2147483647 w 636"/>
                <a:gd name="T61" fmla="*/ 2147483647 h 1500"/>
                <a:gd name="T62" fmla="*/ 2147483647 w 636"/>
                <a:gd name="T63" fmla="*/ 2147483647 h 1500"/>
                <a:gd name="T64" fmla="*/ 2147483647 w 636"/>
                <a:gd name="T65" fmla="*/ 2147483647 h 1500"/>
                <a:gd name="T66" fmla="*/ 2147483647 w 636"/>
                <a:gd name="T67" fmla="*/ 2147483647 h 1500"/>
                <a:gd name="T68" fmla="*/ 2147483647 w 636"/>
                <a:gd name="T69" fmla="*/ 2147483647 h 1500"/>
                <a:gd name="T70" fmla="*/ 2147483647 w 636"/>
                <a:gd name="T71" fmla="*/ 2147483647 h 1500"/>
                <a:gd name="T72" fmla="*/ 2147483647 w 636"/>
                <a:gd name="T73" fmla="*/ 2147483647 h 1500"/>
                <a:gd name="T74" fmla="*/ 2147483647 w 636"/>
                <a:gd name="T75" fmla="*/ 2147483647 h 1500"/>
                <a:gd name="T76" fmla="*/ 2147483647 w 636"/>
                <a:gd name="T77" fmla="*/ 2147483647 h 1500"/>
                <a:gd name="T78" fmla="*/ 2147483647 w 636"/>
                <a:gd name="T79" fmla="*/ 2147483647 h 1500"/>
                <a:gd name="T80" fmla="*/ 2147483647 w 636"/>
                <a:gd name="T81" fmla="*/ 2147483647 h 1500"/>
                <a:gd name="T82" fmla="*/ 2147483647 w 636"/>
                <a:gd name="T83" fmla="*/ 2147483647 h 1500"/>
                <a:gd name="T84" fmla="*/ 2147483647 w 636"/>
                <a:gd name="T85" fmla="*/ 2147483647 h 1500"/>
                <a:gd name="T86" fmla="*/ 2147483647 w 636"/>
                <a:gd name="T87" fmla="*/ 0 h 1500"/>
                <a:gd name="T88" fmla="*/ 2147483647 w 636"/>
                <a:gd name="T89" fmla="*/ 2147483647 h 1500"/>
                <a:gd name="T90" fmla="*/ 2147483647 w 636"/>
                <a:gd name="T91" fmla="*/ 2147483647 h 1500"/>
                <a:gd name="T92" fmla="*/ 2147483647 w 636"/>
                <a:gd name="T93" fmla="*/ 2147483647 h 1500"/>
                <a:gd name="T94" fmla="*/ 2147483647 w 636"/>
                <a:gd name="T95" fmla="*/ 2147483647 h 1500"/>
                <a:gd name="T96" fmla="*/ 2147483647 w 636"/>
                <a:gd name="T97" fmla="*/ 2147483647 h 1500"/>
                <a:gd name="T98" fmla="*/ 2147483647 w 636"/>
                <a:gd name="T99" fmla="*/ 2147483647 h 1500"/>
                <a:gd name="T100" fmla="*/ 2147483647 w 636"/>
                <a:gd name="T101" fmla="*/ 2147483647 h 1500"/>
                <a:gd name="T102" fmla="*/ 2147483647 w 636"/>
                <a:gd name="T103" fmla="*/ 2147483647 h 1500"/>
                <a:gd name="T104" fmla="*/ 2147483647 w 636"/>
                <a:gd name="T105" fmla="*/ 2147483647 h 1500"/>
                <a:gd name="T106" fmla="*/ 2147483647 w 636"/>
                <a:gd name="T107" fmla="*/ 2147483647 h 1500"/>
                <a:gd name="T108" fmla="*/ 2147483647 w 636"/>
                <a:gd name="T109" fmla="*/ 2147483647 h 150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636"/>
                <a:gd name="T166" fmla="*/ 0 h 1500"/>
                <a:gd name="T167" fmla="*/ 636 w 636"/>
                <a:gd name="T168" fmla="*/ 1500 h 1500"/>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636" h="1500">
                  <a:moveTo>
                    <a:pt x="0" y="588"/>
                  </a:moveTo>
                  <a:lnTo>
                    <a:pt x="18" y="588"/>
                  </a:lnTo>
                  <a:lnTo>
                    <a:pt x="12" y="630"/>
                  </a:lnTo>
                  <a:lnTo>
                    <a:pt x="18" y="630"/>
                  </a:lnTo>
                  <a:lnTo>
                    <a:pt x="24" y="636"/>
                  </a:lnTo>
                  <a:lnTo>
                    <a:pt x="42" y="642"/>
                  </a:lnTo>
                  <a:lnTo>
                    <a:pt x="54" y="648"/>
                  </a:lnTo>
                  <a:lnTo>
                    <a:pt x="72" y="666"/>
                  </a:lnTo>
                  <a:lnTo>
                    <a:pt x="84" y="690"/>
                  </a:lnTo>
                  <a:lnTo>
                    <a:pt x="90" y="696"/>
                  </a:lnTo>
                  <a:lnTo>
                    <a:pt x="90" y="702"/>
                  </a:lnTo>
                  <a:lnTo>
                    <a:pt x="126" y="696"/>
                  </a:lnTo>
                  <a:lnTo>
                    <a:pt x="102" y="738"/>
                  </a:lnTo>
                  <a:lnTo>
                    <a:pt x="108" y="738"/>
                  </a:lnTo>
                  <a:lnTo>
                    <a:pt x="114" y="744"/>
                  </a:lnTo>
                  <a:lnTo>
                    <a:pt x="126" y="744"/>
                  </a:lnTo>
                  <a:lnTo>
                    <a:pt x="144" y="750"/>
                  </a:lnTo>
                  <a:lnTo>
                    <a:pt x="156" y="762"/>
                  </a:lnTo>
                  <a:lnTo>
                    <a:pt x="168" y="768"/>
                  </a:lnTo>
                  <a:lnTo>
                    <a:pt x="174" y="780"/>
                  </a:lnTo>
                  <a:lnTo>
                    <a:pt x="186" y="792"/>
                  </a:lnTo>
                  <a:lnTo>
                    <a:pt x="192" y="804"/>
                  </a:lnTo>
                  <a:lnTo>
                    <a:pt x="192" y="822"/>
                  </a:lnTo>
                  <a:lnTo>
                    <a:pt x="198" y="834"/>
                  </a:lnTo>
                  <a:lnTo>
                    <a:pt x="198" y="840"/>
                  </a:lnTo>
                  <a:lnTo>
                    <a:pt x="204" y="846"/>
                  </a:lnTo>
                  <a:lnTo>
                    <a:pt x="210" y="858"/>
                  </a:lnTo>
                  <a:lnTo>
                    <a:pt x="222" y="870"/>
                  </a:lnTo>
                  <a:lnTo>
                    <a:pt x="210" y="888"/>
                  </a:lnTo>
                  <a:lnTo>
                    <a:pt x="216" y="978"/>
                  </a:lnTo>
                  <a:lnTo>
                    <a:pt x="204" y="990"/>
                  </a:lnTo>
                  <a:lnTo>
                    <a:pt x="204" y="1002"/>
                  </a:lnTo>
                  <a:lnTo>
                    <a:pt x="222" y="1020"/>
                  </a:lnTo>
                  <a:lnTo>
                    <a:pt x="234" y="1020"/>
                  </a:lnTo>
                  <a:lnTo>
                    <a:pt x="246" y="1014"/>
                  </a:lnTo>
                  <a:lnTo>
                    <a:pt x="252" y="1008"/>
                  </a:lnTo>
                  <a:lnTo>
                    <a:pt x="258" y="1014"/>
                  </a:lnTo>
                  <a:lnTo>
                    <a:pt x="258" y="1020"/>
                  </a:lnTo>
                  <a:lnTo>
                    <a:pt x="276" y="1020"/>
                  </a:lnTo>
                  <a:lnTo>
                    <a:pt x="282" y="1014"/>
                  </a:lnTo>
                  <a:lnTo>
                    <a:pt x="294" y="1008"/>
                  </a:lnTo>
                  <a:lnTo>
                    <a:pt x="300" y="996"/>
                  </a:lnTo>
                  <a:lnTo>
                    <a:pt x="306" y="990"/>
                  </a:lnTo>
                  <a:lnTo>
                    <a:pt x="312" y="978"/>
                  </a:lnTo>
                  <a:lnTo>
                    <a:pt x="324" y="978"/>
                  </a:lnTo>
                  <a:lnTo>
                    <a:pt x="360" y="960"/>
                  </a:lnTo>
                  <a:lnTo>
                    <a:pt x="366" y="954"/>
                  </a:lnTo>
                  <a:lnTo>
                    <a:pt x="366" y="900"/>
                  </a:lnTo>
                  <a:lnTo>
                    <a:pt x="372" y="894"/>
                  </a:lnTo>
                  <a:lnTo>
                    <a:pt x="378" y="894"/>
                  </a:lnTo>
                  <a:lnTo>
                    <a:pt x="396" y="912"/>
                  </a:lnTo>
                  <a:lnTo>
                    <a:pt x="402" y="924"/>
                  </a:lnTo>
                  <a:lnTo>
                    <a:pt x="402" y="954"/>
                  </a:lnTo>
                  <a:lnTo>
                    <a:pt x="408" y="954"/>
                  </a:lnTo>
                  <a:lnTo>
                    <a:pt x="426" y="972"/>
                  </a:lnTo>
                  <a:lnTo>
                    <a:pt x="432" y="984"/>
                  </a:lnTo>
                  <a:lnTo>
                    <a:pt x="444" y="1014"/>
                  </a:lnTo>
                  <a:lnTo>
                    <a:pt x="450" y="1050"/>
                  </a:lnTo>
                  <a:lnTo>
                    <a:pt x="450" y="1074"/>
                  </a:lnTo>
                  <a:lnTo>
                    <a:pt x="456" y="1092"/>
                  </a:lnTo>
                  <a:lnTo>
                    <a:pt x="456" y="1128"/>
                  </a:lnTo>
                  <a:lnTo>
                    <a:pt x="462" y="1134"/>
                  </a:lnTo>
                  <a:lnTo>
                    <a:pt x="480" y="1170"/>
                  </a:lnTo>
                  <a:lnTo>
                    <a:pt x="486" y="1176"/>
                  </a:lnTo>
                  <a:lnTo>
                    <a:pt x="486" y="1182"/>
                  </a:lnTo>
                  <a:lnTo>
                    <a:pt x="528" y="1272"/>
                  </a:lnTo>
                  <a:lnTo>
                    <a:pt x="540" y="1320"/>
                  </a:lnTo>
                  <a:lnTo>
                    <a:pt x="522" y="1320"/>
                  </a:lnTo>
                  <a:lnTo>
                    <a:pt x="516" y="1326"/>
                  </a:lnTo>
                  <a:lnTo>
                    <a:pt x="516" y="1350"/>
                  </a:lnTo>
                  <a:lnTo>
                    <a:pt x="510" y="1362"/>
                  </a:lnTo>
                  <a:lnTo>
                    <a:pt x="510" y="1374"/>
                  </a:lnTo>
                  <a:lnTo>
                    <a:pt x="552" y="1362"/>
                  </a:lnTo>
                  <a:lnTo>
                    <a:pt x="540" y="1416"/>
                  </a:lnTo>
                  <a:lnTo>
                    <a:pt x="540" y="1428"/>
                  </a:lnTo>
                  <a:lnTo>
                    <a:pt x="534" y="1440"/>
                  </a:lnTo>
                  <a:lnTo>
                    <a:pt x="534" y="1464"/>
                  </a:lnTo>
                  <a:lnTo>
                    <a:pt x="540" y="1482"/>
                  </a:lnTo>
                  <a:lnTo>
                    <a:pt x="540" y="1488"/>
                  </a:lnTo>
                  <a:lnTo>
                    <a:pt x="546" y="1500"/>
                  </a:lnTo>
                  <a:lnTo>
                    <a:pt x="552" y="1488"/>
                  </a:lnTo>
                  <a:lnTo>
                    <a:pt x="558" y="1482"/>
                  </a:lnTo>
                  <a:lnTo>
                    <a:pt x="564" y="1470"/>
                  </a:lnTo>
                  <a:lnTo>
                    <a:pt x="564" y="1458"/>
                  </a:lnTo>
                  <a:lnTo>
                    <a:pt x="558" y="1452"/>
                  </a:lnTo>
                  <a:lnTo>
                    <a:pt x="558" y="1440"/>
                  </a:lnTo>
                  <a:lnTo>
                    <a:pt x="576" y="1422"/>
                  </a:lnTo>
                  <a:lnTo>
                    <a:pt x="594" y="1386"/>
                  </a:lnTo>
                  <a:lnTo>
                    <a:pt x="594" y="1368"/>
                  </a:lnTo>
                  <a:lnTo>
                    <a:pt x="600" y="1356"/>
                  </a:lnTo>
                  <a:lnTo>
                    <a:pt x="600" y="1326"/>
                  </a:lnTo>
                  <a:lnTo>
                    <a:pt x="594" y="1314"/>
                  </a:lnTo>
                  <a:lnTo>
                    <a:pt x="594" y="1290"/>
                  </a:lnTo>
                  <a:lnTo>
                    <a:pt x="570" y="1266"/>
                  </a:lnTo>
                  <a:lnTo>
                    <a:pt x="570" y="1242"/>
                  </a:lnTo>
                  <a:lnTo>
                    <a:pt x="564" y="1224"/>
                  </a:lnTo>
                  <a:lnTo>
                    <a:pt x="564" y="1194"/>
                  </a:lnTo>
                  <a:lnTo>
                    <a:pt x="558" y="1182"/>
                  </a:lnTo>
                  <a:lnTo>
                    <a:pt x="516" y="1140"/>
                  </a:lnTo>
                  <a:lnTo>
                    <a:pt x="510" y="1128"/>
                  </a:lnTo>
                  <a:lnTo>
                    <a:pt x="504" y="1122"/>
                  </a:lnTo>
                  <a:lnTo>
                    <a:pt x="498" y="1110"/>
                  </a:lnTo>
                  <a:lnTo>
                    <a:pt x="492" y="1104"/>
                  </a:lnTo>
                  <a:lnTo>
                    <a:pt x="492" y="1098"/>
                  </a:lnTo>
                  <a:lnTo>
                    <a:pt x="486" y="1092"/>
                  </a:lnTo>
                  <a:lnTo>
                    <a:pt x="504" y="1056"/>
                  </a:lnTo>
                  <a:lnTo>
                    <a:pt x="510" y="1050"/>
                  </a:lnTo>
                  <a:lnTo>
                    <a:pt x="516" y="1038"/>
                  </a:lnTo>
                  <a:lnTo>
                    <a:pt x="516" y="1014"/>
                  </a:lnTo>
                  <a:lnTo>
                    <a:pt x="510" y="1002"/>
                  </a:lnTo>
                  <a:lnTo>
                    <a:pt x="522" y="1002"/>
                  </a:lnTo>
                  <a:lnTo>
                    <a:pt x="528" y="996"/>
                  </a:lnTo>
                  <a:lnTo>
                    <a:pt x="528" y="978"/>
                  </a:lnTo>
                  <a:lnTo>
                    <a:pt x="522" y="972"/>
                  </a:lnTo>
                  <a:lnTo>
                    <a:pt x="516" y="978"/>
                  </a:lnTo>
                  <a:lnTo>
                    <a:pt x="510" y="978"/>
                  </a:lnTo>
                  <a:lnTo>
                    <a:pt x="504" y="972"/>
                  </a:lnTo>
                  <a:lnTo>
                    <a:pt x="498" y="960"/>
                  </a:lnTo>
                  <a:lnTo>
                    <a:pt x="498" y="942"/>
                  </a:lnTo>
                  <a:lnTo>
                    <a:pt x="504" y="942"/>
                  </a:lnTo>
                  <a:lnTo>
                    <a:pt x="504" y="936"/>
                  </a:lnTo>
                  <a:lnTo>
                    <a:pt x="498" y="930"/>
                  </a:lnTo>
                  <a:lnTo>
                    <a:pt x="486" y="924"/>
                  </a:lnTo>
                  <a:lnTo>
                    <a:pt x="474" y="912"/>
                  </a:lnTo>
                  <a:lnTo>
                    <a:pt x="462" y="906"/>
                  </a:lnTo>
                  <a:lnTo>
                    <a:pt x="444" y="888"/>
                  </a:lnTo>
                  <a:lnTo>
                    <a:pt x="438" y="876"/>
                  </a:lnTo>
                  <a:lnTo>
                    <a:pt x="438" y="870"/>
                  </a:lnTo>
                  <a:lnTo>
                    <a:pt x="432" y="870"/>
                  </a:lnTo>
                  <a:lnTo>
                    <a:pt x="438" y="846"/>
                  </a:lnTo>
                  <a:lnTo>
                    <a:pt x="426" y="840"/>
                  </a:lnTo>
                  <a:lnTo>
                    <a:pt x="402" y="816"/>
                  </a:lnTo>
                  <a:lnTo>
                    <a:pt x="402" y="810"/>
                  </a:lnTo>
                  <a:lnTo>
                    <a:pt x="426" y="810"/>
                  </a:lnTo>
                  <a:lnTo>
                    <a:pt x="426" y="792"/>
                  </a:lnTo>
                  <a:lnTo>
                    <a:pt x="408" y="774"/>
                  </a:lnTo>
                  <a:lnTo>
                    <a:pt x="408" y="768"/>
                  </a:lnTo>
                  <a:lnTo>
                    <a:pt x="414" y="762"/>
                  </a:lnTo>
                  <a:lnTo>
                    <a:pt x="420" y="762"/>
                  </a:lnTo>
                  <a:lnTo>
                    <a:pt x="426" y="756"/>
                  </a:lnTo>
                  <a:lnTo>
                    <a:pt x="426" y="708"/>
                  </a:lnTo>
                  <a:lnTo>
                    <a:pt x="456" y="708"/>
                  </a:lnTo>
                  <a:lnTo>
                    <a:pt x="468" y="714"/>
                  </a:lnTo>
                  <a:lnTo>
                    <a:pt x="480" y="714"/>
                  </a:lnTo>
                  <a:lnTo>
                    <a:pt x="486" y="708"/>
                  </a:lnTo>
                  <a:lnTo>
                    <a:pt x="492" y="696"/>
                  </a:lnTo>
                  <a:lnTo>
                    <a:pt x="498" y="690"/>
                  </a:lnTo>
                  <a:lnTo>
                    <a:pt x="498" y="684"/>
                  </a:lnTo>
                  <a:lnTo>
                    <a:pt x="522" y="684"/>
                  </a:lnTo>
                  <a:lnTo>
                    <a:pt x="528" y="660"/>
                  </a:lnTo>
                  <a:lnTo>
                    <a:pt x="534" y="660"/>
                  </a:lnTo>
                  <a:lnTo>
                    <a:pt x="540" y="654"/>
                  </a:lnTo>
                  <a:lnTo>
                    <a:pt x="564" y="654"/>
                  </a:lnTo>
                  <a:lnTo>
                    <a:pt x="564" y="642"/>
                  </a:lnTo>
                  <a:lnTo>
                    <a:pt x="582" y="624"/>
                  </a:lnTo>
                  <a:lnTo>
                    <a:pt x="594" y="624"/>
                  </a:lnTo>
                  <a:lnTo>
                    <a:pt x="600" y="618"/>
                  </a:lnTo>
                  <a:lnTo>
                    <a:pt x="594" y="612"/>
                  </a:lnTo>
                  <a:lnTo>
                    <a:pt x="600" y="600"/>
                  </a:lnTo>
                  <a:lnTo>
                    <a:pt x="600" y="588"/>
                  </a:lnTo>
                  <a:lnTo>
                    <a:pt x="636" y="570"/>
                  </a:lnTo>
                  <a:lnTo>
                    <a:pt x="636" y="552"/>
                  </a:lnTo>
                  <a:lnTo>
                    <a:pt x="630" y="546"/>
                  </a:lnTo>
                  <a:lnTo>
                    <a:pt x="618" y="546"/>
                  </a:lnTo>
                  <a:lnTo>
                    <a:pt x="600" y="564"/>
                  </a:lnTo>
                  <a:lnTo>
                    <a:pt x="600" y="570"/>
                  </a:lnTo>
                  <a:lnTo>
                    <a:pt x="558" y="570"/>
                  </a:lnTo>
                  <a:lnTo>
                    <a:pt x="558" y="552"/>
                  </a:lnTo>
                  <a:lnTo>
                    <a:pt x="546" y="552"/>
                  </a:lnTo>
                  <a:lnTo>
                    <a:pt x="534" y="522"/>
                  </a:lnTo>
                  <a:lnTo>
                    <a:pt x="480" y="516"/>
                  </a:lnTo>
                  <a:lnTo>
                    <a:pt x="486" y="504"/>
                  </a:lnTo>
                  <a:lnTo>
                    <a:pt x="486" y="498"/>
                  </a:lnTo>
                  <a:lnTo>
                    <a:pt x="492" y="492"/>
                  </a:lnTo>
                  <a:lnTo>
                    <a:pt x="492" y="480"/>
                  </a:lnTo>
                  <a:lnTo>
                    <a:pt x="480" y="468"/>
                  </a:lnTo>
                  <a:lnTo>
                    <a:pt x="486" y="462"/>
                  </a:lnTo>
                  <a:lnTo>
                    <a:pt x="498" y="462"/>
                  </a:lnTo>
                  <a:lnTo>
                    <a:pt x="504" y="456"/>
                  </a:lnTo>
                  <a:lnTo>
                    <a:pt x="504" y="450"/>
                  </a:lnTo>
                  <a:lnTo>
                    <a:pt x="498" y="444"/>
                  </a:lnTo>
                  <a:lnTo>
                    <a:pt x="486" y="438"/>
                  </a:lnTo>
                  <a:lnTo>
                    <a:pt x="456" y="438"/>
                  </a:lnTo>
                  <a:lnTo>
                    <a:pt x="444" y="396"/>
                  </a:lnTo>
                  <a:lnTo>
                    <a:pt x="420" y="378"/>
                  </a:lnTo>
                  <a:lnTo>
                    <a:pt x="450" y="354"/>
                  </a:lnTo>
                  <a:lnTo>
                    <a:pt x="390" y="354"/>
                  </a:lnTo>
                  <a:lnTo>
                    <a:pt x="384" y="360"/>
                  </a:lnTo>
                  <a:lnTo>
                    <a:pt x="372" y="360"/>
                  </a:lnTo>
                  <a:lnTo>
                    <a:pt x="366" y="366"/>
                  </a:lnTo>
                  <a:lnTo>
                    <a:pt x="354" y="372"/>
                  </a:lnTo>
                  <a:lnTo>
                    <a:pt x="366" y="354"/>
                  </a:lnTo>
                  <a:lnTo>
                    <a:pt x="360" y="342"/>
                  </a:lnTo>
                  <a:lnTo>
                    <a:pt x="342" y="324"/>
                  </a:lnTo>
                  <a:lnTo>
                    <a:pt x="342" y="306"/>
                  </a:lnTo>
                  <a:lnTo>
                    <a:pt x="354" y="306"/>
                  </a:lnTo>
                  <a:lnTo>
                    <a:pt x="348" y="276"/>
                  </a:lnTo>
                  <a:lnTo>
                    <a:pt x="360" y="276"/>
                  </a:lnTo>
                  <a:lnTo>
                    <a:pt x="366" y="270"/>
                  </a:lnTo>
                  <a:lnTo>
                    <a:pt x="366" y="234"/>
                  </a:lnTo>
                  <a:lnTo>
                    <a:pt x="372" y="240"/>
                  </a:lnTo>
                  <a:lnTo>
                    <a:pt x="384" y="240"/>
                  </a:lnTo>
                  <a:lnTo>
                    <a:pt x="390" y="234"/>
                  </a:lnTo>
                  <a:lnTo>
                    <a:pt x="396" y="222"/>
                  </a:lnTo>
                  <a:lnTo>
                    <a:pt x="396" y="216"/>
                  </a:lnTo>
                  <a:lnTo>
                    <a:pt x="378" y="198"/>
                  </a:lnTo>
                  <a:lnTo>
                    <a:pt x="390" y="198"/>
                  </a:lnTo>
                  <a:lnTo>
                    <a:pt x="396" y="192"/>
                  </a:lnTo>
                  <a:lnTo>
                    <a:pt x="408" y="192"/>
                  </a:lnTo>
                  <a:lnTo>
                    <a:pt x="396" y="132"/>
                  </a:lnTo>
                  <a:lnTo>
                    <a:pt x="384" y="108"/>
                  </a:lnTo>
                  <a:lnTo>
                    <a:pt x="384" y="78"/>
                  </a:lnTo>
                  <a:lnTo>
                    <a:pt x="378" y="72"/>
                  </a:lnTo>
                  <a:lnTo>
                    <a:pt x="342" y="72"/>
                  </a:lnTo>
                  <a:lnTo>
                    <a:pt x="342" y="66"/>
                  </a:lnTo>
                  <a:lnTo>
                    <a:pt x="336" y="60"/>
                  </a:lnTo>
                  <a:lnTo>
                    <a:pt x="318" y="24"/>
                  </a:lnTo>
                  <a:lnTo>
                    <a:pt x="306" y="18"/>
                  </a:lnTo>
                  <a:lnTo>
                    <a:pt x="300" y="6"/>
                  </a:lnTo>
                  <a:lnTo>
                    <a:pt x="294" y="0"/>
                  </a:lnTo>
                  <a:lnTo>
                    <a:pt x="288" y="0"/>
                  </a:lnTo>
                  <a:lnTo>
                    <a:pt x="282" y="18"/>
                  </a:lnTo>
                  <a:lnTo>
                    <a:pt x="282" y="48"/>
                  </a:lnTo>
                  <a:lnTo>
                    <a:pt x="276" y="48"/>
                  </a:lnTo>
                  <a:lnTo>
                    <a:pt x="270" y="54"/>
                  </a:lnTo>
                  <a:lnTo>
                    <a:pt x="258" y="60"/>
                  </a:lnTo>
                  <a:lnTo>
                    <a:pt x="246" y="72"/>
                  </a:lnTo>
                  <a:lnTo>
                    <a:pt x="252" y="84"/>
                  </a:lnTo>
                  <a:lnTo>
                    <a:pt x="258" y="90"/>
                  </a:lnTo>
                  <a:lnTo>
                    <a:pt x="270" y="96"/>
                  </a:lnTo>
                  <a:lnTo>
                    <a:pt x="276" y="102"/>
                  </a:lnTo>
                  <a:lnTo>
                    <a:pt x="276" y="108"/>
                  </a:lnTo>
                  <a:lnTo>
                    <a:pt x="258" y="108"/>
                  </a:lnTo>
                  <a:lnTo>
                    <a:pt x="252" y="102"/>
                  </a:lnTo>
                  <a:lnTo>
                    <a:pt x="216" y="102"/>
                  </a:lnTo>
                  <a:lnTo>
                    <a:pt x="204" y="108"/>
                  </a:lnTo>
                  <a:lnTo>
                    <a:pt x="198" y="108"/>
                  </a:lnTo>
                  <a:lnTo>
                    <a:pt x="198" y="126"/>
                  </a:lnTo>
                  <a:lnTo>
                    <a:pt x="186" y="138"/>
                  </a:lnTo>
                  <a:lnTo>
                    <a:pt x="174" y="144"/>
                  </a:lnTo>
                  <a:lnTo>
                    <a:pt x="162" y="144"/>
                  </a:lnTo>
                  <a:lnTo>
                    <a:pt x="156" y="150"/>
                  </a:lnTo>
                  <a:lnTo>
                    <a:pt x="150" y="150"/>
                  </a:lnTo>
                  <a:lnTo>
                    <a:pt x="150" y="174"/>
                  </a:lnTo>
                  <a:lnTo>
                    <a:pt x="156" y="180"/>
                  </a:lnTo>
                  <a:lnTo>
                    <a:pt x="156" y="186"/>
                  </a:lnTo>
                  <a:lnTo>
                    <a:pt x="162" y="192"/>
                  </a:lnTo>
                  <a:lnTo>
                    <a:pt x="162" y="204"/>
                  </a:lnTo>
                  <a:lnTo>
                    <a:pt x="144" y="234"/>
                  </a:lnTo>
                  <a:lnTo>
                    <a:pt x="138" y="240"/>
                  </a:lnTo>
                  <a:lnTo>
                    <a:pt x="126" y="246"/>
                  </a:lnTo>
                  <a:lnTo>
                    <a:pt x="126" y="264"/>
                  </a:lnTo>
                  <a:lnTo>
                    <a:pt x="132" y="276"/>
                  </a:lnTo>
                  <a:lnTo>
                    <a:pt x="138" y="282"/>
                  </a:lnTo>
                  <a:lnTo>
                    <a:pt x="120" y="336"/>
                  </a:lnTo>
                  <a:lnTo>
                    <a:pt x="120" y="372"/>
                  </a:lnTo>
                  <a:lnTo>
                    <a:pt x="108" y="372"/>
                  </a:lnTo>
                  <a:lnTo>
                    <a:pt x="96" y="366"/>
                  </a:lnTo>
                  <a:lnTo>
                    <a:pt x="42" y="366"/>
                  </a:lnTo>
                  <a:lnTo>
                    <a:pt x="48" y="366"/>
                  </a:lnTo>
                  <a:lnTo>
                    <a:pt x="66" y="384"/>
                  </a:lnTo>
                  <a:lnTo>
                    <a:pt x="72" y="432"/>
                  </a:lnTo>
                  <a:lnTo>
                    <a:pt x="66" y="432"/>
                  </a:lnTo>
                  <a:lnTo>
                    <a:pt x="48" y="450"/>
                  </a:lnTo>
                  <a:lnTo>
                    <a:pt x="54" y="462"/>
                  </a:lnTo>
                  <a:lnTo>
                    <a:pt x="54" y="486"/>
                  </a:lnTo>
                  <a:lnTo>
                    <a:pt x="72" y="504"/>
                  </a:lnTo>
                  <a:lnTo>
                    <a:pt x="72" y="516"/>
                  </a:lnTo>
                  <a:lnTo>
                    <a:pt x="60" y="516"/>
                  </a:lnTo>
                  <a:lnTo>
                    <a:pt x="54" y="510"/>
                  </a:lnTo>
                  <a:lnTo>
                    <a:pt x="48" y="510"/>
                  </a:lnTo>
                  <a:lnTo>
                    <a:pt x="48" y="534"/>
                  </a:lnTo>
                  <a:lnTo>
                    <a:pt x="30" y="516"/>
                  </a:lnTo>
                  <a:lnTo>
                    <a:pt x="42" y="576"/>
                  </a:lnTo>
                  <a:lnTo>
                    <a:pt x="6" y="570"/>
                  </a:lnTo>
                  <a:lnTo>
                    <a:pt x="6" y="576"/>
                  </a:lnTo>
                  <a:lnTo>
                    <a:pt x="0" y="588"/>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49" name="Mozambique" descr="© INSCALE GmbH, 05.05.2010&#10;http://www.presentationload.com/">
              <a:extLst>
                <a:ext uri="{FF2B5EF4-FFF2-40B4-BE49-F238E27FC236}">
                  <a16:creationId xmlns:a16="http://schemas.microsoft.com/office/drawing/2014/main" id="{86D9454B-AEC9-437D-A949-5F980DE2A607}"/>
                </a:ext>
              </a:extLst>
            </p:cNvPr>
            <p:cNvSpPr>
              <a:spLocks/>
            </p:cNvSpPr>
            <p:nvPr/>
          </p:nvSpPr>
          <p:spPr bwMode="gray">
            <a:xfrm>
              <a:off x="6530189" y="4392363"/>
              <a:ext cx="341126" cy="598282"/>
            </a:xfrm>
            <a:custGeom>
              <a:avLst/>
              <a:gdLst>
                <a:gd name="T0" fmla="*/ 2147483647 w 762"/>
                <a:gd name="T1" fmla="*/ 2147483647 h 1338"/>
                <a:gd name="T2" fmla="*/ 2147483647 w 762"/>
                <a:gd name="T3" fmla="*/ 2147483647 h 1338"/>
                <a:gd name="T4" fmla="*/ 2147483647 w 762"/>
                <a:gd name="T5" fmla="*/ 2147483647 h 1338"/>
                <a:gd name="T6" fmla="*/ 2147483647 w 762"/>
                <a:gd name="T7" fmla="*/ 2147483647 h 1338"/>
                <a:gd name="T8" fmla="*/ 2147483647 w 762"/>
                <a:gd name="T9" fmla="*/ 2147483647 h 1338"/>
                <a:gd name="T10" fmla="*/ 2147483647 w 762"/>
                <a:gd name="T11" fmla="*/ 2147483647 h 1338"/>
                <a:gd name="T12" fmla="*/ 2147483647 w 762"/>
                <a:gd name="T13" fmla="*/ 2147483647 h 1338"/>
                <a:gd name="T14" fmla="*/ 2147483647 w 762"/>
                <a:gd name="T15" fmla="*/ 2147483647 h 1338"/>
                <a:gd name="T16" fmla="*/ 2147483647 w 762"/>
                <a:gd name="T17" fmla="*/ 2147483647 h 1338"/>
                <a:gd name="T18" fmla="*/ 2147483647 w 762"/>
                <a:gd name="T19" fmla="*/ 2147483647 h 1338"/>
                <a:gd name="T20" fmla="*/ 2147483647 w 762"/>
                <a:gd name="T21" fmla="*/ 2147483647 h 1338"/>
                <a:gd name="T22" fmla="*/ 2147483647 w 762"/>
                <a:gd name="T23" fmla="*/ 2147483647 h 1338"/>
                <a:gd name="T24" fmla="*/ 2147483647 w 762"/>
                <a:gd name="T25" fmla="*/ 2147483647 h 1338"/>
                <a:gd name="T26" fmla="*/ 2147483647 w 762"/>
                <a:gd name="T27" fmla="*/ 2147483647 h 1338"/>
                <a:gd name="T28" fmla="*/ 2147483647 w 762"/>
                <a:gd name="T29" fmla="*/ 2147483647 h 1338"/>
                <a:gd name="T30" fmla="*/ 2147483647 w 762"/>
                <a:gd name="T31" fmla="*/ 2147483647 h 1338"/>
                <a:gd name="T32" fmla="*/ 2147483647 w 762"/>
                <a:gd name="T33" fmla="*/ 2147483647 h 1338"/>
                <a:gd name="T34" fmla="*/ 2147483647 w 762"/>
                <a:gd name="T35" fmla="*/ 2147483647 h 1338"/>
                <a:gd name="T36" fmla="*/ 2147483647 w 762"/>
                <a:gd name="T37" fmla="*/ 2147483647 h 1338"/>
                <a:gd name="T38" fmla="*/ 2147483647 w 762"/>
                <a:gd name="T39" fmla="*/ 2147483647 h 1338"/>
                <a:gd name="T40" fmla="*/ 2147483647 w 762"/>
                <a:gd name="T41" fmla="*/ 2147483647 h 1338"/>
                <a:gd name="T42" fmla="*/ 2147483647 w 762"/>
                <a:gd name="T43" fmla="*/ 2147483647 h 1338"/>
                <a:gd name="T44" fmla="*/ 2147483647 w 762"/>
                <a:gd name="T45" fmla="*/ 2147483647 h 1338"/>
                <a:gd name="T46" fmla="*/ 2147483647 w 762"/>
                <a:gd name="T47" fmla="*/ 2147483647 h 1338"/>
                <a:gd name="T48" fmla="*/ 2147483647 w 762"/>
                <a:gd name="T49" fmla="*/ 2147483647 h 1338"/>
                <a:gd name="T50" fmla="*/ 2147483647 w 762"/>
                <a:gd name="T51" fmla="*/ 2147483647 h 1338"/>
                <a:gd name="T52" fmla="*/ 2147483647 w 762"/>
                <a:gd name="T53" fmla="*/ 2147483647 h 1338"/>
                <a:gd name="T54" fmla="*/ 2147483647 w 762"/>
                <a:gd name="T55" fmla="*/ 2147483647 h 1338"/>
                <a:gd name="T56" fmla="*/ 0 w 762"/>
                <a:gd name="T57" fmla="*/ 2147483647 h 1338"/>
                <a:gd name="T58" fmla="*/ 2147483647 w 762"/>
                <a:gd name="T59" fmla="*/ 2147483647 h 1338"/>
                <a:gd name="T60" fmla="*/ 2147483647 w 762"/>
                <a:gd name="T61" fmla="*/ 2147483647 h 1338"/>
                <a:gd name="T62" fmla="*/ 2147483647 w 762"/>
                <a:gd name="T63" fmla="*/ 2147483647 h 1338"/>
                <a:gd name="T64" fmla="*/ 2147483647 w 762"/>
                <a:gd name="T65" fmla="*/ 2147483647 h 1338"/>
                <a:gd name="T66" fmla="*/ 2147483647 w 762"/>
                <a:gd name="T67" fmla="*/ 2147483647 h 1338"/>
                <a:gd name="T68" fmla="*/ 2147483647 w 762"/>
                <a:gd name="T69" fmla="*/ 2147483647 h 1338"/>
                <a:gd name="T70" fmla="*/ 2147483647 w 762"/>
                <a:gd name="T71" fmla="*/ 2147483647 h 1338"/>
                <a:gd name="T72" fmla="*/ 2147483647 w 762"/>
                <a:gd name="T73" fmla="*/ 2147483647 h 1338"/>
                <a:gd name="T74" fmla="*/ 2147483647 w 762"/>
                <a:gd name="T75" fmla="*/ 2147483647 h 1338"/>
                <a:gd name="T76" fmla="*/ 2147483647 w 762"/>
                <a:gd name="T77" fmla="*/ 2147483647 h 1338"/>
                <a:gd name="T78" fmla="*/ 2147483647 w 762"/>
                <a:gd name="T79" fmla="*/ 2147483647 h 1338"/>
                <a:gd name="T80" fmla="*/ 2147483647 w 762"/>
                <a:gd name="T81" fmla="*/ 2147483647 h 1338"/>
                <a:gd name="T82" fmla="*/ 2147483647 w 762"/>
                <a:gd name="T83" fmla="*/ 2147483647 h 1338"/>
                <a:gd name="T84" fmla="*/ 2147483647 w 762"/>
                <a:gd name="T85" fmla="*/ 2147483647 h 1338"/>
                <a:gd name="T86" fmla="*/ 2147483647 w 762"/>
                <a:gd name="T87" fmla="*/ 2147483647 h 1338"/>
                <a:gd name="T88" fmla="*/ 2147483647 w 762"/>
                <a:gd name="T89" fmla="*/ 2147483647 h 1338"/>
                <a:gd name="T90" fmla="*/ 2147483647 w 762"/>
                <a:gd name="T91" fmla="*/ 2147483647 h 1338"/>
                <a:gd name="T92" fmla="*/ 2147483647 w 762"/>
                <a:gd name="T93" fmla="*/ 2147483647 h 1338"/>
                <a:gd name="T94" fmla="*/ 2147483647 w 762"/>
                <a:gd name="T95" fmla="*/ 2147483647 h 1338"/>
                <a:gd name="T96" fmla="*/ 2147483647 w 762"/>
                <a:gd name="T97" fmla="*/ 2147483647 h 1338"/>
                <a:gd name="T98" fmla="*/ 2147483647 w 762"/>
                <a:gd name="T99" fmla="*/ 2147483647 h 1338"/>
                <a:gd name="T100" fmla="*/ 2147483647 w 762"/>
                <a:gd name="T101" fmla="*/ 2147483647 h 1338"/>
                <a:gd name="T102" fmla="*/ 2147483647 w 762"/>
                <a:gd name="T103" fmla="*/ 2147483647 h 1338"/>
                <a:gd name="T104" fmla="*/ 2147483647 w 762"/>
                <a:gd name="T105" fmla="*/ 2147483647 h 1338"/>
                <a:gd name="T106" fmla="*/ 2147483647 w 762"/>
                <a:gd name="T107" fmla="*/ 2147483647 h 1338"/>
                <a:gd name="T108" fmla="*/ 2147483647 w 762"/>
                <a:gd name="T109" fmla="*/ 2147483647 h 1338"/>
                <a:gd name="T110" fmla="*/ 2147483647 w 762"/>
                <a:gd name="T111" fmla="*/ 2147483647 h 1338"/>
                <a:gd name="T112" fmla="*/ 2147483647 w 762"/>
                <a:gd name="T113" fmla="*/ 2147483647 h 1338"/>
                <a:gd name="T114" fmla="*/ 2147483647 w 762"/>
                <a:gd name="T115" fmla="*/ 2147483647 h 1338"/>
                <a:gd name="T116" fmla="*/ 2147483647 w 762"/>
                <a:gd name="T117" fmla="*/ 2147483647 h 1338"/>
                <a:gd name="T118" fmla="*/ 2147483647 w 762"/>
                <a:gd name="T119" fmla="*/ 2147483647 h 1338"/>
                <a:gd name="T120" fmla="*/ 2147483647 w 762"/>
                <a:gd name="T121" fmla="*/ 2147483647 h 1338"/>
                <a:gd name="T122" fmla="*/ 2147483647 w 762"/>
                <a:gd name="T123" fmla="*/ 2147483647 h 133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62"/>
                <a:gd name="T187" fmla="*/ 0 h 1338"/>
                <a:gd name="T188" fmla="*/ 762 w 762"/>
                <a:gd name="T189" fmla="*/ 1338 h 1338"/>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62" h="1338">
                  <a:moveTo>
                    <a:pt x="762" y="342"/>
                  </a:moveTo>
                  <a:lnTo>
                    <a:pt x="762" y="324"/>
                  </a:lnTo>
                  <a:lnTo>
                    <a:pt x="756" y="318"/>
                  </a:lnTo>
                  <a:lnTo>
                    <a:pt x="744" y="318"/>
                  </a:lnTo>
                  <a:lnTo>
                    <a:pt x="744" y="258"/>
                  </a:lnTo>
                  <a:lnTo>
                    <a:pt x="732" y="246"/>
                  </a:lnTo>
                  <a:lnTo>
                    <a:pt x="750" y="234"/>
                  </a:lnTo>
                  <a:lnTo>
                    <a:pt x="738" y="186"/>
                  </a:lnTo>
                  <a:lnTo>
                    <a:pt x="750" y="156"/>
                  </a:lnTo>
                  <a:lnTo>
                    <a:pt x="738" y="120"/>
                  </a:lnTo>
                  <a:lnTo>
                    <a:pt x="738" y="108"/>
                  </a:lnTo>
                  <a:lnTo>
                    <a:pt x="750" y="72"/>
                  </a:lnTo>
                  <a:lnTo>
                    <a:pt x="756" y="42"/>
                  </a:lnTo>
                  <a:lnTo>
                    <a:pt x="756" y="12"/>
                  </a:lnTo>
                  <a:lnTo>
                    <a:pt x="744" y="0"/>
                  </a:lnTo>
                  <a:lnTo>
                    <a:pt x="666" y="54"/>
                  </a:lnTo>
                  <a:lnTo>
                    <a:pt x="636" y="60"/>
                  </a:lnTo>
                  <a:lnTo>
                    <a:pt x="630" y="60"/>
                  </a:lnTo>
                  <a:lnTo>
                    <a:pt x="618" y="72"/>
                  </a:lnTo>
                  <a:lnTo>
                    <a:pt x="606" y="78"/>
                  </a:lnTo>
                  <a:lnTo>
                    <a:pt x="594" y="78"/>
                  </a:lnTo>
                  <a:lnTo>
                    <a:pt x="594" y="72"/>
                  </a:lnTo>
                  <a:lnTo>
                    <a:pt x="588" y="66"/>
                  </a:lnTo>
                  <a:lnTo>
                    <a:pt x="564" y="66"/>
                  </a:lnTo>
                  <a:lnTo>
                    <a:pt x="558" y="72"/>
                  </a:lnTo>
                  <a:lnTo>
                    <a:pt x="552" y="84"/>
                  </a:lnTo>
                  <a:lnTo>
                    <a:pt x="540" y="90"/>
                  </a:lnTo>
                  <a:lnTo>
                    <a:pt x="528" y="102"/>
                  </a:lnTo>
                  <a:lnTo>
                    <a:pt x="510" y="102"/>
                  </a:lnTo>
                  <a:lnTo>
                    <a:pt x="498" y="96"/>
                  </a:lnTo>
                  <a:lnTo>
                    <a:pt x="492" y="90"/>
                  </a:lnTo>
                  <a:lnTo>
                    <a:pt x="486" y="90"/>
                  </a:lnTo>
                  <a:lnTo>
                    <a:pt x="468" y="108"/>
                  </a:lnTo>
                  <a:lnTo>
                    <a:pt x="456" y="108"/>
                  </a:lnTo>
                  <a:lnTo>
                    <a:pt x="450" y="102"/>
                  </a:lnTo>
                  <a:lnTo>
                    <a:pt x="438" y="96"/>
                  </a:lnTo>
                  <a:lnTo>
                    <a:pt x="432" y="84"/>
                  </a:lnTo>
                  <a:lnTo>
                    <a:pt x="420" y="78"/>
                  </a:lnTo>
                  <a:lnTo>
                    <a:pt x="408" y="78"/>
                  </a:lnTo>
                  <a:lnTo>
                    <a:pt x="396" y="90"/>
                  </a:lnTo>
                  <a:lnTo>
                    <a:pt x="390" y="90"/>
                  </a:lnTo>
                  <a:lnTo>
                    <a:pt x="384" y="96"/>
                  </a:lnTo>
                  <a:lnTo>
                    <a:pt x="354" y="96"/>
                  </a:lnTo>
                  <a:lnTo>
                    <a:pt x="354" y="114"/>
                  </a:lnTo>
                  <a:lnTo>
                    <a:pt x="330" y="138"/>
                  </a:lnTo>
                  <a:lnTo>
                    <a:pt x="330" y="150"/>
                  </a:lnTo>
                  <a:lnTo>
                    <a:pt x="342" y="162"/>
                  </a:lnTo>
                  <a:lnTo>
                    <a:pt x="348" y="174"/>
                  </a:lnTo>
                  <a:lnTo>
                    <a:pt x="348" y="204"/>
                  </a:lnTo>
                  <a:lnTo>
                    <a:pt x="342" y="216"/>
                  </a:lnTo>
                  <a:lnTo>
                    <a:pt x="336" y="234"/>
                  </a:lnTo>
                  <a:lnTo>
                    <a:pt x="336" y="246"/>
                  </a:lnTo>
                  <a:lnTo>
                    <a:pt x="342" y="246"/>
                  </a:lnTo>
                  <a:lnTo>
                    <a:pt x="342" y="252"/>
                  </a:lnTo>
                  <a:lnTo>
                    <a:pt x="348" y="252"/>
                  </a:lnTo>
                  <a:lnTo>
                    <a:pt x="372" y="276"/>
                  </a:lnTo>
                  <a:lnTo>
                    <a:pt x="384" y="300"/>
                  </a:lnTo>
                  <a:lnTo>
                    <a:pt x="390" y="306"/>
                  </a:lnTo>
                  <a:lnTo>
                    <a:pt x="396" y="318"/>
                  </a:lnTo>
                  <a:lnTo>
                    <a:pt x="408" y="336"/>
                  </a:lnTo>
                  <a:lnTo>
                    <a:pt x="420" y="348"/>
                  </a:lnTo>
                  <a:lnTo>
                    <a:pt x="420" y="366"/>
                  </a:lnTo>
                  <a:lnTo>
                    <a:pt x="414" y="372"/>
                  </a:lnTo>
                  <a:lnTo>
                    <a:pt x="408" y="384"/>
                  </a:lnTo>
                  <a:lnTo>
                    <a:pt x="402" y="390"/>
                  </a:lnTo>
                  <a:lnTo>
                    <a:pt x="402" y="450"/>
                  </a:lnTo>
                  <a:lnTo>
                    <a:pt x="396" y="456"/>
                  </a:lnTo>
                  <a:lnTo>
                    <a:pt x="372" y="456"/>
                  </a:lnTo>
                  <a:lnTo>
                    <a:pt x="360" y="462"/>
                  </a:lnTo>
                  <a:lnTo>
                    <a:pt x="354" y="474"/>
                  </a:lnTo>
                  <a:lnTo>
                    <a:pt x="354" y="492"/>
                  </a:lnTo>
                  <a:lnTo>
                    <a:pt x="360" y="492"/>
                  </a:lnTo>
                  <a:lnTo>
                    <a:pt x="366" y="498"/>
                  </a:lnTo>
                  <a:lnTo>
                    <a:pt x="366" y="528"/>
                  </a:lnTo>
                  <a:lnTo>
                    <a:pt x="354" y="534"/>
                  </a:lnTo>
                  <a:lnTo>
                    <a:pt x="348" y="540"/>
                  </a:lnTo>
                  <a:lnTo>
                    <a:pt x="342" y="534"/>
                  </a:lnTo>
                  <a:lnTo>
                    <a:pt x="342" y="522"/>
                  </a:lnTo>
                  <a:lnTo>
                    <a:pt x="348" y="516"/>
                  </a:lnTo>
                  <a:lnTo>
                    <a:pt x="348" y="504"/>
                  </a:lnTo>
                  <a:lnTo>
                    <a:pt x="336" y="498"/>
                  </a:lnTo>
                  <a:lnTo>
                    <a:pt x="330" y="492"/>
                  </a:lnTo>
                  <a:lnTo>
                    <a:pt x="318" y="486"/>
                  </a:lnTo>
                  <a:lnTo>
                    <a:pt x="312" y="480"/>
                  </a:lnTo>
                  <a:lnTo>
                    <a:pt x="300" y="474"/>
                  </a:lnTo>
                  <a:lnTo>
                    <a:pt x="300" y="444"/>
                  </a:lnTo>
                  <a:lnTo>
                    <a:pt x="288" y="444"/>
                  </a:lnTo>
                  <a:lnTo>
                    <a:pt x="288" y="438"/>
                  </a:lnTo>
                  <a:lnTo>
                    <a:pt x="294" y="432"/>
                  </a:lnTo>
                  <a:lnTo>
                    <a:pt x="306" y="426"/>
                  </a:lnTo>
                  <a:lnTo>
                    <a:pt x="312" y="420"/>
                  </a:lnTo>
                  <a:lnTo>
                    <a:pt x="300" y="402"/>
                  </a:lnTo>
                  <a:lnTo>
                    <a:pt x="312" y="396"/>
                  </a:lnTo>
                  <a:lnTo>
                    <a:pt x="318" y="366"/>
                  </a:lnTo>
                  <a:lnTo>
                    <a:pt x="312" y="366"/>
                  </a:lnTo>
                  <a:lnTo>
                    <a:pt x="312" y="330"/>
                  </a:lnTo>
                  <a:lnTo>
                    <a:pt x="306" y="324"/>
                  </a:lnTo>
                  <a:lnTo>
                    <a:pt x="288" y="324"/>
                  </a:lnTo>
                  <a:lnTo>
                    <a:pt x="282" y="330"/>
                  </a:lnTo>
                  <a:lnTo>
                    <a:pt x="252" y="330"/>
                  </a:lnTo>
                  <a:lnTo>
                    <a:pt x="222" y="282"/>
                  </a:lnTo>
                  <a:lnTo>
                    <a:pt x="216" y="282"/>
                  </a:lnTo>
                  <a:lnTo>
                    <a:pt x="210" y="288"/>
                  </a:lnTo>
                  <a:lnTo>
                    <a:pt x="192" y="294"/>
                  </a:lnTo>
                  <a:lnTo>
                    <a:pt x="180" y="300"/>
                  </a:lnTo>
                  <a:lnTo>
                    <a:pt x="162" y="312"/>
                  </a:lnTo>
                  <a:lnTo>
                    <a:pt x="138" y="324"/>
                  </a:lnTo>
                  <a:lnTo>
                    <a:pt x="132" y="324"/>
                  </a:lnTo>
                  <a:lnTo>
                    <a:pt x="120" y="330"/>
                  </a:lnTo>
                  <a:lnTo>
                    <a:pt x="102" y="336"/>
                  </a:lnTo>
                  <a:lnTo>
                    <a:pt x="84" y="336"/>
                  </a:lnTo>
                  <a:lnTo>
                    <a:pt x="72" y="342"/>
                  </a:lnTo>
                  <a:lnTo>
                    <a:pt x="60" y="342"/>
                  </a:lnTo>
                  <a:lnTo>
                    <a:pt x="42" y="360"/>
                  </a:lnTo>
                  <a:lnTo>
                    <a:pt x="12" y="360"/>
                  </a:lnTo>
                  <a:lnTo>
                    <a:pt x="0" y="372"/>
                  </a:lnTo>
                  <a:lnTo>
                    <a:pt x="18" y="390"/>
                  </a:lnTo>
                  <a:lnTo>
                    <a:pt x="24" y="444"/>
                  </a:lnTo>
                  <a:lnTo>
                    <a:pt x="84" y="444"/>
                  </a:lnTo>
                  <a:lnTo>
                    <a:pt x="96" y="462"/>
                  </a:lnTo>
                  <a:lnTo>
                    <a:pt x="114" y="462"/>
                  </a:lnTo>
                  <a:lnTo>
                    <a:pt x="132" y="486"/>
                  </a:lnTo>
                  <a:lnTo>
                    <a:pt x="138" y="486"/>
                  </a:lnTo>
                  <a:lnTo>
                    <a:pt x="150" y="480"/>
                  </a:lnTo>
                  <a:lnTo>
                    <a:pt x="162" y="480"/>
                  </a:lnTo>
                  <a:lnTo>
                    <a:pt x="180" y="498"/>
                  </a:lnTo>
                  <a:lnTo>
                    <a:pt x="192" y="498"/>
                  </a:lnTo>
                  <a:lnTo>
                    <a:pt x="204" y="510"/>
                  </a:lnTo>
                  <a:lnTo>
                    <a:pt x="204" y="516"/>
                  </a:lnTo>
                  <a:lnTo>
                    <a:pt x="198" y="528"/>
                  </a:lnTo>
                  <a:lnTo>
                    <a:pt x="192" y="534"/>
                  </a:lnTo>
                  <a:lnTo>
                    <a:pt x="204" y="552"/>
                  </a:lnTo>
                  <a:lnTo>
                    <a:pt x="192" y="564"/>
                  </a:lnTo>
                  <a:lnTo>
                    <a:pt x="204" y="576"/>
                  </a:lnTo>
                  <a:lnTo>
                    <a:pt x="198" y="582"/>
                  </a:lnTo>
                  <a:lnTo>
                    <a:pt x="198" y="588"/>
                  </a:lnTo>
                  <a:lnTo>
                    <a:pt x="192" y="594"/>
                  </a:lnTo>
                  <a:lnTo>
                    <a:pt x="192" y="606"/>
                  </a:lnTo>
                  <a:lnTo>
                    <a:pt x="204" y="630"/>
                  </a:lnTo>
                  <a:lnTo>
                    <a:pt x="204" y="642"/>
                  </a:lnTo>
                  <a:lnTo>
                    <a:pt x="198" y="648"/>
                  </a:lnTo>
                  <a:lnTo>
                    <a:pt x="198" y="654"/>
                  </a:lnTo>
                  <a:lnTo>
                    <a:pt x="192" y="654"/>
                  </a:lnTo>
                  <a:lnTo>
                    <a:pt x="192" y="666"/>
                  </a:lnTo>
                  <a:lnTo>
                    <a:pt x="174" y="678"/>
                  </a:lnTo>
                  <a:lnTo>
                    <a:pt x="192" y="702"/>
                  </a:lnTo>
                  <a:lnTo>
                    <a:pt x="174" y="720"/>
                  </a:lnTo>
                  <a:lnTo>
                    <a:pt x="174" y="732"/>
                  </a:lnTo>
                  <a:lnTo>
                    <a:pt x="198" y="756"/>
                  </a:lnTo>
                  <a:lnTo>
                    <a:pt x="198" y="762"/>
                  </a:lnTo>
                  <a:lnTo>
                    <a:pt x="192" y="774"/>
                  </a:lnTo>
                  <a:lnTo>
                    <a:pt x="180" y="786"/>
                  </a:lnTo>
                  <a:lnTo>
                    <a:pt x="180" y="798"/>
                  </a:lnTo>
                  <a:lnTo>
                    <a:pt x="168" y="810"/>
                  </a:lnTo>
                  <a:lnTo>
                    <a:pt x="156" y="816"/>
                  </a:lnTo>
                  <a:lnTo>
                    <a:pt x="156" y="846"/>
                  </a:lnTo>
                  <a:lnTo>
                    <a:pt x="144" y="858"/>
                  </a:lnTo>
                  <a:lnTo>
                    <a:pt x="156" y="876"/>
                  </a:lnTo>
                  <a:lnTo>
                    <a:pt x="138" y="882"/>
                  </a:lnTo>
                  <a:lnTo>
                    <a:pt x="72" y="966"/>
                  </a:lnTo>
                  <a:lnTo>
                    <a:pt x="72" y="996"/>
                  </a:lnTo>
                  <a:lnTo>
                    <a:pt x="78" y="1014"/>
                  </a:lnTo>
                  <a:lnTo>
                    <a:pt x="78" y="1032"/>
                  </a:lnTo>
                  <a:lnTo>
                    <a:pt x="84" y="1044"/>
                  </a:lnTo>
                  <a:lnTo>
                    <a:pt x="84" y="1062"/>
                  </a:lnTo>
                  <a:lnTo>
                    <a:pt x="114" y="1122"/>
                  </a:lnTo>
                  <a:lnTo>
                    <a:pt x="114" y="1212"/>
                  </a:lnTo>
                  <a:lnTo>
                    <a:pt x="90" y="1248"/>
                  </a:lnTo>
                  <a:lnTo>
                    <a:pt x="114" y="1248"/>
                  </a:lnTo>
                  <a:lnTo>
                    <a:pt x="108" y="1260"/>
                  </a:lnTo>
                  <a:lnTo>
                    <a:pt x="108" y="1284"/>
                  </a:lnTo>
                  <a:lnTo>
                    <a:pt x="114" y="1290"/>
                  </a:lnTo>
                  <a:lnTo>
                    <a:pt x="120" y="1290"/>
                  </a:lnTo>
                  <a:lnTo>
                    <a:pt x="126" y="1314"/>
                  </a:lnTo>
                  <a:lnTo>
                    <a:pt x="144" y="1314"/>
                  </a:lnTo>
                  <a:lnTo>
                    <a:pt x="156" y="1326"/>
                  </a:lnTo>
                  <a:lnTo>
                    <a:pt x="162" y="1338"/>
                  </a:lnTo>
                  <a:lnTo>
                    <a:pt x="168" y="1320"/>
                  </a:lnTo>
                  <a:lnTo>
                    <a:pt x="168" y="1284"/>
                  </a:lnTo>
                  <a:lnTo>
                    <a:pt x="162" y="1272"/>
                  </a:lnTo>
                  <a:lnTo>
                    <a:pt x="156" y="1266"/>
                  </a:lnTo>
                  <a:lnTo>
                    <a:pt x="150" y="1266"/>
                  </a:lnTo>
                  <a:lnTo>
                    <a:pt x="150" y="1242"/>
                  </a:lnTo>
                  <a:lnTo>
                    <a:pt x="162" y="1230"/>
                  </a:lnTo>
                  <a:lnTo>
                    <a:pt x="222" y="1188"/>
                  </a:lnTo>
                  <a:lnTo>
                    <a:pt x="276" y="1158"/>
                  </a:lnTo>
                  <a:lnTo>
                    <a:pt x="294" y="1146"/>
                  </a:lnTo>
                  <a:lnTo>
                    <a:pt x="312" y="1140"/>
                  </a:lnTo>
                  <a:lnTo>
                    <a:pt x="330" y="1128"/>
                  </a:lnTo>
                  <a:lnTo>
                    <a:pt x="342" y="1122"/>
                  </a:lnTo>
                  <a:lnTo>
                    <a:pt x="360" y="1104"/>
                  </a:lnTo>
                  <a:lnTo>
                    <a:pt x="360" y="1080"/>
                  </a:lnTo>
                  <a:lnTo>
                    <a:pt x="354" y="1080"/>
                  </a:lnTo>
                  <a:lnTo>
                    <a:pt x="354" y="1086"/>
                  </a:lnTo>
                  <a:lnTo>
                    <a:pt x="348" y="1080"/>
                  </a:lnTo>
                  <a:lnTo>
                    <a:pt x="342" y="1080"/>
                  </a:lnTo>
                  <a:lnTo>
                    <a:pt x="342" y="1068"/>
                  </a:lnTo>
                  <a:lnTo>
                    <a:pt x="366" y="1020"/>
                  </a:lnTo>
                  <a:lnTo>
                    <a:pt x="366" y="990"/>
                  </a:lnTo>
                  <a:lnTo>
                    <a:pt x="360" y="984"/>
                  </a:lnTo>
                  <a:lnTo>
                    <a:pt x="360" y="978"/>
                  </a:lnTo>
                  <a:lnTo>
                    <a:pt x="372" y="948"/>
                  </a:lnTo>
                  <a:lnTo>
                    <a:pt x="366" y="942"/>
                  </a:lnTo>
                  <a:lnTo>
                    <a:pt x="348" y="960"/>
                  </a:lnTo>
                  <a:lnTo>
                    <a:pt x="354" y="918"/>
                  </a:lnTo>
                  <a:lnTo>
                    <a:pt x="348" y="906"/>
                  </a:lnTo>
                  <a:lnTo>
                    <a:pt x="336" y="900"/>
                  </a:lnTo>
                  <a:lnTo>
                    <a:pt x="330" y="888"/>
                  </a:lnTo>
                  <a:lnTo>
                    <a:pt x="330" y="870"/>
                  </a:lnTo>
                  <a:lnTo>
                    <a:pt x="336" y="858"/>
                  </a:lnTo>
                  <a:lnTo>
                    <a:pt x="336" y="834"/>
                  </a:lnTo>
                  <a:lnTo>
                    <a:pt x="324" y="822"/>
                  </a:lnTo>
                  <a:lnTo>
                    <a:pt x="318" y="822"/>
                  </a:lnTo>
                  <a:lnTo>
                    <a:pt x="312" y="816"/>
                  </a:lnTo>
                  <a:lnTo>
                    <a:pt x="312" y="792"/>
                  </a:lnTo>
                  <a:lnTo>
                    <a:pt x="318" y="780"/>
                  </a:lnTo>
                  <a:lnTo>
                    <a:pt x="324" y="762"/>
                  </a:lnTo>
                  <a:lnTo>
                    <a:pt x="336" y="750"/>
                  </a:lnTo>
                  <a:lnTo>
                    <a:pt x="372" y="732"/>
                  </a:lnTo>
                  <a:lnTo>
                    <a:pt x="378" y="726"/>
                  </a:lnTo>
                  <a:lnTo>
                    <a:pt x="378" y="714"/>
                  </a:lnTo>
                  <a:lnTo>
                    <a:pt x="390" y="690"/>
                  </a:lnTo>
                  <a:lnTo>
                    <a:pt x="396" y="684"/>
                  </a:lnTo>
                  <a:lnTo>
                    <a:pt x="402" y="684"/>
                  </a:lnTo>
                  <a:lnTo>
                    <a:pt x="414" y="678"/>
                  </a:lnTo>
                  <a:lnTo>
                    <a:pt x="420" y="678"/>
                  </a:lnTo>
                  <a:lnTo>
                    <a:pt x="426" y="672"/>
                  </a:lnTo>
                  <a:lnTo>
                    <a:pt x="450" y="660"/>
                  </a:lnTo>
                  <a:lnTo>
                    <a:pt x="462" y="648"/>
                  </a:lnTo>
                  <a:lnTo>
                    <a:pt x="474" y="612"/>
                  </a:lnTo>
                  <a:lnTo>
                    <a:pt x="498" y="576"/>
                  </a:lnTo>
                  <a:lnTo>
                    <a:pt x="522" y="564"/>
                  </a:lnTo>
                  <a:lnTo>
                    <a:pt x="558" y="552"/>
                  </a:lnTo>
                  <a:lnTo>
                    <a:pt x="600" y="534"/>
                  </a:lnTo>
                  <a:lnTo>
                    <a:pt x="624" y="522"/>
                  </a:lnTo>
                  <a:lnTo>
                    <a:pt x="630" y="516"/>
                  </a:lnTo>
                  <a:lnTo>
                    <a:pt x="666" y="498"/>
                  </a:lnTo>
                  <a:lnTo>
                    <a:pt x="672" y="492"/>
                  </a:lnTo>
                  <a:lnTo>
                    <a:pt x="684" y="486"/>
                  </a:lnTo>
                  <a:lnTo>
                    <a:pt x="684" y="474"/>
                  </a:lnTo>
                  <a:lnTo>
                    <a:pt x="714" y="444"/>
                  </a:lnTo>
                  <a:lnTo>
                    <a:pt x="714" y="432"/>
                  </a:lnTo>
                  <a:lnTo>
                    <a:pt x="720" y="420"/>
                  </a:lnTo>
                  <a:lnTo>
                    <a:pt x="732" y="414"/>
                  </a:lnTo>
                  <a:lnTo>
                    <a:pt x="738" y="402"/>
                  </a:lnTo>
                  <a:lnTo>
                    <a:pt x="744" y="396"/>
                  </a:lnTo>
                  <a:lnTo>
                    <a:pt x="744" y="378"/>
                  </a:lnTo>
                  <a:lnTo>
                    <a:pt x="750" y="372"/>
                  </a:lnTo>
                  <a:lnTo>
                    <a:pt x="762" y="348"/>
                  </a:lnTo>
                  <a:lnTo>
                    <a:pt x="762" y="342"/>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50" name="Morocco" descr="© INSCALE GmbH, 05.05.2010&#10;http://www.presentationload.com/">
              <a:extLst>
                <a:ext uri="{FF2B5EF4-FFF2-40B4-BE49-F238E27FC236}">
                  <a16:creationId xmlns:a16="http://schemas.microsoft.com/office/drawing/2014/main" id="{BE8475A2-FE59-4897-8FFE-7B3C2B10A7ED}"/>
                </a:ext>
              </a:extLst>
            </p:cNvPr>
            <p:cNvSpPr>
              <a:spLocks/>
            </p:cNvSpPr>
            <p:nvPr/>
          </p:nvSpPr>
          <p:spPr bwMode="gray">
            <a:xfrm>
              <a:off x="5181430" y="2721721"/>
              <a:ext cx="379613" cy="295643"/>
            </a:xfrm>
            <a:custGeom>
              <a:avLst/>
              <a:gdLst>
                <a:gd name="T0" fmla="*/ 2147483647 w 846"/>
                <a:gd name="T1" fmla="*/ 2147483647 h 660"/>
                <a:gd name="T2" fmla="*/ 2147483647 w 846"/>
                <a:gd name="T3" fmla="*/ 2147483647 h 660"/>
                <a:gd name="T4" fmla="*/ 2147483647 w 846"/>
                <a:gd name="T5" fmla="*/ 2147483647 h 660"/>
                <a:gd name="T6" fmla="*/ 2147483647 w 846"/>
                <a:gd name="T7" fmla="*/ 2147483647 h 660"/>
                <a:gd name="T8" fmla="*/ 2147483647 w 846"/>
                <a:gd name="T9" fmla="*/ 2147483647 h 660"/>
                <a:gd name="T10" fmla="*/ 2147483647 w 846"/>
                <a:gd name="T11" fmla="*/ 2147483647 h 660"/>
                <a:gd name="T12" fmla="*/ 2147483647 w 846"/>
                <a:gd name="T13" fmla="*/ 2147483647 h 660"/>
                <a:gd name="T14" fmla="*/ 2147483647 w 846"/>
                <a:gd name="T15" fmla="*/ 2147483647 h 660"/>
                <a:gd name="T16" fmla="*/ 2147483647 w 846"/>
                <a:gd name="T17" fmla="*/ 2147483647 h 660"/>
                <a:gd name="T18" fmla="*/ 2147483647 w 846"/>
                <a:gd name="T19" fmla="*/ 0 h 660"/>
                <a:gd name="T20" fmla="*/ 2147483647 w 846"/>
                <a:gd name="T21" fmla="*/ 2147483647 h 660"/>
                <a:gd name="T22" fmla="*/ 2147483647 w 846"/>
                <a:gd name="T23" fmla="*/ 2147483647 h 660"/>
                <a:gd name="T24" fmla="*/ 2147483647 w 846"/>
                <a:gd name="T25" fmla="*/ 2147483647 h 660"/>
                <a:gd name="T26" fmla="*/ 2147483647 w 846"/>
                <a:gd name="T27" fmla="*/ 2147483647 h 660"/>
                <a:gd name="T28" fmla="*/ 2147483647 w 846"/>
                <a:gd name="T29" fmla="*/ 2147483647 h 660"/>
                <a:gd name="T30" fmla="*/ 2147483647 w 846"/>
                <a:gd name="T31" fmla="*/ 2147483647 h 660"/>
                <a:gd name="T32" fmla="*/ 2147483647 w 846"/>
                <a:gd name="T33" fmla="*/ 2147483647 h 660"/>
                <a:gd name="T34" fmla="*/ 2147483647 w 846"/>
                <a:gd name="T35" fmla="*/ 2147483647 h 660"/>
                <a:gd name="T36" fmla="*/ 2147483647 w 846"/>
                <a:gd name="T37" fmla="*/ 2147483647 h 660"/>
                <a:gd name="T38" fmla="*/ 2147483647 w 846"/>
                <a:gd name="T39" fmla="*/ 2147483647 h 660"/>
                <a:gd name="T40" fmla="*/ 2147483647 w 846"/>
                <a:gd name="T41" fmla="*/ 2147483647 h 660"/>
                <a:gd name="T42" fmla="*/ 2147483647 w 846"/>
                <a:gd name="T43" fmla="*/ 2147483647 h 660"/>
                <a:gd name="T44" fmla="*/ 2147483647 w 846"/>
                <a:gd name="T45" fmla="*/ 2147483647 h 660"/>
                <a:gd name="T46" fmla="*/ 2147483647 w 846"/>
                <a:gd name="T47" fmla="*/ 2147483647 h 660"/>
                <a:gd name="T48" fmla="*/ 2147483647 w 846"/>
                <a:gd name="T49" fmla="*/ 2147483647 h 660"/>
                <a:gd name="T50" fmla="*/ 2147483647 w 846"/>
                <a:gd name="T51" fmla="*/ 2147483647 h 660"/>
                <a:gd name="T52" fmla="*/ 2147483647 w 846"/>
                <a:gd name="T53" fmla="*/ 2147483647 h 660"/>
                <a:gd name="T54" fmla="*/ 2147483647 w 846"/>
                <a:gd name="T55" fmla="*/ 2147483647 h 660"/>
                <a:gd name="T56" fmla="*/ 2147483647 w 846"/>
                <a:gd name="T57" fmla="*/ 2147483647 h 660"/>
                <a:gd name="T58" fmla="*/ 2147483647 w 846"/>
                <a:gd name="T59" fmla="*/ 2147483647 h 660"/>
                <a:gd name="T60" fmla="*/ 2147483647 w 846"/>
                <a:gd name="T61" fmla="*/ 2147483647 h 660"/>
                <a:gd name="T62" fmla="*/ 2147483647 w 846"/>
                <a:gd name="T63" fmla="*/ 2147483647 h 660"/>
                <a:gd name="T64" fmla="*/ 2147483647 w 846"/>
                <a:gd name="T65" fmla="*/ 2147483647 h 660"/>
                <a:gd name="T66" fmla="*/ 2147483647 w 846"/>
                <a:gd name="T67" fmla="*/ 2147483647 h 660"/>
                <a:gd name="T68" fmla="*/ 2147483647 w 846"/>
                <a:gd name="T69" fmla="*/ 2147483647 h 660"/>
                <a:gd name="T70" fmla="*/ 2147483647 w 846"/>
                <a:gd name="T71" fmla="*/ 2147483647 h 660"/>
                <a:gd name="T72" fmla="*/ 2147483647 w 846"/>
                <a:gd name="T73" fmla="*/ 2147483647 h 660"/>
                <a:gd name="T74" fmla="*/ 2147483647 w 846"/>
                <a:gd name="T75" fmla="*/ 2147483647 h 660"/>
                <a:gd name="T76" fmla="*/ 2147483647 w 846"/>
                <a:gd name="T77" fmla="*/ 2147483647 h 660"/>
                <a:gd name="T78" fmla="*/ 2147483647 w 846"/>
                <a:gd name="T79" fmla="*/ 2147483647 h 660"/>
                <a:gd name="T80" fmla="*/ 2147483647 w 846"/>
                <a:gd name="T81" fmla="*/ 2147483647 h 660"/>
                <a:gd name="T82" fmla="*/ 2147483647 w 846"/>
                <a:gd name="T83" fmla="*/ 2147483647 h 660"/>
                <a:gd name="T84" fmla="*/ 2147483647 w 846"/>
                <a:gd name="T85" fmla="*/ 2147483647 h 660"/>
                <a:gd name="T86" fmla="*/ 2147483647 w 846"/>
                <a:gd name="T87" fmla="*/ 2147483647 h 660"/>
                <a:gd name="T88" fmla="*/ 2147483647 w 846"/>
                <a:gd name="T89" fmla="*/ 2147483647 h 66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846"/>
                <a:gd name="T136" fmla="*/ 0 h 660"/>
                <a:gd name="T137" fmla="*/ 846 w 846"/>
                <a:gd name="T138" fmla="*/ 660 h 660"/>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846" h="660">
                  <a:moveTo>
                    <a:pt x="822" y="246"/>
                  </a:moveTo>
                  <a:lnTo>
                    <a:pt x="822" y="216"/>
                  </a:lnTo>
                  <a:lnTo>
                    <a:pt x="804" y="216"/>
                  </a:lnTo>
                  <a:lnTo>
                    <a:pt x="816" y="186"/>
                  </a:lnTo>
                  <a:lnTo>
                    <a:pt x="804" y="168"/>
                  </a:lnTo>
                  <a:lnTo>
                    <a:pt x="810" y="102"/>
                  </a:lnTo>
                  <a:lnTo>
                    <a:pt x="798" y="102"/>
                  </a:lnTo>
                  <a:lnTo>
                    <a:pt x="798" y="90"/>
                  </a:lnTo>
                  <a:lnTo>
                    <a:pt x="804" y="84"/>
                  </a:lnTo>
                  <a:lnTo>
                    <a:pt x="792" y="78"/>
                  </a:lnTo>
                  <a:lnTo>
                    <a:pt x="786" y="66"/>
                  </a:lnTo>
                  <a:lnTo>
                    <a:pt x="780" y="60"/>
                  </a:lnTo>
                  <a:lnTo>
                    <a:pt x="744" y="42"/>
                  </a:lnTo>
                  <a:lnTo>
                    <a:pt x="720" y="42"/>
                  </a:lnTo>
                  <a:lnTo>
                    <a:pt x="708" y="48"/>
                  </a:lnTo>
                  <a:lnTo>
                    <a:pt x="702" y="54"/>
                  </a:lnTo>
                  <a:lnTo>
                    <a:pt x="696" y="54"/>
                  </a:lnTo>
                  <a:lnTo>
                    <a:pt x="690" y="48"/>
                  </a:lnTo>
                  <a:lnTo>
                    <a:pt x="678" y="48"/>
                  </a:lnTo>
                  <a:lnTo>
                    <a:pt x="666" y="42"/>
                  </a:lnTo>
                  <a:lnTo>
                    <a:pt x="654" y="42"/>
                  </a:lnTo>
                  <a:lnTo>
                    <a:pt x="642" y="48"/>
                  </a:lnTo>
                  <a:lnTo>
                    <a:pt x="636" y="54"/>
                  </a:lnTo>
                  <a:lnTo>
                    <a:pt x="624" y="54"/>
                  </a:lnTo>
                  <a:lnTo>
                    <a:pt x="588" y="36"/>
                  </a:lnTo>
                  <a:lnTo>
                    <a:pt x="570" y="18"/>
                  </a:lnTo>
                  <a:lnTo>
                    <a:pt x="564" y="6"/>
                  </a:lnTo>
                  <a:lnTo>
                    <a:pt x="558" y="6"/>
                  </a:lnTo>
                  <a:lnTo>
                    <a:pt x="552" y="0"/>
                  </a:lnTo>
                  <a:lnTo>
                    <a:pt x="528" y="0"/>
                  </a:lnTo>
                  <a:lnTo>
                    <a:pt x="528" y="6"/>
                  </a:lnTo>
                  <a:lnTo>
                    <a:pt x="522" y="12"/>
                  </a:lnTo>
                  <a:lnTo>
                    <a:pt x="522" y="30"/>
                  </a:lnTo>
                  <a:lnTo>
                    <a:pt x="516" y="48"/>
                  </a:lnTo>
                  <a:lnTo>
                    <a:pt x="498" y="84"/>
                  </a:lnTo>
                  <a:lnTo>
                    <a:pt x="492" y="102"/>
                  </a:lnTo>
                  <a:lnTo>
                    <a:pt x="468" y="138"/>
                  </a:lnTo>
                  <a:lnTo>
                    <a:pt x="462" y="150"/>
                  </a:lnTo>
                  <a:lnTo>
                    <a:pt x="450" y="162"/>
                  </a:lnTo>
                  <a:lnTo>
                    <a:pt x="438" y="168"/>
                  </a:lnTo>
                  <a:lnTo>
                    <a:pt x="420" y="168"/>
                  </a:lnTo>
                  <a:lnTo>
                    <a:pt x="408" y="174"/>
                  </a:lnTo>
                  <a:lnTo>
                    <a:pt x="402" y="174"/>
                  </a:lnTo>
                  <a:lnTo>
                    <a:pt x="396" y="180"/>
                  </a:lnTo>
                  <a:lnTo>
                    <a:pt x="384" y="186"/>
                  </a:lnTo>
                  <a:lnTo>
                    <a:pt x="378" y="198"/>
                  </a:lnTo>
                  <a:lnTo>
                    <a:pt x="360" y="192"/>
                  </a:lnTo>
                  <a:lnTo>
                    <a:pt x="330" y="204"/>
                  </a:lnTo>
                  <a:lnTo>
                    <a:pt x="330" y="210"/>
                  </a:lnTo>
                  <a:lnTo>
                    <a:pt x="324" y="216"/>
                  </a:lnTo>
                  <a:lnTo>
                    <a:pt x="324" y="228"/>
                  </a:lnTo>
                  <a:lnTo>
                    <a:pt x="318" y="240"/>
                  </a:lnTo>
                  <a:lnTo>
                    <a:pt x="312" y="240"/>
                  </a:lnTo>
                  <a:lnTo>
                    <a:pt x="288" y="264"/>
                  </a:lnTo>
                  <a:lnTo>
                    <a:pt x="288" y="288"/>
                  </a:lnTo>
                  <a:lnTo>
                    <a:pt x="276" y="312"/>
                  </a:lnTo>
                  <a:lnTo>
                    <a:pt x="264" y="324"/>
                  </a:lnTo>
                  <a:lnTo>
                    <a:pt x="258" y="336"/>
                  </a:lnTo>
                  <a:lnTo>
                    <a:pt x="246" y="354"/>
                  </a:lnTo>
                  <a:lnTo>
                    <a:pt x="246" y="402"/>
                  </a:lnTo>
                  <a:lnTo>
                    <a:pt x="240" y="408"/>
                  </a:lnTo>
                  <a:lnTo>
                    <a:pt x="234" y="408"/>
                  </a:lnTo>
                  <a:lnTo>
                    <a:pt x="234" y="414"/>
                  </a:lnTo>
                  <a:lnTo>
                    <a:pt x="240" y="420"/>
                  </a:lnTo>
                  <a:lnTo>
                    <a:pt x="252" y="420"/>
                  </a:lnTo>
                  <a:lnTo>
                    <a:pt x="252" y="474"/>
                  </a:lnTo>
                  <a:lnTo>
                    <a:pt x="240" y="474"/>
                  </a:lnTo>
                  <a:lnTo>
                    <a:pt x="228" y="480"/>
                  </a:lnTo>
                  <a:lnTo>
                    <a:pt x="192" y="540"/>
                  </a:lnTo>
                  <a:lnTo>
                    <a:pt x="180" y="552"/>
                  </a:lnTo>
                  <a:lnTo>
                    <a:pt x="168" y="552"/>
                  </a:lnTo>
                  <a:lnTo>
                    <a:pt x="162" y="558"/>
                  </a:lnTo>
                  <a:lnTo>
                    <a:pt x="150" y="564"/>
                  </a:lnTo>
                  <a:lnTo>
                    <a:pt x="144" y="576"/>
                  </a:lnTo>
                  <a:lnTo>
                    <a:pt x="132" y="588"/>
                  </a:lnTo>
                  <a:lnTo>
                    <a:pt x="126" y="600"/>
                  </a:lnTo>
                  <a:lnTo>
                    <a:pt x="120" y="606"/>
                  </a:lnTo>
                  <a:lnTo>
                    <a:pt x="84" y="624"/>
                  </a:lnTo>
                  <a:lnTo>
                    <a:pt x="66" y="624"/>
                  </a:lnTo>
                  <a:lnTo>
                    <a:pt x="54" y="630"/>
                  </a:lnTo>
                  <a:lnTo>
                    <a:pt x="48" y="630"/>
                  </a:lnTo>
                  <a:lnTo>
                    <a:pt x="42" y="636"/>
                  </a:lnTo>
                  <a:lnTo>
                    <a:pt x="12" y="636"/>
                  </a:lnTo>
                  <a:lnTo>
                    <a:pt x="6" y="642"/>
                  </a:lnTo>
                  <a:lnTo>
                    <a:pt x="6" y="654"/>
                  </a:lnTo>
                  <a:lnTo>
                    <a:pt x="0" y="660"/>
                  </a:lnTo>
                  <a:lnTo>
                    <a:pt x="312" y="660"/>
                  </a:lnTo>
                  <a:lnTo>
                    <a:pt x="312" y="600"/>
                  </a:lnTo>
                  <a:lnTo>
                    <a:pt x="318" y="570"/>
                  </a:lnTo>
                  <a:lnTo>
                    <a:pt x="330" y="564"/>
                  </a:lnTo>
                  <a:lnTo>
                    <a:pt x="336" y="558"/>
                  </a:lnTo>
                  <a:lnTo>
                    <a:pt x="348" y="552"/>
                  </a:lnTo>
                  <a:lnTo>
                    <a:pt x="378" y="522"/>
                  </a:lnTo>
                  <a:lnTo>
                    <a:pt x="378" y="516"/>
                  </a:lnTo>
                  <a:lnTo>
                    <a:pt x="396" y="516"/>
                  </a:lnTo>
                  <a:lnTo>
                    <a:pt x="426" y="498"/>
                  </a:lnTo>
                  <a:lnTo>
                    <a:pt x="438" y="504"/>
                  </a:lnTo>
                  <a:lnTo>
                    <a:pt x="444" y="510"/>
                  </a:lnTo>
                  <a:lnTo>
                    <a:pt x="456" y="510"/>
                  </a:lnTo>
                  <a:lnTo>
                    <a:pt x="462" y="498"/>
                  </a:lnTo>
                  <a:lnTo>
                    <a:pt x="462" y="492"/>
                  </a:lnTo>
                  <a:lnTo>
                    <a:pt x="486" y="486"/>
                  </a:lnTo>
                  <a:lnTo>
                    <a:pt x="492" y="474"/>
                  </a:lnTo>
                  <a:lnTo>
                    <a:pt x="504" y="474"/>
                  </a:lnTo>
                  <a:lnTo>
                    <a:pt x="516" y="480"/>
                  </a:lnTo>
                  <a:lnTo>
                    <a:pt x="540" y="480"/>
                  </a:lnTo>
                  <a:lnTo>
                    <a:pt x="552" y="468"/>
                  </a:lnTo>
                  <a:lnTo>
                    <a:pt x="564" y="444"/>
                  </a:lnTo>
                  <a:lnTo>
                    <a:pt x="570" y="438"/>
                  </a:lnTo>
                  <a:lnTo>
                    <a:pt x="576" y="426"/>
                  </a:lnTo>
                  <a:lnTo>
                    <a:pt x="618" y="426"/>
                  </a:lnTo>
                  <a:lnTo>
                    <a:pt x="624" y="420"/>
                  </a:lnTo>
                  <a:lnTo>
                    <a:pt x="636" y="414"/>
                  </a:lnTo>
                  <a:lnTo>
                    <a:pt x="648" y="402"/>
                  </a:lnTo>
                  <a:lnTo>
                    <a:pt x="648" y="396"/>
                  </a:lnTo>
                  <a:lnTo>
                    <a:pt x="672" y="384"/>
                  </a:lnTo>
                  <a:lnTo>
                    <a:pt x="660" y="366"/>
                  </a:lnTo>
                  <a:lnTo>
                    <a:pt x="654" y="354"/>
                  </a:lnTo>
                  <a:lnTo>
                    <a:pt x="648" y="348"/>
                  </a:lnTo>
                  <a:lnTo>
                    <a:pt x="648" y="336"/>
                  </a:lnTo>
                  <a:lnTo>
                    <a:pt x="654" y="330"/>
                  </a:lnTo>
                  <a:lnTo>
                    <a:pt x="678" y="330"/>
                  </a:lnTo>
                  <a:lnTo>
                    <a:pt x="690" y="324"/>
                  </a:lnTo>
                  <a:lnTo>
                    <a:pt x="714" y="324"/>
                  </a:lnTo>
                  <a:lnTo>
                    <a:pt x="714" y="312"/>
                  </a:lnTo>
                  <a:lnTo>
                    <a:pt x="720" y="306"/>
                  </a:lnTo>
                  <a:lnTo>
                    <a:pt x="720" y="300"/>
                  </a:lnTo>
                  <a:lnTo>
                    <a:pt x="732" y="300"/>
                  </a:lnTo>
                  <a:lnTo>
                    <a:pt x="738" y="306"/>
                  </a:lnTo>
                  <a:lnTo>
                    <a:pt x="744" y="300"/>
                  </a:lnTo>
                  <a:lnTo>
                    <a:pt x="744" y="294"/>
                  </a:lnTo>
                  <a:lnTo>
                    <a:pt x="762" y="294"/>
                  </a:lnTo>
                  <a:lnTo>
                    <a:pt x="774" y="300"/>
                  </a:lnTo>
                  <a:lnTo>
                    <a:pt x="828" y="294"/>
                  </a:lnTo>
                  <a:lnTo>
                    <a:pt x="828" y="282"/>
                  </a:lnTo>
                  <a:lnTo>
                    <a:pt x="846" y="264"/>
                  </a:lnTo>
                  <a:lnTo>
                    <a:pt x="822" y="246"/>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51" name="Montenegro" descr="© INSCALE GmbH, 05.05.2010&#10;http://www.presentationload.com/">
              <a:extLst>
                <a:ext uri="{FF2B5EF4-FFF2-40B4-BE49-F238E27FC236}">
                  <a16:creationId xmlns:a16="http://schemas.microsoft.com/office/drawing/2014/main" id="{9A4F0F0B-A290-425E-99DE-EA6154379B6D}"/>
                </a:ext>
              </a:extLst>
            </p:cNvPr>
            <p:cNvSpPr>
              <a:spLocks/>
            </p:cNvSpPr>
            <p:nvPr/>
          </p:nvSpPr>
          <p:spPr bwMode="gray">
            <a:xfrm>
              <a:off x="6138332" y="2443572"/>
              <a:ext cx="50732" cy="61229"/>
            </a:xfrm>
            <a:custGeom>
              <a:avLst/>
              <a:gdLst>
                <a:gd name="T0" fmla="*/ 2147483647 w 114"/>
                <a:gd name="T1" fmla="*/ 2147483647 h 138"/>
                <a:gd name="T2" fmla="*/ 2147483647 w 114"/>
                <a:gd name="T3" fmla="*/ 2147483647 h 138"/>
                <a:gd name="T4" fmla="*/ 2147483647 w 114"/>
                <a:gd name="T5" fmla="*/ 2147483647 h 138"/>
                <a:gd name="T6" fmla="*/ 2147483647 w 114"/>
                <a:gd name="T7" fmla="*/ 2147483647 h 138"/>
                <a:gd name="T8" fmla="*/ 2147483647 w 114"/>
                <a:gd name="T9" fmla="*/ 2147483647 h 138"/>
                <a:gd name="T10" fmla="*/ 2147483647 w 114"/>
                <a:gd name="T11" fmla="*/ 2147483647 h 138"/>
                <a:gd name="T12" fmla="*/ 2147483647 w 114"/>
                <a:gd name="T13" fmla="*/ 0 h 138"/>
                <a:gd name="T14" fmla="*/ 2147483647 w 114"/>
                <a:gd name="T15" fmla="*/ 0 h 138"/>
                <a:gd name="T16" fmla="*/ 2147483647 w 114"/>
                <a:gd name="T17" fmla="*/ 2147483647 h 138"/>
                <a:gd name="T18" fmla="*/ 2147483647 w 114"/>
                <a:gd name="T19" fmla="*/ 2147483647 h 138"/>
                <a:gd name="T20" fmla="*/ 2147483647 w 114"/>
                <a:gd name="T21" fmla="*/ 2147483647 h 138"/>
                <a:gd name="T22" fmla="*/ 2147483647 w 114"/>
                <a:gd name="T23" fmla="*/ 2147483647 h 138"/>
                <a:gd name="T24" fmla="*/ 2147483647 w 114"/>
                <a:gd name="T25" fmla="*/ 2147483647 h 138"/>
                <a:gd name="T26" fmla="*/ 2147483647 w 114"/>
                <a:gd name="T27" fmla="*/ 2147483647 h 138"/>
                <a:gd name="T28" fmla="*/ 0 w 114"/>
                <a:gd name="T29" fmla="*/ 2147483647 h 138"/>
                <a:gd name="T30" fmla="*/ 0 w 114"/>
                <a:gd name="T31" fmla="*/ 2147483647 h 138"/>
                <a:gd name="T32" fmla="*/ 2147483647 w 114"/>
                <a:gd name="T33" fmla="*/ 2147483647 h 138"/>
                <a:gd name="T34" fmla="*/ 2147483647 w 114"/>
                <a:gd name="T35" fmla="*/ 2147483647 h 138"/>
                <a:gd name="T36" fmla="*/ 2147483647 w 114"/>
                <a:gd name="T37" fmla="*/ 2147483647 h 138"/>
                <a:gd name="T38" fmla="*/ 2147483647 w 114"/>
                <a:gd name="T39" fmla="*/ 2147483647 h 138"/>
                <a:gd name="T40" fmla="*/ 2147483647 w 114"/>
                <a:gd name="T41" fmla="*/ 2147483647 h 138"/>
                <a:gd name="T42" fmla="*/ 2147483647 w 114"/>
                <a:gd name="T43" fmla="*/ 2147483647 h 138"/>
                <a:gd name="T44" fmla="*/ 2147483647 w 114"/>
                <a:gd name="T45" fmla="*/ 2147483647 h 138"/>
                <a:gd name="T46" fmla="*/ 2147483647 w 114"/>
                <a:gd name="T47" fmla="*/ 2147483647 h 138"/>
                <a:gd name="T48" fmla="*/ 2147483647 w 114"/>
                <a:gd name="T49" fmla="*/ 2147483647 h 138"/>
                <a:gd name="T50" fmla="*/ 2147483647 w 114"/>
                <a:gd name="T51" fmla="*/ 2147483647 h 138"/>
                <a:gd name="T52" fmla="*/ 2147483647 w 114"/>
                <a:gd name="T53" fmla="*/ 2147483647 h 138"/>
                <a:gd name="T54" fmla="*/ 2147483647 w 114"/>
                <a:gd name="T55" fmla="*/ 2147483647 h 138"/>
                <a:gd name="T56" fmla="*/ 2147483647 w 114"/>
                <a:gd name="T57" fmla="*/ 2147483647 h 138"/>
                <a:gd name="T58" fmla="*/ 2147483647 w 114"/>
                <a:gd name="T59" fmla="*/ 2147483647 h 138"/>
                <a:gd name="T60" fmla="*/ 2147483647 w 114"/>
                <a:gd name="T61" fmla="*/ 2147483647 h 138"/>
                <a:gd name="T62" fmla="*/ 2147483647 w 114"/>
                <a:gd name="T63" fmla="*/ 2147483647 h 138"/>
                <a:gd name="T64" fmla="*/ 2147483647 w 114"/>
                <a:gd name="T65" fmla="*/ 2147483647 h 138"/>
                <a:gd name="T66" fmla="*/ 2147483647 w 114"/>
                <a:gd name="T67" fmla="*/ 2147483647 h 138"/>
                <a:gd name="T68" fmla="*/ 2147483647 w 114"/>
                <a:gd name="T69" fmla="*/ 2147483647 h 138"/>
                <a:gd name="T70" fmla="*/ 2147483647 w 114"/>
                <a:gd name="T71" fmla="*/ 2147483647 h 13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14"/>
                <a:gd name="T109" fmla="*/ 0 h 138"/>
                <a:gd name="T110" fmla="*/ 114 w 114"/>
                <a:gd name="T111" fmla="*/ 138 h 138"/>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14" h="138">
                  <a:moveTo>
                    <a:pt x="114" y="42"/>
                  </a:moveTo>
                  <a:lnTo>
                    <a:pt x="108" y="48"/>
                  </a:lnTo>
                  <a:lnTo>
                    <a:pt x="96" y="30"/>
                  </a:lnTo>
                  <a:lnTo>
                    <a:pt x="84" y="18"/>
                  </a:lnTo>
                  <a:lnTo>
                    <a:pt x="66" y="6"/>
                  </a:lnTo>
                  <a:lnTo>
                    <a:pt x="60" y="6"/>
                  </a:lnTo>
                  <a:lnTo>
                    <a:pt x="48" y="0"/>
                  </a:lnTo>
                  <a:lnTo>
                    <a:pt x="42" y="0"/>
                  </a:lnTo>
                  <a:lnTo>
                    <a:pt x="42" y="24"/>
                  </a:lnTo>
                  <a:lnTo>
                    <a:pt x="24" y="24"/>
                  </a:lnTo>
                  <a:lnTo>
                    <a:pt x="18" y="30"/>
                  </a:lnTo>
                  <a:lnTo>
                    <a:pt x="18" y="36"/>
                  </a:lnTo>
                  <a:lnTo>
                    <a:pt x="12" y="48"/>
                  </a:lnTo>
                  <a:lnTo>
                    <a:pt x="6" y="48"/>
                  </a:lnTo>
                  <a:lnTo>
                    <a:pt x="0" y="54"/>
                  </a:lnTo>
                  <a:lnTo>
                    <a:pt x="0" y="60"/>
                  </a:lnTo>
                  <a:lnTo>
                    <a:pt x="6" y="66"/>
                  </a:lnTo>
                  <a:lnTo>
                    <a:pt x="12" y="66"/>
                  </a:lnTo>
                  <a:lnTo>
                    <a:pt x="24" y="72"/>
                  </a:lnTo>
                  <a:lnTo>
                    <a:pt x="6" y="102"/>
                  </a:lnTo>
                  <a:lnTo>
                    <a:pt x="18" y="102"/>
                  </a:lnTo>
                  <a:lnTo>
                    <a:pt x="24" y="96"/>
                  </a:lnTo>
                  <a:lnTo>
                    <a:pt x="36" y="96"/>
                  </a:lnTo>
                  <a:lnTo>
                    <a:pt x="36" y="114"/>
                  </a:lnTo>
                  <a:lnTo>
                    <a:pt x="60" y="138"/>
                  </a:lnTo>
                  <a:lnTo>
                    <a:pt x="72" y="126"/>
                  </a:lnTo>
                  <a:lnTo>
                    <a:pt x="66" y="108"/>
                  </a:lnTo>
                  <a:lnTo>
                    <a:pt x="60" y="114"/>
                  </a:lnTo>
                  <a:lnTo>
                    <a:pt x="42" y="102"/>
                  </a:lnTo>
                  <a:lnTo>
                    <a:pt x="66" y="102"/>
                  </a:lnTo>
                  <a:lnTo>
                    <a:pt x="78" y="96"/>
                  </a:lnTo>
                  <a:lnTo>
                    <a:pt x="78" y="78"/>
                  </a:lnTo>
                  <a:lnTo>
                    <a:pt x="108" y="90"/>
                  </a:lnTo>
                  <a:lnTo>
                    <a:pt x="114" y="84"/>
                  </a:lnTo>
                  <a:lnTo>
                    <a:pt x="114" y="90"/>
                  </a:lnTo>
                  <a:lnTo>
                    <a:pt x="114" y="42"/>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52" name="Mongolia" descr="© INSCALE GmbH, 05.05.2010&#10;http://www.presentationload.com/">
              <a:extLst>
                <a:ext uri="{FF2B5EF4-FFF2-40B4-BE49-F238E27FC236}">
                  <a16:creationId xmlns:a16="http://schemas.microsoft.com/office/drawing/2014/main" id="{2871F272-F662-4499-B9C4-64A659A72916}"/>
                </a:ext>
              </a:extLst>
            </p:cNvPr>
            <p:cNvSpPr>
              <a:spLocks/>
            </p:cNvSpPr>
            <p:nvPr/>
          </p:nvSpPr>
          <p:spPr bwMode="gray">
            <a:xfrm>
              <a:off x="8062631" y="2142682"/>
              <a:ext cx="939409" cy="372615"/>
            </a:xfrm>
            <a:custGeom>
              <a:avLst/>
              <a:gdLst>
                <a:gd name="T0" fmla="*/ 2147483647 w 2100"/>
                <a:gd name="T1" fmla="*/ 2147483647 h 834"/>
                <a:gd name="T2" fmla="*/ 2147483647 w 2100"/>
                <a:gd name="T3" fmla="*/ 2147483647 h 834"/>
                <a:gd name="T4" fmla="*/ 2147483647 w 2100"/>
                <a:gd name="T5" fmla="*/ 2147483647 h 834"/>
                <a:gd name="T6" fmla="*/ 2147483647 w 2100"/>
                <a:gd name="T7" fmla="*/ 2147483647 h 834"/>
                <a:gd name="T8" fmla="*/ 2147483647 w 2100"/>
                <a:gd name="T9" fmla="*/ 2147483647 h 834"/>
                <a:gd name="T10" fmla="*/ 2147483647 w 2100"/>
                <a:gd name="T11" fmla="*/ 2147483647 h 834"/>
                <a:gd name="T12" fmla="*/ 2147483647 w 2100"/>
                <a:gd name="T13" fmla="*/ 2147483647 h 834"/>
                <a:gd name="T14" fmla="*/ 2147483647 w 2100"/>
                <a:gd name="T15" fmla="*/ 2147483647 h 834"/>
                <a:gd name="T16" fmla="*/ 2147483647 w 2100"/>
                <a:gd name="T17" fmla="*/ 2147483647 h 834"/>
                <a:gd name="T18" fmla="*/ 2147483647 w 2100"/>
                <a:gd name="T19" fmla="*/ 2147483647 h 834"/>
                <a:gd name="T20" fmla="*/ 2147483647 w 2100"/>
                <a:gd name="T21" fmla="*/ 2147483647 h 834"/>
                <a:gd name="T22" fmla="*/ 2147483647 w 2100"/>
                <a:gd name="T23" fmla="*/ 2147483647 h 834"/>
                <a:gd name="T24" fmla="*/ 2147483647 w 2100"/>
                <a:gd name="T25" fmla="*/ 2147483647 h 834"/>
                <a:gd name="T26" fmla="*/ 2147483647 w 2100"/>
                <a:gd name="T27" fmla="*/ 2147483647 h 834"/>
                <a:gd name="T28" fmla="*/ 2147483647 w 2100"/>
                <a:gd name="T29" fmla="*/ 2147483647 h 834"/>
                <a:gd name="T30" fmla="*/ 2147483647 w 2100"/>
                <a:gd name="T31" fmla="*/ 2147483647 h 834"/>
                <a:gd name="T32" fmla="*/ 2147483647 w 2100"/>
                <a:gd name="T33" fmla="*/ 2147483647 h 834"/>
                <a:gd name="T34" fmla="*/ 2147483647 w 2100"/>
                <a:gd name="T35" fmla="*/ 2147483647 h 834"/>
                <a:gd name="T36" fmla="*/ 2147483647 w 2100"/>
                <a:gd name="T37" fmla="*/ 2147483647 h 834"/>
                <a:gd name="T38" fmla="*/ 2147483647 w 2100"/>
                <a:gd name="T39" fmla="*/ 2147483647 h 834"/>
                <a:gd name="T40" fmla="*/ 2147483647 w 2100"/>
                <a:gd name="T41" fmla="*/ 2147483647 h 834"/>
                <a:gd name="T42" fmla="*/ 2147483647 w 2100"/>
                <a:gd name="T43" fmla="*/ 2147483647 h 834"/>
                <a:gd name="T44" fmla="*/ 2147483647 w 2100"/>
                <a:gd name="T45" fmla="*/ 2147483647 h 834"/>
                <a:gd name="T46" fmla="*/ 2147483647 w 2100"/>
                <a:gd name="T47" fmla="*/ 2147483647 h 834"/>
                <a:gd name="T48" fmla="*/ 2147483647 w 2100"/>
                <a:gd name="T49" fmla="*/ 2147483647 h 834"/>
                <a:gd name="T50" fmla="*/ 2147483647 w 2100"/>
                <a:gd name="T51" fmla="*/ 2147483647 h 834"/>
                <a:gd name="T52" fmla="*/ 2147483647 w 2100"/>
                <a:gd name="T53" fmla="*/ 2147483647 h 834"/>
                <a:gd name="T54" fmla="*/ 2147483647 w 2100"/>
                <a:gd name="T55" fmla="*/ 2147483647 h 834"/>
                <a:gd name="T56" fmla="*/ 2147483647 w 2100"/>
                <a:gd name="T57" fmla="*/ 2147483647 h 834"/>
                <a:gd name="T58" fmla="*/ 2147483647 w 2100"/>
                <a:gd name="T59" fmla="*/ 2147483647 h 834"/>
                <a:gd name="T60" fmla="*/ 2147483647 w 2100"/>
                <a:gd name="T61" fmla="*/ 2147483647 h 834"/>
                <a:gd name="T62" fmla="*/ 0 w 2100"/>
                <a:gd name="T63" fmla="*/ 2147483647 h 834"/>
                <a:gd name="T64" fmla="*/ 2147483647 w 2100"/>
                <a:gd name="T65" fmla="*/ 2147483647 h 834"/>
                <a:gd name="T66" fmla="*/ 2147483647 w 2100"/>
                <a:gd name="T67" fmla="*/ 2147483647 h 834"/>
                <a:gd name="T68" fmla="*/ 2147483647 w 2100"/>
                <a:gd name="T69" fmla="*/ 2147483647 h 834"/>
                <a:gd name="T70" fmla="*/ 2147483647 w 2100"/>
                <a:gd name="T71" fmla="*/ 2147483647 h 834"/>
                <a:gd name="T72" fmla="*/ 2147483647 w 2100"/>
                <a:gd name="T73" fmla="*/ 2147483647 h 834"/>
                <a:gd name="T74" fmla="*/ 2147483647 w 2100"/>
                <a:gd name="T75" fmla="*/ 2147483647 h 834"/>
                <a:gd name="T76" fmla="*/ 2147483647 w 2100"/>
                <a:gd name="T77" fmla="*/ 2147483647 h 834"/>
                <a:gd name="T78" fmla="*/ 2147483647 w 2100"/>
                <a:gd name="T79" fmla="*/ 2147483647 h 834"/>
                <a:gd name="T80" fmla="*/ 2147483647 w 2100"/>
                <a:gd name="T81" fmla="*/ 2147483647 h 834"/>
                <a:gd name="T82" fmla="*/ 2147483647 w 2100"/>
                <a:gd name="T83" fmla="*/ 2147483647 h 834"/>
                <a:gd name="T84" fmla="*/ 2147483647 w 2100"/>
                <a:gd name="T85" fmla="*/ 2147483647 h 834"/>
                <a:gd name="T86" fmla="*/ 2147483647 w 2100"/>
                <a:gd name="T87" fmla="*/ 2147483647 h 834"/>
                <a:gd name="T88" fmla="*/ 2147483647 w 2100"/>
                <a:gd name="T89" fmla="*/ 2147483647 h 834"/>
                <a:gd name="T90" fmla="*/ 2147483647 w 2100"/>
                <a:gd name="T91" fmla="*/ 2147483647 h 834"/>
                <a:gd name="T92" fmla="*/ 2147483647 w 2100"/>
                <a:gd name="T93" fmla="*/ 2147483647 h 834"/>
                <a:gd name="T94" fmla="*/ 2147483647 w 2100"/>
                <a:gd name="T95" fmla="*/ 2147483647 h 834"/>
                <a:gd name="T96" fmla="*/ 2147483647 w 2100"/>
                <a:gd name="T97" fmla="*/ 2147483647 h 834"/>
                <a:gd name="T98" fmla="*/ 2147483647 w 2100"/>
                <a:gd name="T99" fmla="*/ 2147483647 h 834"/>
                <a:gd name="T100" fmla="*/ 2147483647 w 2100"/>
                <a:gd name="T101" fmla="*/ 2147483647 h 834"/>
                <a:gd name="T102" fmla="*/ 2147483647 w 2100"/>
                <a:gd name="T103" fmla="*/ 2147483647 h 834"/>
                <a:gd name="T104" fmla="*/ 2147483647 w 2100"/>
                <a:gd name="T105" fmla="*/ 2147483647 h 834"/>
                <a:gd name="T106" fmla="*/ 2147483647 w 2100"/>
                <a:gd name="T107" fmla="*/ 2147483647 h 834"/>
                <a:gd name="T108" fmla="*/ 2147483647 w 2100"/>
                <a:gd name="T109" fmla="*/ 2147483647 h 834"/>
                <a:gd name="T110" fmla="*/ 2147483647 w 2100"/>
                <a:gd name="T111" fmla="*/ 2147483647 h 834"/>
                <a:gd name="T112" fmla="*/ 2147483647 w 2100"/>
                <a:gd name="T113" fmla="*/ 2147483647 h 834"/>
                <a:gd name="T114" fmla="*/ 2147483647 w 2100"/>
                <a:gd name="T115" fmla="*/ 2147483647 h 834"/>
                <a:gd name="T116" fmla="*/ 2147483647 w 2100"/>
                <a:gd name="T117" fmla="*/ 2147483647 h 834"/>
                <a:gd name="T118" fmla="*/ 2147483647 w 2100"/>
                <a:gd name="T119" fmla="*/ 2147483647 h 834"/>
                <a:gd name="T120" fmla="*/ 2147483647 w 2100"/>
                <a:gd name="T121" fmla="*/ 2147483647 h 834"/>
                <a:gd name="T122" fmla="*/ 2147483647 w 2100"/>
                <a:gd name="T123" fmla="*/ 2147483647 h 83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100"/>
                <a:gd name="T187" fmla="*/ 0 h 834"/>
                <a:gd name="T188" fmla="*/ 2100 w 2100"/>
                <a:gd name="T189" fmla="*/ 834 h 83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100" h="834">
                  <a:moveTo>
                    <a:pt x="2088" y="408"/>
                  </a:moveTo>
                  <a:lnTo>
                    <a:pt x="2076" y="396"/>
                  </a:lnTo>
                  <a:lnTo>
                    <a:pt x="2070" y="384"/>
                  </a:lnTo>
                  <a:lnTo>
                    <a:pt x="2058" y="384"/>
                  </a:lnTo>
                  <a:lnTo>
                    <a:pt x="2034" y="372"/>
                  </a:lnTo>
                  <a:lnTo>
                    <a:pt x="2022" y="360"/>
                  </a:lnTo>
                  <a:lnTo>
                    <a:pt x="2010" y="354"/>
                  </a:lnTo>
                  <a:lnTo>
                    <a:pt x="2004" y="348"/>
                  </a:lnTo>
                  <a:lnTo>
                    <a:pt x="1986" y="348"/>
                  </a:lnTo>
                  <a:lnTo>
                    <a:pt x="1974" y="342"/>
                  </a:lnTo>
                  <a:lnTo>
                    <a:pt x="1968" y="336"/>
                  </a:lnTo>
                  <a:lnTo>
                    <a:pt x="1968" y="324"/>
                  </a:lnTo>
                  <a:lnTo>
                    <a:pt x="1902" y="324"/>
                  </a:lnTo>
                  <a:lnTo>
                    <a:pt x="1902" y="348"/>
                  </a:lnTo>
                  <a:lnTo>
                    <a:pt x="1896" y="354"/>
                  </a:lnTo>
                  <a:lnTo>
                    <a:pt x="1890" y="354"/>
                  </a:lnTo>
                  <a:lnTo>
                    <a:pt x="1878" y="348"/>
                  </a:lnTo>
                  <a:lnTo>
                    <a:pt x="1866" y="336"/>
                  </a:lnTo>
                  <a:lnTo>
                    <a:pt x="1812" y="336"/>
                  </a:lnTo>
                  <a:lnTo>
                    <a:pt x="1806" y="342"/>
                  </a:lnTo>
                  <a:lnTo>
                    <a:pt x="1812" y="342"/>
                  </a:lnTo>
                  <a:lnTo>
                    <a:pt x="1812" y="348"/>
                  </a:lnTo>
                  <a:lnTo>
                    <a:pt x="1794" y="348"/>
                  </a:lnTo>
                  <a:lnTo>
                    <a:pt x="1788" y="342"/>
                  </a:lnTo>
                  <a:lnTo>
                    <a:pt x="1776" y="336"/>
                  </a:lnTo>
                  <a:lnTo>
                    <a:pt x="1770" y="324"/>
                  </a:lnTo>
                  <a:lnTo>
                    <a:pt x="1770" y="306"/>
                  </a:lnTo>
                  <a:lnTo>
                    <a:pt x="1776" y="306"/>
                  </a:lnTo>
                  <a:lnTo>
                    <a:pt x="1770" y="294"/>
                  </a:lnTo>
                  <a:lnTo>
                    <a:pt x="1764" y="270"/>
                  </a:lnTo>
                  <a:lnTo>
                    <a:pt x="1758" y="258"/>
                  </a:lnTo>
                  <a:lnTo>
                    <a:pt x="1758" y="174"/>
                  </a:lnTo>
                  <a:lnTo>
                    <a:pt x="1740" y="174"/>
                  </a:lnTo>
                  <a:lnTo>
                    <a:pt x="1716" y="168"/>
                  </a:lnTo>
                  <a:lnTo>
                    <a:pt x="1710" y="174"/>
                  </a:lnTo>
                  <a:lnTo>
                    <a:pt x="1698" y="180"/>
                  </a:lnTo>
                  <a:lnTo>
                    <a:pt x="1674" y="180"/>
                  </a:lnTo>
                  <a:lnTo>
                    <a:pt x="1662" y="174"/>
                  </a:lnTo>
                  <a:lnTo>
                    <a:pt x="1644" y="156"/>
                  </a:lnTo>
                  <a:lnTo>
                    <a:pt x="1608" y="156"/>
                  </a:lnTo>
                  <a:lnTo>
                    <a:pt x="1596" y="150"/>
                  </a:lnTo>
                  <a:lnTo>
                    <a:pt x="1578" y="150"/>
                  </a:lnTo>
                  <a:lnTo>
                    <a:pt x="1548" y="180"/>
                  </a:lnTo>
                  <a:lnTo>
                    <a:pt x="1548" y="192"/>
                  </a:lnTo>
                  <a:lnTo>
                    <a:pt x="1536" y="204"/>
                  </a:lnTo>
                  <a:lnTo>
                    <a:pt x="1500" y="204"/>
                  </a:lnTo>
                  <a:lnTo>
                    <a:pt x="1488" y="216"/>
                  </a:lnTo>
                  <a:lnTo>
                    <a:pt x="1440" y="216"/>
                  </a:lnTo>
                  <a:lnTo>
                    <a:pt x="1440" y="222"/>
                  </a:lnTo>
                  <a:lnTo>
                    <a:pt x="1422" y="240"/>
                  </a:lnTo>
                  <a:lnTo>
                    <a:pt x="1416" y="240"/>
                  </a:lnTo>
                  <a:lnTo>
                    <a:pt x="1416" y="234"/>
                  </a:lnTo>
                  <a:lnTo>
                    <a:pt x="1410" y="228"/>
                  </a:lnTo>
                  <a:lnTo>
                    <a:pt x="1392" y="228"/>
                  </a:lnTo>
                  <a:lnTo>
                    <a:pt x="1380" y="234"/>
                  </a:lnTo>
                  <a:lnTo>
                    <a:pt x="1356" y="234"/>
                  </a:lnTo>
                  <a:lnTo>
                    <a:pt x="1344" y="228"/>
                  </a:lnTo>
                  <a:lnTo>
                    <a:pt x="1338" y="228"/>
                  </a:lnTo>
                  <a:lnTo>
                    <a:pt x="1332" y="222"/>
                  </a:lnTo>
                  <a:lnTo>
                    <a:pt x="1266" y="222"/>
                  </a:lnTo>
                  <a:lnTo>
                    <a:pt x="1260" y="216"/>
                  </a:lnTo>
                  <a:lnTo>
                    <a:pt x="1260" y="204"/>
                  </a:lnTo>
                  <a:lnTo>
                    <a:pt x="1248" y="198"/>
                  </a:lnTo>
                  <a:lnTo>
                    <a:pt x="1230" y="198"/>
                  </a:lnTo>
                  <a:lnTo>
                    <a:pt x="1230" y="192"/>
                  </a:lnTo>
                  <a:lnTo>
                    <a:pt x="1218" y="180"/>
                  </a:lnTo>
                  <a:lnTo>
                    <a:pt x="1218" y="174"/>
                  </a:lnTo>
                  <a:lnTo>
                    <a:pt x="1212" y="168"/>
                  </a:lnTo>
                  <a:lnTo>
                    <a:pt x="1152" y="168"/>
                  </a:lnTo>
                  <a:lnTo>
                    <a:pt x="1128" y="144"/>
                  </a:lnTo>
                  <a:lnTo>
                    <a:pt x="1092" y="144"/>
                  </a:lnTo>
                  <a:lnTo>
                    <a:pt x="1086" y="138"/>
                  </a:lnTo>
                  <a:lnTo>
                    <a:pt x="1080" y="138"/>
                  </a:lnTo>
                  <a:lnTo>
                    <a:pt x="1068" y="132"/>
                  </a:lnTo>
                  <a:lnTo>
                    <a:pt x="1020" y="132"/>
                  </a:lnTo>
                  <a:lnTo>
                    <a:pt x="966" y="150"/>
                  </a:lnTo>
                  <a:lnTo>
                    <a:pt x="954" y="156"/>
                  </a:lnTo>
                  <a:lnTo>
                    <a:pt x="942" y="156"/>
                  </a:lnTo>
                  <a:lnTo>
                    <a:pt x="930" y="150"/>
                  </a:lnTo>
                  <a:lnTo>
                    <a:pt x="918" y="150"/>
                  </a:lnTo>
                  <a:lnTo>
                    <a:pt x="912" y="144"/>
                  </a:lnTo>
                  <a:lnTo>
                    <a:pt x="882" y="144"/>
                  </a:lnTo>
                  <a:lnTo>
                    <a:pt x="864" y="126"/>
                  </a:lnTo>
                  <a:lnTo>
                    <a:pt x="864" y="120"/>
                  </a:lnTo>
                  <a:lnTo>
                    <a:pt x="840" y="126"/>
                  </a:lnTo>
                  <a:lnTo>
                    <a:pt x="840" y="120"/>
                  </a:lnTo>
                  <a:lnTo>
                    <a:pt x="834" y="114"/>
                  </a:lnTo>
                  <a:lnTo>
                    <a:pt x="822" y="90"/>
                  </a:lnTo>
                  <a:lnTo>
                    <a:pt x="810" y="78"/>
                  </a:lnTo>
                  <a:lnTo>
                    <a:pt x="804" y="66"/>
                  </a:lnTo>
                  <a:lnTo>
                    <a:pt x="798" y="60"/>
                  </a:lnTo>
                  <a:lnTo>
                    <a:pt x="786" y="54"/>
                  </a:lnTo>
                  <a:lnTo>
                    <a:pt x="768" y="54"/>
                  </a:lnTo>
                  <a:lnTo>
                    <a:pt x="756" y="60"/>
                  </a:lnTo>
                  <a:lnTo>
                    <a:pt x="750" y="60"/>
                  </a:lnTo>
                  <a:lnTo>
                    <a:pt x="726" y="48"/>
                  </a:lnTo>
                  <a:lnTo>
                    <a:pt x="720" y="42"/>
                  </a:lnTo>
                  <a:lnTo>
                    <a:pt x="708" y="36"/>
                  </a:lnTo>
                  <a:lnTo>
                    <a:pt x="672" y="36"/>
                  </a:lnTo>
                  <a:lnTo>
                    <a:pt x="648" y="30"/>
                  </a:lnTo>
                  <a:lnTo>
                    <a:pt x="636" y="30"/>
                  </a:lnTo>
                  <a:lnTo>
                    <a:pt x="576" y="0"/>
                  </a:lnTo>
                  <a:lnTo>
                    <a:pt x="576" y="18"/>
                  </a:lnTo>
                  <a:lnTo>
                    <a:pt x="570" y="30"/>
                  </a:lnTo>
                  <a:lnTo>
                    <a:pt x="558" y="36"/>
                  </a:lnTo>
                  <a:lnTo>
                    <a:pt x="552" y="36"/>
                  </a:lnTo>
                  <a:lnTo>
                    <a:pt x="558" y="48"/>
                  </a:lnTo>
                  <a:lnTo>
                    <a:pt x="540" y="48"/>
                  </a:lnTo>
                  <a:lnTo>
                    <a:pt x="540" y="60"/>
                  </a:lnTo>
                  <a:lnTo>
                    <a:pt x="552" y="72"/>
                  </a:lnTo>
                  <a:lnTo>
                    <a:pt x="558" y="90"/>
                  </a:lnTo>
                  <a:lnTo>
                    <a:pt x="582" y="126"/>
                  </a:lnTo>
                  <a:lnTo>
                    <a:pt x="588" y="126"/>
                  </a:lnTo>
                  <a:lnTo>
                    <a:pt x="594" y="132"/>
                  </a:lnTo>
                  <a:lnTo>
                    <a:pt x="600" y="144"/>
                  </a:lnTo>
                  <a:lnTo>
                    <a:pt x="600" y="168"/>
                  </a:lnTo>
                  <a:lnTo>
                    <a:pt x="582" y="168"/>
                  </a:lnTo>
                  <a:lnTo>
                    <a:pt x="582" y="174"/>
                  </a:lnTo>
                  <a:lnTo>
                    <a:pt x="576" y="180"/>
                  </a:lnTo>
                  <a:lnTo>
                    <a:pt x="552" y="192"/>
                  </a:lnTo>
                  <a:lnTo>
                    <a:pt x="546" y="186"/>
                  </a:lnTo>
                  <a:lnTo>
                    <a:pt x="546" y="174"/>
                  </a:lnTo>
                  <a:lnTo>
                    <a:pt x="498" y="180"/>
                  </a:lnTo>
                  <a:lnTo>
                    <a:pt x="498" y="168"/>
                  </a:lnTo>
                  <a:lnTo>
                    <a:pt x="456" y="168"/>
                  </a:lnTo>
                  <a:lnTo>
                    <a:pt x="450" y="174"/>
                  </a:lnTo>
                  <a:lnTo>
                    <a:pt x="450" y="180"/>
                  </a:lnTo>
                  <a:lnTo>
                    <a:pt x="444" y="168"/>
                  </a:lnTo>
                  <a:lnTo>
                    <a:pt x="420" y="174"/>
                  </a:lnTo>
                  <a:lnTo>
                    <a:pt x="414" y="162"/>
                  </a:lnTo>
                  <a:lnTo>
                    <a:pt x="384" y="162"/>
                  </a:lnTo>
                  <a:lnTo>
                    <a:pt x="366" y="156"/>
                  </a:lnTo>
                  <a:lnTo>
                    <a:pt x="360" y="150"/>
                  </a:lnTo>
                  <a:lnTo>
                    <a:pt x="360" y="138"/>
                  </a:lnTo>
                  <a:lnTo>
                    <a:pt x="354" y="132"/>
                  </a:lnTo>
                  <a:lnTo>
                    <a:pt x="354" y="126"/>
                  </a:lnTo>
                  <a:lnTo>
                    <a:pt x="312" y="126"/>
                  </a:lnTo>
                  <a:lnTo>
                    <a:pt x="294" y="132"/>
                  </a:lnTo>
                  <a:lnTo>
                    <a:pt x="270" y="132"/>
                  </a:lnTo>
                  <a:lnTo>
                    <a:pt x="264" y="114"/>
                  </a:lnTo>
                  <a:lnTo>
                    <a:pt x="228" y="114"/>
                  </a:lnTo>
                  <a:lnTo>
                    <a:pt x="228" y="108"/>
                  </a:lnTo>
                  <a:lnTo>
                    <a:pt x="210" y="114"/>
                  </a:lnTo>
                  <a:lnTo>
                    <a:pt x="204" y="108"/>
                  </a:lnTo>
                  <a:lnTo>
                    <a:pt x="186" y="108"/>
                  </a:lnTo>
                  <a:lnTo>
                    <a:pt x="180" y="114"/>
                  </a:lnTo>
                  <a:lnTo>
                    <a:pt x="180" y="120"/>
                  </a:lnTo>
                  <a:lnTo>
                    <a:pt x="174" y="126"/>
                  </a:lnTo>
                  <a:lnTo>
                    <a:pt x="174" y="132"/>
                  </a:lnTo>
                  <a:lnTo>
                    <a:pt x="150" y="132"/>
                  </a:lnTo>
                  <a:lnTo>
                    <a:pt x="138" y="150"/>
                  </a:lnTo>
                  <a:lnTo>
                    <a:pt x="120" y="150"/>
                  </a:lnTo>
                  <a:lnTo>
                    <a:pt x="84" y="186"/>
                  </a:lnTo>
                  <a:lnTo>
                    <a:pt x="84" y="192"/>
                  </a:lnTo>
                  <a:lnTo>
                    <a:pt x="90" y="198"/>
                  </a:lnTo>
                  <a:lnTo>
                    <a:pt x="66" y="198"/>
                  </a:lnTo>
                  <a:lnTo>
                    <a:pt x="72" y="210"/>
                  </a:lnTo>
                  <a:lnTo>
                    <a:pt x="12" y="210"/>
                  </a:lnTo>
                  <a:lnTo>
                    <a:pt x="12" y="228"/>
                  </a:lnTo>
                  <a:lnTo>
                    <a:pt x="0" y="240"/>
                  </a:lnTo>
                  <a:lnTo>
                    <a:pt x="6" y="246"/>
                  </a:lnTo>
                  <a:lnTo>
                    <a:pt x="6" y="258"/>
                  </a:lnTo>
                  <a:lnTo>
                    <a:pt x="0" y="264"/>
                  </a:lnTo>
                  <a:lnTo>
                    <a:pt x="24" y="264"/>
                  </a:lnTo>
                  <a:lnTo>
                    <a:pt x="24" y="282"/>
                  </a:lnTo>
                  <a:lnTo>
                    <a:pt x="36" y="288"/>
                  </a:lnTo>
                  <a:lnTo>
                    <a:pt x="48" y="288"/>
                  </a:lnTo>
                  <a:lnTo>
                    <a:pt x="60" y="294"/>
                  </a:lnTo>
                  <a:lnTo>
                    <a:pt x="72" y="294"/>
                  </a:lnTo>
                  <a:lnTo>
                    <a:pt x="78" y="306"/>
                  </a:lnTo>
                  <a:lnTo>
                    <a:pt x="102" y="330"/>
                  </a:lnTo>
                  <a:lnTo>
                    <a:pt x="138" y="318"/>
                  </a:lnTo>
                  <a:lnTo>
                    <a:pt x="156" y="330"/>
                  </a:lnTo>
                  <a:lnTo>
                    <a:pt x="162" y="336"/>
                  </a:lnTo>
                  <a:lnTo>
                    <a:pt x="174" y="336"/>
                  </a:lnTo>
                  <a:lnTo>
                    <a:pt x="186" y="342"/>
                  </a:lnTo>
                  <a:lnTo>
                    <a:pt x="204" y="348"/>
                  </a:lnTo>
                  <a:lnTo>
                    <a:pt x="222" y="366"/>
                  </a:lnTo>
                  <a:lnTo>
                    <a:pt x="228" y="378"/>
                  </a:lnTo>
                  <a:lnTo>
                    <a:pt x="240" y="396"/>
                  </a:lnTo>
                  <a:lnTo>
                    <a:pt x="264" y="414"/>
                  </a:lnTo>
                  <a:lnTo>
                    <a:pt x="276" y="426"/>
                  </a:lnTo>
                  <a:lnTo>
                    <a:pt x="282" y="438"/>
                  </a:lnTo>
                  <a:lnTo>
                    <a:pt x="282" y="450"/>
                  </a:lnTo>
                  <a:lnTo>
                    <a:pt x="288" y="456"/>
                  </a:lnTo>
                  <a:lnTo>
                    <a:pt x="294" y="468"/>
                  </a:lnTo>
                  <a:lnTo>
                    <a:pt x="300" y="474"/>
                  </a:lnTo>
                  <a:lnTo>
                    <a:pt x="300" y="480"/>
                  </a:lnTo>
                  <a:lnTo>
                    <a:pt x="288" y="492"/>
                  </a:lnTo>
                  <a:lnTo>
                    <a:pt x="288" y="504"/>
                  </a:lnTo>
                  <a:lnTo>
                    <a:pt x="294" y="522"/>
                  </a:lnTo>
                  <a:lnTo>
                    <a:pt x="300" y="534"/>
                  </a:lnTo>
                  <a:lnTo>
                    <a:pt x="306" y="540"/>
                  </a:lnTo>
                  <a:lnTo>
                    <a:pt x="318" y="546"/>
                  </a:lnTo>
                  <a:lnTo>
                    <a:pt x="330" y="546"/>
                  </a:lnTo>
                  <a:lnTo>
                    <a:pt x="342" y="552"/>
                  </a:lnTo>
                  <a:lnTo>
                    <a:pt x="348" y="552"/>
                  </a:lnTo>
                  <a:lnTo>
                    <a:pt x="366" y="558"/>
                  </a:lnTo>
                  <a:lnTo>
                    <a:pt x="390" y="564"/>
                  </a:lnTo>
                  <a:lnTo>
                    <a:pt x="486" y="564"/>
                  </a:lnTo>
                  <a:lnTo>
                    <a:pt x="492" y="570"/>
                  </a:lnTo>
                  <a:lnTo>
                    <a:pt x="498" y="570"/>
                  </a:lnTo>
                  <a:lnTo>
                    <a:pt x="510" y="576"/>
                  </a:lnTo>
                  <a:lnTo>
                    <a:pt x="516" y="576"/>
                  </a:lnTo>
                  <a:lnTo>
                    <a:pt x="528" y="582"/>
                  </a:lnTo>
                  <a:lnTo>
                    <a:pt x="534" y="594"/>
                  </a:lnTo>
                  <a:lnTo>
                    <a:pt x="540" y="594"/>
                  </a:lnTo>
                  <a:lnTo>
                    <a:pt x="546" y="600"/>
                  </a:lnTo>
                  <a:lnTo>
                    <a:pt x="552" y="600"/>
                  </a:lnTo>
                  <a:lnTo>
                    <a:pt x="576" y="612"/>
                  </a:lnTo>
                  <a:lnTo>
                    <a:pt x="588" y="612"/>
                  </a:lnTo>
                  <a:lnTo>
                    <a:pt x="594" y="618"/>
                  </a:lnTo>
                  <a:lnTo>
                    <a:pt x="630" y="618"/>
                  </a:lnTo>
                  <a:lnTo>
                    <a:pt x="642" y="642"/>
                  </a:lnTo>
                  <a:lnTo>
                    <a:pt x="684" y="684"/>
                  </a:lnTo>
                  <a:lnTo>
                    <a:pt x="690" y="696"/>
                  </a:lnTo>
                  <a:lnTo>
                    <a:pt x="720" y="726"/>
                  </a:lnTo>
                  <a:lnTo>
                    <a:pt x="732" y="732"/>
                  </a:lnTo>
                  <a:lnTo>
                    <a:pt x="738" y="744"/>
                  </a:lnTo>
                  <a:lnTo>
                    <a:pt x="750" y="750"/>
                  </a:lnTo>
                  <a:lnTo>
                    <a:pt x="810" y="744"/>
                  </a:lnTo>
                  <a:lnTo>
                    <a:pt x="864" y="750"/>
                  </a:lnTo>
                  <a:lnTo>
                    <a:pt x="912" y="750"/>
                  </a:lnTo>
                  <a:lnTo>
                    <a:pt x="948" y="756"/>
                  </a:lnTo>
                  <a:lnTo>
                    <a:pt x="954" y="750"/>
                  </a:lnTo>
                  <a:lnTo>
                    <a:pt x="966" y="744"/>
                  </a:lnTo>
                  <a:lnTo>
                    <a:pt x="972" y="738"/>
                  </a:lnTo>
                  <a:lnTo>
                    <a:pt x="984" y="738"/>
                  </a:lnTo>
                  <a:lnTo>
                    <a:pt x="996" y="744"/>
                  </a:lnTo>
                  <a:lnTo>
                    <a:pt x="1002" y="744"/>
                  </a:lnTo>
                  <a:lnTo>
                    <a:pt x="1008" y="750"/>
                  </a:lnTo>
                  <a:lnTo>
                    <a:pt x="1062" y="750"/>
                  </a:lnTo>
                  <a:lnTo>
                    <a:pt x="1080" y="756"/>
                  </a:lnTo>
                  <a:lnTo>
                    <a:pt x="1092" y="756"/>
                  </a:lnTo>
                  <a:lnTo>
                    <a:pt x="1110" y="774"/>
                  </a:lnTo>
                  <a:lnTo>
                    <a:pt x="1116" y="786"/>
                  </a:lnTo>
                  <a:lnTo>
                    <a:pt x="1128" y="792"/>
                  </a:lnTo>
                  <a:lnTo>
                    <a:pt x="1152" y="798"/>
                  </a:lnTo>
                  <a:lnTo>
                    <a:pt x="1200" y="798"/>
                  </a:lnTo>
                  <a:lnTo>
                    <a:pt x="1218" y="804"/>
                  </a:lnTo>
                  <a:lnTo>
                    <a:pt x="1242" y="816"/>
                  </a:lnTo>
                  <a:lnTo>
                    <a:pt x="1248" y="822"/>
                  </a:lnTo>
                  <a:lnTo>
                    <a:pt x="1260" y="822"/>
                  </a:lnTo>
                  <a:lnTo>
                    <a:pt x="1266" y="816"/>
                  </a:lnTo>
                  <a:lnTo>
                    <a:pt x="1278" y="816"/>
                  </a:lnTo>
                  <a:lnTo>
                    <a:pt x="1290" y="810"/>
                  </a:lnTo>
                  <a:lnTo>
                    <a:pt x="1302" y="810"/>
                  </a:lnTo>
                  <a:lnTo>
                    <a:pt x="1302" y="816"/>
                  </a:lnTo>
                  <a:lnTo>
                    <a:pt x="1308" y="828"/>
                  </a:lnTo>
                  <a:lnTo>
                    <a:pt x="1314" y="828"/>
                  </a:lnTo>
                  <a:lnTo>
                    <a:pt x="1320" y="834"/>
                  </a:lnTo>
                  <a:lnTo>
                    <a:pt x="1338" y="834"/>
                  </a:lnTo>
                  <a:lnTo>
                    <a:pt x="1344" y="828"/>
                  </a:lnTo>
                  <a:lnTo>
                    <a:pt x="1362" y="816"/>
                  </a:lnTo>
                  <a:lnTo>
                    <a:pt x="1422" y="780"/>
                  </a:lnTo>
                  <a:lnTo>
                    <a:pt x="1440" y="768"/>
                  </a:lnTo>
                  <a:lnTo>
                    <a:pt x="1596" y="768"/>
                  </a:lnTo>
                  <a:lnTo>
                    <a:pt x="1614" y="744"/>
                  </a:lnTo>
                  <a:lnTo>
                    <a:pt x="1638" y="744"/>
                  </a:lnTo>
                  <a:lnTo>
                    <a:pt x="1650" y="738"/>
                  </a:lnTo>
                  <a:lnTo>
                    <a:pt x="1662" y="714"/>
                  </a:lnTo>
                  <a:lnTo>
                    <a:pt x="1662" y="708"/>
                  </a:lnTo>
                  <a:lnTo>
                    <a:pt x="1668" y="696"/>
                  </a:lnTo>
                  <a:lnTo>
                    <a:pt x="1668" y="690"/>
                  </a:lnTo>
                  <a:lnTo>
                    <a:pt x="1692" y="690"/>
                  </a:lnTo>
                  <a:lnTo>
                    <a:pt x="1704" y="678"/>
                  </a:lnTo>
                  <a:lnTo>
                    <a:pt x="1710" y="666"/>
                  </a:lnTo>
                  <a:lnTo>
                    <a:pt x="1716" y="660"/>
                  </a:lnTo>
                  <a:lnTo>
                    <a:pt x="1716" y="654"/>
                  </a:lnTo>
                  <a:lnTo>
                    <a:pt x="1704" y="648"/>
                  </a:lnTo>
                  <a:lnTo>
                    <a:pt x="1686" y="630"/>
                  </a:lnTo>
                  <a:lnTo>
                    <a:pt x="1674" y="624"/>
                  </a:lnTo>
                  <a:lnTo>
                    <a:pt x="1656" y="606"/>
                  </a:lnTo>
                  <a:lnTo>
                    <a:pt x="1650" y="594"/>
                  </a:lnTo>
                  <a:lnTo>
                    <a:pt x="1650" y="582"/>
                  </a:lnTo>
                  <a:lnTo>
                    <a:pt x="1656" y="570"/>
                  </a:lnTo>
                  <a:lnTo>
                    <a:pt x="1656" y="558"/>
                  </a:lnTo>
                  <a:lnTo>
                    <a:pt x="1668" y="552"/>
                  </a:lnTo>
                  <a:lnTo>
                    <a:pt x="1692" y="552"/>
                  </a:lnTo>
                  <a:lnTo>
                    <a:pt x="1698" y="558"/>
                  </a:lnTo>
                  <a:lnTo>
                    <a:pt x="1704" y="558"/>
                  </a:lnTo>
                  <a:lnTo>
                    <a:pt x="1710" y="564"/>
                  </a:lnTo>
                  <a:lnTo>
                    <a:pt x="1722" y="570"/>
                  </a:lnTo>
                  <a:lnTo>
                    <a:pt x="1728" y="576"/>
                  </a:lnTo>
                  <a:lnTo>
                    <a:pt x="1740" y="582"/>
                  </a:lnTo>
                  <a:lnTo>
                    <a:pt x="1764" y="582"/>
                  </a:lnTo>
                  <a:lnTo>
                    <a:pt x="1776" y="576"/>
                  </a:lnTo>
                  <a:lnTo>
                    <a:pt x="1794" y="576"/>
                  </a:lnTo>
                  <a:lnTo>
                    <a:pt x="1806" y="570"/>
                  </a:lnTo>
                  <a:lnTo>
                    <a:pt x="1812" y="558"/>
                  </a:lnTo>
                  <a:lnTo>
                    <a:pt x="1818" y="552"/>
                  </a:lnTo>
                  <a:lnTo>
                    <a:pt x="1818" y="528"/>
                  </a:lnTo>
                  <a:lnTo>
                    <a:pt x="1890" y="528"/>
                  </a:lnTo>
                  <a:lnTo>
                    <a:pt x="1914" y="504"/>
                  </a:lnTo>
                  <a:lnTo>
                    <a:pt x="1902" y="492"/>
                  </a:lnTo>
                  <a:lnTo>
                    <a:pt x="1896" y="480"/>
                  </a:lnTo>
                  <a:lnTo>
                    <a:pt x="1902" y="474"/>
                  </a:lnTo>
                  <a:lnTo>
                    <a:pt x="1938" y="456"/>
                  </a:lnTo>
                  <a:lnTo>
                    <a:pt x="1950" y="456"/>
                  </a:lnTo>
                  <a:lnTo>
                    <a:pt x="1950" y="438"/>
                  </a:lnTo>
                  <a:lnTo>
                    <a:pt x="1980" y="444"/>
                  </a:lnTo>
                  <a:lnTo>
                    <a:pt x="1998" y="426"/>
                  </a:lnTo>
                  <a:lnTo>
                    <a:pt x="2004" y="426"/>
                  </a:lnTo>
                  <a:lnTo>
                    <a:pt x="2010" y="420"/>
                  </a:lnTo>
                  <a:lnTo>
                    <a:pt x="2040" y="420"/>
                  </a:lnTo>
                  <a:lnTo>
                    <a:pt x="2052" y="426"/>
                  </a:lnTo>
                  <a:lnTo>
                    <a:pt x="2058" y="432"/>
                  </a:lnTo>
                  <a:lnTo>
                    <a:pt x="2094" y="432"/>
                  </a:lnTo>
                  <a:lnTo>
                    <a:pt x="2100" y="426"/>
                  </a:lnTo>
                  <a:lnTo>
                    <a:pt x="2100" y="420"/>
                  </a:lnTo>
                  <a:lnTo>
                    <a:pt x="2088" y="408"/>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53" name="Moldova" descr="© INSCALE GmbH, 05.05.2010&#10;http://www.presentationload.com/">
              <a:extLst>
                <a:ext uri="{FF2B5EF4-FFF2-40B4-BE49-F238E27FC236}">
                  <a16:creationId xmlns:a16="http://schemas.microsoft.com/office/drawing/2014/main" id="{A24B0B07-6DF0-432B-9A26-DD55DEEFE8F9}"/>
                </a:ext>
              </a:extLst>
            </p:cNvPr>
            <p:cNvSpPr>
              <a:spLocks/>
            </p:cNvSpPr>
            <p:nvPr/>
          </p:nvSpPr>
          <p:spPr bwMode="gray">
            <a:xfrm>
              <a:off x="6363999" y="2272134"/>
              <a:ext cx="96215" cy="106711"/>
            </a:xfrm>
            <a:custGeom>
              <a:avLst/>
              <a:gdLst>
                <a:gd name="T0" fmla="*/ 2147483647 w 216"/>
                <a:gd name="T1" fmla="*/ 2147483647 h 240"/>
                <a:gd name="T2" fmla="*/ 2147483647 w 216"/>
                <a:gd name="T3" fmla="*/ 2147483647 h 240"/>
                <a:gd name="T4" fmla="*/ 2147483647 w 216"/>
                <a:gd name="T5" fmla="*/ 2147483647 h 240"/>
                <a:gd name="T6" fmla="*/ 2147483647 w 216"/>
                <a:gd name="T7" fmla="*/ 2147483647 h 240"/>
                <a:gd name="T8" fmla="*/ 2147483647 w 216"/>
                <a:gd name="T9" fmla="*/ 2147483647 h 240"/>
                <a:gd name="T10" fmla="*/ 2147483647 w 216"/>
                <a:gd name="T11" fmla="*/ 2147483647 h 240"/>
                <a:gd name="T12" fmla="*/ 2147483647 w 216"/>
                <a:gd name="T13" fmla="*/ 2147483647 h 240"/>
                <a:gd name="T14" fmla="*/ 2147483647 w 216"/>
                <a:gd name="T15" fmla="*/ 2147483647 h 240"/>
                <a:gd name="T16" fmla="*/ 2147483647 w 216"/>
                <a:gd name="T17" fmla="*/ 2147483647 h 240"/>
                <a:gd name="T18" fmla="*/ 2147483647 w 216"/>
                <a:gd name="T19" fmla="*/ 2147483647 h 240"/>
                <a:gd name="T20" fmla="*/ 2147483647 w 216"/>
                <a:gd name="T21" fmla="*/ 2147483647 h 240"/>
                <a:gd name="T22" fmla="*/ 2147483647 w 216"/>
                <a:gd name="T23" fmla="*/ 2147483647 h 240"/>
                <a:gd name="T24" fmla="*/ 2147483647 w 216"/>
                <a:gd name="T25" fmla="*/ 2147483647 h 240"/>
                <a:gd name="T26" fmla="*/ 2147483647 w 216"/>
                <a:gd name="T27" fmla="*/ 2147483647 h 240"/>
                <a:gd name="T28" fmla="*/ 2147483647 w 216"/>
                <a:gd name="T29" fmla="*/ 2147483647 h 240"/>
                <a:gd name="T30" fmla="*/ 2147483647 w 216"/>
                <a:gd name="T31" fmla="*/ 2147483647 h 240"/>
                <a:gd name="T32" fmla="*/ 2147483647 w 216"/>
                <a:gd name="T33" fmla="*/ 2147483647 h 240"/>
                <a:gd name="T34" fmla="*/ 2147483647 w 216"/>
                <a:gd name="T35" fmla="*/ 2147483647 h 240"/>
                <a:gd name="T36" fmla="*/ 2147483647 w 216"/>
                <a:gd name="T37" fmla="*/ 2147483647 h 240"/>
                <a:gd name="T38" fmla="*/ 2147483647 w 216"/>
                <a:gd name="T39" fmla="*/ 2147483647 h 240"/>
                <a:gd name="T40" fmla="*/ 2147483647 w 216"/>
                <a:gd name="T41" fmla="*/ 2147483647 h 240"/>
                <a:gd name="T42" fmla="*/ 2147483647 w 216"/>
                <a:gd name="T43" fmla="*/ 2147483647 h 240"/>
                <a:gd name="T44" fmla="*/ 2147483647 w 216"/>
                <a:gd name="T45" fmla="*/ 2147483647 h 240"/>
                <a:gd name="T46" fmla="*/ 2147483647 w 216"/>
                <a:gd name="T47" fmla="*/ 2147483647 h 240"/>
                <a:gd name="T48" fmla="*/ 2147483647 w 216"/>
                <a:gd name="T49" fmla="*/ 2147483647 h 240"/>
                <a:gd name="T50" fmla="*/ 2147483647 w 216"/>
                <a:gd name="T51" fmla="*/ 2147483647 h 240"/>
                <a:gd name="T52" fmla="*/ 2147483647 w 216"/>
                <a:gd name="T53" fmla="*/ 2147483647 h 240"/>
                <a:gd name="T54" fmla="*/ 2147483647 w 216"/>
                <a:gd name="T55" fmla="*/ 2147483647 h 240"/>
                <a:gd name="T56" fmla="*/ 2147483647 w 216"/>
                <a:gd name="T57" fmla="*/ 2147483647 h 240"/>
                <a:gd name="T58" fmla="*/ 2147483647 w 216"/>
                <a:gd name="T59" fmla="*/ 2147483647 h 240"/>
                <a:gd name="T60" fmla="*/ 2147483647 w 216"/>
                <a:gd name="T61" fmla="*/ 0 h 240"/>
                <a:gd name="T62" fmla="*/ 2147483647 w 216"/>
                <a:gd name="T63" fmla="*/ 2147483647 h 240"/>
                <a:gd name="T64" fmla="*/ 2147483647 w 216"/>
                <a:gd name="T65" fmla="*/ 2147483647 h 240"/>
                <a:gd name="T66" fmla="*/ 2147483647 w 216"/>
                <a:gd name="T67" fmla="*/ 2147483647 h 24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16"/>
                <a:gd name="T103" fmla="*/ 0 h 240"/>
                <a:gd name="T104" fmla="*/ 216 w 216"/>
                <a:gd name="T105" fmla="*/ 240 h 24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16" h="240">
                  <a:moveTo>
                    <a:pt x="0" y="18"/>
                  </a:moveTo>
                  <a:lnTo>
                    <a:pt x="18" y="24"/>
                  </a:lnTo>
                  <a:lnTo>
                    <a:pt x="24" y="30"/>
                  </a:lnTo>
                  <a:lnTo>
                    <a:pt x="30" y="42"/>
                  </a:lnTo>
                  <a:lnTo>
                    <a:pt x="36" y="48"/>
                  </a:lnTo>
                  <a:lnTo>
                    <a:pt x="36" y="60"/>
                  </a:lnTo>
                  <a:lnTo>
                    <a:pt x="60" y="72"/>
                  </a:lnTo>
                  <a:lnTo>
                    <a:pt x="66" y="96"/>
                  </a:lnTo>
                  <a:lnTo>
                    <a:pt x="78" y="96"/>
                  </a:lnTo>
                  <a:lnTo>
                    <a:pt x="84" y="114"/>
                  </a:lnTo>
                  <a:lnTo>
                    <a:pt x="102" y="114"/>
                  </a:lnTo>
                  <a:lnTo>
                    <a:pt x="108" y="120"/>
                  </a:lnTo>
                  <a:lnTo>
                    <a:pt x="108" y="162"/>
                  </a:lnTo>
                  <a:lnTo>
                    <a:pt x="114" y="162"/>
                  </a:lnTo>
                  <a:lnTo>
                    <a:pt x="108" y="168"/>
                  </a:lnTo>
                  <a:lnTo>
                    <a:pt x="108" y="180"/>
                  </a:lnTo>
                  <a:lnTo>
                    <a:pt x="102" y="186"/>
                  </a:lnTo>
                  <a:lnTo>
                    <a:pt x="102" y="198"/>
                  </a:lnTo>
                  <a:lnTo>
                    <a:pt x="108" y="210"/>
                  </a:lnTo>
                  <a:lnTo>
                    <a:pt x="114" y="216"/>
                  </a:lnTo>
                  <a:lnTo>
                    <a:pt x="114" y="240"/>
                  </a:lnTo>
                  <a:lnTo>
                    <a:pt x="138" y="234"/>
                  </a:lnTo>
                  <a:lnTo>
                    <a:pt x="138" y="222"/>
                  </a:lnTo>
                  <a:lnTo>
                    <a:pt x="132" y="216"/>
                  </a:lnTo>
                  <a:lnTo>
                    <a:pt x="132" y="204"/>
                  </a:lnTo>
                  <a:lnTo>
                    <a:pt x="138" y="204"/>
                  </a:lnTo>
                  <a:lnTo>
                    <a:pt x="150" y="198"/>
                  </a:lnTo>
                  <a:lnTo>
                    <a:pt x="156" y="192"/>
                  </a:lnTo>
                  <a:lnTo>
                    <a:pt x="174" y="180"/>
                  </a:lnTo>
                  <a:lnTo>
                    <a:pt x="168" y="174"/>
                  </a:lnTo>
                  <a:lnTo>
                    <a:pt x="156" y="168"/>
                  </a:lnTo>
                  <a:lnTo>
                    <a:pt x="150" y="168"/>
                  </a:lnTo>
                  <a:lnTo>
                    <a:pt x="150" y="162"/>
                  </a:lnTo>
                  <a:lnTo>
                    <a:pt x="156" y="156"/>
                  </a:lnTo>
                  <a:lnTo>
                    <a:pt x="174" y="156"/>
                  </a:lnTo>
                  <a:lnTo>
                    <a:pt x="180" y="162"/>
                  </a:lnTo>
                  <a:lnTo>
                    <a:pt x="198" y="162"/>
                  </a:lnTo>
                  <a:lnTo>
                    <a:pt x="210" y="156"/>
                  </a:lnTo>
                  <a:lnTo>
                    <a:pt x="216" y="156"/>
                  </a:lnTo>
                  <a:lnTo>
                    <a:pt x="216" y="126"/>
                  </a:lnTo>
                  <a:lnTo>
                    <a:pt x="210" y="120"/>
                  </a:lnTo>
                  <a:lnTo>
                    <a:pt x="198" y="120"/>
                  </a:lnTo>
                  <a:lnTo>
                    <a:pt x="192" y="114"/>
                  </a:lnTo>
                  <a:lnTo>
                    <a:pt x="180" y="114"/>
                  </a:lnTo>
                  <a:lnTo>
                    <a:pt x="180" y="96"/>
                  </a:lnTo>
                  <a:lnTo>
                    <a:pt x="186" y="90"/>
                  </a:lnTo>
                  <a:lnTo>
                    <a:pt x="180" y="84"/>
                  </a:lnTo>
                  <a:lnTo>
                    <a:pt x="174" y="84"/>
                  </a:lnTo>
                  <a:lnTo>
                    <a:pt x="162" y="90"/>
                  </a:lnTo>
                  <a:lnTo>
                    <a:pt x="162" y="66"/>
                  </a:lnTo>
                  <a:lnTo>
                    <a:pt x="168" y="60"/>
                  </a:lnTo>
                  <a:lnTo>
                    <a:pt x="162" y="48"/>
                  </a:lnTo>
                  <a:lnTo>
                    <a:pt x="156" y="42"/>
                  </a:lnTo>
                  <a:lnTo>
                    <a:pt x="144" y="36"/>
                  </a:lnTo>
                  <a:lnTo>
                    <a:pt x="126" y="36"/>
                  </a:lnTo>
                  <a:lnTo>
                    <a:pt x="126" y="24"/>
                  </a:lnTo>
                  <a:lnTo>
                    <a:pt x="120" y="18"/>
                  </a:lnTo>
                  <a:lnTo>
                    <a:pt x="78" y="18"/>
                  </a:lnTo>
                  <a:lnTo>
                    <a:pt x="78" y="12"/>
                  </a:lnTo>
                  <a:lnTo>
                    <a:pt x="72" y="12"/>
                  </a:lnTo>
                  <a:lnTo>
                    <a:pt x="60" y="0"/>
                  </a:lnTo>
                  <a:lnTo>
                    <a:pt x="54" y="0"/>
                  </a:lnTo>
                  <a:lnTo>
                    <a:pt x="42" y="6"/>
                  </a:lnTo>
                  <a:lnTo>
                    <a:pt x="36" y="6"/>
                  </a:lnTo>
                  <a:lnTo>
                    <a:pt x="36" y="12"/>
                  </a:lnTo>
                  <a:lnTo>
                    <a:pt x="24" y="12"/>
                  </a:lnTo>
                  <a:lnTo>
                    <a:pt x="12" y="6"/>
                  </a:lnTo>
                  <a:lnTo>
                    <a:pt x="6" y="6"/>
                  </a:lnTo>
                  <a:lnTo>
                    <a:pt x="0" y="18"/>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54" name="Mexico" descr="© INSCALE GmbH, 05.05.2010&#10;http://www.presentationload.com/">
              <a:extLst>
                <a:ext uri="{FF2B5EF4-FFF2-40B4-BE49-F238E27FC236}">
                  <a16:creationId xmlns:a16="http://schemas.microsoft.com/office/drawing/2014/main" id="{25B89D71-89E3-4CCD-B6B8-8B590FEBC5D7}"/>
                </a:ext>
              </a:extLst>
            </p:cNvPr>
            <p:cNvSpPr>
              <a:spLocks/>
            </p:cNvSpPr>
            <p:nvPr/>
          </p:nvSpPr>
          <p:spPr bwMode="gray">
            <a:xfrm>
              <a:off x="2041324" y="2837179"/>
              <a:ext cx="832697" cy="652513"/>
            </a:xfrm>
            <a:custGeom>
              <a:avLst/>
              <a:gdLst>
                <a:gd name="T0" fmla="*/ 2147483647 w 1860"/>
                <a:gd name="T1" fmla="*/ 2147483647 h 1458"/>
                <a:gd name="T2" fmla="*/ 2147483647 w 1860"/>
                <a:gd name="T3" fmla="*/ 2147483647 h 1458"/>
                <a:gd name="T4" fmla="*/ 2147483647 w 1860"/>
                <a:gd name="T5" fmla="*/ 2147483647 h 1458"/>
                <a:gd name="T6" fmla="*/ 2147483647 w 1860"/>
                <a:gd name="T7" fmla="*/ 2147483647 h 1458"/>
                <a:gd name="T8" fmla="*/ 2147483647 w 1860"/>
                <a:gd name="T9" fmla="*/ 2147483647 h 1458"/>
                <a:gd name="T10" fmla="*/ 2147483647 w 1860"/>
                <a:gd name="T11" fmla="*/ 2147483647 h 1458"/>
                <a:gd name="T12" fmla="*/ 2147483647 w 1860"/>
                <a:gd name="T13" fmla="*/ 2147483647 h 1458"/>
                <a:gd name="T14" fmla="*/ 2147483647 w 1860"/>
                <a:gd name="T15" fmla="*/ 2147483647 h 1458"/>
                <a:gd name="T16" fmla="*/ 2147483647 w 1860"/>
                <a:gd name="T17" fmla="*/ 2147483647 h 1458"/>
                <a:gd name="T18" fmla="*/ 2147483647 w 1860"/>
                <a:gd name="T19" fmla="*/ 2147483647 h 1458"/>
                <a:gd name="T20" fmla="*/ 2147483647 w 1860"/>
                <a:gd name="T21" fmla="*/ 2147483647 h 1458"/>
                <a:gd name="T22" fmla="*/ 2147483647 w 1860"/>
                <a:gd name="T23" fmla="*/ 2147483647 h 1458"/>
                <a:gd name="T24" fmla="*/ 2147483647 w 1860"/>
                <a:gd name="T25" fmla="*/ 2147483647 h 1458"/>
                <a:gd name="T26" fmla="*/ 2147483647 w 1860"/>
                <a:gd name="T27" fmla="*/ 2147483647 h 1458"/>
                <a:gd name="T28" fmla="*/ 2147483647 w 1860"/>
                <a:gd name="T29" fmla="*/ 2147483647 h 1458"/>
                <a:gd name="T30" fmla="*/ 2147483647 w 1860"/>
                <a:gd name="T31" fmla="*/ 2147483647 h 1458"/>
                <a:gd name="T32" fmla="*/ 2147483647 w 1860"/>
                <a:gd name="T33" fmla="*/ 2147483647 h 1458"/>
                <a:gd name="T34" fmla="*/ 2147483647 w 1860"/>
                <a:gd name="T35" fmla="*/ 2147483647 h 1458"/>
                <a:gd name="T36" fmla="*/ 2147483647 w 1860"/>
                <a:gd name="T37" fmla="*/ 2147483647 h 1458"/>
                <a:gd name="T38" fmla="*/ 2147483647 w 1860"/>
                <a:gd name="T39" fmla="*/ 2147483647 h 1458"/>
                <a:gd name="T40" fmla="*/ 2147483647 w 1860"/>
                <a:gd name="T41" fmla="*/ 2147483647 h 1458"/>
                <a:gd name="T42" fmla="*/ 2147483647 w 1860"/>
                <a:gd name="T43" fmla="*/ 2147483647 h 1458"/>
                <a:gd name="T44" fmla="*/ 2147483647 w 1860"/>
                <a:gd name="T45" fmla="*/ 2147483647 h 1458"/>
                <a:gd name="T46" fmla="*/ 2147483647 w 1860"/>
                <a:gd name="T47" fmla="*/ 2147483647 h 1458"/>
                <a:gd name="T48" fmla="*/ 2147483647 w 1860"/>
                <a:gd name="T49" fmla="*/ 2147483647 h 1458"/>
                <a:gd name="T50" fmla="*/ 2147483647 w 1860"/>
                <a:gd name="T51" fmla="*/ 2147483647 h 1458"/>
                <a:gd name="T52" fmla="*/ 2147483647 w 1860"/>
                <a:gd name="T53" fmla="*/ 2147483647 h 1458"/>
                <a:gd name="T54" fmla="*/ 2147483647 w 1860"/>
                <a:gd name="T55" fmla="*/ 2147483647 h 1458"/>
                <a:gd name="T56" fmla="*/ 0 w 1860"/>
                <a:gd name="T57" fmla="*/ 2147483647 h 1458"/>
                <a:gd name="T58" fmla="*/ 2147483647 w 1860"/>
                <a:gd name="T59" fmla="*/ 2147483647 h 1458"/>
                <a:gd name="T60" fmla="*/ 2147483647 w 1860"/>
                <a:gd name="T61" fmla="*/ 2147483647 h 1458"/>
                <a:gd name="T62" fmla="*/ 2147483647 w 1860"/>
                <a:gd name="T63" fmla="*/ 2147483647 h 1458"/>
                <a:gd name="T64" fmla="*/ 2147483647 w 1860"/>
                <a:gd name="T65" fmla="*/ 2147483647 h 1458"/>
                <a:gd name="T66" fmla="*/ 2147483647 w 1860"/>
                <a:gd name="T67" fmla="*/ 2147483647 h 1458"/>
                <a:gd name="T68" fmla="*/ 2147483647 w 1860"/>
                <a:gd name="T69" fmla="*/ 2147483647 h 1458"/>
                <a:gd name="T70" fmla="*/ 2147483647 w 1860"/>
                <a:gd name="T71" fmla="*/ 2147483647 h 1458"/>
                <a:gd name="T72" fmla="*/ 2147483647 w 1860"/>
                <a:gd name="T73" fmla="*/ 2147483647 h 1458"/>
                <a:gd name="T74" fmla="*/ 2147483647 w 1860"/>
                <a:gd name="T75" fmla="*/ 2147483647 h 1458"/>
                <a:gd name="T76" fmla="*/ 2147483647 w 1860"/>
                <a:gd name="T77" fmla="*/ 2147483647 h 1458"/>
                <a:gd name="T78" fmla="*/ 2147483647 w 1860"/>
                <a:gd name="T79" fmla="*/ 2147483647 h 1458"/>
                <a:gd name="T80" fmla="*/ 2147483647 w 1860"/>
                <a:gd name="T81" fmla="*/ 2147483647 h 1458"/>
                <a:gd name="T82" fmla="*/ 2147483647 w 1860"/>
                <a:gd name="T83" fmla="*/ 2147483647 h 1458"/>
                <a:gd name="T84" fmla="*/ 2147483647 w 1860"/>
                <a:gd name="T85" fmla="*/ 2147483647 h 1458"/>
                <a:gd name="T86" fmla="*/ 2147483647 w 1860"/>
                <a:gd name="T87" fmla="*/ 2147483647 h 1458"/>
                <a:gd name="T88" fmla="*/ 2147483647 w 1860"/>
                <a:gd name="T89" fmla="*/ 2147483647 h 1458"/>
                <a:gd name="T90" fmla="*/ 2147483647 w 1860"/>
                <a:gd name="T91" fmla="*/ 2147483647 h 1458"/>
                <a:gd name="T92" fmla="*/ 2147483647 w 1860"/>
                <a:gd name="T93" fmla="*/ 2147483647 h 1458"/>
                <a:gd name="T94" fmla="*/ 2147483647 w 1860"/>
                <a:gd name="T95" fmla="*/ 2147483647 h 1458"/>
                <a:gd name="T96" fmla="*/ 2147483647 w 1860"/>
                <a:gd name="T97" fmla="*/ 2147483647 h 1458"/>
                <a:gd name="T98" fmla="*/ 2147483647 w 1860"/>
                <a:gd name="T99" fmla="*/ 2147483647 h 1458"/>
                <a:gd name="T100" fmla="*/ 2147483647 w 1860"/>
                <a:gd name="T101" fmla="*/ 2147483647 h 1458"/>
                <a:gd name="T102" fmla="*/ 2147483647 w 1860"/>
                <a:gd name="T103" fmla="*/ 2147483647 h 1458"/>
                <a:gd name="T104" fmla="*/ 2147483647 w 1860"/>
                <a:gd name="T105" fmla="*/ 2147483647 h 1458"/>
                <a:gd name="T106" fmla="*/ 2147483647 w 1860"/>
                <a:gd name="T107" fmla="*/ 2147483647 h 1458"/>
                <a:gd name="T108" fmla="*/ 2147483647 w 1860"/>
                <a:gd name="T109" fmla="*/ 2147483647 h 1458"/>
                <a:gd name="T110" fmla="*/ 2147483647 w 1860"/>
                <a:gd name="T111" fmla="*/ 2147483647 h 1458"/>
                <a:gd name="T112" fmla="*/ 2147483647 w 1860"/>
                <a:gd name="T113" fmla="*/ 2147483647 h 1458"/>
                <a:gd name="T114" fmla="*/ 2147483647 w 1860"/>
                <a:gd name="T115" fmla="*/ 2147483647 h 1458"/>
                <a:gd name="T116" fmla="*/ 2147483647 w 1860"/>
                <a:gd name="T117" fmla="*/ 2147483647 h 1458"/>
                <a:gd name="T118" fmla="*/ 2147483647 w 1860"/>
                <a:gd name="T119" fmla="*/ 2147483647 h 1458"/>
                <a:gd name="T120" fmla="*/ 2147483647 w 1860"/>
                <a:gd name="T121" fmla="*/ 2147483647 h 145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860"/>
                <a:gd name="T184" fmla="*/ 0 h 1458"/>
                <a:gd name="T185" fmla="*/ 1860 w 1860"/>
                <a:gd name="T186" fmla="*/ 1458 h 1458"/>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860" h="1458">
                  <a:moveTo>
                    <a:pt x="1422" y="1440"/>
                  </a:moveTo>
                  <a:lnTo>
                    <a:pt x="1422" y="1380"/>
                  </a:lnTo>
                  <a:lnTo>
                    <a:pt x="1452" y="1332"/>
                  </a:lnTo>
                  <a:lnTo>
                    <a:pt x="1542" y="1338"/>
                  </a:lnTo>
                  <a:lnTo>
                    <a:pt x="1542" y="1320"/>
                  </a:lnTo>
                  <a:lnTo>
                    <a:pt x="1548" y="1320"/>
                  </a:lnTo>
                  <a:lnTo>
                    <a:pt x="1554" y="1314"/>
                  </a:lnTo>
                  <a:lnTo>
                    <a:pt x="1554" y="1302"/>
                  </a:lnTo>
                  <a:lnTo>
                    <a:pt x="1536" y="1302"/>
                  </a:lnTo>
                  <a:lnTo>
                    <a:pt x="1530" y="1278"/>
                  </a:lnTo>
                  <a:lnTo>
                    <a:pt x="1524" y="1278"/>
                  </a:lnTo>
                  <a:lnTo>
                    <a:pt x="1512" y="1272"/>
                  </a:lnTo>
                  <a:lnTo>
                    <a:pt x="1506" y="1272"/>
                  </a:lnTo>
                  <a:lnTo>
                    <a:pt x="1500" y="1266"/>
                  </a:lnTo>
                  <a:lnTo>
                    <a:pt x="1494" y="1254"/>
                  </a:lnTo>
                  <a:lnTo>
                    <a:pt x="1494" y="1248"/>
                  </a:lnTo>
                  <a:lnTo>
                    <a:pt x="1482" y="1242"/>
                  </a:lnTo>
                  <a:lnTo>
                    <a:pt x="1506" y="1242"/>
                  </a:lnTo>
                  <a:lnTo>
                    <a:pt x="1518" y="1236"/>
                  </a:lnTo>
                  <a:lnTo>
                    <a:pt x="1524" y="1236"/>
                  </a:lnTo>
                  <a:lnTo>
                    <a:pt x="1524" y="1212"/>
                  </a:lnTo>
                  <a:lnTo>
                    <a:pt x="1518" y="1200"/>
                  </a:lnTo>
                  <a:lnTo>
                    <a:pt x="1518" y="1188"/>
                  </a:lnTo>
                  <a:lnTo>
                    <a:pt x="1650" y="1194"/>
                  </a:lnTo>
                  <a:lnTo>
                    <a:pt x="1656" y="1182"/>
                  </a:lnTo>
                  <a:lnTo>
                    <a:pt x="1656" y="1176"/>
                  </a:lnTo>
                  <a:lnTo>
                    <a:pt x="1662" y="1176"/>
                  </a:lnTo>
                  <a:lnTo>
                    <a:pt x="1668" y="1182"/>
                  </a:lnTo>
                  <a:lnTo>
                    <a:pt x="1668" y="1188"/>
                  </a:lnTo>
                  <a:lnTo>
                    <a:pt x="1674" y="1188"/>
                  </a:lnTo>
                  <a:lnTo>
                    <a:pt x="1680" y="1182"/>
                  </a:lnTo>
                  <a:lnTo>
                    <a:pt x="1692" y="1176"/>
                  </a:lnTo>
                  <a:lnTo>
                    <a:pt x="1698" y="1164"/>
                  </a:lnTo>
                  <a:lnTo>
                    <a:pt x="1698" y="1152"/>
                  </a:lnTo>
                  <a:lnTo>
                    <a:pt x="1704" y="1146"/>
                  </a:lnTo>
                  <a:lnTo>
                    <a:pt x="1704" y="1140"/>
                  </a:lnTo>
                  <a:lnTo>
                    <a:pt x="1710" y="1152"/>
                  </a:lnTo>
                  <a:lnTo>
                    <a:pt x="1746" y="1116"/>
                  </a:lnTo>
                  <a:lnTo>
                    <a:pt x="1746" y="1122"/>
                  </a:lnTo>
                  <a:lnTo>
                    <a:pt x="1740" y="1128"/>
                  </a:lnTo>
                  <a:lnTo>
                    <a:pt x="1740" y="1146"/>
                  </a:lnTo>
                  <a:lnTo>
                    <a:pt x="1746" y="1152"/>
                  </a:lnTo>
                  <a:lnTo>
                    <a:pt x="1758" y="1152"/>
                  </a:lnTo>
                  <a:lnTo>
                    <a:pt x="1782" y="1086"/>
                  </a:lnTo>
                  <a:lnTo>
                    <a:pt x="1770" y="1074"/>
                  </a:lnTo>
                  <a:lnTo>
                    <a:pt x="1794" y="1068"/>
                  </a:lnTo>
                  <a:lnTo>
                    <a:pt x="1794" y="1056"/>
                  </a:lnTo>
                  <a:lnTo>
                    <a:pt x="1776" y="1050"/>
                  </a:lnTo>
                  <a:lnTo>
                    <a:pt x="1794" y="1032"/>
                  </a:lnTo>
                  <a:lnTo>
                    <a:pt x="1800" y="1008"/>
                  </a:lnTo>
                  <a:lnTo>
                    <a:pt x="1806" y="996"/>
                  </a:lnTo>
                  <a:lnTo>
                    <a:pt x="1818" y="990"/>
                  </a:lnTo>
                  <a:lnTo>
                    <a:pt x="1824" y="978"/>
                  </a:lnTo>
                  <a:lnTo>
                    <a:pt x="1836" y="966"/>
                  </a:lnTo>
                  <a:lnTo>
                    <a:pt x="1842" y="954"/>
                  </a:lnTo>
                  <a:lnTo>
                    <a:pt x="1848" y="948"/>
                  </a:lnTo>
                  <a:lnTo>
                    <a:pt x="1854" y="936"/>
                  </a:lnTo>
                  <a:lnTo>
                    <a:pt x="1854" y="930"/>
                  </a:lnTo>
                  <a:lnTo>
                    <a:pt x="1860" y="918"/>
                  </a:lnTo>
                  <a:lnTo>
                    <a:pt x="1860" y="900"/>
                  </a:lnTo>
                  <a:lnTo>
                    <a:pt x="1854" y="894"/>
                  </a:lnTo>
                  <a:lnTo>
                    <a:pt x="1818" y="894"/>
                  </a:lnTo>
                  <a:lnTo>
                    <a:pt x="1812" y="900"/>
                  </a:lnTo>
                  <a:lnTo>
                    <a:pt x="1800" y="900"/>
                  </a:lnTo>
                  <a:lnTo>
                    <a:pt x="1794" y="894"/>
                  </a:lnTo>
                  <a:lnTo>
                    <a:pt x="1782" y="894"/>
                  </a:lnTo>
                  <a:lnTo>
                    <a:pt x="1770" y="888"/>
                  </a:lnTo>
                  <a:lnTo>
                    <a:pt x="1746" y="888"/>
                  </a:lnTo>
                  <a:lnTo>
                    <a:pt x="1734" y="894"/>
                  </a:lnTo>
                  <a:lnTo>
                    <a:pt x="1716" y="900"/>
                  </a:lnTo>
                  <a:lnTo>
                    <a:pt x="1698" y="900"/>
                  </a:lnTo>
                  <a:lnTo>
                    <a:pt x="1686" y="906"/>
                  </a:lnTo>
                  <a:lnTo>
                    <a:pt x="1668" y="906"/>
                  </a:lnTo>
                  <a:lnTo>
                    <a:pt x="1656" y="912"/>
                  </a:lnTo>
                  <a:lnTo>
                    <a:pt x="1626" y="912"/>
                  </a:lnTo>
                  <a:lnTo>
                    <a:pt x="1614" y="918"/>
                  </a:lnTo>
                  <a:lnTo>
                    <a:pt x="1608" y="924"/>
                  </a:lnTo>
                  <a:lnTo>
                    <a:pt x="1596" y="948"/>
                  </a:lnTo>
                  <a:lnTo>
                    <a:pt x="1590" y="966"/>
                  </a:lnTo>
                  <a:lnTo>
                    <a:pt x="1590" y="1026"/>
                  </a:lnTo>
                  <a:lnTo>
                    <a:pt x="1572" y="1032"/>
                  </a:lnTo>
                  <a:lnTo>
                    <a:pt x="1572" y="1062"/>
                  </a:lnTo>
                  <a:lnTo>
                    <a:pt x="1566" y="1074"/>
                  </a:lnTo>
                  <a:lnTo>
                    <a:pt x="1542" y="1086"/>
                  </a:lnTo>
                  <a:lnTo>
                    <a:pt x="1524" y="1098"/>
                  </a:lnTo>
                  <a:lnTo>
                    <a:pt x="1512" y="1110"/>
                  </a:lnTo>
                  <a:lnTo>
                    <a:pt x="1512" y="1122"/>
                  </a:lnTo>
                  <a:lnTo>
                    <a:pt x="1506" y="1128"/>
                  </a:lnTo>
                  <a:lnTo>
                    <a:pt x="1506" y="1140"/>
                  </a:lnTo>
                  <a:lnTo>
                    <a:pt x="1500" y="1146"/>
                  </a:lnTo>
                  <a:lnTo>
                    <a:pt x="1488" y="1146"/>
                  </a:lnTo>
                  <a:lnTo>
                    <a:pt x="1476" y="1134"/>
                  </a:lnTo>
                  <a:lnTo>
                    <a:pt x="1476" y="1128"/>
                  </a:lnTo>
                  <a:lnTo>
                    <a:pt x="1470" y="1122"/>
                  </a:lnTo>
                  <a:lnTo>
                    <a:pt x="1440" y="1122"/>
                  </a:lnTo>
                  <a:lnTo>
                    <a:pt x="1416" y="1128"/>
                  </a:lnTo>
                  <a:lnTo>
                    <a:pt x="1392" y="1140"/>
                  </a:lnTo>
                  <a:lnTo>
                    <a:pt x="1356" y="1140"/>
                  </a:lnTo>
                  <a:lnTo>
                    <a:pt x="1338" y="1146"/>
                  </a:lnTo>
                  <a:lnTo>
                    <a:pt x="1290" y="1170"/>
                  </a:lnTo>
                  <a:lnTo>
                    <a:pt x="1284" y="1170"/>
                  </a:lnTo>
                  <a:lnTo>
                    <a:pt x="1272" y="1158"/>
                  </a:lnTo>
                  <a:lnTo>
                    <a:pt x="1266" y="1146"/>
                  </a:lnTo>
                  <a:lnTo>
                    <a:pt x="1266" y="1140"/>
                  </a:lnTo>
                  <a:lnTo>
                    <a:pt x="1260" y="1128"/>
                  </a:lnTo>
                  <a:lnTo>
                    <a:pt x="1242" y="1128"/>
                  </a:lnTo>
                  <a:lnTo>
                    <a:pt x="1224" y="1122"/>
                  </a:lnTo>
                  <a:lnTo>
                    <a:pt x="1194" y="1122"/>
                  </a:lnTo>
                  <a:lnTo>
                    <a:pt x="1194" y="1104"/>
                  </a:lnTo>
                  <a:lnTo>
                    <a:pt x="1188" y="1092"/>
                  </a:lnTo>
                  <a:lnTo>
                    <a:pt x="1176" y="1080"/>
                  </a:lnTo>
                  <a:lnTo>
                    <a:pt x="1170" y="1068"/>
                  </a:lnTo>
                  <a:lnTo>
                    <a:pt x="1164" y="1062"/>
                  </a:lnTo>
                  <a:lnTo>
                    <a:pt x="1164" y="1026"/>
                  </a:lnTo>
                  <a:lnTo>
                    <a:pt x="1128" y="966"/>
                  </a:lnTo>
                  <a:lnTo>
                    <a:pt x="1122" y="924"/>
                  </a:lnTo>
                  <a:lnTo>
                    <a:pt x="1110" y="894"/>
                  </a:lnTo>
                  <a:lnTo>
                    <a:pt x="1104" y="804"/>
                  </a:lnTo>
                  <a:lnTo>
                    <a:pt x="1110" y="798"/>
                  </a:lnTo>
                  <a:lnTo>
                    <a:pt x="1122" y="774"/>
                  </a:lnTo>
                  <a:lnTo>
                    <a:pt x="1128" y="768"/>
                  </a:lnTo>
                  <a:lnTo>
                    <a:pt x="1128" y="654"/>
                  </a:lnTo>
                  <a:lnTo>
                    <a:pt x="1152" y="648"/>
                  </a:lnTo>
                  <a:lnTo>
                    <a:pt x="1152" y="612"/>
                  </a:lnTo>
                  <a:lnTo>
                    <a:pt x="1158" y="600"/>
                  </a:lnTo>
                  <a:lnTo>
                    <a:pt x="1158" y="594"/>
                  </a:lnTo>
                  <a:lnTo>
                    <a:pt x="1164" y="588"/>
                  </a:lnTo>
                  <a:lnTo>
                    <a:pt x="1176" y="588"/>
                  </a:lnTo>
                  <a:lnTo>
                    <a:pt x="1182" y="594"/>
                  </a:lnTo>
                  <a:lnTo>
                    <a:pt x="1188" y="594"/>
                  </a:lnTo>
                  <a:lnTo>
                    <a:pt x="1188" y="588"/>
                  </a:lnTo>
                  <a:lnTo>
                    <a:pt x="1194" y="576"/>
                  </a:lnTo>
                  <a:lnTo>
                    <a:pt x="1194" y="564"/>
                  </a:lnTo>
                  <a:lnTo>
                    <a:pt x="1200" y="558"/>
                  </a:lnTo>
                  <a:lnTo>
                    <a:pt x="1206" y="546"/>
                  </a:lnTo>
                  <a:lnTo>
                    <a:pt x="1206" y="540"/>
                  </a:lnTo>
                  <a:lnTo>
                    <a:pt x="1206" y="546"/>
                  </a:lnTo>
                  <a:lnTo>
                    <a:pt x="1182" y="546"/>
                  </a:lnTo>
                  <a:lnTo>
                    <a:pt x="1176" y="534"/>
                  </a:lnTo>
                  <a:lnTo>
                    <a:pt x="1176" y="528"/>
                  </a:lnTo>
                  <a:lnTo>
                    <a:pt x="1134" y="528"/>
                  </a:lnTo>
                  <a:lnTo>
                    <a:pt x="1122" y="516"/>
                  </a:lnTo>
                  <a:lnTo>
                    <a:pt x="1110" y="516"/>
                  </a:lnTo>
                  <a:lnTo>
                    <a:pt x="1092" y="510"/>
                  </a:lnTo>
                  <a:lnTo>
                    <a:pt x="1080" y="498"/>
                  </a:lnTo>
                  <a:lnTo>
                    <a:pt x="1080" y="468"/>
                  </a:lnTo>
                  <a:lnTo>
                    <a:pt x="1068" y="456"/>
                  </a:lnTo>
                  <a:lnTo>
                    <a:pt x="1068" y="420"/>
                  </a:lnTo>
                  <a:lnTo>
                    <a:pt x="1074" y="420"/>
                  </a:lnTo>
                  <a:lnTo>
                    <a:pt x="1080" y="414"/>
                  </a:lnTo>
                  <a:lnTo>
                    <a:pt x="1080" y="408"/>
                  </a:lnTo>
                  <a:lnTo>
                    <a:pt x="1068" y="396"/>
                  </a:lnTo>
                  <a:lnTo>
                    <a:pt x="1056" y="390"/>
                  </a:lnTo>
                  <a:lnTo>
                    <a:pt x="1050" y="384"/>
                  </a:lnTo>
                  <a:lnTo>
                    <a:pt x="1050" y="360"/>
                  </a:lnTo>
                  <a:lnTo>
                    <a:pt x="1038" y="354"/>
                  </a:lnTo>
                  <a:lnTo>
                    <a:pt x="1032" y="342"/>
                  </a:lnTo>
                  <a:lnTo>
                    <a:pt x="1032" y="330"/>
                  </a:lnTo>
                  <a:lnTo>
                    <a:pt x="1038" y="318"/>
                  </a:lnTo>
                  <a:lnTo>
                    <a:pt x="1038" y="294"/>
                  </a:lnTo>
                  <a:lnTo>
                    <a:pt x="1026" y="282"/>
                  </a:lnTo>
                  <a:lnTo>
                    <a:pt x="1020" y="270"/>
                  </a:lnTo>
                  <a:lnTo>
                    <a:pt x="1008" y="258"/>
                  </a:lnTo>
                  <a:lnTo>
                    <a:pt x="1002" y="246"/>
                  </a:lnTo>
                  <a:lnTo>
                    <a:pt x="996" y="240"/>
                  </a:lnTo>
                  <a:lnTo>
                    <a:pt x="990" y="228"/>
                  </a:lnTo>
                  <a:lnTo>
                    <a:pt x="948" y="228"/>
                  </a:lnTo>
                  <a:lnTo>
                    <a:pt x="930" y="222"/>
                  </a:lnTo>
                  <a:lnTo>
                    <a:pt x="930" y="228"/>
                  </a:lnTo>
                  <a:lnTo>
                    <a:pt x="912" y="228"/>
                  </a:lnTo>
                  <a:lnTo>
                    <a:pt x="900" y="240"/>
                  </a:lnTo>
                  <a:lnTo>
                    <a:pt x="888" y="264"/>
                  </a:lnTo>
                  <a:lnTo>
                    <a:pt x="876" y="276"/>
                  </a:lnTo>
                  <a:lnTo>
                    <a:pt x="852" y="288"/>
                  </a:lnTo>
                  <a:lnTo>
                    <a:pt x="840" y="288"/>
                  </a:lnTo>
                  <a:lnTo>
                    <a:pt x="822" y="276"/>
                  </a:lnTo>
                  <a:lnTo>
                    <a:pt x="810" y="270"/>
                  </a:lnTo>
                  <a:lnTo>
                    <a:pt x="780" y="240"/>
                  </a:lnTo>
                  <a:lnTo>
                    <a:pt x="780" y="228"/>
                  </a:lnTo>
                  <a:lnTo>
                    <a:pt x="786" y="216"/>
                  </a:lnTo>
                  <a:lnTo>
                    <a:pt x="786" y="174"/>
                  </a:lnTo>
                  <a:lnTo>
                    <a:pt x="780" y="162"/>
                  </a:lnTo>
                  <a:lnTo>
                    <a:pt x="768" y="150"/>
                  </a:lnTo>
                  <a:lnTo>
                    <a:pt x="756" y="144"/>
                  </a:lnTo>
                  <a:lnTo>
                    <a:pt x="744" y="144"/>
                  </a:lnTo>
                  <a:lnTo>
                    <a:pt x="738" y="114"/>
                  </a:lnTo>
                  <a:lnTo>
                    <a:pt x="708" y="102"/>
                  </a:lnTo>
                  <a:lnTo>
                    <a:pt x="708" y="78"/>
                  </a:lnTo>
                  <a:lnTo>
                    <a:pt x="696" y="66"/>
                  </a:lnTo>
                  <a:lnTo>
                    <a:pt x="582" y="66"/>
                  </a:lnTo>
                  <a:lnTo>
                    <a:pt x="576" y="72"/>
                  </a:lnTo>
                  <a:lnTo>
                    <a:pt x="576" y="90"/>
                  </a:lnTo>
                  <a:lnTo>
                    <a:pt x="570" y="102"/>
                  </a:lnTo>
                  <a:lnTo>
                    <a:pt x="570" y="108"/>
                  </a:lnTo>
                  <a:lnTo>
                    <a:pt x="366" y="108"/>
                  </a:lnTo>
                  <a:lnTo>
                    <a:pt x="156" y="12"/>
                  </a:lnTo>
                  <a:lnTo>
                    <a:pt x="150" y="12"/>
                  </a:lnTo>
                  <a:lnTo>
                    <a:pt x="150" y="6"/>
                  </a:lnTo>
                  <a:lnTo>
                    <a:pt x="156" y="0"/>
                  </a:lnTo>
                  <a:lnTo>
                    <a:pt x="12" y="6"/>
                  </a:lnTo>
                  <a:lnTo>
                    <a:pt x="6" y="0"/>
                  </a:lnTo>
                  <a:lnTo>
                    <a:pt x="0" y="18"/>
                  </a:lnTo>
                  <a:lnTo>
                    <a:pt x="0" y="48"/>
                  </a:lnTo>
                  <a:lnTo>
                    <a:pt x="6" y="60"/>
                  </a:lnTo>
                  <a:lnTo>
                    <a:pt x="12" y="66"/>
                  </a:lnTo>
                  <a:lnTo>
                    <a:pt x="18" y="78"/>
                  </a:lnTo>
                  <a:lnTo>
                    <a:pt x="0" y="90"/>
                  </a:lnTo>
                  <a:lnTo>
                    <a:pt x="12" y="114"/>
                  </a:lnTo>
                  <a:lnTo>
                    <a:pt x="6" y="126"/>
                  </a:lnTo>
                  <a:lnTo>
                    <a:pt x="24" y="144"/>
                  </a:lnTo>
                  <a:lnTo>
                    <a:pt x="6" y="174"/>
                  </a:lnTo>
                  <a:lnTo>
                    <a:pt x="18" y="180"/>
                  </a:lnTo>
                  <a:lnTo>
                    <a:pt x="18" y="210"/>
                  </a:lnTo>
                  <a:lnTo>
                    <a:pt x="24" y="228"/>
                  </a:lnTo>
                  <a:lnTo>
                    <a:pt x="24" y="240"/>
                  </a:lnTo>
                  <a:lnTo>
                    <a:pt x="30" y="252"/>
                  </a:lnTo>
                  <a:lnTo>
                    <a:pt x="42" y="264"/>
                  </a:lnTo>
                  <a:lnTo>
                    <a:pt x="60" y="264"/>
                  </a:lnTo>
                  <a:lnTo>
                    <a:pt x="60" y="270"/>
                  </a:lnTo>
                  <a:lnTo>
                    <a:pt x="66" y="276"/>
                  </a:lnTo>
                  <a:lnTo>
                    <a:pt x="72" y="288"/>
                  </a:lnTo>
                  <a:lnTo>
                    <a:pt x="84" y="300"/>
                  </a:lnTo>
                  <a:lnTo>
                    <a:pt x="90" y="318"/>
                  </a:lnTo>
                  <a:lnTo>
                    <a:pt x="96" y="330"/>
                  </a:lnTo>
                  <a:lnTo>
                    <a:pt x="96" y="342"/>
                  </a:lnTo>
                  <a:lnTo>
                    <a:pt x="78" y="378"/>
                  </a:lnTo>
                  <a:lnTo>
                    <a:pt x="72" y="384"/>
                  </a:lnTo>
                  <a:lnTo>
                    <a:pt x="72" y="390"/>
                  </a:lnTo>
                  <a:lnTo>
                    <a:pt x="84" y="396"/>
                  </a:lnTo>
                  <a:lnTo>
                    <a:pt x="72" y="414"/>
                  </a:lnTo>
                  <a:lnTo>
                    <a:pt x="60" y="396"/>
                  </a:lnTo>
                  <a:lnTo>
                    <a:pt x="12" y="390"/>
                  </a:lnTo>
                  <a:lnTo>
                    <a:pt x="36" y="414"/>
                  </a:lnTo>
                  <a:lnTo>
                    <a:pt x="42" y="438"/>
                  </a:lnTo>
                  <a:lnTo>
                    <a:pt x="66" y="444"/>
                  </a:lnTo>
                  <a:lnTo>
                    <a:pt x="78" y="456"/>
                  </a:lnTo>
                  <a:lnTo>
                    <a:pt x="84" y="468"/>
                  </a:lnTo>
                  <a:lnTo>
                    <a:pt x="90" y="474"/>
                  </a:lnTo>
                  <a:lnTo>
                    <a:pt x="96" y="474"/>
                  </a:lnTo>
                  <a:lnTo>
                    <a:pt x="102" y="468"/>
                  </a:lnTo>
                  <a:lnTo>
                    <a:pt x="108" y="468"/>
                  </a:lnTo>
                  <a:lnTo>
                    <a:pt x="120" y="462"/>
                  </a:lnTo>
                  <a:lnTo>
                    <a:pt x="126" y="456"/>
                  </a:lnTo>
                  <a:lnTo>
                    <a:pt x="126" y="480"/>
                  </a:lnTo>
                  <a:lnTo>
                    <a:pt x="144" y="516"/>
                  </a:lnTo>
                  <a:lnTo>
                    <a:pt x="156" y="528"/>
                  </a:lnTo>
                  <a:lnTo>
                    <a:pt x="168" y="552"/>
                  </a:lnTo>
                  <a:lnTo>
                    <a:pt x="168" y="564"/>
                  </a:lnTo>
                  <a:lnTo>
                    <a:pt x="156" y="588"/>
                  </a:lnTo>
                  <a:lnTo>
                    <a:pt x="150" y="606"/>
                  </a:lnTo>
                  <a:lnTo>
                    <a:pt x="150" y="618"/>
                  </a:lnTo>
                  <a:lnTo>
                    <a:pt x="180" y="648"/>
                  </a:lnTo>
                  <a:lnTo>
                    <a:pt x="192" y="666"/>
                  </a:lnTo>
                  <a:lnTo>
                    <a:pt x="222" y="696"/>
                  </a:lnTo>
                  <a:lnTo>
                    <a:pt x="234" y="714"/>
                  </a:lnTo>
                  <a:lnTo>
                    <a:pt x="264" y="744"/>
                  </a:lnTo>
                  <a:lnTo>
                    <a:pt x="258" y="750"/>
                  </a:lnTo>
                  <a:lnTo>
                    <a:pt x="258" y="762"/>
                  </a:lnTo>
                  <a:lnTo>
                    <a:pt x="252" y="768"/>
                  </a:lnTo>
                  <a:lnTo>
                    <a:pt x="252" y="780"/>
                  </a:lnTo>
                  <a:lnTo>
                    <a:pt x="258" y="786"/>
                  </a:lnTo>
                  <a:lnTo>
                    <a:pt x="276" y="786"/>
                  </a:lnTo>
                  <a:lnTo>
                    <a:pt x="288" y="780"/>
                  </a:lnTo>
                  <a:lnTo>
                    <a:pt x="294" y="768"/>
                  </a:lnTo>
                  <a:lnTo>
                    <a:pt x="306" y="762"/>
                  </a:lnTo>
                  <a:lnTo>
                    <a:pt x="312" y="756"/>
                  </a:lnTo>
                  <a:lnTo>
                    <a:pt x="306" y="738"/>
                  </a:lnTo>
                  <a:lnTo>
                    <a:pt x="306" y="732"/>
                  </a:lnTo>
                  <a:lnTo>
                    <a:pt x="300" y="726"/>
                  </a:lnTo>
                  <a:lnTo>
                    <a:pt x="300" y="708"/>
                  </a:lnTo>
                  <a:lnTo>
                    <a:pt x="288" y="684"/>
                  </a:lnTo>
                  <a:lnTo>
                    <a:pt x="282" y="678"/>
                  </a:lnTo>
                  <a:lnTo>
                    <a:pt x="258" y="678"/>
                  </a:lnTo>
                  <a:lnTo>
                    <a:pt x="240" y="648"/>
                  </a:lnTo>
                  <a:lnTo>
                    <a:pt x="240" y="576"/>
                  </a:lnTo>
                  <a:lnTo>
                    <a:pt x="222" y="546"/>
                  </a:lnTo>
                  <a:lnTo>
                    <a:pt x="228" y="534"/>
                  </a:lnTo>
                  <a:lnTo>
                    <a:pt x="228" y="528"/>
                  </a:lnTo>
                  <a:lnTo>
                    <a:pt x="234" y="516"/>
                  </a:lnTo>
                  <a:lnTo>
                    <a:pt x="234" y="492"/>
                  </a:lnTo>
                  <a:lnTo>
                    <a:pt x="228" y="486"/>
                  </a:lnTo>
                  <a:lnTo>
                    <a:pt x="216" y="480"/>
                  </a:lnTo>
                  <a:lnTo>
                    <a:pt x="210" y="474"/>
                  </a:lnTo>
                  <a:lnTo>
                    <a:pt x="198" y="474"/>
                  </a:lnTo>
                  <a:lnTo>
                    <a:pt x="198" y="432"/>
                  </a:lnTo>
                  <a:lnTo>
                    <a:pt x="168" y="396"/>
                  </a:lnTo>
                  <a:lnTo>
                    <a:pt x="174" y="336"/>
                  </a:lnTo>
                  <a:lnTo>
                    <a:pt x="168" y="330"/>
                  </a:lnTo>
                  <a:lnTo>
                    <a:pt x="162" y="318"/>
                  </a:lnTo>
                  <a:lnTo>
                    <a:pt x="144" y="300"/>
                  </a:lnTo>
                  <a:lnTo>
                    <a:pt x="138" y="288"/>
                  </a:lnTo>
                  <a:lnTo>
                    <a:pt x="138" y="276"/>
                  </a:lnTo>
                  <a:lnTo>
                    <a:pt x="132" y="264"/>
                  </a:lnTo>
                  <a:lnTo>
                    <a:pt x="132" y="246"/>
                  </a:lnTo>
                  <a:lnTo>
                    <a:pt x="126" y="240"/>
                  </a:lnTo>
                  <a:lnTo>
                    <a:pt x="120" y="228"/>
                  </a:lnTo>
                  <a:lnTo>
                    <a:pt x="108" y="216"/>
                  </a:lnTo>
                  <a:lnTo>
                    <a:pt x="102" y="204"/>
                  </a:lnTo>
                  <a:lnTo>
                    <a:pt x="96" y="198"/>
                  </a:lnTo>
                  <a:lnTo>
                    <a:pt x="96" y="192"/>
                  </a:lnTo>
                  <a:lnTo>
                    <a:pt x="102" y="186"/>
                  </a:lnTo>
                  <a:lnTo>
                    <a:pt x="114" y="162"/>
                  </a:lnTo>
                  <a:lnTo>
                    <a:pt x="114" y="114"/>
                  </a:lnTo>
                  <a:lnTo>
                    <a:pt x="120" y="108"/>
                  </a:lnTo>
                  <a:lnTo>
                    <a:pt x="126" y="96"/>
                  </a:lnTo>
                  <a:lnTo>
                    <a:pt x="126" y="60"/>
                  </a:lnTo>
                  <a:lnTo>
                    <a:pt x="132" y="66"/>
                  </a:lnTo>
                  <a:lnTo>
                    <a:pt x="144" y="72"/>
                  </a:lnTo>
                  <a:lnTo>
                    <a:pt x="150" y="84"/>
                  </a:lnTo>
                  <a:lnTo>
                    <a:pt x="162" y="90"/>
                  </a:lnTo>
                  <a:lnTo>
                    <a:pt x="180" y="90"/>
                  </a:lnTo>
                  <a:lnTo>
                    <a:pt x="186" y="84"/>
                  </a:lnTo>
                  <a:lnTo>
                    <a:pt x="198" y="84"/>
                  </a:lnTo>
                  <a:lnTo>
                    <a:pt x="198" y="102"/>
                  </a:lnTo>
                  <a:lnTo>
                    <a:pt x="204" y="108"/>
                  </a:lnTo>
                  <a:lnTo>
                    <a:pt x="216" y="114"/>
                  </a:lnTo>
                  <a:lnTo>
                    <a:pt x="234" y="114"/>
                  </a:lnTo>
                  <a:lnTo>
                    <a:pt x="234" y="120"/>
                  </a:lnTo>
                  <a:lnTo>
                    <a:pt x="228" y="126"/>
                  </a:lnTo>
                  <a:lnTo>
                    <a:pt x="228" y="186"/>
                  </a:lnTo>
                  <a:lnTo>
                    <a:pt x="240" y="258"/>
                  </a:lnTo>
                  <a:lnTo>
                    <a:pt x="240" y="270"/>
                  </a:lnTo>
                  <a:lnTo>
                    <a:pt x="246" y="282"/>
                  </a:lnTo>
                  <a:lnTo>
                    <a:pt x="252" y="306"/>
                  </a:lnTo>
                  <a:lnTo>
                    <a:pt x="264" y="342"/>
                  </a:lnTo>
                  <a:lnTo>
                    <a:pt x="276" y="372"/>
                  </a:lnTo>
                  <a:lnTo>
                    <a:pt x="282" y="384"/>
                  </a:lnTo>
                  <a:lnTo>
                    <a:pt x="324" y="384"/>
                  </a:lnTo>
                  <a:lnTo>
                    <a:pt x="318" y="390"/>
                  </a:lnTo>
                  <a:lnTo>
                    <a:pt x="306" y="414"/>
                  </a:lnTo>
                  <a:lnTo>
                    <a:pt x="318" y="438"/>
                  </a:lnTo>
                  <a:lnTo>
                    <a:pt x="330" y="444"/>
                  </a:lnTo>
                  <a:lnTo>
                    <a:pt x="336" y="450"/>
                  </a:lnTo>
                  <a:lnTo>
                    <a:pt x="348" y="450"/>
                  </a:lnTo>
                  <a:lnTo>
                    <a:pt x="354" y="474"/>
                  </a:lnTo>
                  <a:lnTo>
                    <a:pt x="384" y="474"/>
                  </a:lnTo>
                  <a:lnTo>
                    <a:pt x="390" y="516"/>
                  </a:lnTo>
                  <a:lnTo>
                    <a:pt x="384" y="516"/>
                  </a:lnTo>
                  <a:lnTo>
                    <a:pt x="378" y="522"/>
                  </a:lnTo>
                  <a:lnTo>
                    <a:pt x="366" y="528"/>
                  </a:lnTo>
                  <a:lnTo>
                    <a:pt x="360" y="534"/>
                  </a:lnTo>
                  <a:lnTo>
                    <a:pt x="354" y="546"/>
                  </a:lnTo>
                  <a:lnTo>
                    <a:pt x="354" y="558"/>
                  </a:lnTo>
                  <a:lnTo>
                    <a:pt x="360" y="564"/>
                  </a:lnTo>
                  <a:lnTo>
                    <a:pt x="372" y="570"/>
                  </a:lnTo>
                  <a:lnTo>
                    <a:pt x="384" y="558"/>
                  </a:lnTo>
                  <a:lnTo>
                    <a:pt x="384" y="564"/>
                  </a:lnTo>
                  <a:lnTo>
                    <a:pt x="396" y="576"/>
                  </a:lnTo>
                  <a:lnTo>
                    <a:pt x="396" y="588"/>
                  </a:lnTo>
                  <a:lnTo>
                    <a:pt x="402" y="594"/>
                  </a:lnTo>
                  <a:lnTo>
                    <a:pt x="414" y="594"/>
                  </a:lnTo>
                  <a:lnTo>
                    <a:pt x="426" y="600"/>
                  </a:lnTo>
                  <a:lnTo>
                    <a:pt x="432" y="600"/>
                  </a:lnTo>
                  <a:lnTo>
                    <a:pt x="438" y="606"/>
                  </a:lnTo>
                  <a:lnTo>
                    <a:pt x="438" y="624"/>
                  </a:lnTo>
                  <a:lnTo>
                    <a:pt x="432" y="630"/>
                  </a:lnTo>
                  <a:lnTo>
                    <a:pt x="432" y="636"/>
                  </a:lnTo>
                  <a:lnTo>
                    <a:pt x="426" y="648"/>
                  </a:lnTo>
                  <a:lnTo>
                    <a:pt x="426" y="654"/>
                  </a:lnTo>
                  <a:lnTo>
                    <a:pt x="468" y="654"/>
                  </a:lnTo>
                  <a:lnTo>
                    <a:pt x="468" y="684"/>
                  </a:lnTo>
                  <a:lnTo>
                    <a:pt x="504" y="720"/>
                  </a:lnTo>
                  <a:lnTo>
                    <a:pt x="510" y="732"/>
                  </a:lnTo>
                  <a:lnTo>
                    <a:pt x="528" y="750"/>
                  </a:lnTo>
                  <a:lnTo>
                    <a:pt x="534" y="768"/>
                  </a:lnTo>
                  <a:lnTo>
                    <a:pt x="546" y="780"/>
                  </a:lnTo>
                  <a:lnTo>
                    <a:pt x="552" y="798"/>
                  </a:lnTo>
                  <a:lnTo>
                    <a:pt x="558" y="810"/>
                  </a:lnTo>
                  <a:lnTo>
                    <a:pt x="558" y="870"/>
                  </a:lnTo>
                  <a:lnTo>
                    <a:pt x="564" y="882"/>
                  </a:lnTo>
                  <a:lnTo>
                    <a:pt x="576" y="894"/>
                  </a:lnTo>
                  <a:lnTo>
                    <a:pt x="576" y="906"/>
                  </a:lnTo>
                  <a:lnTo>
                    <a:pt x="570" y="918"/>
                  </a:lnTo>
                  <a:lnTo>
                    <a:pt x="552" y="936"/>
                  </a:lnTo>
                  <a:lnTo>
                    <a:pt x="546" y="948"/>
                  </a:lnTo>
                  <a:lnTo>
                    <a:pt x="546" y="954"/>
                  </a:lnTo>
                  <a:lnTo>
                    <a:pt x="552" y="960"/>
                  </a:lnTo>
                  <a:lnTo>
                    <a:pt x="564" y="966"/>
                  </a:lnTo>
                  <a:lnTo>
                    <a:pt x="540" y="966"/>
                  </a:lnTo>
                  <a:lnTo>
                    <a:pt x="528" y="972"/>
                  </a:lnTo>
                  <a:lnTo>
                    <a:pt x="528" y="1038"/>
                  </a:lnTo>
                  <a:lnTo>
                    <a:pt x="534" y="1056"/>
                  </a:lnTo>
                  <a:lnTo>
                    <a:pt x="540" y="1062"/>
                  </a:lnTo>
                  <a:lnTo>
                    <a:pt x="546" y="1074"/>
                  </a:lnTo>
                  <a:lnTo>
                    <a:pt x="558" y="1074"/>
                  </a:lnTo>
                  <a:lnTo>
                    <a:pt x="576" y="1080"/>
                  </a:lnTo>
                  <a:lnTo>
                    <a:pt x="600" y="1080"/>
                  </a:lnTo>
                  <a:lnTo>
                    <a:pt x="612" y="1086"/>
                  </a:lnTo>
                  <a:lnTo>
                    <a:pt x="636" y="1110"/>
                  </a:lnTo>
                  <a:lnTo>
                    <a:pt x="642" y="1122"/>
                  </a:lnTo>
                  <a:lnTo>
                    <a:pt x="648" y="1140"/>
                  </a:lnTo>
                  <a:lnTo>
                    <a:pt x="654" y="1152"/>
                  </a:lnTo>
                  <a:lnTo>
                    <a:pt x="666" y="1164"/>
                  </a:lnTo>
                  <a:lnTo>
                    <a:pt x="678" y="1170"/>
                  </a:lnTo>
                  <a:lnTo>
                    <a:pt x="732" y="1170"/>
                  </a:lnTo>
                  <a:lnTo>
                    <a:pt x="750" y="1176"/>
                  </a:lnTo>
                  <a:lnTo>
                    <a:pt x="762" y="1182"/>
                  </a:lnTo>
                  <a:lnTo>
                    <a:pt x="768" y="1188"/>
                  </a:lnTo>
                  <a:lnTo>
                    <a:pt x="774" y="1200"/>
                  </a:lnTo>
                  <a:lnTo>
                    <a:pt x="786" y="1218"/>
                  </a:lnTo>
                  <a:lnTo>
                    <a:pt x="810" y="1242"/>
                  </a:lnTo>
                  <a:lnTo>
                    <a:pt x="834" y="1254"/>
                  </a:lnTo>
                  <a:lnTo>
                    <a:pt x="870" y="1266"/>
                  </a:lnTo>
                  <a:lnTo>
                    <a:pt x="912" y="1272"/>
                  </a:lnTo>
                  <a:lnTo>
                    <a:pt x="942" y="1278"/>
                  </a:lnTo>
                  <a:lnTo>
                    <a:pt x="960" y="1290"/>
                  </a:lnTo>
                  <a:lnTo>
                    <a:pt x="966" y="1302"/>
                  </a:lnTo>
                  <a:lnTo>
                    <a:pt x="978" y="1314"/>
                  </a:lnTo>
                  <a:lnTo>
                    <a:pt x="990" y="1320"/>
                  </a:lnTo>
                  <a:lnTo>
                    <a:pt x="996" y="1320"/>
                  </a:lnTo>
                  <a:lnTo>
                    <a:pt x="1002" y="1326"/>
                  </a:lnTo>
                  <a:lnTo>
                    <a:pt x="1008" y="1338"/>
                  </a:lnTo>
                  <a:lnTo>
                    <a:pt x="1014" y="1344"/>
                  </a:lnTo>
                  <a:lnTo>
                    <a:pt x="1080" y="1344"/>
                  </a:lnTo>
                  <a:lnTo>
                    <a:pt x="1092" y="1356"/>
                  </a:lnTo>
                  <a:lnTo>
                    <a:pt x="1098" y="1368"/>
                  </a:lnTo>
                  <a:lnTo>
                    <a:pt x="1104" y="1374"/>
                  </a:lnTo>
                  <a:lnTo>
                    <a:pt x="1116" y="1374"/>
                  </a:lnTo>
                  <a:lnTo>
                    <a:pt x="1140" y="1362"/>
                  </a:lnTo>
                  <a:lnTo>
                    <a:pt x="1170" y="1350"/>
                  </a:lnTo>
                  <a:lnTo>
                    <a:pt x="1206" y="1332"/>
                  </a:lnTo>
                  <a:lnTo>
                    <a:pt x="1260" y="1314"/>
                  </a:lnTo>
                  <a:lnTo>
                    <a:pt x="1278" y="1326"/>
                  </a:lnTo>
                  <a:lnTo>
                    <a:pt x="1308" y="1350"/>
                  </a:lnTo>
                  <a:lnTo>
                    <a:pt x="1344" y="1374"/>
                  </a:lnTo>
                  <a:lnTo>
                    <a:pt x="1386" y="1416"/>
                  </a:lnTo>
                  <a:lnTo>
                    <a:pt x="1386" y="1428"/>
                  </a:lnTo>
                  <a:lnTo>
                    <a:pt x="1392" y="1446"/>
                  </a:lnTo>
                  <a:lnTo>
                    <a:pt x="1398" y="1458"/>
                  </a:lnTo>
                  <a:lnTo>
                    <a:pt x="1416" y="1458"/>
                  </a:lnTo>
                  <a:lnTo>
                    <a:pt x="1422" y="1452"/>
                  </a:lnTo>
                  <a:lnTo>
                    <a:pt x="1422" y="1440"/>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55" name="Malta" descr="© INSCALE GmbH, 05.05.2010&#10;http://www.presentationload.com/">
              <a:extLst>
                <a:ext uri="{FF2B5EF4-FFF2-40B4-BE49-F238E27FC236}">
                  <a16:creationId xmlns:a16="http://schemas.microsoft.com/office/drawing/2014/main" id="{29CFB13B-AA2B-4DA0-829B-0B724C12918D}"/>
                </a:ext>
              </a:extLst>
            </p:cNvPr>
            <p:cNvSpPr>
              <a:spLocks/>
            </p:cNvSpPr>
            <p:nvPr/>
          </p:nvSpPr>
          <p:spPr bwMode="gray">
            <a:xfrm>
              <a:off x="6019375" y="2709475"/>
              <a:ext cx="13995" cy="12246"/>
            </a:xfrm>
            <a:custGeom>
              <a:avLst/>
              <a:gdLst>
                <a:gd name="T0" fmla="*/ 2147483647 w 30"/>
                <a:gd name="T1" fmla="*/ 2147483647 h 30"/>
                <a:gd name="T2" fmla="*/ 2147483647 w 30"/>
                <a:gd name="T3" fmla="*/ 2147483647 h 30"/>
                <a:gd name="T4" fmla="*/ 2147483647 w 30"/>
                <a:gd name="T5" fmla="*/ 2147483647 h 30"/>
                <a:gd name="T6" fmla="*/ 2147483647 w 30"/>
                <a:gd name="T7" fmla="*/ 0 h 30"/>
                <a:gd name="T8" fmla="*/ 2147483647 w 30"/>
                <a:gd name="T9" fmla="*/ 0 h 30"/>
                <a:gd name="T10" fmla="*/ 0 w 30"/>
                <a:gd name="T11" fmla="*/ 2147483647 h 30"/>
                <a:gd name="T12" fmla="*/ 0 w 30"/>
                <a:gd name="T13" fmla="*/ 2147483647 h 30"/>
                <a:gd name="T14" fmla="*/ 2147483647 w 30"/>
                <a:gd name="T15" fmla="*/ 2147483647 h 30"/>
                <a:gd name="T16" fmla="*/ 2147483647 w 30"/>
                <a:gd name="T17" fmla="*/ 2147483647 h 30"/>
                <a:gd name="T18" fmla="*/ 2147483647 w 30"/>
                <a:gd name="T19" fmla="*/ 2147483647 h 3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0"/>
                <a:gd name="T31" fmla="*/ 0 h 30"/>
                <a:gd name="T32" fmla="*/ 30 w 30"/>
                <a:gd name="T33" fmla="*/ 30 h 3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0" h="30">
                  <a:moveTo>
                    <a:pt x="24" y="30"/>
                  </a:moveTo>
                  <a:lnTo>
                    <a:pt x="30" y="24"/>
                  </a:lnTo>
                  <a:lnTo>
                    <a:pt x="30" y="12"/>
                  </a:lnTo>
                  <a:lnTo>
                    <a:pt x="18" y="0"/>
                  </a:lnTo>
                  <a:lnTo>
                    <a:pt x="6" y="0"/>
                  </a:lnTo>
                  <a:lnTo>
                    <a:pt x="0" y="6"/>
                  </a:lnTo>
                  <a:lnTo>
                    <a:pt x="0" y="18"/>
                  </a:lnTo>
                  <a:lnTo>
                    <a:pt x="6" y="24"/>
                  </a:lnTo>
                  <a:lnTo>
                    <a:pt x="18" y="30"/>
                  </a:lnTo>
                  <a:lnTo>
                    <a:pt x="24" y="30"/>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56" name="Mauritania" descr="© INSCALE GmbH, 05.05.2010&#10;http://www.presentationload.com/">
              <a:extLst>
                <a:ext uri="{FF2B5EF4-FFF2-40B4-BE49-F238E27FC236}">
                  <a16:creationId xmlns:a16="http://schemas.microsoft.com/office/drawing/2014/main" id="{63660A67-D3D2-4F60-84AC-21F5B08FE054}"/>
                </a:ext>
              </a:extLst>
            </p:cNvPr>
            <p:cNvSpPr>
              <a:spLocks/>
            </p:cNvSpPr>
            <p:nvPr/>
          </p:nvSpPr>
          <p:spPr bwMode="gray">
            <a:xfrm>
              <a:off x="5053727" y="3033108"/>
              <a:ext cx="383111" cy="449587"/>
            </a:xfrm>
            <a:custGeom>
              <a:avLst/>
              <a:gdLst>
                <a:gd name="T0" fmla="*/ 2147483647 w 858"/>
                <a:gd name="T1" fmla="*/ 2147483647 h 1002"/>
                <a:gd name="T2" fmla="*/ 2147483647 w 858"/>
                <a:gd name="T3" fmla="*/ 2147483647 h 1002"/>
                <a:gd name="T4" fmla="*/ 2147483647 w 858"/>
                <a:gd name="T5" fmla="*/ 2147483647 h 1002"/>
                <a:gd name="T6" fmla="*/ 2147483647 w 858"/>
                <a:gd name="T7" fmla="*/ 2147483647 h 1002"/>
                <a:gd name="T8" fmla="*/ 2147483647 w 858"/>
                <a:gd name="T9" fmla="*/ 2147483647 h 1002"/>
                <a:gd name="T10" fmla="*/ 2147483647 w 858"/>
                <a:gd name="T11" fmla="*/ 2147483647 h 1002"/>
                <a:gd name="T12" fmla="*/ 2147483647 w 858"/>
                <a:gd name="T13" fmla="*/ 2147483647 h 1002"/>
                <a:gd name="T14" fmla="*/ 2147483647 w 858"/>
                <a:gd name="T15" fmla="*/ 2147483647 h 1002"/>
                <a:gd name="T16" fmla="*/ 2147483647 w 858"/>
                <a:gd name="T17" fmla="*/ 2147483647 h 1002"/>
                <a:gd name="T18" fmla="*/ 2147483647 w 858"/>
                <a:gd name="T19" fmla="*/ 2147483647 h 1002"/>
                <a:gd name="T20" fmla="*/ 2147483647 w 858"/>
                <a:gd name="T21" fmla="*/ 2147483647 h 1002"/>
                <a:gd name="T22" fmla="*/ 2147483647 w 858"/>
                <a:gd name="T23" fmla="*/ 2147483647 h 1002"/>
                <a:gd name="T24" fmla="*/ 2147483647 w 858"/>
                <a:gd name="T25" fmla="*/ 2147483647 h 1002"/>
                <a:gd name="T26" fmla="*/ 2147483647 w 858"/>
                <a:gd name="T27" fmla="*/ 2147483647 h 1002"/>
                <a:gd name="T28" fmla="*/ 2147483647 w 858"/>
                <a:gd name="T29" fmla="*/ 2147483647 h 1002"/>
                <a:gd name="T30" fmla="*/ 2147483647 w 858"/>
                <a:gd name="T31" fmla="*/ 2147483647 h 1002"/>
                <a:gd name="T32" fmla="*/ 2147483647 w 858"/>
                <a:gd name="T33" fmla="*/ 2147483647 h 1002"/>
                <a:gd name="T34" fmla="*/ 2147483647 w 858"/>
                <a:gd name="T35" fmla="*/ 2147483647 h 1002"/>
                <a:gd name="T36" fmla="*/ 2147483647 w 858"/>
                <a:gd name="T37" fmla="*/ 2147483647 h 1002"/>
                <a:gd name="T38" fmla="*/ 2147483647 w 858"/>
                <a:gd name="T39" fmla="*/ 2147483647 h 1002"/>
                <a:gd name="T40" fmla="*/ 2147483647 w 858"/>
                <a:gd name="T41" fmla="*/ 2147483647 h 1002"/>
                <a:gd name="T42" fmla="*/ 2147483647 w 858"/>
                <a:gd name="T43" fmla="*/ 2147483647 h 1002"/>
                <a:gd name="T44" fmla="*/ 2147483647 w 858"/>
                <a:gd name="T45" fmla="*/ 2147483647 h 1002"/>
                <a:gd name="T46" fmla="*/ 2147483647 w 858"/>
                <a:gd name="T47" fmla="*/ 2147483647 h 1002"/>
                <a:gd name="T48" fmla="*/ 2147483647 w 858"/>
                <a:gd name="T49" fmla="*/ 2147483647 h 1002"/>
                <a:gd name="T50" fmla="*/ 2147483647 w 858"/>
                <a:gd name="T51" fmla="*/ 2147483647 h 1002"/>
                <a:gd name="T52" fmla="*/ 2147483647 w 858"/>
                <a:gd name="T53" fmla="*/ 2147483647 h 1002"/>
                <a:gd name="T54" fmla="*/ 2147483647 w 858"/>
                <a:gd name="T55" fmla="*/ 2147483647 h 1002"/>
                <a:gd name="T56" fmla="*/ 2147483647 w 858"/>
                <a:gd name="T57" fmla="*/ 2147483647 h 1002"/>
                <a:gd name="T58" fmla="*/ 2147483647 w 858"/>
                <a:gd name="T59" fmla="*/ 2147483647 h 1002"/>
                <a:gd name="T60" fmla="*/ 2147483647 w 858"/>
                <a:gd name="T61" fmla="*/ 2147483647 h 1002"/>
                <a:gd name="T62" fmla="*/ 2147483647 w 858"/>
                <a:gd name="T63" fmla="*/ 2147483647 h 1002"/>
                <a:gd name="T64" fmla="*/ 2147483647 w 858"/>
                <a:gd name="T65" fmla="*/ 2147483647 h 1002"/>
                <a:gd name="T66" fmla="*/ 2147483647 w 858"/>
                <a:gd name="T67" fmla="*/ 2147483647 h 1002"/>
                <a:gd name="T68" fmla="*/ 2147483647 w 858"/>
                <a:gd name="T69" fmla="*/ 2147483647 h 1002"/>
                <a:gd name="T70" fmla="*/ 2147483647 w 858"/>
                <a:gd name="T71" fmla="*/ 2147483647 h 1002"/>
                <a:gd name="T72" fmla="*/ 2147483647 w 858"/>
                <a:gd name="T73" fmla="*/ 2147483647 h 1002"/>
                <a:gd name="T74" fmla="*/ 2147483647 w 858"/>
                <a:gd name="T75" fmla="*/ 2147483647 h 1002"/>
                <a:gd name="T76" fmla="*/ 2147483647 w 858"/>
                <a:gd name="T77" fmla="*/ 2147483647 h 1002"/>
                <a:gd name="T78" fmla="*/ 2147483647 w 858"/>
                <a:gd name="T79" fmla="*/ 2147483647 h 1002"/>
                <a:gd name="T80" fmla="*/ 2147483647 w 858"/>
                <a:gd name="T81" fmla="*/ 2147483647 h 1002"/>
                <a:gd name="T82" fmla="*/ 2147483647 w 858"/>
                <a:gd name="T83" fmla="*/ 2147483647 h 1002"/>
                <a:gd name="T84" fmla="*/ 2147483647 w 858"/>
                <a:gd name="T85" fmla="*/ 2147483647 h 1002"/>
                <a:gd name="T86" fmla="*/ 2147483647 w 858"/>
                <a:gd name="T87" fmla="*/ 2147483647 h 1002"/>
                <a:gd name="T88" fmla="*/ 2147483647 w 858"/>
                <a:gd name="T89" fmla="*/ 2147483647 h 1002"/>
                <a:gd name="T90" fmla="*/ 2147483647 w 858"/>
                <a:gd name="T91" fmla="*/ 2147483647 h 1002"/>
                <a:gd name="T92" fmla="*/ 2147483647 w 858"/>
                <a:gd name="T93" fmla="*/ 2147483647 h 1002"/>
                <a:gd name="T94" fmla="*/ 2147483647 w 858"/>
                <a:gd name="T95" fmla="*/ 2147483647 h 1002"/>
                <a:gd name="T96" fmla="*/ 2147483647 w 858"/>
                <a:gd name="T97" fmla="*/ 2147483647 h 1002"/>
                <a:gd name="T98" fmla="*/ 0 w 858"/>
                <a:gd name="T99" fmla="*/ 2147483647 h 100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858"/>
                <a:gd name="T151" fmla="*/ 0 h 1002"/>
                <a:gd name="T152" fmla="*/ 858 w 858"/>
                <a:gd name="T153" fmla="*/ 1002 h 100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858" h="1002">
                  <a:moveTo>
                    <a:pt x="0" y="498"/>
                  </a:moveTo>
                  <a:lnTo>
                    <a:pt x="18" y="498"/>
                  </a:lnTo>
                  <a:lnTo>
                    <a:pt x="18" y="528"/>
                  </a:lnTo>
                  <a:lnTo>
                    <a:pt x="24" y="534"/>
                  </a:lnTo>
                  <a:lnTo>
                    <a:pt x="30" y="534"/>
                  </a:lnTo>
                  <a:lnTo>
                    <a:pt x="30" y="528"/>
                  </a:lnTo>
                  <a:lnTo>
                    <a:pt x="36" y="522"/>
                  </a:lnTo>
                  <a:lnTo>
                    <a:pt x="48" y="558"/>
                  </a:lnTo>
                  <a:lnTo>
                    <a:pt x="42" y="600"/>
                  </a:lnTo>
                  <a:lnTo>
                    <a:pt x="30" y="600"/>
                  </a:lnTo>
                  <a:lnTo>
                    <a:pt x="36" y="624"/>
                  </a:lnTo>
                  <a:lnTo>
                    <a:pt x="24" y="630"/>
                  </a:lnTo>
                  <a:lnTo>
                    <a:pt x="30" y="642"/>
                  </a:lnTo>
                  <a:lnTo>
                    <a:pt x="36" y="648"/>
                  </a:lnTo>
                  <a:lnTo>
                    <a:pt x="48" y="666"/>
                  </a:lnTo>
                  <a:lnTo>
                    <a:pt x="60" y="690"/>
                  </a:lnTo>
                  <a:lnTo>
                    <a:pt x="60" y="720"/>
                  </a:lnTo>
                  <a:lnTo>
                    <a:pt x="54" y="738"/>
                  </a:lnTo>
                  <a:lnTo>
                    <a:pt x="54" y="750"/>
                  </a:lnTo>
                  <a:lnTo>
                    <a:pt x="48" y="756"/>
                  </a:lnTo>
                  <a:lnTo>
                    <a:pt x="48" y="804"/>
                  </a:lnTo>
                  <a:lnTo>
                    <a:pt x="42" y="816"/>
                  </a:lnTo>
                  <a:lnTo>
                    <a:pt x="30" y="822"/>
                  </a:lnTo>
                  <a:lnTo>
                    <a:pt x="24" y="840"/>
                  </a:lnTo>
                  <a:lnTo>
                    <a:pt x="18" y="852"/>
                  </a:lnTo>
                  <a:lnTo>
                    <a:pt x="18" y="864"/>
                  </a:lnTo>
                  <a:lnTo>
                    <a:pt x="12" y="876"/>
                  </a:lnTo>
                  <a:lnTo>
                    <a:pt x="12" y="906"/>
                  </a:lnTo>
                  <a:lnTo>
                    <a:pt x="18" y="900"/>
                  </a:lnTo>
                  <a:lnTo>
                    <a:pt x="36" y="864"/>
                  </a:lnTo>
                  <a:lnTo>
                    <a:pt x="42" y="858"/>
                  </a:lnTo>
                  <a:lnTo>
                    <a:pt x="54" y="852"/>
                  </a:lnTo>
                  <a:lnTo>
                    <a:pt x="60" y="852"/>
                  </a:lnTo>
                  <a:lnTo>
                    <a:pt x="66" y="858"/>
                  </a:lnTo>
                  <a:lnTo>
                    <a:pt x="72" y="858"/>
                  </a:lnTo>
                  <a:lnTo>
                    <a:pt x="84" y="852"/>
                  </a:lnTo>
                  <a:lnTo>
                    <a:pt x="114" y="858"/>
                  </a:lnTo>
                  <a:lnTo>
                    <a:pt x="114" y="840"/>
                  </a:lnTo>
                  <a:lnTo>
                    <a:pt x="138" y="852"/>
                  </a:lnTo>
                  <a:lnTo>
                    <a:pt x="162" y="852"/>
                  </a:lnTo>
                  <a:lnTo>
                    <a:pt x="174" y="858"/>
                  </a:lnTo>
                  <a:lnTo>
                    <a:pt x="180" y="858"/>
                  </a:lnTo>
                  <a:lnTo>
                    <a:pt x="186" y="870"/>
                  </a:lnTo>
                  <a:lnTo>
                    <a:pt x="198" y="882"/>
                  </a:lnTo>
                  <a:lnTo>
                    <a:pt x="204" y="894"/>
                  </a:lnTo>
                  <a:lnTo>
                    <a:pt x="216" y="888"/>
                  </a:lnTo>
                  <a:lnTo>
                    <a:pt x="234" y="888"/>
                  </a:lnTo>
                  <a:lnTo>
                    <a:pt x="240" y="894"/>
                  </a:lnTo>
                  <a:lnTo>
                    <a:pt x="240" y="900"/>
                  </a:lnTo>
                  <a:lnTo>
                    <a:pt x="246" y="912"/>
                  </a:lnTo>
                  <a:lnTo>
                    <a:pt x="246" y="942"/>
                  </a:lnTo>
                  <a:lnTo>
                    <a:pt x="264" y="942"/>
                  </a:lnTo>
                  <a:lnTo>
                    <a:pt x="270" y="948"/>
                  </a:lnTo>
                  <a:lnTo>
                    <a:pt x="270" y="972"/>
                  </a:lnTo>
                  <a:lnTo>
                    <a:pt x="300" y="978"/>
                  </a:lnTo>
                  <a:lnTo>
                    <a:pt x="312" y="1002"/>
                  </a:lnTo>
                  <a:lnTo>
                    <a:pt x="330" y="1002"/>
                  </a:lnTo>
                  <a:lnTo>
                    <a:pt x="342" y="996"/>
                  </a:lnTo>
                  <a:lnTo>
                    <a:pt x="348" y="996"/>
                  </a:lnTo>
                  <a:lnTo>
                    <a:pt x="348" y="948"/>
                  </a:lnTo>
                  <a:lnTo>
                    <a:pt x="360" y="936"/>
                  </a:lnTo>
                  <a:lnTo>
                    <a:pt x="378" y="936"/>
                  </a:lnTo>
                  <a:lnTo>
                    <a:pt x="402" y="960"/>
                  </a:lnTo>
                  <a:lnTo>
                    <a:pt x="408" y="972"/>
                  </a:lnTo>
                  <a:lnTo>
                    <a:pt x="420" y="948"/>
                  </a:lnTo>
                  <a:lnTo>
                    <a:pt x="456" y="948"/>
                  </a:lnTo>
                  <a:lnTo>
                    <a:pt x="462" y="954"/>
                  </a:lnTo>
                  <a:lnTo>
                    <a:pt x="492" y="954"/>
                  </a:lnTo>
                  <a:lnTo>
                    <a:pt x="504" y="948"/>
                  </a:lnTo>
                  <a:lnTo>
                    <a:pt x="510" y="948"/>
                  </a:lnTo>
                  <a:lnTo>
                    <a:pt x="510" y="936"/>
                  </a:lnTo>
                  <a:lnTo>
                    <a:pt x="516" y="930"/>
                  </a:lnTo>
                  <a:lnTo>
                    <a:pt x="522" y="930"/>
                  </a:lnTo>
                  <a:lnTo>
                    <a:pt x="522" y="942"/>
                  </a:lnTo>
                  <a:lnTo>
                    <a:pt x="786" y="942"/>
                  </a:lnTo>
                  <a:lnTo>
                    <a:pt x="798" y="900"/>
                  </a:lnTo>
                  <a:lnTo>
                    <a:pt x="804" y="894"/>
                  </a:lnTo>
                  <a:lnTo>
                    <a:pt x="804" y="882"/>
                  </a:lnTo>
                  <a:lnTo>
                    <a:pt x="786" y="864"/>
                  </a:lnTo>
                  <a:lnTo>
                    <a:pt x="780" y="864"/>
                  </a:lnTo>
                  <a:lnTo>
                    <a:pt x="738" y="174"/>
                  </a:lnTo>
                  <a:lnTo>
                    <a:pt x="858" y="180"/>
                  </a:lnTo>
                  <a:lnTo>
                    <a:pt x="600" y="0"/>
                  </a:lnTo>
                  <a:lnTo>
                    <a:pt x="594" y="48"/>
                  </a:lnTo>
                  <a:lnTo>
                    <a:pt x="588" y="54"/>
                  </a:lnTo>
                  <a:lnTo>
                    <a:pt x="588" y="90"/>
                  </a:lnTo>
                  <a:lnTo>
                    <a:pt x="366" y="96"/>
                  </a:lnTo>
                  <a:lnTo>
                    <a:pt x="366" y="108"/>
                  </a:lnTo>
                  <a:lnTo>
                    <a:pt x="354" y="114"/>
                  </a:lnTo>
                  <a:lnTo>
                    <a:pt x="354" y="306"/>
                  </a:lnTo>
                  <a:lnTo>
                    <a:pt x="348" y="312"/>
                  </a:lnTo>
                  <a:lnTo>
                    <a:pt x="336" y="318"/>
                  </a:lnTo>
                  <a:lnTo>
                    <a:pt x="306" y="318"/>
                  </a:lnTo>
                  <a:lnTo>
                    <a:pt x="282" y="330"/>
                  </a:lnTo>
                  <a:lnTo>
                    <a:pt x="276" y="342"/>
                  </a:lnTo>
                  <a:lnTo>
                    <a:pt x="276" y="360"/>
                  </a:lnTo>
                  <a:lnTo>
                    <a:pt x="282" y="372"/>
                  </a:lnTo>
                  <a:lnTo>
                    <a:pt x="276" y="474"/>
                  </a:lnTo>
                  <a:lnTo>
                    <a:pt x="0" y="474"/>
                  </a:lnTo>
                  <a:lnTo>
                    <a:pt x="0" y="498"/>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57" name="Mali" descr="© INSCALE GmbH, 05.05.2010&#10;http://www.presentationload.com/">
              <a:extLst>
                <a:ext uri="{FF2B5EF4-FFF2-40B4-BE49-F238E27FC236}">
                  <a16:creationId xmlns:a16="http://schemas.microsoft.com/office/drawing/2014/main" id="{CFB680C2-8DDC-4366-A402-64312D470A27}"/>
                </a:ext>
              </a:extLst>
            </p:cNvPr>
            <p:cNvSpPr>
              <a:spLocks/>
            </p:cNvSpPr>
            <p:nvPr/>
          </p:nvSpPr>
          <p:spPr bwMode="gray">
            <a:xfrm>
              <a:off x="5193676" y="3111829"/>
              <a:ext cx="519562" cy="537056"/>
            </a:xfrm>
            <a:custGeom>
              <a:avLst/>
              <a:gdLst>
                <a:gd name="T0" fmla="*/ 2147483647 w 1164"/>
                <a:gd name="T1" fmla="*/ 2147483647 h 1200"/>
                <a:gd name="T2" fmla="*/ 2147483647 w 1164"/>
                <a:gd name="T3" fmla="*/ 2147483647 h 1200"/>
                <a:gd name="T4" fmla="*/ 2147483647 w 1164"/>
                <a:gd name="T5" fmla="*/ 2147483647 h 1200"/>
                <a:gd name="T6" fmla="*/ 2147483647 w 1164"/>
                <a:gd name="T7" fmla="*/ 2147483647 h 1200"/>
                <a:gd name="T8" fmla="*/ 2147483647 w 1164"/>
                <a:gd name="T9" fmla="*/ 2147483647 h 1200"/>
                <a:gd name="T10" fmla="*/ 2147483647 w 1164"/>
                <a:gd name="T11" fmla="*/ 2147483647 h 1200"/>
                <a:gd name="T12" fmla="*/ 2147483647 w 1164"/>
                <a:gd name="T13" fmla="*/ 2147483647 h 1200"/>
                <a:gd name="T14" fmla="*/ 2147483647 w 1164"/>
                <a:gd name="T15" fmla="*/ 2147483647 h 1200"/>
                <a:gd name="T16" fmla="*/ 2147483647 w 1164"/>
                <a:gd name="T17" fmla="*/ 2147483647 h 1200"/>
                <a:gd name="T18" fmla="*/ 2147483647 w 1164"/>
                <a:gd name="T19" fmla="*/ 2147483647 h 1200"/>
                <a:gd name="T20" fmla="*/ 2147483647 w 1164"/>
                <a:gd name="T21" fmla="*/ 2147483647 h 1200"/>
                <a:gd name="T22" fmla="*/ 2147483647 w 1164"/>
                <a:gd name="T23" fmla="*/ 2147483647 h 1200"/>
                <a:gd name="T24" fmla="*/ 2147483647 w 1164"/>
                <a:gd name="T25" fmla="*/ 2147483647 h 1200"/>
                <a:gd name="T26" fmla="*/ 2147483647 w 1164"/>
                <a:gd name="T27" fmla="*/ 2147483647 h 1200"/>
                <a:gd name="T28" fmla="*/ 2147483647 w 1164"/>
                <a:gd name="T29" fmla="*/ 2147483647 h 1200"/>
                <a:gd name="T30" fmla="*/ 2147483647 w 1164"/>
                <a:gd name="T31" fmla="*/ 2147483647 h 1200"/>
                <a:gd name="T32" fmla="*/ 2147483647 w 1164"/>
                <a:gd name="T33" fmla="*/ 2147483647 h 1200"/>
                <a:gd name="T34" fmla="*/ 2147483647 w 1164"/>
                <a:gd name="T35" fmla="*/ 2147483647 h 1200"/>
                <a:gd name="T36" fmla="*/ 2147483647 w 1164"/>
                <a:gd name="T37" fmla="*/ 2147483647 h 1200"/>
                <a:gd name="T38" fmla="*/ 2147483647 w 1164"/>
                <a:gd name="T39" fmla="*/ 2147483647 h 1200"/>
                <a:gd name="T40" fmla="*/ 2147483647 w 1164"/>
                <a:gd name="T41" fmla="*/ 2147483647 h 1200"/>
                <a:gd name="T42" fmla="*/ 2147483647 w 1164"/>
                <a:gd name="T43" fmla="*/ 2147483647 h 1200"/>
                <a:gd name="T44" fmla="*/ 2147483647 w 1164"/>
                <a:gd name="T45" fmla="*/ 2147483647 h 1200"/>
                <a:gd name="T46" fmla="*/ 2147483647 w 1164"/>
                <a:gd name="T47" fmla="*/ 2147483647 h 1200"/>
                <a:gd name="T48" fmla="*/ 2147483647 w 1164"/>
                <a:gd name="T49" fmla="*/ 2147483647 h 1200"/>
                <a:gd name="T50" fmla="*/ 2147483647 w 1164"/>
                <a:gd name="T51" fmla="*/ 2147483647 h 1200"/>
                <a:gd name="T52" fmla="*/ 2147483647 w 1164"/>
                <a:gd name="T53" fmla="*/ 2147483647 h 1200"/>
                <a:gd name="T54" fmla="*/ 0 w 1164"/>
                <a:gd name="T55" fmla="*/ 2147483647 h 1200"/>
                <a:gd name="T56" fmla="*/ 2147483647 w 1164"/>
                <a:gd name="T57" fmla="*/ 2147483647 h 1200"/>
                <a:gd name="T58" fmla="*/ 2147483647 w 1164"/>
                <a:gd name="T59" fmla="*/ 2147483647 h 1200"/>
                <a:gd name="T60" fmla="*/ 2147483647 w 1164"/>
                <a:gd name="T61" fmla="*/ 2147483647 h 1200"/>
                <a:gd name="T62" fmla="*/ 2147483647 w 1164"/>
                <a:gd name="T63" fmla="*/ 2147483647 h 1200"/>
                <a:gd name="T64" fmla="*/ 2147483647 w 1164"/>
                <a:gd name="T65" fmla="*/ 2147483647 h 1200"/>
                <a:gd name="T66" fmla="*/ 2147483647 w 1164"/>
                <a:gd name="T67" fmla="*/ 2147483647 h 1200"/>
                <a:gd name="T68" fmla="*/ 2147483647 w 1164"/>
                <a:gd name="T69" fmla="*/ 2147483647 h 1200"/>
                <a:gd name="T70" fmla="*/ 2147483647 w 1164"/>
                <a:gd name="T71" fmla="*/ 2147483647 h 1200"/>
                <a:gd name="T72" fmla="*/ 2147483647 w 1164"/>
                <a:gd name="T73" fmla="*/ 2147483647 h 1200"/>
                <a:gd name="T74" fmla="*/ 2147483647 w 1164"/>
                <a:gd name="T75" fmla="*/ 2147483647 h 1200"/>
                <a:gd name="T76" fmla="*/ 2147483647 w 1164"/>
                <a:gd name="T77" fmla="*/ 2147483647 h 1200"/>
                <a:gd name="T78" fmla="*/ 2147483647 w 1164"/>
                <a:gd name="T79" fmla="*/ 2147483647 h 1200"/>
                <a:gd name="T80" fmla="*/ 2147483647 w 1164"/>
                <a:gd name="T81" fmla="*/ 2147483647 h 1200"/>
                <a:gd name="T82" fmla="*/ 2147483647 w 1164"/>
                <a:gd name="T83" fmla="*/ 2147483647 h 1200"/>
                <a:gd name="T84" fmla="*/ 2147483647 w 1164"/>
                <a:gd name="T85" fmla="*/ 2147483647 h 1200"/>
                <a:gd name="T86" fmla="*/ 2147483647 w 1164"/>
                <a:gd name="T87" fmla="*/ 2147483647 h 1200"/>
                <a:gd name="T88" fmla="*/ 2147483647 w 1164"/>
                <a:gd name="T89" fmla="*/ 2147483647 h 1200"/>
                <a:gd name="T90" fmla="*/ 2147483647 w 1164"/>
                <a:gd name="T91" fmla="*/ 2147483647 h 1200"/>
                <a:gd name="T92" fmla="*/ 2147483647 w 1164"/>
                <a:gd name="T93" fmla="*/ 2147483647 h 1200"/>
                <a:gd name="T94" fmla="*/ 2147483647 w 1164"/>
                <a:gd name="T95" fmla="*/ 2147483647 h 1200"/>
                <a:gd name="T96" fmla="*/ 2147483647 w 1164"/>
                <a:gd name="T97" fmla="*/ 2147483647 h 1200"/>
                <a:gd name="T98" fmla="*/ 2147483647 w 1164"/>
                <a:gd name="T99" fmla="*/ 2147483647 h 1200"/>
                <a:gd name="T100" fmla="*/ 2147483647 w 1164"/>
                <a:gd name="T101" fmla="*/ 2147483647 h 1200"/>
                <a:gd name="T102" fmla="*/ 2147483647 w 1164"/>
                <a:gd name="T103" fmla="*/ 2147483647 h 1200"/>
                <a:gd name="T104" fmla="*/ 2147483647 w 1164"/>
                <a:gd name="T105" fmla="*/ 2147483647 h 1200"/>
                <a:gd name="T106" fmla="*/ 2147483647 w 1164"/>
                <a:gd name="T107" fmla="*/ 2147483647 h 120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164"/>
                <a:gd name="T163" fmla="*/ 0 h 1200"/>
                <a:gd name="T164" fmla="*/ 1164 w 1164"/>
                <a:gd name="T165" fmla="*/ 1200 h 1200"/>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164" h="1200">
                  <a:moveTo>
                    <a:pt x="612" y="954"/>
                  </a:moveTo>
                  <a:lnTo>
                    <a:pt x="636" y="948"/>
                  </a:lnTo>
                  <a:lnTo>
                    <a:pt x="636" y="912"/>
                  </a:lnTo>
                  <a:lnTo>
                    <a:pt x="654" y="912"/>
                  </a:lnTo>
                  <a:lnTo>
                    <a:pt x="654" y="906"/>
                  </a:lnTo>
                  <a:lnTo>
                    <a:pt x="660" y="900"/>
                  </a:lnTo>
                  <a:lnTo>
                    <a:pt x="666" y="888"/>
                  </a:lnTo>
                  <a:lnTo>
                    <a:pt x="678" y="882"/>
                  </a:lnTo>
                  <a:lnTo>
                    <a:pt x="684" y="870"/>
                  </a:lnTo>
                  <a:lnTo>
                    <a:pt x="690" y="864"/>
                  </a:lnTo>
                  <a:lnTo>
                    <a:pt x="696" y="864"/>
                  </a:lnTo>
                  <a:lnTo>
                    <a:pt x="708" y="876"/>
                  </a:lnTo>
                  <a:lnTo>
                    <a:pt x="720" y="876"/>
                  </a:lnTo>
                  <a:lnTo>
                    <a:pt x="720" y="870"/>
                  </a:lnTo>
                  <a:lnTo>
                    <a:pt x="726" y="864"/>
                  </a:lnTo>
                  <a:lnTo>
                    <a:pt x="726" y="846"/>
                  </a:lnTo>
                  <a:lnTo>
                    <a:pt x="750" y="846"/>
                  </a:lnTo>
                  <a:lnTo>
                    <a:pt x="768" y="822"/>
                  </a:lnTo>
                  <a:lnTo>
                    <a:pt x="792" y="822"/>
                  </a:lnTo>
                  <a:lnTo>
                    <a:pt x="810" y="804"/>
                  </a:lnTo>
                  <a:lnTo>
                    <a:pt x="858" y="804"/>
                  </a:lnTo>
                  <a:lnTo>
                    <a:pt x="882" y="816"/>
                  </a:lnTo>
                  <a:lnTo>
                    <a:pt x="930" y="804"/>
                  </a:lnTo>
                  <a:lnTo>
                    <a:pt x="954" y="786"/>
                  </a:lnTo>
                  <a:lnTo>
                    <a:pt x="1020" y="792"/>
                  </a:lnTo>
                  <a:lnTo>
                    <a:pt x="1020" y="774"/>
                  </a:lnTo>
                  <a:lnTo>
                    <a:pt x="1068" y="780"/>
                  </a:lnTo>
                  <a:lnTo>
                    <a:pt x="1080" y="774"/>
                  </a:lnTo>
                  <a:lnTo>
                    <a:pt x="1104" y="774"/>
                  </a:lnTo>
                  <a:lnTo>
                    <a:pt x="1122" y="768"/>
                  </a:lnTo>
                  <a:lnTo>
                    <a:pt x="1134" y="762"/>
                  </a:lnTo>
                  <a:lnTo>
                    <a:pt x="1140" y="750"/>
                  </a:lnTo>
                  <a:lnTo>
                    <a:pt x="1140" y="732"/>
                  </a:lnTo>
                  <a:lnTo>
                    <a:pt x="1146" y="720"/>
                  </a:lnTo>
                  <a:lnTo>
                    <a:pt x="1146" y="708"/>
                  </a:lnTo>
                  <a:lnTo>
                    <a:pt x="1164" y="684"/>
                  </a:lnTo>
                  <a:lnTo>
                    <a:pt x="1164" y="480"/>
                  </a:lnTo>
                  <a:lnTo>
                    <a:pt x="1140" y="480"/>
                  </a:lnTo>
                  <a:lnTo>
                    <a:pt x="1134" y="486"/>
                  </a:lnTo>
                  <a:lnTo>
                    <a:pt x="1104" y="486"/>
                  </a:lnTo>
                  <a:lnTo>
                    <a:pt x="1092" y="480"/>
                  </a:lnTo>
                  <a:lnTo>
                    <a:pt x="1086" y="474"/>
                  </a:lnTo>
                  <a:lnTo>
                    <a:pt x="1086" y="468"/>
                  </a:lnTo>
                  <a:lnTo>
                    <a:pt x="1104" y="450"/>
                  </a:lnTo>
                  <a:lnTo>
                    <a:pt x="1104" y="432"/>
                  </a:lnTo>
                  <a:lnTo>
                    <a:pt x="1092" y="408"/>
                  </a:lnTo>
                  <a:lnTo>
                    <a:pt x="1080" y="402"/>
                  </a:lnTo>
                  <a:lnTo>
                    <a:pt x="1050" y="402"/>
                  </a:lnTo>
                  <a:lnTo>
                    <a:pt x="1044" y="408"/>
                  </a:lnTo>
                  <a:lnTo>
                    <a:pt x="1038" y="408"/>
                  </a:lnTo>
                  <a:lnTo>
                    <a:pt x="1032" y="378"/>
                  </a:lnTo>
                  <a:lnTo>
                    <a:pt x="996" y="378"/>
                  </a:lnTo>
                  <a:lnTo>
                    <a:pt x="984" y="366"/>
                  </a:lnTo>
                  <a:lnTo>
                    <a:pt x="984" y="348"/>
                  </a:lnTo>
                  <a:lnTo>
                    <a:pt x="978" y="342"/>
                  </a:lnTo>
                  <a:lnTo>
                    <a:pt x="954" y="342"/>
                  </a:lnTo>
                  <a:lnTo>
                    <a:pt x="954" y="318"/>
                  </a:lnTo>
                  <a:lnTo>
                    <a:pt x="546" y="6"/>
                  </a:lnTo>
                  <a:lnTo>
                    <a:pt x="426" y="0"/>
                  </a:lnTo>
                  <a:lnTo>
                    <a:pt x="468" y="690"/>
                  </a:lnTo>
                  <a:lnTo>
                    <a:pt x="474" y="690"/>
                  </a:lnTo>
                  <a:lnTo>
                    <a:pt x="492" y="708"/>
                  </a:lnTo>
                  <a:lnTo>
                    <a:pt x="492" y="720"/>
                  </a:lnTo>
                  <a:lnTo>
                    <a:pt x="486" y="726"/>
                  </a:lnTo>
                  <a:lnTo>
                    <a:pt x="474" y="768"/>
                  </a:lnTo>
                  <a:lnTo>
                    <a:pt x="210" y="768"/>
                  </a:lnTo>
                  <a:lnTo>
                    <a:pt x="210" y="756"/>
                  </a:lnTo>
                  <a:lnTo>
                    <a:pt x="204" y="756"/>
                  </a:lnTo>
                  <a:lnTo>
                    <a:pt x="198" y="762"/>
                  </a:lnTo>
                  <a:lnTo>
                    <a:pt x="198" y="774"/>
                  </a:lnTo>
                  <a:lnTo>
                    <a:pt x="192" y="774"/>
                  </a:lnTo>
                  <a:lnTo>
                    <a:pt x="180" y="780"/>
                  </a:lnTo>
                  <a:lnTo>
                    <a:pt x="150" y="780"/>
                  </a:lnTo>
                  <a:lnTo>
                    <a:pt x="144" y="774"/>
                  </a:lnTo>
                  <a:lnTo>
                    <a:pt x="108" y="774"/>
                  </a:lnTo>
                  <a:lnTo>
                    <a:pt x="96" y="798"/>
                  </a:lnTo>
                  <a:lnTo>
                    <a:pt x="90" y="786"/>
                  </a:lnTo>
                  <a:lnTo>
                    <a:pt x="66" y="762"/>
                  </a:lnTo>
                  <a:lnTo>
                    <a:pt x="48" y="762"/>
                  </a:lnTo>
                  <a:lnTo>
                    <a:pt x="36" y="774"/>
                  </a:lnTo>
                  <a:lnTo>
                    <a:pt x="36" y="822"/>
                  </a:lnTo>
                  <a:lnTo>
                    <a:pt x="30" y="822"/>
                  </a:lnTo>
                  <a:lnTo>
                    <a:pt x="18" y="828"/>
                  </a:lnTo>
                  <a:lnTo>
                    <a:pt x="0" y="828"/>
                  </a:lnTo>
                  <a:lnTo>
                    <a:pt x="0" y="852"/>
                  </a:lnTo>
                  <a:lnTo>
                    <a:pt x="12" y="870"/>
                  </a:lnTo>
                  <a:lnTo>
                    <a:pt x="12" y="876"/>
                  </a:lnTo>
                  <a:lnTo>
                    <a:pt x="24" y="888"/>
                  </a:lnTo>
                  <a:lnTo>
                    <a:pt x="24" y="906"/>
                  </a:lnTo>
                  <a:lnTo>
                    <a:pt x="18" y="912"/>
                  </a:lnTo>
                  <a:lnTo>
                    <a:pt x="18" y="936"/>
                  </a:lnTo>
                  <a:lnTo>
                    <a:pt x="24" y="942"/>
                  </a:lnTo>
                  <a:lnTo>
                    <a:pt x="36" y="942"/>
                  </a:lnTo>
                  <a:lnTo>
                    <a:pt x="36" y="936"/>
                  </a:lnTo>
                  <a:lnTo>
                    <a:pt x="42" y="936"/>
                  </a:lnTo>
                  <a:lnTo>
                    <a:pt x="48" y="942"/>
                  </a:lnTo>
                  <a:lnTo>
                    <a:pt x="54" y="954"/>
                  </a:lnTo>
                  <a:lnTo>
                    <a:pt x="54" y="1032"/>
                  </a:lnTo>
                  <a:lnTo>
                    <a:pt x="60" y="1044"/>
                  </a:lnTo>
                  <a:lnTo>
                    <a:pt x="60" y="1050"/>
                  </a:lnTo>
                  <a:lnTo>
                    <a:pt x="66" y="1056"/>
                  </a:lnTo>
                  <a:lnTo>
                    <a:pt x="72" y="1050"/>
                  </a:lnTo>
                  <a:lnTo>
                    <a:pt x="78" y="1038"/>
                  </a:lnTo>
                  <a:lnTo>
                    <a:pt x="90" y="1026"/>
                  </a:lnTo>
                  <a:lnTo>
                    <a:pt x="102" y="1038"/>
                  </a:lnTo>
                  <a:lnTo>
                    <a:pt x="108" y="1050"/>
                  </a:lnTo>
                  <a:lnTo>
                    <a:pt x="108" y="1062"/>
                  </a:lnTo>
                  <a:lnTo>
                    <a:pt x="114" y="1050"/>
                  </a:lnTo>
                  <a:lnTo>
                    <a:pt x="126" y="1038"/>
                  </a:lnTo>
                  <a:lnTo>
                    <a:pt x="132" y="1026"/>
                  </a:lnTo>
                  <a:lnTo>
                    <a:pt x="138" y="1026"/>
                  </a:lnTo>
                  <a:lnTo>
                    <a:pt x="144" y="1032"/>
                  </a:lnTo>
                  <a:lnTo>
                    <a:pt x="150" y="1032"/>
                  </a:lnTo>
                  <a:lnTo>
                    <a:pt x="162" y="1038"/>
                  </a:lnTo>
                  <a:lnTo>
                    <a:pt x="168" y="1044"/>
                  </a:lnTo>
                  <a:lnTo>
                    <a:pt x="180" y="1050"/>
                  </a:lnTo>
                  <a:lnTo>
                    <a:pt x="198" y="1032"/>
                  </a:lnTo>
                  <a:lnTo>
                    <a:pt x="198" y="1014"/>
                  </a:lnTo>
                  <a:lnTo>
                    <a:pt x="204" y="1008"/>
                  </a:lnTo>
                  <a:lnTo>
                    <a:pt x="216" y="1008"/>
                  </a:lnTo>
                  <a:lnTo>
                    <a:pt x="228" y="1014"/>
                  </a:lnTo>
                  <a:lnTo>
                    <a:pt x="228" y="1032"/>
                  </a:lnTo>
                  <a:lnTo>
                    <a:pt x="246" y="1044"/>
                  </a:lnTo>
                  <a:lnTo>
                    <a:pt x="234" y="1074"/>
                  </a:lnTo>
                  <a:lnTo>
                    <a:pt x="270" y="1092"/>
                  </a:lnTo>
                  <a:lnTo>
                    <a:pt x="246" y="1128"/>
                  </a:lnTo>
                  <a:lnTo>
                    <a:pt x="270" y="1128"/>
                  </a:lnTo>
                  <a:lnTo>
                    <a:pt x="270" y="1164"/>
                  </a:lnTo>
                  <a:lnTo>
                    <a:pt x="300" y="1194"/>
                  </a:lnTo>
                  <a:lnTo>
                    <a:pt x="312" y="1200"/>
                  </a:lnTo>
                  <a:lnTo>
                    <a:pt x="312" y="1182"/>
                  </a:lnTo>
                  <a:lnTo>
                    <a:pt x="318" y="1176"/>
                  </a:lnTo>
                  <a:lnTo>
                    <a:pt x="330" y="1176"/>
                  </a:lnTo>
                  <a:lnTo>
                    <a:pt x="348" y="1182"/>
                  </a:lnTo>
                  <a:lnTo>
                    <a:pt x="366" y="1200"/>
                  </a:lnTo>
                  <a:lnTo>
                    <a:pt x="372" y="1182"/>
                  </a:lnTo>
                  <a:lnTo>
                    <a:pt x="390" y="1182"/>
                  </a:lnTo>
                  <a:lnTo>
                    <a:pt x="396" y="1158"/>
                  </a:lnTo>
                  <a:lnTo>
                    <a:pt x="408" y="1176"/>
                  </a:lnTo>
                  <a:lnTo>
                    <a:pt x="420" y="1152"/>
                  </a:lnTo>
                  <a:lnTo>
                    <a:pt x="420" y="1188"/>
                  </a:lnTo>
                  <a:lnTo>
                    <a:pt x="444" y="1194"/>
                  </a:lnTo>
                  <a:lnTo>
                    <a:pt x="450" y="1188"/>
                  </a:lnTo>
                  <a:lnTo>
                    <a:pt x="456" y="1176"/>
                  </a:lnTo>
                  <a:lnTo>
                    <a:pt x="462" y="1170"/>
                  </a:lnTo>
                  <a:lnTo>
                    <a:pt x="474" y="1170"/>
                  </a:lnTo>
                  <a:lnTo>
                    <a:pt x="468" y="1116"/>
                  </a:lnTo>
                  <a:lnTo>
                    <a:pt x="492" y="1116"/>
                  </a:lnTo>
                  <a:lnTo>
                    <a:pt x="504" y="1092"/>
                  </a:lnTo>
                  <a:lnTo>
                    <a:pt x="480" y="1062"/>
                  </a:lnTo>
                  <a:lnTo>
                    <a:pt x="498" y="1050"/>
                  </a:lnTo>
                  <a:lnTo>
                    <a:pt x="504" y="1050"/>
                  </a:lnTo>
                  <a:lnTo>
                    <a:pt x="510" y="1044"/>
                  </a:lnTo>
                  <a:lnTo>
                    <a:pt x="546" y="1044"/>
                  </a:lnTo>
                  <a:lnTo>
                    <a:pt x="546" y="1032"/>
                  </a:lnTo>
                  <a:lnTo>
                    <a:pt x="540" y="1026"/>
                  </a:lnTo>
                  <a:lnTo>
                    <a:pt x="546" y="1026"/>
                  </a:lnTo>
                  <a:lnTo>
                    <a:pt x="552" y="1020"/>
                  </a:lnTo>
                  <a:lnTo>
                    <a:pt x="552" y="990"/>
                  </a:lnTo>
                  <a:lnTo>
                    <a:pt x="570" y="990"/>
                  </a:lnTo>
                  <a:lnTo>
                    <a:pt x="570" y="960"/>
                  </a:lnTo>
                  <a:lnTo>
                    <a:pt x="564" y="954"/>
                  </a:lnTo>
                  <a:lnTo>
                    <a:pt x="582" y="924"/>
                  </a:lnTo>
                  <a:lnTo>
                    <a:pt x="612" y="954"/>
                  </a:lnTo>
                  <a:close/>
                </a:path>
              </a:pathLst>
            </a:custGeom>
            <a:solidFill>
              <a:schemeClr val="accent2"/>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58" name="Malaysia" descr="© INSCALE GmbH, 05.05.2010&#10;http://www.presentationload.com/">
              <a:extLst>
                <a:ext uri="{FF2B5EF4-FFF2-40B4-BE49-F238E27FC236}">
                  <a16:creationId xmlns:a16="http://schemas.microsoft.com/office/drawing/2014/main" id="{ADCF0588-B7CB-4273-8AFE-574C23F6BD95}"/>
                </a:ext>
              </a:extLst>
            </p:cNvPr>
            <p:cNvSpPr>
              <a:spLocks/>
            </p:cNvSpPr>
            <p:nvPr/>
          </p:nvSpPr>
          <p:spPr bwMode="gray">
            <a:xfrm>
              <a:off x="8757129" y="3771339"/>
              <a:ext cx="136450" cy="195929"/>
            </a:xfrm>
            <a:custGeom>
              <a:avLst/>
              <a:gdLst>
                <a:gd name="T0" fmla="*/ 2147483647 w 306"/>
                <a:gd name="T1" fmla="*/ 2147483647 h 438"/>
                <a:gd name="T2" fmla="*/ 2147483647 w 306"/>
                <a:gd name="T3" fmla="*/ 2147483647 h 438"/>
                <a:gd name="T4" fmla="*/ 2147483647 w 306"/>
                <a:gd name="T5" fmla="*/ 2147483647 h 438"/>
                <a:gd name="T6" fmla="*/ 2147483647 w 306"/>
                <a:gd name="T7" fmla="*/ 2147483647 h 438"/>
                <a:gd name="T8" fmla="*/ 2147483647 w 306"/>
                <a:gd name="T9" fmla="*/ 2147483647 h 438"/>
                <a:gd name="T10" fmla="*/ 2147483647 w 306"/>
                <a:gd name="T11" fmla="*/ 2147483647 h 438"/>
                <a:gd name="T12" fmla="*/ 2147483647 w 306"/>
                <a:gd name="T13" fmla="*/ 2147483647 h 438"/>
                <a:gd name="T14" fmla="*/ 2147483647 w 306"/>
                <a:gd name="T15" fmla="*/ 2147483647 h 438"/>
                <a:gd name="T16" fmla="*/ 2147483647 w 306"/>
                <a:gd name="T17" fmla="*/ 2147483647 h 438"/>
                <a:gd name="T18" fmla="*/ 2147483647 w 306"/>
                <a:gd name="T19" fmla="*/ 2147483647 h 438"/>
                <a:gd name="T20" fmla="*/ 2147483647 w 306"/>
                <a:gd name="T21" fmla="*/ 2147483647 h 438"/>
                <a:gd name="T22" fmla="*/ 2147483647 w 306"/>
                <a:gd name="T23" fmla="*/ 2147483647 h 438"/>
                <a:gd name="T24" fmla="*/ 2147483647 w 306"/>
                <a:gd name="T25" fmla="*/ 2147483647 h 438"/>
                <a:gd name="T26" fmla="*/ 2147483647 w 306"/>
                <a:gd name="T27" fmla="*/ 2147483647 h 438"/>
                <a:gd name="T28" fmla="*/ 2147483647 w 306"/>
                <a:gd name="T29" fmla="*/ 2147483647 h 438"/>
                <a:gd name="T30" fmla="*/ 2147483647 w 306"/>
                <a:gd name="T31" fmla="*/ 2147483647 h 438"/>
                <a:gd name="T32" fmla="*/ 2147483647 w 306"/>
                <a:gd name="T33" fmla="*/ 2147483647 h 438"/>
                <a:gd name="T34" fmla="*/ 2147483647 w 306"/>
                <a:gd name="T35" fmla="*/ 2147483647 h 438"/>
                <a:gd name="T36" fmla="*/ 2147483647 w 306"/>
                <a:gd name="T37" fmla="*/ 2147483647 h 438"/>
                <a:gd name="T38" fmla="*/ 2147483647 w 306"/>
                <a:gd name="T39" fmla="*/ 2147483647 h 438"/>
                <a:gd name="T40" fmla="*/ 2147483647 w 306"/>
                <a:gd name="T41" fmla="*/ 2147483647 h 438"/>
                <a:gd name="T42" fmla="*/ 2147483647 w 306"/>
                <a:gd name="T43" fmla="*/ 2147483647 h 438"/>
                <a:gd name="T44" fmla="*/ 2147483647 w 306"/>
                <a:gd name="T45" fmla="*/ 2147483647 h 438"/>
                <a:gd name="T46" fmla="*/ 2147483647 w 306"/>
                <a:gd name="T47" fmla="*/ 2147483647 h 438"/>
                <a:gd name="T48" fmla="*/ 2147483647 w 306"/>
                <a:gd name="T49" fmla="*/ 2147483647 h 438"/>
                <a:gd name="T50" fmla="*/ 2147483647 w 306"/>
                <a:gd name="T51" fmla="*/ 2147483647 h 438"/>
                <a:gd name="T52" fmla="*/ 2147483647 w 306"/>
                <a:gd name="T53" fmla="*/ 2147483647 h 438"/>
                <a:gd name="T54" fmla="*/ 2147483647 w 306"/>
                <a:gd name="T55" fmla="*/ 2147483647 h 438"/>
                <a:gd name="T56" fmla="*/ 2147483647 w 306"/>
                <a:gd name="T57" fmla="*/ 2147483647 h 438"/>
                <a:gd name="T58" fmla="*/ 2147483647 w 306"/>
                <a:gd name="T59" fmla="*/ 2147483647 h 438"/>
                <a:gd name="T60" fmla="*/ 2147483647 w 306"/>
                <a:gd name="T61" fmla="*/ 2147483647 h 438"/>
                <a:gd name="T62" fmla="*/ 2147483647 w 306"/>
                <a:gd name="T63" fmla="*/ 2147483647 h 438"/>
                <a:gd name="T64" fmla="*/ 2147483647 w 306"/>
                <a:gd name="T65" fmla="*/ 2147483647 h 438"/>
                <a:gd name="T66" fmla="*/ 2147483647 w 306"/>
                <a:gd name="T67" fmla="*/ 2147483647 h 438"/>
                <a:gd name="T68" fmla="*/ 2147483647 w 306"/>
                <a:gd name="T69" fmla="*/ 2147483647 h 438"/>
                <a:gd name="T70" fmla="*/ 2147483647 w 306"/>
                <a:gd name="T71" fmla="*/ 2147483647 h 438"/>
                <a:gd name="T72" fmla="*/ 2147483647 w 306"/>
                <a:gd name="T73" fmla="*/ 2147483647 h 438"/>
                <a:gd name="T74" fmla="*/ 2147483647 w 306"/>
                <a:gd name="T75" fmla="*/ 2147483647 h 438"/>
                <a:gd name="T76" fmla="*/ 2147483647 w 306"/>
                <a:gd name="T77" fmla="*/ 0 h 438"/>
                <a:gd name="T78" fmla="*/ 2147483647 w 306"/>
                <a:gd name="T79" fmla="*/ 2147483647 h 438"/>
                <a:gd name="T80" fmla="*/ 2147483647 w 306"/>
                <a:gd name="T81" fmla="*/ 2147483647 h 43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06"/>
                <a:gd name="T124" fmla="*/ 0 h 438"/>
                <a:gd name="T125" fmla="*/ 306 w 306"/>
                <a:gd name="T126" fmla="*/ 438 h 43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06" h="438">
                  <a:moveTo>
                    <a:pt x="0" y="42"/>
                  </a:moveTo>
                  <a:lnTo>
                    <a:pt x="6" y="138"/>
                  </a:lnTo>
                  <a:lnTo>
                    <a:pt x="18" y="138"/>
                  </a:lnTo>
                  <a:lnTo>
                    <a:pt x="24" y="132"/>
                  </a:lnTo>
                  <a:lnTo>
                    <a:pt x="42" y="132"/>
                  </a:lnTo>
                  <a:lnTo>
                    <a:pt x="54" y="138"/>
                  </a:lnTo>
                  <a:lnTo>
                    <a:pt x="54" y="168"/>
                  </a:lnTo>
                  <a:lnTo>
                    <a:pt x="48" y="180"/>
                  </a:lnTo>
                  <a:lnTo>
                    <a:pt x="48" y="198"/>
                  </a:lnTo>
                  <a:lnTo>
                    <a:pt x="54" y="216"/>
                  </a:lnTo>
                  <a:lnTo>
                    <a:pt x="60" y="228"/>
                  </a:lnTo>
                  <a:lnTo>
                    <a:pt x="66" y="234"/>
                  </a:lnTo>
                  <a:lnTo>
                    <a:pt x="84" y="234"/>
                  </a:lnTo>
                  <a:lnTo>
                    <a:pt x="90" y="228"/>
                  </a:lnTo>
                  <a:lnTo>
                    <a:pt x="90" y="240"/>
                  </a:lnTo>
                  <a:lnTo>
                    <a:pt x="84" y="252"/>
                  </a:lnTo>
                  <a:lnTo>
                    <a:pt x="84" y="282"/>
                  </a:lnTo>
                  <a:lnTo>
                    <a:pt x="96" y="306"/>
                  </a:lnTo>
                  <a:lnTo>
                    <a:pt x="102" y="312"/>
                  </a:lnTo>
                  <a:lnTo>
                    <a:pt x="114" y="318"/>
                  </a:lnTo>
                  <a:lnTo>
                    <a:pt x="132" y="330"/>
                  </a:lnTo>
                  <a:lnTo>
                    <a:pt x="144" y="336"/>
                  </a:lnTo>
                  <a:lnTo>
                    <a:pt x="162" y="354"/>
                  </a:lnTo>
                  <a:lnTo>
                    <a:pt x="168" y="354"/>
                  </a:lnTo>
                  <a:lnTo>
                    <a:pt x="168" y="366"/>
                  </a:lnTo>
                  <a:lnTo>
                    <a:pt x="174" y="372"/>
                  </a:lnTo>
                  <a:lnTo>
                    <a:pt x="174" y="378"/>
                  </a:lnTo>
                  <a:lnTo>
                    <a:pt x="180" y="384"/>
                  </a:lnTo>
                  <a:lnTo>
                    <a:pt x="186" y="384"/>
                  </a:lnTo>
                  <a:lnTo>
                    <a:pt x="198" y="390"/>
                  </a:lnTo>
                  <a:lnTo>
                    <a:pt x="204" y="396"/>
                  </a:lnTo>
                  <a:lnTo>
                    <a:pt x="216" y="396"/>
                  </a:lnTo>
                  <a:lnTo>
                    <a:pt x="222" y="402"/>
                  </a:lnTo>
                  <a:lnTo>
                    <a:pt x="228" y="402"/>
                  </a:lnTo>
                  <a:lnTo>
                    <a:pt x="252" y="438"/>
                  </a:lnTo>
                  <a:lnTo>
                    <a:pt x="300" y="432"/>
                  </a:lnTo>
                  <a:lnTo>
                    <a:pt x="300" y="420"/>
                  </a:lnTo>
                  <a:lnTo>
                    <a:pt x="306" y="408"/>
                  </a:lnTo>
                  <a:lnTo>
                    <a:pt x="306" y="378"/>
                  </a:lnTo>
                  <a:lnTo>
                    <a:pt x="294" y="354"/>
                  </a:lnTo>
                  <a:lnTo>
                    <a:pt x="270" y="330"/>
                  </a:lnTo>
                  <a:lnTo>
                    <a:pt x="264" y="318"/>
                  </a:lnTo>
                  <a:lnTo>
                    <a:pt x="258" y="312"/>
                  </a:lnTo>
                  <a:lnTo>
                    <a:pt x="258" y="288"/>
                  </a:lnTo>
                  <a:lnTo>
                    <a:pt x="252" y="276"/>
                  </a:lnTo>
                  <a:lnTo>
                    <a:pt x="246" y="270"/>
                  </a:lnTo>
                  <a:lnTo>
                    <a:pt x="246" y="258"/>
                  </a:lnTo>
                  <a:lnTo>
                    <a:pt x="252" y="252"/>
                  </a:lnTo>
                  <a:lnTo>
                    <a:pt x="252" y="126"/>
                  </a:lnTo>
                  <a:lnTo>
                    <a:pt x="246" y="114"/>
                  </a:lnTo>
                  <a:lnTo>
                    <a:pt x="222" y="90"/>
                  </a:lnTo>
                  <a:lnTo>
                    <a:pt x="204" y="84"/>
                  </a:lnTo>
                  <a:lnTo>
                    <a:pt x="192" y="72"/>
                  </a:lnTo>
                  <a:lnTo>
                    <a:pt x="180" y="66"/>
                  </a:lnTo>
                  <a:lnTo>
                    <a:pt x="156" y="42"/>
                  </a:lnTo>
                  <a:lnTo>
                    <a:pt x="150" y="54"/>
                  </a:lnTo>
                  <a:lnTo>
                    <a:pt x="144" y="60"/>
                  </a:lnTo>
                  <a:lnTo>
                    <a:pt x="138" y="72"/>
                  </a:lnTo>
                  <a:lnTo>
                    <a:pt x="138" y="78"/>
                  </a:lnTo>
                  <a:lnTo>
                    <a:pt x="132" y="84"/>
                  </a:lnTo>
                  <a:lnTo>
                    <a:pt x="114" y="66"/>
                  </a:lnTo>
                  <a:lnTo>
                    <a:pt x="108" y="66"/>
                  </a:lnTo>
                  <a:lnTo>
                    <a:pt x="102" y="72"/>
                  </a:lnTo>
                  <a:lnTo>
                    <a:pt x="90" y="72"/>
                  </a:lnTo>
                  <a:lnTo>
                    <a:pt x="90" y="78"/>
                  </a:lnTo>
                  <a:lnTo>
                    <a:pt x="72" y="78"/>
                  </a:lnTo>
                  <a:lnTo>
                    <a:pt x="66" y="72"/>
                  </a:lnTo>
                  <a:lnTo>
                    <a:pt x="66" y="66"/>
                  </a:lnTo>
                  <a:lnTo>
                    <a:pt x="78" y="54"/>
                  </a:lnTo>
                  <a:lnTo>
                    <a:pt x="78" y="42"/>
                  </a:lnTo>
                  <a:lnTo>
                    <a:pt x="66" y="42"/>
                  </a:lnTo>
                  <a:lnTo>
                    <a:pt x="66" y="30"/>
                  </a:lnTo>
                  <a:lnTo>
                    <a:pt x="60" y="24"/>
                  </a:lnTo>
                  <a:lnTo>
                    <a:pt x="48" y="18"/>
                  </a:lnTo>
                  <a:lnTo>
                    <a:pt x="30" y="18"/>
                  </a:lnTo>
                  <a:lnTo>
                    <a:pt x="30" y="12"/>
                  </a:lnTo>
                  <a:lnTo>
                    <a:pt x="24" y="0"/>
                  </a:lnTo>
                  <a:lnTo>
                    <a:pt x="12" y="0"/>
                  </a:lnTo>
                  <a:lnTo>
                    <a:pt x="6" y="6"/>
                  </a:lnTo>
                  <a:lnTo>
                    <a:pt x="6" y="18"/>
                  </a:lnTo>
                  <a:lnTo>
                    <a:pt x="12" y="24"/>
                  </a:lnTo>
                  <a:lnTo>
                    <a:pt x="6" y="36"/>
                  </a:lnTo>
                  <a:lnTo>
                    <a:pt x="0" y="42"/>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59" name="Malaysia" descr="© INSCALE GmbH, 05.05.2010&#10;http://www.presentationload.com/">
              <a:extLst>
                <a:ext uri="{FF2B5EF4-FFF2-40B4-BE49-F238E27FC236}">
                  <a16:creationId xmlns:a16="http://schemas.microsoft.com/office/drawing/2014/main" id="{3150A461-141F-405A-A056-DD4A31567B2A}"/>
                </a:ext>
              </a:extLst>
            </p:cNvPr>
            <p:cNvSpPr>
              <a:spLocks/>
            </p:cNvSpPr>
            <p:nvPr/>
          </p:nvSpPr>
          <p:spPr bwMode="gray">
            <a:xfrm>
              <a:off x="9077262" y="3748598"/>
              <a:ext cx="307888" cy="236165"/>
            </a:xfrm>
            <a:custGeom>
              <a:avLst/>
              <a:gdLst>
                <a:gd name="T0" fmla="*/ 2147483647 w 690"/>
                <a:gd name="T1" fmla="*/ 2147483647 h 528"/>
                <a:gd name="T2" fmla="*/ 2147483647 w 690"/>
                <a:gd name="T3" fmla="*/ 2147483647 h 528"/>
                <a:gd name="T4" fmla="*/ 2147483647 w 690"/>
                <a:gd name="T5" fmla="*/ 2147483647 h 528"/>
                <a:gd name="T6" fmla="*/ 2147483647 w 690"/>
                <a:gd name="T7" fmla="*/ 2147483647 h 528"/>
                <a:gd name="T8" fmla="*/ 2147483647 w 690"/>
                <a:gd name="T9" fmla="*/ 2147483647 h 528"/>
                <a:gd name="T10" fmla="*/ 2147483647 w 690"/>
                <a:gd name="T11" fmla="*/ 2147483647 h 528"/>
                <a:gd name="T12" fmla="*/ 2147483647 w 690"/>
                <a:gd name="T13" fmla="*/ 2147483647 h 528"/>
                <a:gd name="T14" fmla="*/ 2147483647 w 690"/>
                <a:gd name="T15" fmla="*/ 2147483647 h 528"/>
                <a:gd name="T16" fmla="*/ 2147483647 w 690"/>
                <a:gd name="T17" fmla="*/ 2147483647 h 528"/>
                <a:gd name="T18" fmla="*/ 2147483647 w 690"/>
                <a:gd name="T19" fmla="*/ 2147483647 h 528"/>
                <a:gd name="T20" fmla="*/ 2147483647 w 690"/>
                <a:gd name="T21" fmla="*/ 2147483647 h 528"/>
                <a:gd name="T22" fmla="*/ 2147483647 w 690"/>
                <a:gd name="T23" fmla="*/ 2147483647 h 528"/>
                <a:gd name="T24" fmla="*/ 2147483647 w 690"/>
                <a:gd name="T25" fmla="*/ 2147483647 h 528"/>
                <a:gd name="T26" fmla="*/ 2147483647 w 690"/>
                <a:gd name="T27" fmla="*/ 2147483647 h 528"/>
                <a:gd name="T28" fmla="*/ 2147483647 w 690"/>
                <a:gd name="T29" fmla="*/ 2147483647 h 528"/>
                <a:gd name="T30" fmla="*/ 2147483647 w 690"/>
                <a:gd name="T31" fmla="*/ 2147483647 h 528"/>
                <a:gd name="T32" fmla="*/ 2147483647 w 690"/>
                <a:gd name="T33" fmla="*/ 2147483647 h 528"/>
                <a:gd name="T34" fmla="*/ 2147483647 w 690"/>
                <a:gd name="T35" fmla="*/ 2147483647 h 528"/>
                <a:gd name="T36" fmla="*/ 2147483647 w 690"/>
                <a:gd name="T37" fmla="*/ 2147483647 h 528"/>
                <a:gd name="T38" fmla="*/ 2147483647 w 690"/>
                <a:gd name="T39" fmla="*/ 2147483647 h 528"/>
                <a:gd name="T40" fmla="*/ 2147483647 w 690"/>
                <a:gd name="T41" fmla="*/ 2147483647 h 528"/>
                <a:gd name="T42" fmla="*/ 2147483647 w 690"/>
                <a:gd name="T43" fmla="*/ 2147483647 h 528"/>
                <a:gd name="T44" fmla="*/ 2147483647 w 690"/>
                <a:gd name="T45" fmla="*/ 2147483647 h 528"/>
                <a:gd name="T46" fmla="*/ 2147483647 w 690"/>
                <a:gd name="T47" fmla="*/ 2147483647 h 528"/>
                <a:gd name="T48" fmla="*/ 2147483647 w 690"/>
                <a:gd name="T49" fmla="*/ 2147483647 h 528"/>
                <a:gd name="T50" fmla="*/ 2147483647 w 690"/>
                <a:gd name="T51" fmla="*/ 2147483647 h 528"/>
                <a:gd name="T52" fmla="*/ 2147483647 w 690"/>
                <a:gd name="T53" fmla="*/ 2147483647 h 528"/>
                <a:gd name="T54" fmla="*/ 2147483647 w 690"/>
                <a:gd name="T55" fmla="*/ 2147483647 h 528"/>
                <a:gd name="T56" fmla="*/ 2147483647 w 690"/>
                <a:gd name="T57" fmla="*/ 2147483647 h 528"/>
                <a:gd name="T58" fmla="*/ 2147483647 w 690"/>
                <a:gd name="T59" fmla="*/ 2147483647 h 528"/>
                <a:gd name="T60" fmla="*/ 2147483647 w 690"/>
                <a:gd name="T61" fmla="*/ 2147483647 h 528"/>
                <a:gd name="T62" fmla="*/ 2147483647 w 690"/>
                <a:gd name="T63" fmla="*/ 2147483647 h 528"/>
                <a:gd name="T64" fmla="*/ 2147483647 w 690"/>
                <a:gd name="T65" fmla="*/ 2147483647 h 528"/>
                <a:gd name="T66" fmla="*/ 2147483647 w 690"/>
                <a:gd name="T67" fmla="*/ 2147483647 h 528"/>
                <a:gd name="T68" fmla="*/ 2147483647 w 690"/>
                <a:gd name="T69" fmla="*/ 2147483647 h 528"/>
                <a:gd name="T70" fmla="*/ 2147483647 w 690"/>
                <a:gd name="T71" fmla="*/ 0 h 528"/>
                <a:gd name="T72" fmla="*/ 2147483647 w 690"/>
                <a:gd name="T73" fmla="*/ 0 h 528"/>
                <a:gd name="T74" fmla="*/ 2147483647 w 690"/>
                <a:gd name="T75" fmla="*/ 2147483647 h 528"/>
                <a:gd name="T76" fmla="*/ 2147483647 w 690"/>
                <a:gd name="T77" fmla="*/ 2147483647 h 528"/>
                <a:gd name="T78" fmla="*/ 2147483647 w 690"/>
                <a:gd name="T79" fmla="*/ 2147483647 h 528"/>
                <a:gd name="T80" fmla="*/ 2147483647 w 690"/>
                <a:gd name="T81" fmla="*/ 2147483647 h 528"/>
                <a:gd name="T82" fmla="*/ 2147483647 w 690"/>
                <a:gd name="T83" fmla="*/ 2147483647 h 528"/>
                <a:gd name="T84" fmla="*/ 2147483647 w 690"/>
                <a:gd name="T85" fmla="*/ 2147483647 h 528"/>
                <a:gd name="T86" fmla="*/ 2147483647 w 690"/>
                <a:gd name="T87" fmla="*/ 2147483647 h 528"/>
                <a:gd name="T88" fmla="*/ 2147483647 w 690"/>
                <a:gd name="T89" fmla="*/ 2147483647 h 528"/>
                <a:gd name="T90" fmla="*/ 2147483647 w 690"/>
                <a:gd name="T91" fmla="*/ 2147483647 h 528"/>
                <a:gd name="T92" fmla="*/ 2147483647 w 690"/>
                <a:gd name="T93" fmla="*/ 2147483647 h 528"/>
                <a:gd name="T94" fmla="*/ 2147483647 w 690"/>
                <a:gd name="T95" fmla="*/ 2147483647 h 528"/>
                <a:gd name="T96" fmla="*/ 2147483647 w 690"/>
                <a:gd name="T97" fmla="*/ 2147483647 h 528"/>
                <a:gd name="T98" fmla="*/ 2147483647 w 690"/>
                <a:gd name="T99" fmla="*/ 2147483647 h 528"/>
                <a:gd name="T100" fmla="*/ 2147483647 w 690"/>
                <a:gd name="T101" fmla="*/ 2147483647 h 528"/>
                <a:gd name="T102" fmla="*/ 2147483647 w 690"/>
                <a:gd name="T103" fmla="*/ 2147483647 h 528"/>
                <a:gd name="T104" fmla="*/ 2147483647 w 690"/>
                <a:gd name="T105" fmla="*/ 2147483647 h 528"/>
                <a:gd name="T106" fmla="*/ 2147483647 w 690"/>
                <a:gd name="T107" fmla="*/ 2147483647 h 528"/>
                <a:gd name="T108" fmla="*/ 2147483647 w 690"/>
                <a:gd name="T109" fmla="*/ 2147483647 h 528"/>
                <a:gd name="T110" fmla="*/ 2147483647 w 690"/>
                <a:gd name="T111" fmla="*/ 2147483647 h 528"/>
                <a:gd name="T112" fmla="*/ 2147483647 w 690"/>
                <a:gd name="T113" fmla="*/ 2147483647 h 528"/>
                <a:gd name="T114" fmla="*/ 0 w 690"/>
                <a:gd name="T115" fmla="*/ 2147483647 h 52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690"/>
                <a:gd name="T175" fmla="*/ 0 h 528"/>
                <a:gd name="T176" fmla="*/ 690 w 690"/>
                <a:gd name="T177" fmla="*/ 528 h 528"/>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690" h="528">
                  <a:moveTo>
                    <a:pt x="12" y="504"/>
                  </a:moveTo>
                  <a:lnTo>
                    <a:pt x="24" y="510"/>
                  </a:lnTo>
                  <a:lnTo>
                    <a:pt x="30" y="516"/>
                  </a:lnTo>
                  <a:lnTo>
                    <a:pt x="54" y="528"/>
                  </a:lnTo>
                  <a:lnTo>
                    <a:pt x="60" y="528"/>
                  </a:lnTo>
                  <a:lnTo>
                    <a:pt x="78" y="510"/>
                  </a:lnTo>
                  <a:lnTo>
                    <a:pt x="102" y="510"/>
                  </a:lnTo>
                  <a:lnTo>
                    <a:pt x="120" y="516"/>
                  </a:lnTo>
                  <a:lnTo>
                    <a:pt x="144" y="516"/>
                  </a:lnTo>
                  <a:lnTo>
                    <a:pt x="174" y="486"/>
                  </a:lnTo>
                  <a:lnTo>
                    <a:pt x="180" y="474"/>
                  </a:lnTo>
                  <a:lnTo>
                    <a:pt x="222" y="474"/>
                  </a:lnTo>
                  <a:lnTo>
                    <a:pt x="234" y="486"/>
                  </a:lnTo>
                  <a:lnTo>
                    <a:pt x="258" y="498"/>
                  </a:lnTo>
                  <a:lnTo>
                    <a:pt x="264" y="504"/>
                  </a:lnTo>
                  <a:lnTo>
                    <a:pt x="270" y="504"/>
                  </a:lnTo>
                  <a:lnTo>
                    <a:pt x="282" y="492"/>
                  </a:lnTo>
                  <a:lnTo>
                    <a:pt x="294" y="486"/>
                  </a:lnTo>
                  <a:lnTo>
                    <a:pt x="300" y="480"/>
                  </a:lnTo>
                  <a:lnTo>
                    <a:pt x="324" y="480"/>
                  </a:lnTo>
                  <a:lnTo>
                    <a:pt x="354" y="444"/>
                  </a:lnTo>
                  <a:lnTo>
                    <a:pt x="348" y="432"/>
                  </a:lnTo>
                  <a:lnTo>
                    <a:pt x="384" y="402"/>
                  </a:lnTo>
                  <a:lnTo>
                    <a:pt x="378" y="390"/>
                  </a:lnTo>
                  <a:lnTo>
                    <a:pt x="372" y="384"/>
                  </a:lnTo>
                  <a:lnTo>
                    <a:pt x="372" y="360"/>
                  </a:lnTo>
                  <a:lnTo>
                    <a:pt x="378" y="354"/>
                  </a:lnTo>
                  <a:lnTo>
                    <a:pt x="396" y="354"/>
                  </a:lnTo>
                  <a:lnTo>
                    <a:pt x="402" y="342"/>
                  </a:lnTo>
                  <a:lnTo>
                    <a:pt x="402" y="336"/>
                  </a:lnTo>
                  <a:lnTo>
                    <a:pt x="408" y="318"/>
                  </a:lnTo>
                  <a:lnTo>
                    <a:pt x="408" y="264"/>
                  </a:lnTo>
                  <a:lnTo>
                    <a:pt x="414" y="252"/>
                  </a:lnTo>
                  <a:lnTo>
                    <a:pt x="420" y="246"/>
                  </a:lnTo>
                  <a:lnTo>
                    <a:pt x="516" y="246"/>
                  </a:lnTo>
                  <a:lnTo>
                    <a:pt x="540" y="270"/>
                  </a:lnTo>
                  <a:lnTo>
                    <a:pt x="552" y="276"/>
                  </a:lnTo>
                  <a:lnTo>
                    <a:pt x="558" y="282"/>
                  </a:lnTo>
                  <a:lnTo>
                    <a:pt x="576" y="276"/>
                  </a:lnTo>
                  <a:lnTo>
                    <a:pt x="564" y="216"/>
                  </a:lnTo>
                  <a:lnTo>
                    <a:pt x="576" y="222"/>
                  </a:lnTo>
                  <a:lnTo>
                    <a:pt x="582" y="234"/>
                  </a:lnTo>
                  <a:lnTo>
                    <a:pt x="594" y="240"/>
                  </a:lnTo>
                  <a:lnTo>
                    <a:pt x="636" y="240"/>
                  </a:lnTo>
                  <a:lnTo>
                    <a:pt x="630" y="234"/>
                  </a:lnTo>
                  <a:lnTo>
                    <a:pt x="624" y="222"/>
                  </a:lnTo>
                  <a:lnTo>
                    <a:pt x="618" y="216"/>
                  </a:lnTo>
                  <a:lnTo>
                    <a:pt x="606" y="192"/>
                  </a:lnTo>
                  <a:lnTo>
                    <a:pt x="606" y="186"/>
                  </a:lnTo>
                  <a:lnTo>
                    <a:pt x="612" y="180"/>
                  </a:lnTo>
                  <a:lnTo>
                    <a:pt x="624" y="180"/>
                  </a:lnTo>
                  <a:lnTo>
                    <a:pt x="642" y="186"/>
                  </a:lnTo>
                  <a:lnTo>
                    <a:pt x="654" y="186"/>
                  </a:lnTo>
                  <a:lnTo>
                    <a:pt x="660" y="192"/>
                  </a:lnTo>
                  <a:lnTo>
                    <a:pt x="666" y="192"/>
                  </a:lnTo>
                  <a:lnTo>
                    <a:pt x="690" y="162"/>
                  </a:lnTo>
                  <a:lnTo>
                    <a:pt x="666" y="156"/>
                  </a:lnTo>
                  <a:lnTo>
                    <a:pt x="660" y="144"/>
                  </a:lnTo>
                  <a:lnTo>
                    <a:pt x="642" y="126"/>
                  </a:lnTo>
                  <a:lnTo>
                    <a:pt x="630" y="120"/>
                  </a:lnTo>
                  <a:lnTo>
                    <a:pt x="612" y="120"/>
                  </a:lnTo>
                  <a:lnTo>
                    <a:pt x="600" y="114"/>
                  </a:lnTo>
                  <a:lnTo>
                    <a:pt x="588" y="114"/>
                  </a:lnTo>
                  <a:lnTo>
                    <a:pt x="588" y="108"/>
                  </a:lnTo>
                  <a:lnTo>
                    <a:pt x="582" y="102"/>
                  </a:lnTo>
                  <a:lnTo>
                    <a:pt x="582" y="90"/>
                  </a:lnTo>
                  <a:lnTo>
                    <a:pt x="576" y="78"/>
                  </a:lnTo>
                  <a:lnTo>
                    <a:pt x="564" y="66"/>
                  </a:lnTo>
                  <a:lnTo>
                    <a:pt x="540" y="54"/>
                  </a:lnTo>
                  <a:lnTo>
                    <a:pt x="534" y="60"/>
                  </a:lnTo>
                  <a:lnTo>
                    <a:pt x="528" y="60"/>
                  </a:lnTo>
                  <a:lnTo>
                    <a:pt x="510" y="0"/>
                  </a:lnTo>
                  <a:lnTo>
                    <a:pt x="504" y="18"/>
                  </a:lnTo>
                  <a:lnTo>
                    <a:pt x="492" y="0"/>
                  </a:lnTo>
                  <a:lnTo>
                    <a:pt x="480" y="60"/>
                  </a:lnTo>
                  <a:lnTo>
                    <a:pt x="468" y="66"/>
                  </a:lnTo>
                  <a:lnTo>
                    <a:pt x="462" y="66"/>
                  </a:lnTo>
                  <a:lnTo>
                    <a:pt x="450" y="72"/>
                  </a:lnTo>
                  <a:lnTo>
                    <a:pt x="438" y="96"/>
                  </a:lnTo>
                  <a:lnTo>
                    <a:pt x="438" y="114"/>
                  </a:lnTo>
                  <a:lnTo>
                    <a:pt x="408" y="126"/>
                  </a:lnTo>
                  <a:lnTo>
                    <a:pt x="420" y="162"/>
                  </a:lnTo>
                  <a:lnTo>
                    <a:pt x="408" y="162"/>
                  </a:lnTo>
                  <a:lnTo>
                    <a:pt x="390" y="156"/>
                  </a:lnTo>
                  <a:lnTo>
                    <a:pt x="378" y="156"/>
                  </a:lnTo>
                  <a:lnTo>
                    <a:pt x="360" y="150"/>
                  </a:lnTo>
                  <a:lnTo>
                    <a:pt x="354" y="150"/>
                  </a:lnTo>
                  <a:lnTo>
                    <a:pt x="342" y="156"/>
                  </a:lnTo>
                  <a:lnTo>
                    <a:pt x="342" y="168"/>
                  </a:lnTo>
                  <a:lnTo>
                    <a:pt x="336" y="180"/>
                  </a:lnTo>
                  <a:lnTo>
                    <a:pt x="336" y="204"/>
                  </a:lnTo>
                  <a:lnTo>
                    <a:pt x="294" y="246"/>
                  </a:lnTo>
                  <a:lnTo>
                    <a:pt x="294" y="258"/>
                  </a:lnTo>
                  <a:lnTo>
                    <a:pt x="282" y="294"/>
                  </a:lnTo>
                  <a:lnTo>
                    <a:pt x="276" y="306"/>
                  </a:lnTo>
                  <a:lnTo>
                    <a:pt x="264" y="318"/>
                  </a:lnTo>
                  <a:lnTo>
                    <a:pt x="228" y="336"/>
                  </a:lnTo>
                  <a:lnTo>
                    <a:pt x="186" y="342"/>
                  </a:lnTo>
                  <a:lnTo>
                    <a:pt x="162" y="348"/>
                  </a:lnTo>
                  <a:lnTo>
                    <a:pt x="156" y="354"/>
                  </a:lnTo>
                  <a:lnTo>
                    <a:pt x="132" y="366"/>
                  </a:lnTo>
                  <a:lnTo>
                    <a:pt x="114" y="384"/>
                  </a:lnTo>
                  <a:lnTo>
                    <a:pt x="102" y="390"/>
                  </a:lnTo>
                  <a:lnTo>
                    <a:pt x="84" y="426"/>
                  </a:lnTo>
                  <a:lnTo>
                    <a:pt x="102" y="444"/>
                  </a:lnTo>
                  <a:lnTo>
                    <a:pt x="102" y="462"/>
                  </a:lnTo>
                  <a:lnTo>
                    <a:pt x="96" y="474"/>
                  </a:lnTo>
                  <a:lnTo>
                    <a:pt x="84" y="480"/>
                  </a:lnTo>
                  <a:lnTo>
                    <a:pt x="72" y="480"/>
                  </a:lnTo>
                  <a:lnTo>
                    <a:pt x="48" y="468"/>
                  </a:lnTo>
                  <a:lnTo>
                    <a:pt x="42" y="462"/>
                  </a:lnTo>
                  <a:lnTo>
                    <a:pt x="30" y="456"/>
                  </a:lnTo>
                  <a:lnTo>
                    <a:pt x="24" y="456"/>
                  </a:lnTo>
                  <a:lnTo>
                    <a:pt x="12" y="462"/>
                  </a:lnTo>
                  <a:lnTo>
                    <a:pt x="0" y="474"/>
                  </a:lnTo>
                  <a:lnTo>
                    <a:pt x="0" y="492"/>
                  </a:lnTo>
                  <a:lnTo>
                    <a:pt x="12" y="504"/>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60" name="Malawi" descr="© INSCALE GmbH, 05.05.2010&#10;http://www.presentationload.com/">
              <a:extLst>
                <a:ext uri="{FF2B5EF4-FFF2-40B4-BE49-F238E27FC236}">
                  <a16:creationId xmlns:a16="http://schemas.microsoft.com/office/drawing/2014/main" id="{8FF8EDD1-707C-4A44-A1B9-7DD14C876964}"/>
                </a:ext>
              </a:extLst>
            </p:cNvPr>
            <p:cNvSpPr>
              <a:spLocks/>
            </p:cNvSpPr>
            <p:nvPr/>
          </p:nvSpPr>
          <p:spPr bwMode="gray">
            <a:xfrm>
              <a:off x="6612410" y="4353876"/>
              <a:ext cx="104961" cy="279898"/>
            </a:xfrm>
            <a:custGeom>
              <a:avLst/>
              <a:gdLst>
                <a:gd name="T0" fmla="*/ 2147483647 w 234"/>
                <a:gd name="T1" fmla="*/ 2147483647 h 624"/>
                <a:gd name="T2" fmla="*/ 2147483647 w 234"/>
                <a:gd name="T3" fmla="*/ 2147483647 h 624"/>
                <a:gd name="T4" fmla="*/ 2147483647 w 234"/>
                <a:gd name="T5" fmla="*/ 2147483647 h 624"/>
                <a:gd name="T6" fmla="*/ 2147483647 w 234"/>
                <a:gd name="T7" fmla="*/ 2147483647 h 624"/>
                <a:gd name="T8" fmla="*/ 2147483647 w 234"/>
                <a:gd name="T9" fmla="*/ 2147483647 h 624"/>
                <a:gd name="T10" fmla="*/ 2147483647 w 234"/>
                <a:gd name="T11" fmla="*/ 2147483647 h 624"/>
                <a:gd name="T12" fmla="*/ 2147483647 w 234"/>
                <a:gd name="T13" fmla="*/ 2147483647 h 624"/>
                <a:gd name="T14" fmla="*/ 2147483647 w 234"/>
                <a:gd name="T15" fmla="*/ 2147483647 h 624"/>
                <a:gd name="T16" fmla="*/ 2147483647 w 234"/>
                <a:gd name="T17" fmla="*/ 2147483647 h 624"/>
                <a:gd name="T18" fmla="*/ 2147483647 w 234"/>
                <a:gd name="T19" fmla="*/ 2147483647 h 624"/>
                <a:gd name="T20" fmla="*/ 2147483647 w 234"/>
                <a:gd name="T21" fmla="*/ 2147483647 h 624"/>
                <a:gd name="T22" fmla="*/ 2147483647 w 234"/>
                <a:gd name="T23" fmla="*/ 2147483647 h 624"/>
                <a:gd name="T24" fmla="*/ 2147483647 w 234"/>
                <a:gd name="T25" fmla="*/ 2147483647 h 624"/>
                <a:gd name="T26" fmla="*/ 2147483647 w 234"/>
                <a:gd name="T27" fmla="*/ 2147483647 h 624"/>
                <a:gd name="T28" fmla="*/ 2147483647 w 234"/>
                <a:gd name="T29" fmla="*/ 2147483647 h 624"/>
                <a:gd name="T30" fmla="*/ 2147483647 w 234"/>
                <a:gd name="T31" fmla="*/ 2147483647 h 624"/>
                <a:gd name="T32" fmla="*/ 2147483647 w 234"/>
                <a:gd name="T33" fmla="*/ 2147483647 h 624"/>
                <a:gd name="T34" fmla="*/ 2147483647 w 234"/>
                <a:gd name="T35" fmla="*/ 2147483647 h 624"/>
                <a:gd name="T36" fmla="*/ 2147483647 w 234"/>
                <a:gd name="T37" fmla="*/ 2147483647 h 624"/>
                <a:gd name="T38" fmla="*/ 2147483647 w 234"/>
                <a:gd name="T39" fmla="*/ 2147483647 h 624"/>
                <a:gd name="T40" fmla="*/ 2147483647 w 234"/>
                <a:gd name="T41" fmla="*/ 2147483647 h 624"/>
                <a:gd name="T42" fmla="*/ 2147483647 w 234"/>
                <a:gd name="T43" fmla="*/ 2147483647 h 624"/>
                <a:gd name="T44" fmla="*/ 2147483647 w 234"/>
                <a:gd name="T45" fmla="*/ 2147483647 h 624"/>
                <a:gd name="T46" fmla="*/ 2147483647 w 234"/>
                <a:gd name="T47" fmla="*/ 0 h 624"/>
                <a:gd name="T48" fmla="*/ 2147483647 w 234"/>
                <a:gd name="T49" fmla="*/ 2147483647 h 624"/>
                <a:gd name="T50" fmla="*/ 2147483647 w 234"/>
                <a:gd name="T51" fmla="*/ 2147483647 h 624"/>
                <a:gd name="T52" fmla="*/ 2147483647 w 234"/>
                <a:gd name="T53" fmla="*/ 2147483647 h 624"/>
                <a:gd name="T54" fmla="*/ 2147483647 w 234"/>
                <a:gd name="T55" fmla="*/ 2147483647 h 624"/>
                <a:gd name="T56" fmla="*/ 2147483647 w 234"/>
                <a:gd name="T57" fmla="*/ 2147483647 h 624"/>
                <a:gd name="T58" fmla="*/ 2147483647 w 234"/>
                <a:gd name="T59" fmla="*/ 2147483647 h 624"/>
                <a:gd name="T60" fmla="*/ 2147483647 w 234"/>
                <a:gd name="T61" fmla="*/ 2147483647 h 624"/>
                <a:gd name="T62" fmla="*/ 2147483647 w 234"/>
                <a:gd name="T63" fmla="*/ 2147483647 h 624"/>
                <a:gd name="T64" fmla="*/ 2147483647 w 234"/>
                <a:gd name="T65" fmla="*/ 2147483647 h 624"/>
                <a:gd name="T66" fmla="*/ 2147483647 w 234"/>
                <a:gd name="T67" fmla="*/ 2147483647 h 624"/>
                <a:gd name="T68" fmla="*/ 2147483647 w 234"/>
                <a:gd name="T69" fmla="*/ 2147483647 h 624"/>
                <a:gd name="T70" fmla="*/ 2147483647 w 234"/>
                <a:gd name="T71" fmla="*/ 2147483647 h 624"/>
                <a:gd name="T72" fmla="*/ 2147483647 w 234"/>
                <a:gd name="T73" fmla="*/ 2147483647 h 624"/>
                <a:gd name="T74" fmla="*/ 0 w 234"/>
                <a:gd name="T75" fmla="*/ 2147483647 h 624"/>
                <a:gd name="T76" fmla="*/ 2147483647 w 234"/>
                <a:gd name="T77" fmla="*/ 2147483647 h 624"/>
                <a:gd name="T78" fmla="*/ 2147483647 w 234"/>
                <a:gd name="T79" fmla="*/ 2147483647 h 624"/>
                <a:gd name="T80" fmla="*/ 2147483647 w 234"/>
                <a:gd name="T81" fmla="*/ 2147483647 h 624"/>
                <a:gd name="T82" fmla="*/ 2147483647 w 234"/>
                <a:gd name="T83" fmla="*/ 2147483647 h 624"/>
                <a:gd name="T84" fmla="*/ 2147483647 w 234"/>
                <a:gd name="T85" fmla="*/ 2147483647 h 624"/>
                <a:gd name="T86" fmla="*/ 2147483647 w 234"/>
                <a:gd name="T87" fmla="*/ 2147483647 h 624"/>
                <a:gd name="T88" fmla="*/ 2147483647 w 234"/>
                <a:gd name="T89" fmla="*/ 2147483647 h 624"/>
                <a:gd name="T90" fmla="*/ 2147483647 w 234"/>
                <a:gd name="T91" fmla="*/ 2147483647 h 624"/>
                <a:gd name="T92" fmla="*/ 2147483647 w 234"/>
                <a:gd name="T93" fmla="*/ 2147483647 h 624"/>
                <a:gd name="T94" fmla="*/ 2147483647 w 234"/>
                <a:gd name="T95" fmla="*/ 2147483647 h 624"/>
                <a:gd name="T96" fmla="*/ 2147483647 w 234"/>
                <a:gd name="T97" fmla="*/ 2147483647 h 624"/>
                <a:gd name="T98" fmla="*/ 2147483647 w 234"/>
                <a:gd name="T99" fmla="*/ 2147483647 h 624"/>
                <a:gd name="T100" fmla="*/ 2147483647 w 234"/>
                <a:gd name="T101" fmla="*/ 2147483647 h 624"/>
                <a:gd name="T102" fmla="*/ 2147483647 w 234"/>
                <a:gd name="T103" fmla="*/ 2147483647 h 624"/>
                <a:gd name="T104" fmla="*/ 2147483647 w 234"/>
                <a:gd name="T105" fmla="*/ 2147483647 h 624"/>
                <a:gd name="T106" fmla="*/ 2147483647 w 234"/>
                <a:gd name="T107" fmla="*/ 2147483647 h 624"/>
                <a:gd name="T108" fmla="*/ 2147483647 w 234"/>
                <a:gd name="T109" fmla="*/ 2147483647 h 624"/>
                <a:gd name="T110" fmla="*/ 2147483647 w 234"/>
                <a:gd name="T111" fmla="*/ 2147483647 h 624"/>
                <a:gd name="T112" fmla="*/ 2147483647 w 234"/>
                <a:gd name="T113" fmla="*/ 2147483647 h 624"/>
                <a:gd name="T114" fmla="*/ 2147483647 w 234"/>
                <a:gd name="T115" fmla="*/ 2147483647 h 624"/>
                <a:gd name="T116" fmla="*/ 2147483647 w 234"/>
                <a:gd name="T117" fmla="*/ 2147483647 h 62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34"/>
                <a:gd name="T178" fmla="*/ 0 h 624"/>
                <a:gd name="T179" fmla="*/ 234 w 234"/>
                <a:gd name="T180" fmla="*/ 624 h 62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34" h="624">
                  <a:moveTo>
                    <a:pt x="234" y="432"/>
                  </a:moveTo>
                  <a:lnTo>
                    <a:pt x="222" y="420"/>
                  </a:lnTo>
                  <a:lnTo>
                    <a:pt x="210" y="402"/>
                  </a:lnTo>
                  <a:lnTo>
                    <a:pt x="204" y="390"/>
                  </a:lnTo>
                  <a:lnTo>
                    <a:pt x="198" y="384"/>
                  </a:lnTo>
                  <a:lnTo>
                    <a:pt x="186" y="360"/>
                  </a:lnTo>
                  <a:lnTo>
                    <a:pt x="162" y="336"/>
                  </a:lnTo>
                  <a:lnTo>
                    <a:pt x="156" y="336"/>
                  </a:lnTo>
                  <a:lnTo>
                    <a:pt x="156" y="330"/>
                  </a:lnTo>
                  <a:lnTo>
                    <a:pt x="150" y="330"/>
                  </a:lnTo>
                  <a:lnTo>
                    <a:pt x="150" y="342"/>
                  </a:lnTo>
                  <a:lnTo>
                    <a:pt x="156" y="342"/>
                  </a:lnTo>
                  <a:lnTo>
                    <a:pt x="168" y="354"/>
                  </a:lnTo>
                  <a:lnTo>
                    <a:pt x="168" y="366"/>
                  </a:lnTo>
                  <a:lnTo>
                    <a:pt x="174" y="378"/>
                  </a:lnTo>
                  <a:lnTo>
                    <a:pt x="174" y="390"/>
                  </a:lnTo>
                  <a:lnTo>
                    <a:pt x="168" y="396"/>
                  </a:lnTo>
                  <a:lnTo>
                    <a:pt x="162" y="396"/>
                  </a:lnTo>
                  <a:lnTo>
                    <a:pt x="162" y="390"/>
                  </a:lnTo>
                  <a:lnTo>
                    <a:pt x="156" y="384"/>
                  </a:lnTo>
                  <a:lnTo>
                    <a:pt x="156" y="378"/>
                  </a:lnTo>
                  <a:lnTo>
                    <a:pt x="144" y="384"/>
                  </a:lnTo>
                  <a:lnTo>
                    <a:pt x="132" y="384"/>
                  </a:lnTo>
                  <a:lnTo>
                    <a:pt x="132" y="360"/>
                  </a:lnTo>
                  <a:lnTo>
                    <a:pt x="126" y="354"/>
                  </a:lnTo>
                  <a:lnTo>
                    <a:pt x="126" y="342"/>
                  </a:lnTo>
                  <a:lnTo>
                    <a:pt x="120" y="330"/>
                  </a:lnTo>
                  <a:lnTo>
                    <a:pt x="120" y="282"/>
                  </a:lnTo>
                  <a:lnTo>
                    <a:pt x="84" y="246"/>
                  </a:lnTo>
                  <a:lnTo>
                    <a:pt x="90" y="240"/>
                  </a:lnTo>
                  <a:lnTo>
                    <a:pt x="90" y="222"/>
                  </a:lnTo>
                  <a:lnTo>
                    <a:pt x="96" y="210"/>
                  </a:lnTo>
                  <a:lnTo>
                    <a:pt x="114" y="192"/>
                  </a:lnTo>
                  <a:lnTo>
                    <a:pt x="120" y="180"/>
                  </a:lnTo>
                  <a:lnTo>
                    <a:pt x="126" y="174"/>
                  </a:lnTo>
                  <a:lnTo>
                    <a:pt x="126" y="156"/>
                  </a:lnTo>
                  <a:lnTo>
                    <a:pt x="120" y="150"/>
                  </a:lnTo>
                  <a:lnTo>
                    <a:pt x="120" y="102"/>
                  </a:lnTo>
                  <a:lnTo>
                    <a:pt x="114" y="78"/>
                  </a:lnTo>
                  <a:lnTo>
                    <a:pt x="114" y="60"/>
                  </a:lnTo>
                  <a:lnTo>
                    <a:pt x="102" y="60"/>
                  </a:lnTo>
                  <a:lnTo>
                    <a:pt x="84" y="42"/>
                  </a:lnTo>
                  <a:lnTo>
                    <a:pt x="84" y="36"/>
                  </a:lnTo>
                  <a:lnTo>
                    <a:pt x="90" y="24"/>
                  </a:lnTo>
                  <a:lnTo>
                    <a:pt x="90" y="18"/>
                  </a:lnTo>
                  <a:lnTo>
                    <a:pt x="60" y="18"/>
                  </a:lnTo>
                  <a:lnTo>
                    <a:pt x="54" y="0"/>
                  </a:lnTo>
                  <a:lnTo>
                    <a:pt x="30" y="0"/>
                  </a:lnTo>
                  <a:lnTo>
                    <a:pt x="30" y="12"/>
                  </a:lnTo>
                  <a:lnTo>
                    <a:pt x="42" y="12"/>
                  </a:lnTo>
                  <a:lnTo>
                    <a:pt x="54" y="24"/>
                  </a:lnTo>
                  <a:lnTo>
                    <a:pt x="54" y="66"/>
                  </a:lnTo>
                  <a:lnTo>
                    <a:pt x="60" y="66"/>
                  </a:lnTo>
                  <a:lnTo>
                    <a:pt x="66" y="60"/>
                  </a:lnTo>
                  <a:lnTo>
                    <a:pt x="66" y="84"/>
                  </a:lnTo>
                  <a:lnTo>
                    <a:pt x="78" y="84"/>
                  </a:lnTo>
                  <a:lnTo>
                    <a:pt x="78" y="96"/>
                  </a:lnTo>
                  <a:lnTo>
                    <a:pt x="54" y="108"/>
                  </a:lnTo>
                  <a:lnTo>
                    <a:pt x="48" y="114"/>
                  </a:lnTo>
                  <a:lnTo>
                    <a:pt x="42" y="114"/>
                  </a:lnTo>
                  <a:lnTo>
                    <a:pt x="42" y="132"/>
                  </a:lnTo>
                  <a:lnTo>
                    <a:pt x="54" y="138"/>
                  </a:lnTo>
                  <a:lnTo>
                    <a:pt x="48" y="156"/>
                  </a:lnTo>
                  <a:lnTo>
                    <a:pt x="48" y="228"/>
                  </a:lnTo>
                  <a:lnTo>
                    <a:pt x="60" y="228"/>
                  </a:lnTo>
                  <a:lnTo>
                    <a:pt x="60" y="234"/>
                  </a:lnTo>
                  <a:lnTo>
                    <a:pt x="42" y="252"/>
                  </a:lnTo>
                  <a:lnTo>
                    <a:pt x="30" y="258"/>
                  </a:lnTo>
                  <a:lnTo>
                    <a:pt x="24" y="264"/>
                  </a:lnTo>
                  <a:lnTo>
                    <a:pt x="18" y="264"/>
                  </a:lnTo>
                  <a:lnTo>
                    <a:pt x="24" y="300"/>
                  </a:lnTo>
                  <a:lnTo>
                    <a:pt x="18" y="312"/>
                  </a:lnTo>
                  <a:lnTo>
                    <a:pt x="12" y="318"/>
                  </a:lnTo>
                  <a:lnTo>
                    <a:pt x="6" y="330"/>
                  </a:lnTo>
                  <a:lnTo>
                    <a:pt x="0" y="336"/>
                  </a:lnTo>
                  <a:lnTo>
                    <a:pt x="0" y="342"/>
                  </a:lnTo>
                  <a:lnTo>
                    <a:pt x="12" y="348"/>
                  </a:lnTo>
                  <a:lnTo>
                    <a:pt x="24" y="360"/>
                  </a:lnTo>
                  <a:lnTo>
                    <a:pt x="36" y="366"/>
                  </a:lnTo>
                  <a:lnTo>
                    <a:pt x="66" y="414"/>
                  </a:lnTo>
                  <a:lnTo>
                    <a:pt x="96" y="414"/>
                  </a:lnTo>
                  <a:lnTo>
                    <a:pt x="102" y="408"/>
                  </a:lnTo>
                  <a:lnTo>
                    <a:pt x="120" y="408"/>
                  </a:lnTo>
                  <a:lnTo>
                    <a:pt x="126" y="414"/>
                  </a:lnTo>
                  <a:lnTo>
                    <a:pt x="126" y="450"/>
                  </a:lnTo>
                  <a:lnTo>
                    <a:pt x="132" y="450"/>
                  </a:lnTo>
                  <a:lnTo>
                    <a:pt x="126" y="480"/>
                  </a:lnTo>
                  <a:lnTo>
                    <a:pt x="114" y="486"/>
                  </a:lnTo>
                  <a:lnTo>
                    <a:pt x="126" y="504"/>
                  </a:lnTo>
                  <a:lnTo>
                    <a:pt x="120" y="510"/>
                  </a:lnTo>
                  <a:lnTo>
                    <a:pt x="108" y="516"/>
                  </a:lnTo>
                  <a:lnTo>
                    <a:pt x="102" y="522"/>
                  </a:lnTo>
                  <a:lnTo>
                    <a:pt x="102" y="528"/>
                  </a:lnTo>
                  <a:lnTo>
                    <a:pt x="114" y="528"/>
                  </a:lnTo>
                  <a:lnTo>
                    <a:pt x="114" y="558"/>
                  </a:lnTo>
                  <a:lnTo>
                    <a:pt x="126" y="564"/>
                  </a:lnTo>
                  <a:lnTo>
                    <a:pt x="132" y="570"/>
                  </a:lnTo>
                  <a:lnTo>
                    <a:pt x="144" y="576"/>
                  </a:lnTo>
                  <a:lnTo>
                    <a:pt x="150" y="582"/>
                  </a:lnTo>
                  <a:lnTo>
                    <a:pt x="162" y="588"/>
                  </a:lnTo>
                  <a:lnTo>
                    <a:pt x="162" y="600"/>
                  </a:lnTo>
                  <a:lnTo>
                    <a:pt x="156" y="606"/>
                  </a:lnTo>
                  <a:lnTo>
                    <a:pt x="156" y="618"/>
                  </a:lnTo>
                  <a:lnTo>
                    <a:pt x="162" y="624"/>
                  </a:lnTo>
                  <a:lnTo>
                    <a:pt x="168" y="618"/>
                  </a:lnTo>
                  <a:lnTo>
                    <a:pt x="180" y="612"/>
                  </a:lnTo>
                  <a:lnTo>
                    <a:pt x="180" y="582"/>
                  </a:lnTo>
                  <a:lnTo>
                    <a:pt x="174" y="576"/>
                  </a:lnTo>
                  <a:lnTo>
                    <a:pt x="168" y="576"/>
                  </a:lnTo>
                  <a:lnTo>
                    <a:pt x="168" y="558"/>
                  </a:lnTo>
                  <a:lnTo>
                    <a:pt x="174" y="546"/>
                  </a:lnTo>
                  <a:lnTo>
                    <a:pt x="186" y="540"/>
                  </a:lnTo>
                  <a:lnTo>
                    <a:pt x="210" y="540"/>
                  </a:lnTo>
                  <a:lnTo>
                    <a:pt x="216" y="534"/>
                  </a:lnTo>
                  <a:lnTo>
                    <a:pt x="216" y="474"/>
                  </a:lnTo>
                  <a:lnTo>
                    <a:pt x="222" y="468"/>
                  </a:lnTo>
                  <a:lnTo>
                    <a:pt x="228" y="456"/>
                  </a:lnTo>
                  <a:lnTo>
                    <a:pt x="234" y="450"/>
                  </a:lnTo>
                  <a:lnTo>
                    <a:pt x="234" y="432"/>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61" name="Madagascar" descr="© INSCALE GmbH, 05.05.2010&#10;http://www.presentationload.com/">
              <a:extLst>
                <a:ext uri="{FF2B5EF4-FFF2-40B4-BE49-F238E27FC236}">
                  <a16:creationId xmlns:a16="http://schemas.microsoft.com/office/drawing/2014/main" id="{BD211C07-0628-4802-9FA9-1A6086518E52}"/>
                </a:ext>
              </a:extLst>
            </p:cNvPr>
            <p:cNvSpPr>
              <a:spLocks/>
            </p:cNvSpPr>
            <p:nvPr/>
          </p:nvSpPr>
          <p:spPr bwMode="gray">
            <a:xfrm>
              <a:off x="6918548" y="4457090"/>
              <a:ext cx="265903" cy="488073"/>
            </a:xfrm>
            <a:custGeom>
              <a:avLst/>
              <a:gdLst>
                <a:gd name="T0" fmla="*/ 2147483647 w 594"/>
                <a:gd name="T1" fmla="*/ 2147483647 h 1092"/>
                <a:gd name="T2" fmla="*/ 2147483647 w 594"/>
                <a:gd name="T3" fmla="*/ 2147483647 h 1092"/>
                <a:gd name="T4" fmla="*/ 2147483647 w 594"/>
                <a:gd name="T5" fmla="*/ 2147483647 h 1092"/>
                <a:gd name="T6" fmla="*/ 2147483647 w 594"/>
                <a:gd name="T7" fmla="*/ 2147483647 h 1092"/>
                <a:gd name="T8" fmla="*/ 2147483647 w 594"/>
                <a:gd name="T9" fmla="*/ 2147483647 h 1092"/>
                <a:gd name="T10" fmla="*/ 2147483647 w 594"/>
                <a:gd name="T11" fmla="*/ 2147483647 h 1092"/>
                <a:gd name="T12" fmla="*/ 2147483647 w 594"/>
                <a:gd name="T13" fmla="*/ 2147483647 h 1092"/>
                <a:gd name="T14" fmla="*/ 2147483647 w 594"/>
                <a:gd name="T15" fmla="*/ 2147483647 h 1092"/>
                <a:gd name="T16" fmla="*/ 2147483647 w 594"/>
                <a:gd name="T17" fmla="*/ 2147483647 h 1092"/>
                <a:gd name="T18" fmla="*/ 2147483647 w 594"/>
                <a:gd name="T19" fmla="*/ 2147483647 h 1092"/>
                <a:gd name="T20" fmla="*/ 2147483647 w 594"/>
                <a:gd name="T21" fmla="*/ 2147483647 h 1092"/>
                <a:gd name="T22" fmla="*/ 2147483647 w 594"/>
                <a:gd name="T23" fmla="*/ 2147483647 h 1092"/>
                <a:gd name="T24" fmla="*/ 2147483647 w 594"/>
                <a:gd name="T25" fmla="*/ 2147483647 h 1092"/>
                <a:gd name="T26" fmla="*/ 2147483647 w 594"/>
                <a:gd name="T27" fmla="*/ 2147483647 h 1092"/>
                <a:gd name="T28" fmla="*/ 2147483647 w 594"/>
                <a:gd name="T29" fmla="*/ 2147483647 h 1092"/>
                <a:gd name="T30" fmla="*/ 2147483647 w 594"/>
                <a:gd name="T31" fmla="*/ 2147483647 h 1092"/>
                <a:gd name="T32" fmla="*/ 2147483647 w 594"/>
                <a:gd name="T33" fmla="*/ 0 h 1092"/>
                <a:gd name="T34" fmla="*/ 2147483647 w 594"/>
                <a:gd name="T35" fmla="*/ 2147483647 h 1092"/>
                <a:gd name="T36" fmla="*/ 2147483647 w 594"/>
                <a:gd name="T37" fmla="*/ 2147483647 h 1092"/>
                <a:gd name="T38" fmla="*/ 2147483647 w 594"/>
                <a:gd name="T39" fmla="*/ 2147483647 h 1092"/>
                <a:gd name="T40" fmla="*/ 2147483647 w 594"/>
                <a:gd name="T41" fmla="*/ 2147483647 h 1092"/>
                <a:gd name="T42" fmla="*/ 2147483647 w 594"/>
                <a:gd name="T43" fmla="*/ 2147483647 h 1092"/>
                <a:gd name="T44" fmla="*/ 2147483647 w 594"/>
                <a:gd name="T45" fmla="*/ 2147483647 h 1092"/>
                <a:gd name="T46" fmla="*/ 2147483647 w 594"/>
                <a:gd name="T47" fmla="*/ 2147483647 h 1092"/>
                <a:gd name="T48" fmla="*/ 2147483647 w 594"/>
                <a:gd name="T49" fmla="*/ 2147483647 h 1092"/>
                <a:gd name="T50" fmla="*/ 2147483647 w 594"/>
                <a:gd name="T51" fmla="*/ 2147483647 h 1092"/>
                <a:gd name="T52" fmla="*/ 2147483647 w 594"/>
                <a:gd name="T53" fmla="*/ 2147483647 h 1092"/>
                <a:gd name="T54" fmla="*/ 2147483647 w 594"/>
                <a:gd name="T55" fmla="*/ 2147483647 h 1092"/>
                <a:gd name="T56" fmla="*/ 2147483647 w 594"/>
                <a:gd name="T57" fmla="*/ 2147483647 h 1092"/>
                <a:gd name="T58" fmla="*/ 2147483647 w 594"/>
                <a:gd name="T59" fmla="*/ 2147483647 h 1092"/>
                <a:gd name="T60" fmla="*/ 2147483647 w 594"/>
                <a:gd name="T61" fmla="*/ 2147483647 h 1092"/>
                <a:gd name="T62" fmla="*/ 2147483647 w 594"/>
                <a:gd name="T63" fmla="*/ 2147483647 h 1092"/>
                <a:gd name="T64" fmla="*/ 2147483647 w 594"/>
                <a:gd name="T65" fmla="*/ 2147483647 h 1092"/>
                <a:gd name="T66" fmla="*/ 2147483647 w 594"/>
                <a:gd name="T67" fmla="*/ 2147483647 h 1092"/>
                <a:gd name="T68" fmla="*/ 2147483647 w 594"/>
                <a:gd name="T69" fmla="*/ 2147483647 h 1092"/>
                <a:gd name="T70" fmla="*/ 2147483647 w 594"/>
                <a:gd name="T71" fmla="*/ 2147483647 h 1092"/>
                <a:gd name="T72" fmla="*/ 2147483647 w 594"/>
                <a:gd name="T73" fmla="*/ 2147483647 h 1092"/>
                <a:gd name="T74" fmla="*/ 2147483647 w 594"/>
                <a:gd name="T75" fmla="*/ 2147483647 h 1092"/>
                <a:gd name="T76" fmla="*/ 2147483647 w 594"/>
                <a:gd name="T77" fmla="*/ 2147483647 h 1092"/>
                <a:gd name="T78" fmla="*/ 2147483647 w 594"/>
                <a:gd name="T79" fmla="*/ 2147483647 h 1092"/>
                <a:gd name="T80" fmla="*/ 2147483647 w 594"/>
                <a:gd name="T81" fmla="*/ 2147483647 h 1092"/>
                <a:gd name="T82" fmla="*/ 2147483647 w 594"/>
                <a:gd name="T83" fmla="*/ 2147483647 h 1092"/>
                <a:gd name="T84" fmla="*/ 2147483647 w 594"/>
                <a:gd name="T85" fmla="*/ 2147483647 h 1092"/>
                <a:gd name="T86" fmla="*/ 0 w 594"/>
                <a:gd name="T87" fmla="*/ 2147483647 h 1092"/>
                <a:gd name="T88" fmla="*/ 2147483647 w 594"/>
                <a:gd name="T89" fmla="*/ 2147483647 h 1092"/>
                <a:gd name="T90" fmla="*/ 2147483647 w 594"/>
                <a:gd name="T91" fmla="*/ 2147483647 h 1092"/>
                <a:gd name="T92" fmla="*/ 2147483647 w 594"/>
                <a:gd name="T93" fmla="*/ 2147483647 h 1092"/>
                <a:gd name="T94" fmla="*/ 2147483647 w 594"/>
                <a:gd name="T95" fmla="*/ 2147483647 h 1092"/>
                <a:gd name="T96" fmla="*/ 2147483647 w 594"/>
                <a:gd name="T97" fmla="*/ 2147483647 h 1092"/>
                <a:gd name="T98" fmla="*/ 2147483647 w 594"/>
                <a:gd name="T99" fmla="*/ 2147483647 h 1092"/>
                <a:gd name="T100" fmla="*/ 2147483647 w 594"/>
                <a:gd name="T101" fmla="*/ 2147483647 h 1092"/>
                <a:gd name="T102" fmla="*/ 2147483647 w 594"/>
                <a:gd name="T103" fmla="*/ 2147483647 h 109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594"/>
                <a:gd name="T157" fmla="*/ 0 h 1092"/>
                <a:gd name="T158" fmla="*/ 594 w 594"/>
                <a:gd name="T159" fmla="*/ 1092 h 109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594" h="1092">
                  <a:moveTo>
                    <a:pt x="120" y="330"/>
                  </a:moveTo>
                  <a:lnTo>
                    <a:pt x="144" y="324"/>
                  </a:lnTo>
                  <a:lnTo>
                    <a:pt x="192" y="324"/>
                  </a:lnTo>
                  <a:lnTo>
                    <a:pt x="192" y="300"/>
                  </a:lnTo>
                  <a:lnTo>
                    <a:pt x="252" y="312"/>
                  </a:lnTo>
                  <a:lnTo>
                    <a:pt x="270" y="282"/>
                  </a:lnTo>
                  <a:lnTo>
                    <a:pt x="312" y="288"/>
                  </a:lnTo>
                  <a:lnTo>
                    <a:pt x="312" y="258"/>
                  </a:lnTo>
                  <a:lnTo>
                    <a:pt x="324" y="228"/>
                  </a:lnTo>
                  <a:lnTo>
                    <a:pt x="324" y="258"/>
                  </a:lnTo>
                  <a:lnTo>
                    <a:pt x="336" y="276"/>
                  </a:lnTo>
                  <a:lnTo>
                    <a:pt x="348" y="240"/>
                  </a:lnTo>
                  <a:lnTo>
                    <a:pt x="348" y="210"/>
                  </a:lnTo>
                  <a:lnTo>
                    <a:pt x="354" y="192"/>
                  </a:lnTo>
                  <a:lnTo>
                    <a:pt x="354" y="186"/>
                  </a:lnTo>
                  <a:lnTo>
                    <a:pt x="360" y="186"/>
                  </a:lnTo>
                  <a:lnTo>
                    <a:pt x="372" y="198"/>
                  </a:lnTo>
                  <a:lnTo>
                    <a:pt x="372" y="204"/>
                  </a:lnTo>
                  <a:lnTo>
                    <a:pt x="378" y="204"/>
                  </a:lnTo>
                  <a:lnTo>
                    <a:pt x="402" y="180"/>
                  </a:lnTo>
                  <a:lnTo>
                    <a:pt x="396" y="168"/>
                  </a:lnTo>
                  <a:lnTo>
                    <a:pt x="396" y="150"/>
                  </a:lnTo>
                  <a:lnTo>
                    <a:pt x="390" y="138"/>
                  </a:lnTo>
                  <a:lnTo>
                    <a:pt x="402" y="126"/>
                  </a:lnTo>
                  <a:lnTo>
                    <a:pt x="414" y="126"/>
                  </a:lnTo>
                  <a:lnTo>
                    <a:pt x="420" y="132"/>
                  </a:lnTo>
                  <a:lnTo>
                    <a:pt x="426" y="132"/>
                  </a:lnTo>
                  <a:lnTo>
                    <a:pt x="432" y="126"/>
                  </a:lnTo>
                  <a:lnTo>
                    <a:pt x="438" y="114"/>
                  </a:lnTo>
                  <a:lnTo>
                    <a:pt x="450" y="102"/>
                  </a:lnTo>
                  <a:lnTo>
                    <a:pt x="456" y="90"/>
                  </a:lnTo>
                  <a:lnTo>
                    <a:pt x="462" y="72"/>
                  </a:lnTo>
                  <a:lnTo>
                    <a:pt x="462" y="42"/>
                  </a:lnTo>
                  <a:lnTo>
                    <a:pt x="492" y="0"/>
                  </a:lnTo>
                  <a:lnTo>
                    <a:pt x="546" y="60"/>
                  </a:lnTo>
                  <a:lnTo>
                    <a:pt x="546" y="90"/>
                  </a:lnTo>
                  <a:lnTo>
                    <a:pt x="552" y="96"/>
                  </a:lnTo>
                  <a:lnTo>
                    <a:pt x="558" y="114"/>
                  </a:lnTo>
                  <a:lnTo>
                    <a:pt x="576" y="150"/>
                  </a:lnTo>
                  <a:lnTo>
                    <a:pt x="582" y="156"/>
                  </a:lnTo>
                  <a:lnTo>
                    <a:pt x="582" y="162"/>
                  </a:lnTo>
                  <a:lnTo>
                    <a:pt x="564" y="216"/>
                  </a:lnTo>
                  <a:lnTo>
                    <a:pt x="594" y="276"/>
                  </a:lnTo>
                  <a:lnTo>
                    <a:pt x="594" y="288"/>
                  </a:lnTo>
                  <a:lnTo>
                    <a:pt x="588" y="294"/>
                  </a:lnTo>
                  <a:lnTo>
                    <a:pt x="576" y="294"/>
                  </a:lnTo>
                  <a:lnTo>
                    <a:pt x="564" y="288"/>
                  </a:lnTo>
                  <a:lnTo>
                    <a:pt x="558" y="282"/>
                  </a:lnTo>
                  <a:lnTo>
                    <a:pt x="552" y="282"/>
                  </a:lnTo>
                  <a:lnTo>
                    <a:pt x="522" y="288"/>
                  </a:lnTo>
                  <a:lnTo>
                    <a:pt x="528" y="330"/>
                  </a:lnTo>
                  <a:lnTo>
                    <a:pt x="522" y="336"/>
                  </a:lnTo>
                  <a:lnTo>
                    <a:pt x="516" y="348"/>
                  </a:lnTo>
                  <a:lnTo>
                    <a:pt x="504" y="354"/>
                  </a:lnTo>
                  <a:lnTo>
                    <a:pt x="486" y="390"/>
                  </a:lnTo>
                  <a:lnTo>
                    <a:pt x="486" y="402"/>
                  </a:lnTo>
                  <a:lnTo>
                    <a:pt x="492" y="414"/>
                  </a:lnTo>
                  <a:lnTo>
                    <a:pt x="504" y="450"/>
                  </a:lnTo>
                  <a:lnTo>
                    <a:pt x="498" y="468"/>
                  </a:lnTo>
                  <a:lnTo>
                    <a:pt x="486" y="510"/>
                  </a:lnTo>
                  <a:lnTo>
                    <a:pt x="462" y="570"/>
                  </a:lnTo>
                  <a:lnTo>
                    <a:pt x="432" y="642"/>
                  </a:lnTo>
                  <a:lnTo>
                    <a:pt x="390" y="720"/>
                  </a:lnTo>
                  <a:lnTo>
                    <a:pt x="324" y="852"/>
                  </a:lnTo>
                  <a:lnTo>
                    <a:pt x="312" y="894"/>
                  </a:lnTo>
                  <a:lnTo>
                    <a:pt x="306" y="912"/>
                  </a:lnTo>
                  <a:lnTo>
                    <a:pt x="306" y="948"/>
                  </a:lnTo>
                  <a:lnTo>
                    <a:pt x="294" y="984"/>
                  </a:lnTo>
                  <a:lnTo>
                    <a:pt x="276" y="1014"/>
                  </a:lnTo>
                  <a:lnTo>
                    <a:pt x="258" y="1032"/>
                  </a:lnTo>
                  <a:lnTo>
                    <a:pt x="240" y="1044"/>
                  </a:lnTo>
                  <a:lnTo>
                    <a:pt x="222" y="1062"/>
                  </a:lnTo>
                  <a:lnTo>
                    <a:pt x="216" y="1062"/>
                  </a:lnTo>
                  <a:lnTo>
                    <a:pt x="210" y="1068"/>
                  </a:lnTo>
                  <a:lnTo>
                    <a:pt x="186" y="1068"/>
                  </a:lnTo>
                  <a:lnTo>
                    <a:pt x="150" y="1086"/>
                  </a:lnTo>
                  <a:lnTo>
                    <a:pt x="114" y="1092"/>
                  </a:lnTo>
                  <a:lnTo>
                    <a:pt x="78" y="1074"/>
                  </a:lnTo>
                  <a:lnTo>
                    <a:pt x="60" y="1056"/>
                  </a:lnTo>
                  <a:lnTo>
                    <a:pt x="48" y="1038"/>
                  </a:lnTo>
                  <a:lnTo>
                    <a:pt x="36" y="1026"/>
                  </a:lnTo>
                  <a:lnTo>
                    <a:pt x="36" y="1020"/>
                  </a:lnTo>
                  <a:lnTo>
                    <a:pt x="30" y="1014"/>
                  </a:lnTo>
                  <a:lnTo>
                    <a:pt x="48" y="990"/>
                  </a:lnTo>
                  <a:lnTo>
                    <a:pt x="42" y="978"/>
                  </a:lnTo>
                  <a:lnTo>
                    <a:pt x="24" y="948"/>
                  </a:lnTo>
                  <a:lnTo>
                    <a:pt x="12" y="900"/>
                  </a:lnTo>
                  <a:lnTo>
                    <a:pt x="0" y="834"/>
                  </a:lnTo>
                  <a:lnTo>
                    <a:pt x="0" y="786"/>
                  </a:lnTo>
                  <a:lnTo>
                    <a:pt x="6" y="756"/>
                  </a:lnTo>
                  <a:lnTo>
                    <a:pt x="18" y="738"/>
                  </a:lnTo>
                  <a:lnTo>
                    <a:pt x="60" y="696"/>
                  </a:lnTo>
                  <a:lnTo>
                    <a:pt x="72" y="678"/>
                  </a:lnTo>
                  <a:lnTo>
                    <a:pt x="90" y="672"/>
                  </a:lnTo>
                  <a:lnTo>
                    <a:pt x="96" y="660"/>
                  </a:lnTo>
                  <a:lnTo>
                    <a:pt x="108" y="654"/>
                  </a:lnTo>
                  <a:lnTo>
                    <a:pt x="108" y="636"/>
                  </a:lnTo>
                  <a:lnTo>
                    <a:pt x="102" y="600"/>
                  </a:lnTo>
                  <a:lnTo>
                    <a:pt x="96" y="558"/>
                  </a:lnTo>
                  <a:lnTo>
                    <a:pt x="96" y="522"/>
                  </a:lnTo>
                  <a:lnTo>
                    <a:pt x="78" y="432"/>
                  </a:lnTo>
                  <a:lnTo>
                    <a:pt x="90" y="408"/>
                  </a:lnTo>
                  <a:lnTo>
                    <a:pt x="132" y="366"/>
                  </a:lnTo>
                  <a:lnTo>
                    <a:pt x="132" y="360"/>
                  </a:lnTo>
                  <a:lnTo>
                    <a:pt x="120" y="330"/>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62" name="Macedonia" descr="© INSCALE GmbH, 05.05.2010&#10;http://www.presentationload.com/">
              <a:extLst>
                <a:ext uri="{FF2B5EF4-FFF2-40B4-BE49-F238E27FC236}">
                  <a16:creationId xmlns:a16="http://schemas.microsoft.com/office/drawing/2014/main" id="{EC6CA455-C11E-4DA1-9548-D993ED22A999}"/>
                </a:ext>
              </a:extLst>
            </p:cNvPr>
            <p:cNvSpPr>
              <a:spLocks/>
            </p:cNvSpPr>
            <p:nvPr/>
          </p:nvSpPr>
          <p:spPr bwMode="gray">
            <a:xfrm>
              <a:off x="6201308" y="2485557"/>
              <a:ext cx="73474" cy="57730"/>
            </a:xfrm>
            <a:custGeom>
              <a:avLst/>
              <a:gdLst>
                <a:gd name="T0" fmla="*/ 2147483647 w 162"/>
                <a:gd name="T1" fmla="*/ 2147483647 h 126"/>
                <a:gd name="T2" fmla="*/ 2147483647 w 162"/>
                <a:gd name="T3" fmla="*/ 2147483647 h 126"/>
                <a:gd name="T4" fmla="*/ 2147483647 w 162"/>
                <a:gd name="T5" fmla="*/ 2147483647 h 126"/>
                <a:gd name="T6" fmla="*/ 2147483647 w 162"/>
                <a:gd name="T7" fmla="*/ 2147483647 h 126"/>
                <a:gd name="T8" fmla="*/ 2147483647 w 162"/>
                <a:gd name="T9" fmla="*/ 0 h 126"/>
                <a:gd name="T10" fmla="*/ 2147483647 w 162"/>
                <a:gd name="T11" fmla="*/ 2147483647 h 126"/>
                <a:gd name="T12" fmla="*/ 2147483647 w 162"/>
                <a:gd name="T13" fmla="*/ 2147483647 h 126"/>
                <a:gd name="T14" fmla="*/ 2147483647 w 162"/>
                <a:gd name="T15" fmla="*/ 2147483647 h 126"/>
                <a:gd name="T16" fmla="*/ 2147483647 w 162"/>
                <a:gd name="T17" fmla="*/ 2147483647 h 126"/>
                <a:gd name="T18" fmla="*/ 2147483647 w 162"/>
                <a:gd name="T19" fmla="*/ 2147483647 h 126"/>
                <a:gd name="T20" fmla="*/ 2147483647 w 162"/>
                <a:gd name="T21" fmla="*/ 2147483647 h 126"/>
                <a:gd name="T22" fmla="*/ 0 w 162"/>
                <a:gd name="T23" fmla="*/ 2147483647 h 126"/>
                <a:gd name="T24" fmla="*/ 0 w 162"/>
                <a:gd name="T25" fmla="*/ 2147483647 h 126"/>
                <a:gd name="T26" fmla="*/ 2147483647 w 162"/>
                <a:gd name="T27" fmla="*/ 2147483647 h 126"/>
                <a:gd name="T28" fmla="*/ 2147483647 w 162"/>
                <a:gd name="T29" fmla="*/ 2147483647 h 126"/>
                <a:gd name="T30" fmla="*/ 2147483647 w 162"/>
                <a:gd name="T31" fmla="*/ 2147483647 h 126"/>
                <a:gd name="T32" fmla="*/ 2147483647 w 162"/>
                <a:gd name="T33" fmla="*/ 2147483647 h 126"/>
                <a:gd name="T34" fmla="*/ 2147483647 w 162"/>
                <a:gd name="T35" fmla="*/ 2147483647 h 126"/>
                <a:gd name="T36" fmla="*/ 2147483647 w 162"/>
                <a:gd name="T37" fmla="*/ 2147483647 h 126"/>
                <a:gd name="T38" fmla="*/ 2147483647 w 162"/>
                <a:gd name="T39" fmla="*/ 2147483647 h 126"/>
                <a:gd name="T40" fmla="*/ 2147483647 w 162"/>
                <a:gd name="T41" fmla="*/ 2147483647 h 126"/>
                <a:gd name="T42" fmla="*/ 2147483647 w 162"/>
                <a:gd name="T43" fmla="*/ 2147483647 h 126"/>
                <a:gd name="T44" fmla="*/ 2147483647 w 162"/>
                <a:gd name="T45" fmla="*/ 2147483647 h 126"/>
                <a:gd name="T46" fmla="*/ 2147483647 w 162"/>
                <a:gd name="T47" fmla="*/ 2147483647 h 126"/>
                <a:gd name="T48" fmla="*/ 2147483647 w 162"/>
                <a:gd name="T49" fmla="*/ 2147483647 h 126"/>
                <a:gd name="T50" fmla="*/ 2147483647 w 162"/>
                <a:gd name="T51" fmla="*/ 2147483647 h 126"/>
                <a:gd name="T52" fmla="*/ 2147483647 w 162"/>
                <a:gd name="T53" fmla="*/ 2147483647 h 126"/>
                <a:gd name="T54" fmla="*/ 2147483647 w 162"/>
                <a:gd name="T55" fmla="*/ 2147483647 h 126"/>
                <a:gd name="T56" fmla="*/ 2147483647 w 162"/>
                <a:gd name="T57" fmla="*/ 2147483647 h 126"/>
                <a:gd name="T58" fmla="*/ 2147483647 w 162"/>
                <a:gd name="T59" fmla="*/ 2147483647 h 126"/>
                <a:gd name="T60" fmla="*/ 2147483647 w 162"/>
                <a:gd name="T61" fmla="*/ 2147483647 h 126"/>
                <a:gd name="T62" fmla="*/ 2147483647 w 162"/>
                <a:gd name="T63" fmla="*/ 2147483647 h 126"/>
                <a:gd name="T64" fmla="*/ 2147483647 w 162"/>
                <a:gd name="T65" fmla="*/ 2147483647 h 12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62"/>
                <a:gd name="T100" fmla="*/ 0 h 126"/>
                <a:gd name="T101" fmla="*/ 162 w 162"/>
                <a:gd name="T102" fmla="*/ 126 h 12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62" h="126">
                  <a:moveTo>
                    <a:pt x="150" y="42"/>
                  </a:moveTo>
                  <a:lnTo>
                    <a:pt x="132" y="30"/>
                  </a:lnTo>
                  <a:lnTo>
                    <a:pt x="132" y="18"/>
                  </a:lnTo>
                  <a:lnTo>
                    <a:pt x="126" y="18"/>
                  </a:lnTo>
                  <a:lnTo>
                    <a:pt x="114" y="0"/>
                  </a:lnTo>
                  <a:lnTo>
                    <a:pt x="72" y="6"/>
                  </a:lnTo>
                  <a:lnTo>
                    <a:pt x="66" y="12"/>
                  </a:lnTo>
                  <a:lnTo>
                    <a:pt x="48" y="12"/>
                  </a:lnTo>
                  <a:lnTo>
                    <a:pt x="48" y="24"/>
                  </a:lnTo>
                  <a:lnTo>
                    <a:pt x="24" y="24"/>
                  </a:lnTo>
                  <a:lnTo>
                    <a:pt x="18" y="36"/>
                  </a:lnTo>
                  <a:lnTo>
                    <a:pt x="0" y="42"/>
                  </a:lnTo>
                  <a:lnTo>
                    <a:pt x="0" y="66"/>
                  </a:lnTo>
                  <a:lnTo>
                    <a:pt x="6" y="78"/>
                  </a:lnTo>
                  <a:lnTo>
                    <a:pt x="6" y="102"/>
                  </a:lnTo>
                  <a:lnTo>
                    <a:pt x="12" y="108"/>
                  </a:lnTo>
                  <a:lnTo>
                    <a:pt x="18" y="108"/>
                  </a:lnTo>
                  <a:lnTo>
                    <a:pt x="18" y="126"/>
                  </a:lnTo>
                  <a:lnTo>
                    <a:pt x="42" y="120"/>
                  </a:lnTo>
                  <a:lnTo>
                    <a:pt x="42" y="126"/>
                  </a:lnTo>
                  <a:lnTo>
                    <a:pt x="54" y="120"/>
                  </a:lnTo>
                  <a:lnTo>
                    <a:pt x="60" y="120"/>
                  </a:lnTo>
                  <a:lnTo>
                    <a:pt x="66" y="126"/>
                  </a:lnTo>
                  <a:lnTo>
                    <a:pt x="90" y="126"/>
                  </a:lnTo>
                  <a:lnTo>
                    <a:pt x="96" y="114"/>
                  </a:lnTo>
                  <a:lnTo>
                    <a:pt x="96" y="108"/>
                  </a:lnTo>
                  <a:lnTo>
                    <a:pt x="120" y="108"/>
                  </a:lnTo>
                  <a:lnTo>
                    <a:pt x="132" y="102"/>
                  </a:lnTo>
                  <a:lnTo>
                    <a:pt x="156" y="78"/>
                  </a:lnTo>
                  <a:lnTo>
                    <a:pt x="162" y="66"/>
                  </a:lnTo>
                  <a:lnTo>
                    <a:pt x="162" y="60"/>
                  </a:lnTo>
                  <a:lnTo>
                    <a:pt x="156" y="48"/>
                  </a:lnTo>
                  <a:lnTo>
                    <a:pt x="150" y="42"/>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63" name="Luxembourg" descr="© INSCALE GmbH, 05.05.2010&#10;http://www.presentationload.com/">
              <a:extLst>
                <a:ext uri="{FF2B5EF4-FFF2-40B4-BE49-F238E27FC236}">
                  <a16:creationId xmlns:a16="http://schemas.microsoft.com/office/drawing/2014/main" id="{CD7B899C-EA5D-4ED7-BC8A-46B397FB91BD}"/>
                </a:ext>
              </a:extLst>
            </p:cNvPr>
            <p:cNvSpPr>
              <a:spLocks/>
            </p:cNvSpPr>
            <p:nvPr/>
          </p:nvSpPr>
          <p:spPr bwMode="gray">
            <a:xfrm>
              <a:off x="5776214" y="2214405"/>
              <a:ext cx="22742" cy="19244"/>
            </a:xfrm>
            <a:custGeom>
              <a:avLst/>
              <a:gdLst>
                <a:gd name="T0" fmla="*/ 2147483647 w 54"/>
                <a:gd name="T1" fmla="*/ 2147483647 h 42"/>
                <a:gd name="T2" fmla="*/ 2147483647 w 54"/>
                <a:gd name="T3" fmla="*/ 2147483647 h 42"/>
                <a:gd name="T4" fmla="*/ 2147483647 w 54"/>
                <a:gd name="T5" fmla="*/ 2147483647 h 42"/>
                <a:gd name="T6" fmla="*/ 2147483647 w 54"/>
                <a:gd name="T7" fmla="*/ 2147483647 h 42"/>
                <a:gd name="T8" fmla="*/ 2147483647 w 54"/>
                <a:gd name="T9" fmla="*/ 2147483647 h 42"/>
                <a:gd name="T10" fmla="*/ 2147483647 w 54"/>
                <a:gd name="T11" fmla="*/ 2147483647 h 42"/>
                <a:gd name="T12" fmla="*/ 2147483647 w 54"/>
                <a:gd name="T13" fmla="*/ 2147483647 h 42"/>
                <a:gd name="T14" fmla="*/ 2147483647 w 54"/>
                <a:gd name="T15" fmla="*/ 2147483647 h 42"/>
                <a:gd name="T16" fmla="*/ 2147483647 w 54"/>
                <a:gd name="T17" fmla="*/ 0 h 42"/>
                <a:gd name="T18" fmla="*/ 2147483647 w 54"/>
                <a:gd name="T19" fmla="*/ 0 h 42"/>
                <a:gd name="T20" fmla="*/ 2147483647 w 54"/>
                <a:gd name="T21" fmla="*/ 2147483647 h 42"/>
                <a:gd name="T22" fmla="*/ 2147483647 w 54"/>
                <a:gd name="T23" fmla="*/ 2147483647 h 42"/>
                <a:gd name="T24" fmla="*/ 0 w 54"/>
                <a:gd name="T25" fmla="*/ 2147483647 h 42"/>
                <a:gd name="T26" fmla="*/ 0 w 54"/>
                <a:gd name="T27" fmla="*/ 2147483647 h 42"/>
                <a:gd name="T28" fmla="*/ 2147483647 w 54"/>
                <a:gd name="T29" fmla="*/ 2147483647 h 42"/>
                <a:gd name="T30" fmla="*/ 2147483647 w 54"/>
                <a:gd name="T31" fmla="*/ 2147483647 h 4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4"/>
                <a:gd name="T49" fmla="*/ 0 h 42"/>
                <a:gd name="T50" fmla="*/ 54 w 54"/>
                <a:gd name="T51" fmla="*/ 42 h 4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4" h="42">
                  <a:moveTo>
                    <a:pt x="18" y="42"/>
                  </a:moveTo>
                  <a:lnTo>
                    <a:pt x="30" y="36"/>
                  </a:lnTo>
                  <a:lnTo>
                    <a:pt x="48" y="42"/>
                  </a:lnTo>
                  <a:lnTo>
                    <a:pt x="54" y="36"/>
                  </a:lnTo>
                  <a:lnTo>
                    <a:pt x="54" y="24"/>
                  </a:lnTo>
                  <a:lnTo>
                    <a:pt x="42" y="18"/>
                  </a:lnTo>
                  <a:lnTo>
                    <a:pt x="36" y="18"/>
                  </a:lnTo>
                  <a:lnTo>
                    <a:pt x="30" y="12"/>
                  </a:lnTo>
                  <a:lnTo>
                    <a:pt x="30" y="0"/>
                  </a:lnTo>
                  <a:lnTo>
                    <a:pt x="24" y="0"/>
                  </a:lnTo>
                  <a:lnTo>
                    <a:pt x="18" y="6"/>
                  </a:lnTo>
                  <a:lnTo>
                    <a:pt x="6" y="12"/>
                  </a:lnTo>
                  <a:lnTo>
                    <a:pt x="0" y="12"/>
                  </a:lnTo>
                  <a:lnTo>
                    <a:pt x="0" y="18"/>
                  </a:lnTo>
                  <a:lnTo>
                    <a:pt x="12" y="30"/>
                  </a:lnTo>
                  <a:lnTo>
                    <a:pt x="18" y="42"/>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64" name="Lithuania" descr="© INSCALE GmbH, 05.05.2010&#10;http://www.presentationload.com/">
              <a:extLst>
                <a:ext uri="{FF2B5EF4-FFF2-40B4-BE49-F238E27FC236}">
                  <a16:creationId xmlns:a16="http://schemas.microsoft.com/office/drawing/2014/main" id="{50D496B4-D56D-412C-A70C-F82E1F068656}"/>
                </a:ext>
              </a:extLst>
            </p:cNvPr>
            <p:cNvSpPr>
              <a:spLocks/>
            </p:cNvSpPr>
            <p:nvPr/>
          </p:nvSpPr>
          <p:spPr bwMode="gray">
            <a:xfrm>
              <a:off x="6189064" y="1995735"/>
              <a:ext cx="152195" cy="87468"/>
            </a:xfrm>
            <a:custGeom>
              <a:avLst/>
              <a:gdLst>
                <a:gd name="T0" fmla="*/ 2147483647 w 342"/>
                <a:gd name="T1" fmla="*/ 2147483647 h 198"/>
                <a:gd name="T2" fmla="*/ 2147483647 w 342"/>
                <a:gd name="T3" fmla="*/ 2147483647 h 198"/>
                <a:gd name="T4" fmla="*/ 2147483647 w 342"/>
                <a:gd name="T5" fmla="*/ 2147483647 h 198"/>
                <a:gd name="T6" fmla="*/ 2147483647 w 342"/>
                <a:gd name="T7" fmla="*/ 2147483647 h 198"/>
                <a:gd name="T8" fmla="*/ 2147483647 w 342"/>
                <a:gd name="T9" fmla="*/ 2147483647 h 198"/>
                <a:gd name="T10" fmla="*/ 2147483647 w 342"/>
                <a:gd name="T11" fmla="*/ 2147483647 h 198"/>
                <a:gd name="T12" fmla="*/ 2147483647 w 342"/>
                <a:gd name="T13" fmla="*/ 2147483647 h 198"/>
                <a:gd name="T14" fmla="*/ 2147483647 w 342"/>
                <a:gd name="T15" fmla="*/ 2147483647 h 198"/>
                <a:gd name="T16" fmla="*/ 2147483647 w 342"/>
                <a:gd name="T17" fmla="*/ 2147483647 h 198"/>
                <a:gd name="T18" fmla="*/ 2147483647 w 342"/>
                <a:gd name="T19" fmla="*/ 2147483647 h 198"/>
                <a:gd name="T20" fmla="*/ 2147483647 w 342"/>
                <a:gd name="T21" fmla="*/ 2147483647 h 198"/>
                <a:gd name="T22" fmla="*/ 2147483647 w 342"/>
                <a:gd name="T23" fmla="*/ 2147483647 h 198"/>
                <a:gd name="T24" fmla="*/ 2147483647 w 342"/>
                <a:gd name="T25" fmla="*/ 0 h 198"/>
                <a:gd name="T26" fmla="*/ 2147483647 w 342"/>
                <a:gd name="T27" fmla="*/ 2147483647 h 198"/>
                <a:gd name="T28" fmla="*/ 0 w 342"/>
                <a:gd name="T29" fmla="*/ 2147483647 h 198"/>
                <a:gd name="T30" fmla="*/ 2147483647 w 342"/>
                <a:gd name="T31" fmla="*/ 2147483647 h 198"/>
                <a:gd name="T32" fmla="*/ 2147483647 w 342"/>
                <a:gd name="T33" fmla="*/ 2147483647 h 198"/>
                <a:gd name="T34" fmla="*/ 2147483647 w 342"/>
                <a:gd name="T35" fmla="*/ 2147483647 h 198"/>
                <a:gd name="T36" fmla="*/ 2147483647 w 342"/>
                <a:gd name="T37" fmla="*/ 2147483647 h 198"/>
                <a:gd name="T38" fmla="*/ 2147483647 w 342"/>
                <a:gd name="T39" fmla="*/ 2147483647 h 198"/>
                <a:gd name="T40" fmla="*/ 2147483647 w 342"/>
                <a:gd name="T41" fmla="*/ 2147483647 h 198"/>
                <a:gd name="T42" fmla="*/ 2147483647 w 342"/>
                <a:gd name="T43" fmla="*/ 2147483647 h 198"/>
                <a:gd name="T44" fmla="*/ 2147483647 w 342"/>
                <a:gd name="T45" fmla="*/ 2147483647 h 198"/>
                <a:gd name="T46" fmla="*/ 2147483647 w 342"/>
                <a:gd name="T47" fmla="*/ 2147483647 h 198"/>
                <a:gd name="T48" fmla="*/ 2147483647 w 342"/>
                <a:gd name="T49" fmla="*/ 2147483647 h 198"/>
                <a:gd name="T50" fmla="*/ 2147483647 w 342"/>
                <a:gd name="T51" fmla="*/ 2147483647 h 198"/>
                <a:gd name="T52" fmla="*/ 2147483647 w 342"/>
                <a:gd name="T53" fmla="*/ 2147483647 h 198"/>
                <a:gd name="T54" fmla="*/ 2147483647 w 342"/>
                <a:gd name="T55" fmla="*/ 2147483647 h 198"/>
                <a:gd name="T56" fmla="*/ 2147483647 w 342"/>
                <a:gd name="T57" fmla="*/ 2147483647 h 198"/>
                <a:gd name="T58" fmla="*/ 2147483647 w 342"/>
                <a:gd name="T59" fmla="*/ 2147483647 h 198"/>
                <a:gd name="T60" fmla="*/ 2147483647 w 342"/>
                <a:gd name="T61" fmla="*/ 2147483647 h 198"/>
                <a:gd name="T62" fmla="*/ 2147483647 w 342"/>
                <a:gd name="T63" fmla="*/ 2147483647 h 198"/>
                <a:gd name="T64" fmla="*/ 2147483647 w 342"/>
                <a:gd name="T65" fmla="*/ 2147483647 h 198"/>
                <a:gd name="T66" fmla="*/ 2147483647 w 342"/>
                <a:gd name="T67" fmla="*/ 2147483647 h 198"/>
                <a:gd name="T68" fmla="*/ 2147483647 w 342"/>
                <a:gd name="T69" fmla="*/ 2147483647 h 198"/>
                <a:gd name="T70" fmla="*/ 2147483647 w 342"/>
                <a:gd name="T71" fmla="*/ 2147483647 h 198"/>
                <a:gd name="T72" fmla="*/ 2147483647 w 342"/>
                <a:gd name="T73" fmla="*/ 2147483647 h 198"/>
                <a:gd name="T74" fmla="*/ 2147483647 w 342"/>
                <a:gd name="T75" fmla="*/ 2147483647 h 198"/>
                <a:gd name="T76" fmla="*/ 2147483647 w 342"/>
                <a:gd name="T77" fmla="*/ 2147483647 h 198"/>
                <a:gd name="T78" fmla="*/ 2147483647 w 342"/>
                <a:gd name="T79" fmla="*/ 2147483647 h 198"/>
                <a:gd name="T80" fmla="*/ 2147483647 w 342"/>
                <a:gd name="T81" fmla="*/ 2147483647 h 198"/>
                <a:gd name="T82" fmla="*/ 2147483647 w 342"/>
                <a:gd name="T83" fmla="*/ 2147483647 h 198"/>
                <a:gd name="T84" fmla="*/ 2147483647 w 342"/>
                <a:gd name="T85" fmla="*/ 2147483647 h 19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342"/>
                <a:gd name="T130" fmla="*/ 0 h 198"/>
                <a:gd name="T131" fmla="*/ 342 w 342"/>
                <a:gd name="T132" fmla="*/ 198 h 198"/>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342" h="198">
                  <a:moveTo>
                    <a:pt x="330" y="60"/>
                  </a:moveTo>
                  <a:lnTo>
                    <a:pt x="312" y="54"/>
                  </a:lnTo>
                  <a:lnTo>
                    <a:pt x="294" y="42"/>
                  </a:lnTo>
                  <a:lnTo>
                    <a:pt x="282" y="30"/>
                  </a:lnTo>
                  <a:lnTo>
                    <a:pt x="276" y="30"/>
                  </a:lnTo>
                  <a:lnTo>
                    <a:pt x="264" y="24"/>
                  </a:lnTo>
                  <a:lnTo>
                    <a:pt x="234" y="24"/>
                  </a:lnTo>
                  <a:lnTo>
                    <a:pt x="228" y="12"/>
                  </a:lnTo>
                  <a:lnTo>
                    <a:pt x="222" y="6"/>
                  </a:lnTo>
                  <a:lnTo>
                    <a:pt x="210" y="6"/>
                  </a:lnTo>
                  <a:lnTo>
                    <a:pt x="198" y="18"/>
                  </a:lnTo>
                  <a:lnTo>
                    <a:pt x="180" y="18"/>
                  </a:lnTo>
                  <a:lnTo>
                    <a:pt x="174" y="12"/>
                  </a:lnTo>
                  <a:lnTo>
                    <a:pt x="162" y="12"/>
                  </a:lnTo>
                  <a:lnTo>
                    <a:pt x="156" y="18"/>
                  </a:lnTo>
                  <a:lnTo>
                    <a:pt x="150" y="18"/>
                  </a:lnTo>
                  <a:lnTo>
                    <a:pt x="144" y="12"/>
                  </a:lnTo>
                  <a:lnTo>
                    <a:pt x="138" y="12"/>
                  </a:lnTo>
                  <a:lnTo>
                    <a:pt x="126" y="6"/>
                  </a:lnTo>
                  <a:lnTo>
                    <a:pt x="120" y="6"/>
                  </a:lnTo>
                  <a:lnTo>
                    <a:pt x="114" y="12"/>
                  </a:lnTo>
                  <a:lnTo>
                    <a:pt x="108" y="12"/>
                  </a:lnTo>
                  <a:lnTo>
                    <a:pt x="102" y="6"/>
                  </a:lnTo>
                  <a:lnTo>
                    <a:pt x="96" y="6"/>
                  </a:lnTo>
                  <a:lnTo>
                    <a:pt x="90" y="0"/>
                  </a:lnTo>
                  <a:lnTo>
                    <a:pt x="72" y="0"/>
                  </a:lnTo>
                  <a:lnTo>
                    <a:pt x="60" y="12"/>
                  </a:lnTo>
                  <a:lnTo>
                    <a:pt x="18" y="12"/>
                  </a:lnTo>
                  <a:lnTo>
                    <a:pt x="6" y="18"/>
                  </a:lnTo>
                  <a:lnTo>
                    <a:pt x="0" y="18"/>
                  </a:lnTo>
                  <a:lnTo>
                    <a:pt x="0" y="60"/>
                  </a:lnTo>
                  <a:lnTo>
                    <a:pt x="12" y="84"/>
                  </a:lnTo>
                  <a:lnTo>
                    <a:pt x="18" y="90"/>
                  </a:lnTo>
                  <a:lnTo>
                    <a:pt x="18" y="96"/>
                  </a:lnTo>
                  <a:lnTo>
                    <a:pt x="30" y="96"/>
                  </a:lnTo>
                  <a:lnTo>
                    <a:pt x="30" y="102"/>
                  </a:lnTo>
                  <a:lnTo>
                    <a:pt x="42" y="102"/>
                  </a:lnTo>
                  <a:lnTo>
                    <a:pt x="48" y="108"/>
                  </a:lnTo>
                  <a:lnTo>
                    <a:pt x="72" y="108"/>
                  </a:lnTo>
                  <a:lnTo>
                    <a:pt x="84" y="102"/>
                  </a:lnTo>
                  <a:lnTo>
                    <a:pt x="102" y="102"/>
                  </a:lnTo>
                  <a:lnTo>
                    <a:pt x="108" y="114"/>
                  </a:lnTo>
                  <a:lnTo>
                    <a:pt x="108" y="132"/>
                  </a:lnTo>
                  <a:lnTo>
                    <a:pt x="96" y="144"/>
                  </a:lnTo>
                  <a:lnTo>
                    <a:pt x="102" y="162"/>
                  </a:lnTo>
                  <a:lnTo>
                    <a:pt x="120" y="162"/>
                  </a:lnTo>
                  <a:lnTo>
                    <a:pt x="138" y="168"/>
                  </a:lnTo>
                  <a:lnTo>
                    <a:pt x="144" y="168"/>
                  </a:lnTo>
                  <a:lnTo>
                    <a:pt x="156" y="174"/>
                  </a:lnTo>
                  <a:lnTo>
                    <a:pt x="156" y="198"/>
                  </a:lnTo>
                  <a:lnTo>
                    <a:pt x="162" y="198"/>
                  </a:lnTo>
                  <a:lnTo>
                    <a:pt x="168" y="192"/>
                  </a:lnTo>
                  <a:lnTo>
                    <a:pt x="180" y="192"/>
                  </a:lnTo>
                  <a:lnTo>
                    <a:pt x="192" y="186"/>
                  </a:lnTo>
                  <a:lnTo>
                    <a:pt x="198" y="186"/>
                  </a:lnTo>
                  <a:lnTo>
                    <a:pt x="204" y="192"/>
                  </a:lnTo>
                  <a:lnTo>
                    <a:pt x="204" y="198"/>
                  </a:lnTo>
                  <a:lnTo>
                    <a:pt x="234" y="198"/>
                  </a:lnTo>
                  <a:lnTo>
                    <a:pt x="234" y="180"/>
                  </a:lnTo>
                  <a:lnTo>
                    <a:pt x="246" y="192"/>
                  </a:lnTo>
                  <a:lnTo>
                    <a:pt x="252" y="180"/>
                  </a:lnTo>
                  <a:lnTo>
                    <a:pt x="258" y="174"/>
                  </a:lnTo>
                  <a:lnTo>
                    <a:pt x="270" y="168"/>
                  </a:lnTo>
                  <a:lnTo>
                    <a:pt x="288" y="168"/>
                  </a:lnTo>
                  <a:lnTo>
                    <a:pt x="288" y="174"/>
                  </a:lnTo>
                  <a:lnTo>
                    <a:pt x="282" y="180"/>
                  </a:lnTo>
                  <a:lnTo>
                    <a:pt x="294" y="180"/>
                  </a:lnTo>
                  <a:lnTo>
                    <a:pt x="294" y="174"/>
                  </a:lnTo>
                  <a:lnTo>
                    <a:pt x="288" y="168"/>
                  </a:lnTo>
                  <a:lnTo>
                    <a:pt x="288" y="156"/>
                  </a:lnTo>
                  <a:lnTo>
                    <a:pt x="282" y="150"/>
                  </a:lnTo>
                  <a:lnTo>
                    <a:pt x="282" y="144"/>
                  </a:lnTo>
                  <a:lnTo>
                    <a:pt x="294" y="144"/>
                  </a:lnTo>
                  <a:lnTo>
                    <a:pt x="294" y="138"/>
                  </a:lnTo>
                  <a:lnTo>
                    <a:pt x="288" y="126"/>
                  </a:lnTo>
                  <a:lnTo>
                    <a:pt x="288" y="120"/>
                  </a:lnTo>
                  <a:lnTo>
                    <a:pt x="294" y="114"/>
                  </a:lnTo>
                  <a:lnTo>
                    <a:pt x="312" y="114"/>
                  </a:lnTo>
                  <a:lnTo>
                    <a:pt x="306" y="96"/>
                  </a:lnTo>
                  <a:lnTo>
                    <a:pt x="312" y="96"/>
                  </a:lnTo>
                  <a:lnTo>
                    <a:pt x="318" y="102"/>
                  </a:lnTo>
                  <a:lnTo>
                    <a:pt x="336" y="102"/>
                  </a:lnTo>
                  <a:lnTo>
                    <a:pt x="342" y="96"/>
                  </a:lnTo>
                  <a:lnTo>
                    <a:pt x="324" y="78"/>
                  </a:lnTo>
                  <a:lnTo>
                    <a:pt x="324" y="72"/>
                  </a:lnTo>
                  <a:lnTo>
                    <a:pt x="330" y="66"/>
                  </a:lnTo>
                  <a:lnTo>
                    <a:pt x="330" y="60"/>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65" name="Liechtenstein" descr="© INSCALE GmbH, 05.05.2010&#10;http://www.presentationload.com/">
              <a:extLst>
                <a:ext uri="{FF2B5EF4-FFF2-40B4-BE49-F238E27FC236}">
                  <a16:creationId xmlns:a16="http://schemas.microsoft.com/office/drawing/2014/main" id="{27BD2DBD-B19C-40D4-953C-A7A907368B3A}"/>
                </a:ext>
              </a:extLst>
            </p:cNvPr>
            <p:cNvSpPr>
              <a:spLocks/>
            </p:cNvSpPr>
            <p:nvPr/>
          </p:nvSpPr>
          <p:spPr bwMode="gray">
            <a:xfrm>
              <a:off x="5877677" y="2312370"/>
              <a:ext cx="6997" cy="10496"/>
            </a:xfrm>
            <a:custGeom>
              <a:avLst/>
              <a:gdLst>
                <a:gd name="T0" fmla="*/ 2147483647 w 18"/>
                <a:gd name="T1" fmla="*/ 0 h 24"/>
                <a:gd name="T2" fmla="*/ 2147483647 w 18"/>
                <a:gd name="T3" fmla="*/ 2147483647 h 24"/>
                <a:gd name="T4" fmla="*/ 0 w 18"/>
                <a:gd name="T5" fmla="*/ 2147483647 h 24"/>
                <a:gd name="T6" fmla="*/ 0 w 18"/>
                <a:gd name="T7" fmla="*/ 2147483647 h 24"/>
                <a:gd name="T8" fmla="*/ 2147483647 w 18"/>
                <a:gd name="T9" fmla="*/ 2147483647 h 24"/>
                <a:gd name="T10" fmla="*/ 2147483647 w 18"/>
                <a:gd name="T11" fmla="*/ 0 h 24"/>
                <a:gd name="T12" fmla="*/ 2147483647 w 18"/>
                <a:gd name="T13" fmla="*/ 0 h 24"/>
                <a:gd name="T14" fmla="*/ 0 60000 65536"/>
                <a:gd name="T15" fmla="*/ 0 60000 65536"/>
                <a:gd name="T16" fmla="*/ 0 60000 65536"/>
                <a:gd name="T17" fmla="*/ 0 60000 65536"/>
                <a:gd name="T18" fmla="*/ 0 60000 65536"/>
                <a:gd name="T19" fmla="*/ 0 60000 65536"/>
                <a:gd name="T20" fmla="*/ 0 60000 65536"/>
                <a:gd name="T21" fmla="*/ 0 w 18"/>
                <a:gd name="T22" fmla="*/ 0 h 24"/>
                <a:gd name="T23" fmla="*/ 18 w 18"/>
                <a:gd name="T24" fmla="*/ 24 h 2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 h="24">
                  <a:moveTo>
                    <a:pt x="12" y="0"/>
                  </a:moveTo>
                  <a:lnTo>
                    <a:pt x="6" y="6"/>
                  </a:lnTo>
                  <a:lnTo>
                    <a:pt x="0" y="18"/>
                  </a:lnTo>
                  <a:lnTo>
                    <a:pt x="0" y="24"/>
                  </a:lnTo>
                  <a:lnTo>
                    <a:pt x="18" y="24"/>
                  </a:lnTo>
                  <a:lnTo>
                    <a:pt x="18" y="0"/>
                  </a:lnTo>
                  <a:lnTo>
                    <a:pt x="12" y="0"/>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66" name="Libya" descr="© INSCALE GmbH, 05.05.2010&#10;http://www.presentationload.com/">
              <a:extLst>
                <a:ext uri="{FF2B5EF4-FFF2-40B4-BE49-F238E27FC236}">
                  <a16:creationId xmlns:a16="http://schemas.microsoft.com/office/drawing/2014/main" id="{6739BC1C-221E-443E-AEBD-B052A388CD49}"/>
                </a:ext>
              </a:extLst>
            </p:cNvPr>
            <p:cNvSpPr>
              <a:spLocks/>
            </p:cNvSpPr>
            <p:nvPr/>
          </p:nvSpPr>
          <p:spPr bwMode="gray">
            <a:xfrm>
              <a:off x="5874179" y="2816187"/>
              <a:ext cx="491572" cy="496819"/>
            </a:xfrm>
            <a:custGeom>
              <a:avLst/>
              <a:gdLst>
                <a:gd name="T0" fmla="*/ 2147483647 w 1098"/>
                <a:gd name="T1" fmla="*/ 2147483647 h 1110"/>
                <a:gd name="T2" fmla="*/ 2147483647 w 1098"/>
                <a:gd name="T3" fmla="*/ 2147483647 h 1110"/>
                <a:gd name="T4" fmla="*/ 2147483647 w 1098"/>
                <a:gd name="T5" fmla="*/ 2147483647 h 1110"/>
                <a:gd name="T6" fmla="*/ 2147483647 w 1098"/>
                <a:gd name="T7" fmla="*/ 2147483647 h 1110"/>
                <a:gd name="T8" fmla="*/ 2147483647 w 1098"/>
                <a:gd name="T9" fmla="*/ 2147483647 h 1110"/>
                <a:gd name="T10" fmla="*/ 2147483647 w 1098"/>
                <a:gd name="T11" fmla="*/ 2147483647 h 1110"/>
                <a:gd name="T12" fmla="*/ 2147483647 w 1098"/>
                <a:gd name="T13" fmla="*/ 2147483647 h 1110"/>
                <a:gd name="T14" fmla="*/ 2147483647 w 1098"/>
                <a:gd name="T15" fmla="*/ 2147483647 h 1110"/>
                <a:gd name="T16" fmla="*/ 2147483647 w 1098"/>
                <a:gd name="T17" fmla="*/ 2147483647 h 1110"/>
                <a:gd name="T18" fmla="*/ 2147483647 w 1098"/>
                <a:gd name="T19" fmla="*/ 2147483647 h 1110"/>
                <a:gd name="T20" fmla="*/ 2147483647 w 1098"/>
                <a:gd name="T21" fmla="*/ 2147483647 h 1110"/>
                <a:gd name="T22" fmla="*/ 2147483647 w 1098"/>
                <a:gd name="T23" fmla="*/ 2147483647 h 1110"/>
                <a:gd name="T24" fmla="*/ 0 w 1098"/>
                <a:gd name="T25" fmla="*/ 2147483647 h 1110"/>
                <a:gd name="T26" fmla="*/ 2147483647 w 1098"/>
                <a:gd name="T27" fmla="*/ 2147483647 h 1110"/>
                <a:gd name="T28" fmla="*/ 2147483647 w 1098"/>
                <a:gd name="T29" fmla="*/ 2147483647 h 1110"/>
                <a:gd name="T30" fmla="*/ 2147483647 w 1098"/>
                <a:gd name="T31" fmla="*/ 2147483647 h 1110"/>
                <a:gd name="T32" fmla="*/ 2147483647 w 1098"/>
                <a:gd name="T33" fmla="*/ 2147483647 h 1110"/>
                <a:gd name="T34" fmla="*/ 2147483647 w 1098"/>
                <a:gd name="T35" fmla="*/ 2147483647 h 1110"/>
                <a:gd name="T36" fmla="*/ 2147483647 w 1098"/>
                <a:gd name="T37" fmla="*/ 2147483647 h 1110"/>
                <a:gd name="T38" fmla="*/ 2147483647 w 1098"/>
                <a:gd name="T39" fmla="*/ 2147483647 h 1110"/>
                <a:gd name="T40" fmla="*/ 2147483647 w 1098"/>
                <a:gd name="T41" fmla="*/ 2147483647 h 1110"/>
                <a:gd name="T42" fmla="*/ 2147483647 w 1098"/>
                <a:gd name="T43" fmla="*/ 2147483647 h 1110"/>
                <a:gd name="T44" fmla="*/ 2147483647 w 1098"/>
                <a:gd name="T45" fmla="*/ 2147483647 h 1110"/>
                <a:gd name="T46" fmla="*/ 2147483647 w 1098"/>
                <a:gd name="T47" fmla="*/ 2147483647 h 1110"/>
                <a:gd name="T48" fmla="*/ 2147483647 w 1098"/>
                <a:gd name="T49" fmla="*/ 2147483647 h 1110"/>
                <a:gd name="T50" fmla="*/ 2147483647 w 1098"/>
                <a:gd name="T51" fmla="*/ 2147483647 h 1110"/>
                <a:gd name="T52" fmla="*/ 2147483647 w 1098"/>
                <a:gd name="T53" fmla="*/ 2147483647 h 1110"/>
                <a:gd name="T54" fmla="*/ 2147483647 w 1098"/>
                <a:gd name="T55" fmla="*/ 2147483647 h 1110"/>
                <a:gd name="T56" fmla="*/ 2147483647 w 1098"/>
                <a:gd name="T57" fmla="*/ 2147483647 h 1110"/>
                <a:gd name="T58" fmla="*/ 2147483647 w 1098"/>
                <a:gd name="T59" fmla="*/ 2147483647 h 1110"/>
                <a:gd name="T60" fmla="*/ 2147483647 w 1098"/>
                <a:gd name="T61" fmla="*/ 2147483647 h 1110"/>
                <a:gd name="T62" fmla="*/ 2147483647 w 1098"/>
                <a:gd name="T63" fmla="*/ 2147483647 h 1110"/>
                <a:gd name="T64" fmla="*/ 2147483647 w 1098"/>
                <a:gd name="T65" fmla="*/ 2147483647 h 1110"/>
                <a:gd name="T66" fmla="*/ 2147483647 w 1098"/>
                <a:gd name="T67" fmla="*/ 2147483647 h 1110"/>
                <a:gd name="T68" fmla="*/ 2147483647 w 1098"/>
                <a:gd name="T69" fmla="*/ 2147483647 h 1110"/>
                <a:gd name="T70" fmla="*/ 2147483647 w 1098"/>
                <a:gd name="T71" fmla="*/ 2147483647 h 1110"/>
                <a:gd name="T72" fmla="*/ 2147483647 w 1098"/>
                <a:gd name="T73" fmla="*/ 2147483647 h 1110"/>
                <a:gd name="T74" fmla="*/ 2147483647 w 1098"/>
                <a:gd name="T75" fmla="*/ 2147483647 h 1110"/>
                <a:gd name="T76" fmla="*/ 2147483647 w 1098"/>
                <a:gd name="T77" fmla="*/ 2147483647 h 1110"/>
                <a:gd name="T78" fmla="*/ 2147483647 w 1098"/>
                <a:gd name="T79" fmla="*/ 2147483647 h 1110"/>
                <a:gd name="T80" fmla="*/ 2147483647 w 1098"/>
                <a:gd name="T81" fmla="*/ 2147483647 h 1110"/>
                <a:gd name="T82" fmla="*/ 2147483647 w 1098"/>
                <a:gd name="T83" fmla="*/ 2147483647 h 1110"/>
                <a:gd name="T84" fmla="*/ 2147483647 w 1098"/>
                <a:gd name="T85" fmla="*/ 2147483647 h 1110"/>
                <a:gd name="T86" fmla="*/ 2147483647 w 1098"/>
                <a:gd name="T87" fmla="*/ 2147483647 h 1110"/>
                <a:gd name="T88" fmla="*/ 2147483647 w 1098"/>
                <a:gd name="T89" fmla="*/ 2147483647 h 1110"/>
                <a:gd name="T90" fmla="*/ 2147483647 w 1098"/>
                <a:gd name="T91" fmla="*/ 2147483647 h 1110"/>
                <a:gd name="T92" fmla="*/ 2147483647 w 1098"/>
                <a:gd name="T93" fmla="*/ 2147483647 h 1110"/>
                <a:gd name="T94" fmla="*/ 2147483647 w 1098"/>
                <a:gd name="T95" fmla="*/ 2147483647 h 1110"/>
                <a:gd name="T96" fmla="*/ 2147483647 w 1098"/>
                <a:gd name="T97" fmla="*/ 2147483647 h 1110"/>
                <a:gd name="T98" fmla="*/ 2147483647 w 1098"/>
                <a:gd name="T99" fmla="*/ 2147483647 h 1110"/>
                <a:gd name="T100" fmla="*/ 2147483647 w 1098"/>
                <a:gd name="T101" fmla="*/ 2147483647 h 1110"/>
                <a:gd name="T102" fmla="*/ 2147483647 w 1098"/>
                <a:gd name="T103" fmla="*/ 2147483647 h 1110"/>
                <a:gd name="T104" fmla="*/ 2147483647 w 1098"/>
                <a:gd name="T105" fmla="*/ 2147483647 h 1110"/>
                <a:gd name="T106" fmla="*/ 2147483647 w 1098"/>
                <a:gd name="T107" fmla="*/ 2147483647 h 1110"/>
                <a:gd name="T108" fmla="*/ 2147483647 w 1098"/>
                <a:gd name="T109" fmla="*/ 2147483647 h 1110"/>
                <a:gd name="T110" fmla="*/ 2147483647 w 1098"/>
                <a:gd name="T111" fmla="*/ 2147483647 h 1110"/>
                <a:gd name="T112" fmla="*/ 2147483647 w 1098"/>
                <a:gd name="T113" fmla="*/ 2147483647 h 111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098"/>
                <a:gd name="T172" fmla="*/ 0 h 1110"/>
                <a:gd name="T173" fmla="*/ 1098 w 1098"/>
                <a:gd name="T174" fmla="*/ 1110 h 111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098" h="1110">
                  <a:moveTo>
                    <a:pt x="156" y="60"/>
                  </a:moveTo>
                  <a:lnTo>
                    <a:pt x="150" y="66"/>
                  </a:lnTo>
                  <a:lnTo>
                    <a:pt x="126" y="78"/>
                  </a:lnTo>
                  <a:lnTo>
                    <a:pt x="114" y="78"/>
                  </a:lnTo>
                  <a:lnTo>
                    <a:pt x="102" y="84"/>
                  </a:lnTo>
                  <a:lnTo>
                    <a:pt x="96" y="90"/>
                  </a:lnTo>
                  <a:lnTo>
                    <a:pt x="90" y="102"/>
                  </a:lnTo>
                  <a:lnTo>
                    <a:pt x="84" y="108"/>
                  </a:lnTo>
                  <a:lnTo>
                    <a:pt x="78" y="120"/>
                  </a:lnTo>
                  <a:lnTo>
                    <a:pt x="72" y="120"/>
                  </a:lnTo>
                  <a:lnTo>
                    <a:pt x="54" y="138"/>
                  </a:lnTo>
                  <a:lnTo>
                    <a:pt x="54" y="156"/>
                  </a:lnTo>
                  <a:lnTo>
                    <a:pt x="66" y="180"/>
                  </a:lnTo>
                  <a:lnTo>
                    <a:pt x="66" y="204"/>
                  </a:lnTo>
                  <a:lnTo>
                    <a:pt x="36" y="234"/>
                  </a:lnTo>
                  <a:lnTo>
                    <a:pt x="30" y="234"/>
                  </a:lnTo>
                  <a:lnTo>
                    <a:pt x="24" y="240"/>
                  </a:lnTo>
                  <a:lnTo>
                    <a:pt x="12" y="246"/>
                  </a:lnTo>
                  <a:lnTo>
                    <a:pt x="6" y="246"/>
                  </a:lnTo>
                  <a:lnTo>
                    <a:pt x="0" y="252"/>
                  </a:lnTo>
                  <a:lnTo>
                    <a:pt x="12" y="270"/>
                  </a:lnTo>
                  <a:lnTo>
                    <a:pt x="36" y="330"/>
                  </a:lnTo>
                  <a:lnTo>
                    <a:pt x="48" y="354"/>
                  </a:lnTo>
                  <a:lnTo>
                    <a:pt x="48" y="360"/>
                  </a:lnTo>
                  <a:lnTo>
                    <a:pt x="42" y="372"/>
                  </a:lnTo>
                  <a:lnTo>
                    <a:pt x="42" y="402"/>
                  </a:lnTo>
                  <a:lnTo>
                    <a:pt x="36" y="408"/>
                  </a:lnTo>
                  <a:lnTo>
                    <a:pt x="36" y="414"/>
                  </a:lnTo>
                  <a:lnTo>
                    <a:pt x="42" y="432"/>
                  </a:lnTo>
                  <a:lnTo>
                    <a:pt x="30" y="456"/>
                  </a:lnTo>
                  <a:lnTo>
                    <a:pt x="36" y="510"/>
                  </a:lnTo>
                  <a:lnTo>
                    <a:pt x="36" y="516"/>
                  </a:lnTo>
                  <a:lnTo>
                    <a:pt x="42" y="522"/>
                  </a:lnTo>
                  <a:lnTo>
                    <a:pt x="42" y="534"/>
                  </a:lnTo>
                  <a:lnTo>
                    <a:pt x="36" y="546"/>
                  </a:lnTo>
                  <a:lnTo>
                    <a:pt x="30" y="552"/>
                  </a:lnTo>
                  <a:lnTo>
                    <a:pt x="18" y="558"/>
                  </a:lnTo>
                  <a:lnTo>
                    <a:pt x="6" y="558"/>
                  </a:lnTo>
                  <a:lnTo>
                    <a:pt x="0" y="564"/>
                  </a:lnTo>
                  <a:lnTo>
                    <a:pt x="0" y="570"/>
                  </a:lnTo>
                  <a:lnTo>
                    <a:pt x="6" y="582"/>
                  </a:lnTo>
                  <a:lnTo>
                    <a:pt x="18" y="594"/>
                  </a:lnTo>
                  <a:lnTo>
                    <a:pt x="24" y="612"/>
                  </a:lnTo>
                  <a:lnTo>
                    <a:pt x="36" y="624"/>
                  </a:lnTo>
                  <a:lnTo>
                    <a:pt x="42" y="636"/>
                  </a:lnTo>
                  <a:lnTo>
                    <a:pt x="48" y="642"/>
                  </a:lnTo>
                  <a:lnTo>
                    <a:pt x="48" y="684"/>
                  </a:lnTo>
                  <a:lnTo>
                    <a:pt x="72" y="708"/>
                  </a:lnTo>
                  <a:lnTo>
                    <a:pt x="96" y="696"/>
                  </a:lnTo>
                  <a:lnTo>
                    <a:pt x="102" y="696"/>
                  </a:lnTo>
                  <a:lnTo>
                    <a:pt x="138" y="714"/>
                  </a:lnTo>
                  <a:lnTo>
                    <a:pt x="150" y="714"/>
                  </a:lnTo>
                  <a:lnTo>
                    <a:pt x="162" y="726"/>
                  </a:lnTo>
                  <a:lnTo>
                    <a:pt x="162" y="732"/>
                  </a:lnTo>
                  <a:lnTo>
                    <a:pt x="168" y="744"/>
                  </a:lnTo>
                  <a:lnTo>
                    <a:pt x="174" y="762"/>
                  </a:lnTo>
                  <a:lnTo>
                    <a:pt x="180" y="774"/>
                  </a:lnTo>
                  <a:lnTo>
                    <a:pt x="186" y="780"/>
                  </a:lnTo>
                  <a:lnTo>
                    <a:pt x="186" y="786"/>
                  </a:lnTo>
                  <a:lnTo>
                    <a:pt x="222" y="792"/>
                  </a:lnTo>
                  <a:lnTo>
                    <a:pt x="234" y="792"/>
                  </a:lnTo>
                  <a:lnTo>
                    <a:pt x="246" y="798"/>
                  </a:lnTo>
                  <a:lnTo>
                    <a:pt x="258" y="798"/>
                  </a:lnTo>
                  <a:lnTo>
                    <a:pt x="276" y="804"/>
                  </a:lnTo>
                  <a:lnTo>
                    <a:pt x="288" y="810"/>
                  </a:lnTo>
                  <a:lnTo>
                    <a:pt x="294" y="810"/>
                  </a:lnTo>
                  <a:lnTo>
                    <a:pt x="300" y="816"/>
                  </a:lnTo>
                  <a:lnTo>
                    <a:pt x="312" y="822"/>
                  </a:lnTo>
                  <a:lnTo>
                    <a:pt x="318" y="828"/>
                  </a:lnTo>
                  <a:lnTo>
                    <a:pt x="324" y="840"/>
                  </a:lnTo>
                  <a:lnTo>
                    <a:pt x="336" y="846"/>
                  </a:lnTo>
                  <a:lnTo>
                    <a:pt x="342" y="852"/>
                  </a:lnTo>
                  <a:lnTo>
                    <a:pt x="360" y="846"/>
                  </a:lnTo>
                  <a:lnTo>
                    <a:pt x="396" y="828"/>
                  </a:lnTo>
                  <a:lnTo>
                    <a:pt x="456" y="792"/>
                  </a:lnTo>
                  <a:lnTo>
                    <a:pt x="468" y="786"/>
                  </a:lnTo>
                  <a:lnTo>
                    <a:pt x="1026" y="1110"/>
                  </a:lnTo>
                  <a:lnTo>
                    <a:pt x="1026" y="1062"/>
                  </a:lnTo>
                  <a:lnTo>
                    <a:pt x="1098" y="1062"/>
                  </a:lnTo>
                  <a:lnTo>
                    <a:pt x="1098" y="828"/>
                  </a:lnTo>
                  <a:lnTo>
                    <a:pt x="1092" y="750"/>
                  </a:lnTo>
                  <a:lnTo>
                    <a:pt x="1092" y="660"/>
                  </a:lnTo>
                  <a:lnTo>
                    <a:pt x="1086" y="564"/>
                  </a:lnTo>
                  <a:lnTo>
                    <a:pt x="1086" y="468"/>
                  </a:lnTo>
                  <a:lnTo>
                    <a:pt x="1080" y="390"/>
                  </a:lnTo>
                  <a:lnTo>
                    <a:pt x="1080" y="306"/>
                  </a:lnTo>
                  <a:lnTo>
                    <a:pt x="1068" y="270"/>
                  </a:lnTo>
                  <a:lnTo>
                    <a:pt x="1056" y="258"/>
                  </a:lnTo>
                  <a:lnTo>
                    <a:pt x="1050" y="246"/>
                  </a:lnTo>
                  <a:lnTo>
                    <a:pt x="1050" y="240"/>
                  </a:lnTo>
                  <a:lnTo>
                    <a:pt x="1056" y="228"/>
                  </a:lnTo>
                  <a:lnTo>
                    <a:pt x="1062" y="222"/>
                  </a:lnTo>
                  <a:lnTo>
                    <a:pt x="1068" y="210"/>
                  </a:lnTo>
                  <a:lnTo>
                    <a:pt x="1074" y="204"/>
                  </a:lnTo>
                  <a:lnTo>
                    <a:pt x="1074" y="198"/>
                  </a:lnTo>
                  <a:lnTo>
                    <a:pt x="1068" y="186"/>
                  </a:lnTo>
                  <a:lnTo>
                    <a:pt x="1056" y="180"/>
                  </a:lnTo>
                  <a:lnTo>
                    <a:pt x="1056" y="150"/>
                  </a:lnTo>
                  <a:lnTo>
                    <a:pt x="1080" y="126"/>
                  </a:lnTo>
                  <a:lnTo>
                    <a:pt x="1074" y="114"/>
                  </a:lnTo>
                  <a:lnTo>
                    <a:pt x="1074" y="96"/>
                  </a:lnTo>
                  <a:lnTo>
                    <a:pt x="1056" y="102"/>
                  </a:lnTo>
                  <a:lnTo>
                    <a:pt x="1044" y="90"/>
                  </a:lnTo>
                  <a:lnTo>
                    <a:pt x="1032" y="102"/>
                  </a:lnTo>
                  <a:lnTo>
                    <a:pt x="1026" y="102"/>
                  </a:lnTo>
                  <a:lnTo>
                    <a:pt x="1020" y="96"/>
                  </a:lnTo>
                  <a:lnTo>
                    <a:pt x="1008" y="90"/>
                  </a:lnTo>
                  <a:lnTo>
                    <a:pt x="1002" y="84"/>
                  </a:lnTo>
                  <a:lnTo>
                    <a:pt x="990" y="78"/>
                  </a:lnTo>
                  <a:lnTo>
                    <a:pt x="978" y="78"/>
                  </a:lnTo>
                  <a:lnTo>
                    <a:pt x="966" y="84"/>
                  </a:lnTo>
                  <a:lnTo>
                    <a:pt x="954" y="84"/>
                  </a:lnTo>
                  <a:lnTo>
                    <a:pt x="942" y="78"/>
                  </a:lnTo>
                  <a:lnTo>
                    <a:pt x="936" y="72"/>
                  </a:lnTo>
                  <a:lnTo>
                    <a:pt x="936" y="48"/>
                  </a:lnTo>
                  <a:lnTo>
                    <a:pt x="930" y="42"/>
                  </a:lnTo>
                  <a:lnTo>
                    <a:pt x="918" y="36"/>
                  </a:lnTo>
                  <a:lnTo>
                    <a:pt x="882" y="36"/>
                  </a:lnTo>
                  <a:lnTo>
                    <a:pt x="876" y="30"/>
                  </a:lnTo>
                  <a:lnTo>
                    <a:pt x="864" y="30"/>
                  </a:lnTo>
                  <a:lnTo>
                    <a:pt x="852" y="24"/>
                  </a:lnTo>
                  <a:lnTo>
                    <a:pt x="840" y="24"/>
                  </a:lnTo>
                  <a:lnTo>
                    <a:pt x="834" y="30"/>
                  </a:lnTo>
                  <a:lnTo>
                    <a:pt x="834" y="36"/>
                  </a:lnTo>
                  <a:lnTo>
                    <a:pt x="798" y="36"/>
                  </a:lnTo>
                  <a:lnTo>
                    <a:pt x="780" y="42"/>
                  </a:lnTo>
                  <a:lnTo>
                    <a:pt x="768" y="48"/>
                  </a:lnTo>
                  <a:lnTo>
                    <a:pt x="732" y="84"/>
                  </a:lnTo>
                  <a:lnTo>
                    <a:pt x="720" y="108"/>
                  </a:lnTo>
                  <a:lnTo>
                    <a:pt x="720" y="120"/>
                  </a:lnTo>
                  <a:lnTo>
                    <a:pt x="726" y="138"/>
                  </a:lnTo>
                  <a:lnTo>
                    <a:pt x="738" y="150"/>
                  </a:lnTo>
                  <a:lnTo>
                    <a:pt x="744" y="162"/>
                  </a:lnTo>
                  <a:lnTo>
                    <a:pt x="744" y="180"/>
                  </a:lnTo>
                  <a:lnTo>
                    <a:pt x="738" y="192"/>
                  </a:lnTo>
                  <a:lnTo>
                    <a:pt x="714" y="216"/>
                  </a:lnTo>
                  <a:lnTo>
                    <a:pt x="708" y="228"/>
                  </a:lnTo>
                  <a:lnTo>
                    <a:pt x="696" y="234"/>
                  </a:lnTo>
                  <a:lnTo>
                    <a:pt x="666" y="234"/>
                  </a:lnTo>
                  <a:lnTo>
                    <a:pt x="648" y="228"/>
                  </a:lnTo>
                  <a:lnTo>
                    <a:pt x="630" y="216"/>
                  </a:lnTo>
                  <a:lnTo>
                    <a:pt x="612" y="198"/>
                  </a:lnTo>
                  <a:lnTo>
                    <a:pt x="582" y="180"/>
                  </a:lnTo>
                  <a:lnTo>
                    <a:pt x="552" y="168"/>
                  </a:lnTo>
                  <a:lnTo>
                    <a:pt x="528" y="162"/>
                  </a:lnTo>
                  <a:lnTo>
                    <a:pt x="462" y="162"/>
                  </a:lnTo>
                  <a:lnTo>
                    <a:pt x="438" y="150"/>
                  </a:lnTo>
                  <a:lnTo>
                    <a:pt x="426" y="138"/>
                  </a:lnTo>
                  <a:lnTo>
                    <a:pt x="420" y="126"/>
                  </a:lnTo>
                  <a:lnTo>
                    <a:pt x="414" y="108"/>
                  </a:lnTo>
                  <a:lnTo>
                    <a:pt x="414" y="96"/>
                  </a:lnTo>
                  <a:lnTo>
                    <a:pt x="402" y="72"/>
                  </a:lnTo>
                  <a:lnTo>
                    <a:pt x="378" y="60"/>
                  </a:lnTo>
                  <a:lnTo>
                    <a:pt x="366" y="60"/>
                  </a:lnTo>
                  <a:lnTo>
                    <a:pt x="354" y="54"/>
                  </a:lnTo>
                  <a:lnTo>
                    <a:pt x="348" y="48"/>
                  </a:lnTo>
                  <a:lnTo>
                    <a:pt x="324" y="36"/>
                  </a:lnTo>
                  <a:lnTo>
                    <a:pt x="318" y="36"/>
                  </a:lnTo>
                  <a:lnTo>
                    <a:pt x="306" y="30"/>
                  </a:lnTo>
                  <a:lnTo>
                    <a:pt x="264" y="30"/>
                  </a:lnTo>
                  <a:lnTo>
                    <a:pt x="252" y="36"/>
                  </a:lnTo>
                  <a:lnTo>
                    <a:pt x="216" y="36"/>
                  </a:lnTo>
                  <a:lnTo>
                    <a:pt x="192" y="24"/>
                  </a:lnTo>
                  <a:lnTo>
                    <a:pt x="180" y="12"/>
                  </a:lnTo>
                  <a:lnTo>
                    <a:pt x="168" y="6"/>
                  </a:lnTo>
                  <a:lnTo>
                    <a:pt x="150" y="6"/>
                  </a:lnTo>
                  <a:lnTo>
                    <a:pt x="144" y="0"/>
                  </a:lnTo>
                  <a:lnTo>
                    <a:pt x="138" y="42"/>
                  </a:lnTo>
                  <a:lnTo>
                    <a:pt x="144" y="42"/>
                  </a:lnTo>
                  <a:lnTo>
                    <a:pt x="156" y="54"/>
                  </a:lnTo>
                  <a:lnTo>
                    <a:pt x="156" y="60"/>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67" name="Liberia" descr="© INSCALE GmbH, 05.05.2010&#10;http://www.presentationload.com/">
              <a:extLst>
                <a:ext uri="{FF2B5EF4-FFF2-40B4-BE49-F238E27FC236}">
                  <a16:creationId xmlns:a16="http://schemas.microsoft.com/office/drawing/2014/main" id="{08D5B438-7BEC-48CC-BC6D-330F5749A5AE}"/>
                </a:ext>
              </a:extLst>
            </p:cNvPr>
            <p:cNvSpPr>
              <a:spLocks/>
            </p:cNvSpPr>
            <p:nvPr/>
          </p:nvSpPr>
          <p:spPr bwMode="gray">
            <a:xfrm>
              <a:off x="5204172" y="3704864"/>
              <a:ext cx="138200" cy="153944"/>
            </a:xfrm>
            <a:custGeom>
              <a:avLst/>
              <a:gdLst>
                <a:gd name="T0" fmla="*/ 2147483647 w 312"/>
                <a:gd name="T1" fmla="*/ 2147483647 h 342"/>
                <a:gd name="T2" fmla="*/ 2147483647 w 312"/>
                <a:gd name="T3" fmla="*/ 2147483647 h 342"/>
                <a:gd name="T4" fmla="*/ 2147483647 w 312"/>
                <a:gd name="T5" fmla="*/ 2147483647 h 342"/>
                <a:gd name="T6" fmla="*/ 2147483647 w 312"/>
                <a:gd name="T7" fmla="*/ 2147483647 h 342"/>
                <a:gd name="T8" fmla="*/ 2147483647 w 312"/>
                <a:gd name="T9" fmla="*/ 2147483647 h 342"/>
                <a:gd name="T10" fmla="*/ 2147483647 w 312"/>
                <a:gd name="T11" fmla="*/ 2147483647 h 342"/>
                <a:gd name="T12" fmla="*/ 2147483647 w 312"/>
                <a:gd name="T13" fmla="*/ 2147483647 h 342"/>
                <a:gd name="T14" fmla="*/ 2147483647 w 312"/>
                <a:gd name="T15" fmla="*/ 2147483647 h 342"/>
                <a:gd name="T16" fmla="*/ 2147483647 w 312"/>
                <a:gd name="T17" fmla="*/ 2147483647 h 342"/>
                <a:gd name="T18" fmla="*/ 2147483647 w 312"/>
                <a:gd name="T19" fmla="*/ 2147483647 h 342"/>
                <a:gd name="T20" fmla="*/ 2147483647 w 312"/>
                <a:gd name="T21" fmla="*/ 2147483647 h 342"/>
                <a:gd name="T22" fmla="*/ 2147483647 w 312"/>
                <a:gd name="T23" fmla="*/ 2147483647 h 342"/>
                <a:gd name="T24" fmla="*/ 2147483647 w 312"/>
                <a:gd name="T25" fmla="*/ 2147483647 h 342"/>
                <a:gd name="T26" fmla="*/ 2147483647 w 312"/>
                <a:gd name="T27" fmla="*/ 2147483647 h 342"/>
                <a:gd name="T28" fmla="*/ 2147483647 w 312"/>
                <a:gd name="T29" fmla="*/ 2147483647 h 342"/>
                <a:gd name="T30" fmla="*/ 2147483647 w 312"/>
                <a:gd name="T31" fmla="*/ 2147483647 h 342"/>
                <a:gd name="T32" fmla="*/ 2147483647 w 312"/>
                <a:gd name="T33" fmla="*/ 2147483647 h 342"/>
                <a:gd name="T34" fmla="*/ 2147483647 w 312"/>
                <a:gd name="T35" fmla="*/ 2147483647 h 342"/>
                <a:gd name="T36" fmla="*/ 2147483647 w 312"/>
                <a:gd name="T37" fmla="*/ 2147483647 h 342"/>
                <a:gd name="T38" fmla="*/ 2147483647 w 312"/>
                <a:gd name="T39" fmla="*/ 2147483647 h 342"/>
                <a:gd name="T40" fmla="*/ 2147483647 w 312"/>
                <a:gd name="T41" fmla="*/ 2147483647 h 342"/>
                <a:gd name="T42" fmla="*/ 2147483647 w 312"/>
                <a:gd name="T43" fmla="*/ 2147483647 h 342"/>
                <a:gd name="T44" fmla="*/ 2147483647 w 312"/>
                <a:gd name="T45" fmla="*/ 2147483647 h 342"/>
                <a:gd name="T46" fmla="*/ 2147483647 w 312"/>
                <a:gd name="T47" fmla="*/ 2147483647 h 342"/>
                <a:gd name="T48" fmla="*/ 2147483647 w 312"/>
                <a:gd name="T49" fmla="*/ 2147483647 h 342"/>
                <a:gd name="T50" fmla="*/ 2147483647 w 312"/>
                <a:gd name="T51" fmla="*/ 0 h 342"/>
                <a:gd name="T52" fmla="*/ 2147483647 w 312"/>
                <a:gd name="T53" fmla="*/ 0 h 342"/>
                <a:gd name="T54" fmla="*/ 2147483647 w 312"/>
                <a:gd name="T55" fmla="*/ 2147483647 h 342"/>
                <a:gd name="T56" fmla="*/ 2147483647 w 312"/>
                <a:gd name="T57" fmla="*/ 2147483647 h 342"/>
                <a:gd name="T58" fmla="*/ 2147483647 w 312"/>
                <a:gd name="T59" fmla="*/ 2147483647 h 342"/>
                <a:gd name="T60" fmla="*/ 2147483647 w 312"/>
                <a:gd name="T61" fmla="*/ 2147483647 h 342"/>
                <a:gd name="T62" fmla="*/ 2147483647 w 312"/>
                <a:gd name="T63" fmla="*/ 2147483647 h 342"/>
                <a:gd name="T64" fmla="*/ 2147483647 w 312"/>
                <a:gd name="T65" fmla="*/ 2147483647 h 342"/>
                <a:gd name="T66" fmla="*/ 2147483647 w 312"/>
                <a:gd name="T67" fmla="*/ 2147483647 h 342"/>
                <a:gd name="T68" fmla="*/ 2147483647 w 312"/>
                <a:gd name="T69" fmla="*/ 2147483647 h 342"/>
                <a:gd name="T70" fmla="*/ 2147483647 w 312"/>
                <a:gd name="T71" fmla="*/ 2147483647 h 342"/>
                <a:gd name="T72" fmla="*/ 2147483647 w 312"/>
                <a:gd name="T73" fmla="*/ 2147483647 h 342"/>
                <a:gd name="T74" fmla="*/ 2147483647 w 312"/>
                <a:gd name="T75" fmla="*/ 2147483647 h 342"/>
                <a:gd name="T76" fmla="*/ 2147483647 w 312"/>
                <a:gd name="T77" fmla="*/ 2147483647 h 342"/>
                <a:gd name="T78" fmla="*/ 0 w 312"/>
                <a:gd name="T79" fmla="*/ 2147483647 h 342"/>
                <a:gd name="T80" fmla="*/ 2147483647 w 312"/>
                <a:gd name="T81" fmla="*/ 2147483647 h 342"/>
                <a:gd name="T82" fmla="*/ 2147483647 w 312"/>
                <a:gd name="T83" fmla="*/ 2147483647 h 342"/>
                <a:gd name="T84" fmla="*/ 2147483647 w 312"/>
                <a:gd name="T85" fmla="*/ 2147483647 h 342"/>
                <a:gd name="T86" fmla="*/ 2147483647 w 312"/>
                <a:gd name="T87" fmla="*/ 2147483647 h 342"/>
                <a:gd name="T88" fmla="*/ 2147483647 w 312"/>
                <a:gd name="T89" fmla="*/ 2147483647 h 342"/>
                <a:gd name="T90" fmla="*/ 2147483647 w 312"/>
                <a:gd name="T91" fmla="*/ 2147483647 h 342"/>
                <a:gd name="T92" fmla="*/ 2147483647 w 312"/>
                <a:gd name="T93" fmla="*/ 2147483647 h 342"/>
                <a:gd name="T94" fmla="*/ 2147483647 w 312"/>
                <a:gd name="T95" fmla="*/ 2147483647 h 342"/>
                <a:gd name="T96" fmla="*/ 2147483647 w 312"/>
                <a:gd name="T97" fmla="*/ 2147483647 h 342"/>
                <a:gd name="T98" fmla="*/ 2147483647 w 312"/>
                <a:gd name="T99" fmla="*/ 2147483647 h 342"/>
                <a:gd name="T100" fmla="*/ 2147483647 w 312"/>
                <a:gd name="T101" fmla="*/ 2147483647 h 342"/>
                <a:gd name="T102" fmla="*/ 2147483647 w 312"/>
                <a:gd name="T103" fmla="*/ 2147483647 h 342"/>
                <a:gd name="T104" fmla="*/ 2147483647 w 312"/>
                <a:gd name="T105" fmla="*/ 2147483647 h 342"/>
                <a:gd name="T106" fmla="*/ 2147483647 w 312"/>
                <a:gd name="T107" fmla="*/ 2147483647 h 342"/>
                <a:gd name="T108" fmla="*/ 2147483647 w 312"/>
                <a:gd name="T109" fmla="*/ 2147483647 h 342"/>
                <a:gd name="T110" fmla="*/ 2147483647 w 312"/>
                <a:gd name="T111" fmla="*/ 2147483647 h 342"/>
                <a:gd name="T112" fmla="*/ 2147483647 w 312"/>
                <a:gd name="T113" fmla="*/ 2147483647 h 342"/>
                <a:gd name="T114" fmla="*/ 2147483647 w 312"/>
                <a:gd name="T115" fmla="*/ 2147483647 h 342"/>
                <a:gd name="T116" fmla="*/ 2147483647 w 312"/>
                <a:gd name="T117" fmla="*/ 2147483647 h 342"/>
                <a:gd name="T118" fmla="*/ 2147483647 w 312"/>
                <a:gd name="T119" fmla="*/ 2147483647 h 342"/>
                <a:gd name="T120" fmla="*/ 2147483647 w 312"/>
                <a:gd name="T121" fmla="*/ 2147483647 h 34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312"/>
                <a:gd name="T184" fmla="*/ 0 h 342"/>
                <a:gd name="T185" fmla="*/ 312 w 312"/>
                <a:gd name="T186" fmla="*/ 342 h 342"/>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312" h="342">
                  <a:moveTo>
                    <a:pt x="312" y="252"/>
                  </a:moveTo>
                  <a:lnTo>
                    <a:pt x="312" y="240"/>
                  </a:lnTo>
                  <a:lnTo>
                    <a:pt x="282" y="210"/>
                  </a:lnTo>
                  <a:lnTo>
                    <a:pt x="282" y="180"/>
                  </a:lnTo>
                  <a:lnTo>
                    <a:pt x="246" y="186"/>
                  </a:lnTo>
                  <a:lnTo>
                    <a:pt x="246" y="174"/>
                  </a:lnTo>
                  <a:lnTo>
                    <a:pt x="228" y="174"/>
                  </a:lnTo>
                  <a:lnTo>
                    <a:pt x="222" y="168"/>
                  </a:lnTo>
                  <a:lnTo>
                    <a:pt x="228" y="156"/>
                  </a:lnTo>
                  <a:lnTo>
                    <a:pt x="240" y="150"/>
                  </a:lnTo>
                  <a:lnTo>
                    <a:pt x="246" y="132"/>
                  </a:lnTo>
                  <a:lnTo>
                    <a:pt x="246" y="108"/>
                  </a:lnTo>
                  <a:lnTo>
                    <a:pt x="228" y="72"/>
                  </a:lnTo>
                  <a:lnTo>
                    <a:pt x="222" y="72"/>
                  </a:lnTo>
                  <a:lnTo>
                    <a:pt x="216" y="78"/>
                  </a:lnTo>
                  <a:lnTo>
                    <a:pt x="210" y="90"/>
                  </a:lnTo>
                  <a:lnTo>
                    <a:pt x="210" y="102"/>
                  </a:lnTo>
                  <a:lnTo>
                    <a:pt x="198" y="114"/>
                  </a:lnTo>
                  <a:lnTo>
                    <a:pt x="192" y="114"/>
                  </a:lnTo>
                  <a:lnTo>
                    <a:pt x="180" y="102"/>
                  </a:lnTo>
                  <a:lnTo>
                    <a:pt x="180" y="96"/>
                  </a:lnTo>
                  <a:lnTo>
                    <a:pt x="168" y="96"/>
                  </a:lnTo>
                  <a:lnTo>
                    <a:pt x="168" y="36"/>
                  </a:lnTo>
                  <a:lnTo>
                    <a:pt x="162" y="18"/>
                  </a:lnTo>
                  <a:lnTo>
                    <a:pt x="150" y="6"/>
                  </a:lnTo>
                  <a:lnTo>
                    <a:pt x="138" y="0"/>
                  </a:lnTo>
                  <a:lnTo>
                    <a:pt x="132" y="0"/>
                  </a:lnTo>
                  <a:lnTo>
                    <a:pt x="126" y="6"/>
                  </a:lnTo>
                  <a:lnTo>
                    <a:pt x="126" y="18"/>
                  </a:lnTo>
                  <a:lnTo>
                    <a:pt x="102" y="12"/>
                  </a:lnTo>
                  <a:lnTo>
                    <a:pt x="108" y="36"/>
                  </a:lnTo>
                  <a:lnTo>
                    <a:pt x="84" y="42"/>
                  </a:lnTo>
                  <a:lnTo>
                    <a:pt x="84" y="60"/>
                  </a:lnTo>
                  <a:lnTo>
                    <a:pt x="78" y="72"/>
                  </a:lnTo>
                  <a:lnTo>
                    <a:pt x="66" y="78"/>
                  </a:lnTo>
                  <a:lnTo>
                    <a:pt x="54" y="90"/>
                  </a:lnTo>
                  <a:lnTo>
                    <a:pt x="42" y="96"/>
                  </a:lnTo>
                  <a:lnTo>
                    <a:pt x="24" y="114"/>
                  </a:lnTo>
                  <a:lnTo>
                    <a:pt x="24" y="150"/>
                  </a:lnTo>
                  <a:lnTo>
                    <a:pt x="0" y="126"/>
                  </a:lnTo>
                  <a:lnTo>
                    <a:pt x="36" y="162"/>
                  </a:lnTo>
                  <a:lnTo>
                    <a:pt x="60" y="162"/>
                  </a:lnTo>
                  <a:lnTo>
                    <a:pt x="72" y="192"/>
                  </a:lnTo>
                  <a:lnTo>
                    <a:pt x="102" y="192"/>
                  </a:lnTo>
                  <a:lnTo>
                    <a:pt x="108" y="198"/>
                  </a:lnTo>
                  <a:lnTo>
                    <a:pt x="120" y="222"/>
                  </a:lnTo>
                  <a:lnTo>
                    <a:pt x="132" y="240"/>
                  </a:lnTo>
                  <a:lnTo>
                    <a:pt x="150" y="252"/>
                  </a:lnTo>
                  <a:lnTo>
                    <a:pt x="162" y="270"/>
                  </a:lnTo>
                  <a:lnTo>
                    <a:pt x="180" y="282"/>
                  </a:lnTo>
                  <a:lnTo>
                    <a:pt x="198" y="288"/>
                  </a:lnTo>
                  <a:lnTo>
                    <a:pt x="210" y="294"/>
                  </a:lnTo>
                  <a:lnTo>
                    <a:pt x="228" y="300"/>
                  </a:lnTo>
                  <a:lnTo>
                    <a:pt x="258" y="330"/>
                  </a:lnTo>
                  <a:lnTo>
                    <a:pt x="294" y="342"/>
                  </a:lnTo>
                  <a:lnTo>
                    <a:pt x="300" y="342"/>
                  </a:lnTo>
                  <a:lnTo>
                    <a:pt x="300" y="294"/>
                  </a:lnTo>
                  <a:lnTo>
                    <a:pt x="306" y="288"/>
                  </a:lnTo>
                  <a:lnTo>
                    <a:pt x="306" y="276"/>
                  </a:lnTo>
                  <a:lnTo>
                    <a:pt x="312" y="264"/>
                  </a:lnTo>
                  <a:lnTo>
                    <a:pt x="312" y="252"/>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68" name="Lesotho" descr="© INSCALE GmbH, 05.05.2010&#10;http://www.presentationload.com/">
              <a:extLst>
                <a:ext uri="{FF2B5EF4-FFF2-40B4-BE49-F238E27FC236}">
                  <a16:creationId xmlns:a16="http://schemas.microsoft.com/office/drawing/2014/main" id="{2DB45B7F-40A5-4D8F-A1E9-4795084779B4}"/>
                </a:ext>
              </a:extLst>
            </p:cNvPr>
            <p:cNvSpPr>
              <a:spLocks/>
            </p:cNvSpPr>
            <p:nvPr/>
          </p:nvSpPr>
          <p:spPr bwMode="gray">
            <a:xfrm>
              <a:off x="6416481" y="5046625"/>
              <a:ext cx="75224" cy="73474"/>
            </a:xfrm>
            <a:custGeom>
              <a:avLst/>
              <a:gdLst>
                <a:gd name="T0" fmla="*/ 0 w 168"/>
                <a:gd name="T1" fmla="*/ 2147483647 h 162"/>
                <a:gd name="T2" fmla="*/ 2147483647 w 168"/>
                <a:gd name="T3" fmla="*/ 2147483647 h 162"/>
                <a:gd name="T4" fmla="*/ 2147483647 w 168"/>
                <a:gd name="T5" fmla="*/ 2147483647 h 162"/>
                <a:gd name="T6" fmla="*/ 2147483647 w 168"/>
                <a:gd name="T7" fmla="*/ 2147483647 h 162"/>
                <a:gd name="T8" fmla="*/ 2147483647 w 168"/>
                <a:gd name="T9" fmla="*/ 2147483647 h 162"/>
                <a:gd name="T10" fmla="*/ 2147483647 w 168"/>
                <a:gd name="T11" fmla="*/ 2147483647 h 162"/>
                <a:gd name="T12" fmla="*/ 2147483647 w 168"/>
                <a:gd name="T13" fmla="*/ 2147483647 h 162"/>
                <a:gd name="T14" fmla="*/ 2147483647 w 168"/>
                <a:gd name="T15" fmla="*/ 2147483647 h 162"/>
                <a:gd name="T16" fmla="*/ 2147483647 w 168"/>
                <a:gd name="T17" fmla="*/ 2147483647 h 162"/>
                <a:gd name="T18" fmla="*/ 2147483647 w 168"/>
                <a:gd name="T19" fmla="*/ 2147483647 h 162"/>
                <a:gd name="T20" fmla="*/ 2147483647 w 168"/>
                <a:gd name="T21" fmla="*/ 2147483647 h 162"/>
                <a:gd name="T22" fmla="*/ 2147483647 w 168"/>
                <a:gd name="T23" fmla="*/ 2147483647 h 162"/>
                <a:gd name="T24" fmla="*/ 2147483647 w 168"/>
                <a:gd name="T25" fmla="*/ 2147483647 h 162"/>
                <a:gd name="T26" fmla="*/ 2147483647 w 168"/>
                <a:gd name="T27" fmla="*/ 2147483647 h 162"/>
                <a:gd name="T28" fmla="*/ 2147483647 w 168"/>
                <a:gd name="T29" fmla="*/ 2147483647 h 162"/>
                <a:gd name="T30" fmla="*/ 2147483647 w 168"/>
                <a:gd name="T31" fmla="*/ 2147483647 h 162"/>
                <a:gd name="T32" fmla="*/ 2147483647 w 168"/>
                <a:gd name="T33" fmla="*/ 2147483647 h 162"/>
                <a:gd name="T34" fmla="*/ 2147483647 w 168"/>
                <a:gd name="T35" fmla="*/ 2147483647 h 162"/>
                <a:gd name="T36" fmla="*/ 2147483647 w 168"/>
                <a:gd name="T37" fmla="*/ 2147483647 h 162"/>
                <a:gd name="T38" fmla="*/ 2147483647 w 168"/>
                <a:gd name="T39" fmla="*/ 2147483647 h 162"/>
                <a:gd name="T40" fmla="*/ 2147483647 w 168"/>
                <a:gd name="T41" fmla="*/ 2147483647 h 162"/>
                <a:gd name="T42" fmla="*/ 2147483647 w 168"/>
                <a:gd name="T43" fmla="*/ 0 h 162"/>
                <a:gd name="T44" fmla="*/ 2147483647 w 168"/>
                <a:gd name="T45" fmla="*/ 0 h 162"/>
                <a:gd name="T46" fmla="*/ 2147483647 w 168"/>
                <a:gd name="T47" fmla="*/ 2147483647 h 162"/>
                <a:gd name="T48" fmla="*/ 2147483647 w 168"/>
                <a:gd name="T49" fmla="*/ 2147483647 h 162"/>
                <a:gd name="T50" fmla="*/ 2147483647 w 168"/>
                <a:gd name="T51" fmla="*/ 2147483647 h 162"/>
                <a:gd name="T52" fmla="*/ 2147483647 w 168"/>
                <a:gd name="T53" fmla="*/ 2147483647 h 162"/>
                <a:gd name="T54" fmla="*/ 2147483647 w 168"/>
                <a:gd name="T55" fmla="*/ 2147483647 h 162"/>
                <a:gd name="T56" fmla="*/ 2147483647 w 168"/>
                <a:gd name="T57" fmla="*/ 2147483647 h 162"/>
                <a:gd name="T58" fmla="*/ 2147483647 w 168"/>
                <a:gd name="T59" fmla="*/ 2147483647 h 162"/>
                <a:gd name="T60" fmla="*/ 0 w 168"/>
                <a:gd name="T61" fmla="*/ 2147483647 h 16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68"/>
                <a:gd name="T94" fmla="*/ 0 h 162"/>
                <a:gd name="T95" fmla="*/ 168 w 168"/>
                <a:gd name="T96" fmla="*/ 162 h 162"/>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68" h="162">
                  <a:moveTo>
                    <a:pt x="0" y="78"/>
                  </a:moveTo>
                  <a:lnTo>
                    <a:pt x="24" y="114"/>
                  </a:lnTo>
                  <a:lnTo>
                    <a:pt x="24" y="132"/>
                  </a:lnTo>
                  <a:lnTo>
                    <a:pt x="54" y="162"/>
                  </a:lnTo>
                  <a:lnTo>
                    <a:pt x="72" y="162"/>
                  </a:lnTo>
                  <a:lnTo>
                    <a:pt x="72" y="150"/>
                  </a:lnTo>
                  <a:lnTo>
                    <a:pt x="78" y="144"/>
                  </a:lnTo>
                  <a:lnTo>
                    <a:pt x="84" y="132"/>
                  </a:lnTo>
                  <a:lnTo>
                    <a:pt x="90" y="126"/>
                  </a:lnTo>
                  <a:lnTo>
                    <a:pt x="102" y="120"/>
                  </a:lnTo>
                  <a:lnTo>
                    <a:pt x="120" y="120"/>
                  </a:lnTo>
                  <a:lnTo>
                    <a:pt x="132" y="114"/>
                  </a:lnTo>
                  <a:lnTo>
                    <a:pt x="138" y="108"/>
                  </a:lnTo>
                  <a:lnTo>
                    <a:pt x="150" y="102"/>
                  </a:lnTo>
                  <a:lnTo>
                    <a:pt x="144" y="84"/>
                  </a:lnTo>
                  <a:lnTo>
                    <a:pt x="168" y="66"/>
                  </a:lnTo>
                  <a:lnTo>
                    <a:pt x="162" y="42"/>
                  </a:lnTo>
                  <a:lnTo>
                    <a:pt x="150" y="36"/>
                  </a:lnTo>
                  <a:lnTo>
                    <a:pt x="144" y="24"/>
                  </a:lnTo>
                  <a:lnTo>
                    <a:pt x="138" y="18"/>
                  </a:lnTo>
                  <a:lnTo>
                    <a:pt x="132" y="6"/>
                  </a:lnTo>
                  <a:lnTo>
                    <a:pt x="126" y="0"/>
                  </a:lnTo>
                  <a:lnTo>
                    <a:pt x="90" y="0"/>
                  </a:lnTo>
                  <a:lnTo>
                    <a:pt x="78" y="6"/>
                  </a:lnTo>
                  <a:lnTo>
                    <a:pt x="78" y="18"/>
                  </a:lnTo>
                  <a:lnTo>
                    <a:pt x="54" y="18"/>
                  </a:lnTo>
                  <a:lnTo>
                    <a:pt x="48" y="24"/>
                  </a:lnTo>
                  <a:lnTo>
                    <a:pt x="48" y="42"/>
                  </a:lnTo>
                  <a:lnTo>
                    <a:pt x="30" y="60"/>
                  </a:lnTo>
                  <a:lnTo>
                    <a:pt x="24" y="78"/>
                  </a:lnTo>
                  <a:lnTo>
                    <a:pt x="0" y="78"/>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69" name="Lebanon" descr="© INSCALE GmbH, 05.05.2010&#10;http://www.presentationload.com/">
              <a:extLst>
                <a:ext uri="{FF2B5EF4-FFF2-40B4-BE49-F238E27FC236}">
                  <a16:creationId xmlns:a16="http://schemas.microsoft.com/office/drawing/2014/main" id="{531AC5AA-195A-4C4F-B0EA-51D57F8887E1}"/>
                </a:ext>
              </a:extLst>
            </p:cNvPr>
            <p:cNvSpPr>
              <a:spLocks/>
            </p:cNvSpPr>
            <p:nvPr/>
          </p:nvSpPr>
          <p:spPr bwMode="gray">
            <a:xfrm>
              <a:off x="6647397" y="2765455"/>
              <a:ext cx="48982" cy="69975"/>
            </a:xfrm>
            <a:custGeom>
              <a:avLst/>
              <a:gdLst>
                <a:gd name="T0" fmla="*/ 2147483647 w 108"/>
                <a:gd name="T1" fmla="*/ 2147483647 h 156"/>
                <a:gd name="T2" fmla="*/ 2147483647 w 108"/>
                <a:gd name="T3" fmla="*/ 2147483647 h 156"/>
                <a:gd name="T4" fmla="*/ 2147483647 w 108"/>
                <a:gd name="T5" fmla="*/ 2147483647 h 156"/>
                <a:gd name="T6" fmla="*/ 2147483647 w 108"/>
                <a:gd name="T7" fmla="*/ 2147483647 h 156"/>
                <a:gd name="T8" fmla="*/ 2147483647 w 108"/>
                <a:gd name="T9" fmla="*/ 2147483647 h 156"/>
                <a:gd name="T10" fmla="*/ 2147483647 w 108"/>
                <a:gd name="T11" fmla="*/ 2147483647 h 156"/>
                <a:gd name="T12" fmla="*/ 2147483647 w 108"/>
                <a:gd name="T13" fmla="*/ 2147483647 h 156"/>
                <a:gd name="T14" fmla="*/ 2147483647 w 108"/>
                <a:gd name="T15" fmla="*/ 2147483647 h 156"/>
                <a:gd name="T16" fmla="*/ 2147483647 w 108"/>
                <a:gd name="T17" fmla="*/ 2147483647 h 156"/>
                <a:gd name="T18" fmla="*/ 2147483647 w 108"/>
                <a:gd name="T19" fmla="*/ 2147483647 h 156"/>
                <a:gd name="T20" fmla="*/ 2147483647 w 108"/>
                <a:gd name="T21" fmla="*/ 0 h 156"/>
                <a:gd name="T22" fmla="*/ 2147483647 w 108"/>
                <a:gd name="T23" fmla="*/ 0 h 156"/>
                <a:gd name="T24" fmla="*/ 2147483647 w 108"/>
                <a:gd name="T25" fmla="*/ 0 h 156"/>
                <a:gd name="T26" fmla="*/ 2147483647 w 108"/>
                <a:gd name="T27" fmla="*/ 2147483647 h 156"/>
                <a:gd name="T28" fmla="*/ 2147483647 w 108"/>
                <a:gd name="T29" fmla="*/ 2147483647 h 156"/>
                <a:gd name="T30" fmla="*/ 2147483647 w 108"/>
                <a:gd name="T31" fmla="*/ 2147483647 h 156"/>
                <a:gd name="T32" fmla="*/ 2147483647 w 108"/>
                <a:gd name="T33" fmla="*/ 2147483647 h 156"/>
                <a:gd name="T34" fmla="*/ 2147483647 w 108"/>
                <a:gd name="T35" fmla="*/ 2147483647 h 156"/>
                <a:gd name="T36" fmla="*/ 2147483647 w 108"/>
                <a:gd name="T37" fmla="*/ 2147483647 h 156"/>
                <a:gd name="T38" fmla="*/ 2147483647 w 108"/>
                <a:gd name="T39" fmla="*/ 2147483647 h 156"/>
                <a:gd name="T40" fmla="*/ 2147483647 w 108"/>
                <a:gd name="T41" fmla="*/ 2147483647 h 156"/>
                <a:gd name="T42" fmla="*/ 0 w 108"/>
                <a:gd name="T43" fmla="*/ 2147483647 h 156"/>
                <a:gd name="T44" fmla="*/ 0 w 108"/>
                <a:gd name="T45" fmla="*/ 2147483647 h 156"/>
                <a:gd name="T46" fmla="*/ 2147483647 w 108"/>
                <a:gd name="T47" fmla="*/ 2147483647 h 156"/>
                <a:gd name="T48" fmla="*/ 2147483647 w 108"/>
                <a:gd name="T49" fmla="*/ 2147483647 h 156"/>
                <a:gd name="T50" fmla="*/ 2147483647 w 108"/>
                <a:gd name="T51" fmla="*/ 2147483647 h 156"/>
                <a:gd name="T52" fmla="*/ 2147483647 w 108"/>
                <a:gd name="T53" fmla="*/ 2147483647 h 156"/>
                <a:gd name="T54" fmla="*/ 2147483647 w 108"/>
                <a:gd name="T55" fmla="*/ 2147483647 h 156"/>
                <a:gd name="T56" fmla="*/ 2147483647 w 108"/>
                <a:gd name="T57" fmla="*/ 2147483647 h 156"/>
                <a:gd name="T58" fmla="*/ 2147483647 w 108"/>
                <a:gd name="T59" fmla="*/ 2147483647 h 156"/>
                <a:gd name="T60" fmla="*/ 2147483647 w 108"/>
                <a:gd name="T61" fmla="*/ 2147483647 h 15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08"/>
                <a:gd name="T94" fmla="*/ 0 h 156"/>
                <a:gd name="T95" fmla="*/ 108 w 108"/>
                <a:gd name="T96" fmla="*/ 156 h 15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08" h="156">
                  <a:moveTo>
                    <a:pt x="72" y="96"/>
                  </a:moveTo>
                  <a:lnTo>
                    <a:pt x="72" y="72"/>
                  </a:lnTo>
                  <a:lnTo>
                    <a:pt x="78" y="66"/>
                  </a:lnTo>
                  <a:lnTo>
                    <a:pt x="84" y="66"/>
                  </a:lnTo>
                  <a:lnTo>
                    <a:pt x="96" y="60"/>
                  </a:lnTo>
                  <a:lnTo>
                    <a:pt x="102" y="60"/>
                  </a:lnTo>
                  <a:lnTo>
                    <a:pt x="108" y="48"/>
                  </a:lnTo>
                  <a:lnTo>
                    <a:pt x="108" y="30"/>
                  </a:lnTo>
                  <a:lnTo>
                    <a:pt x="102" y="18"/>
                  </a:lnTo>
                  <a:lnTo>
                    <a:pt x="96" y="12"/>
                  </a:lnTo>
                  <a:lnTo>
                    <a:pt x="102" y="0"/>
                  </a:lnTo>
                  <a:lnTo>
                    <a:pt x="54" y="0"/>
                  </a:lnTo>
                  <a:lnTo>
                    <a:pt x="60" y="0"/>
                  </a:lnTo>
                  <a:lnTo>
                    <a:pt x="60" y="6"/>
                  </a:lnTo>
                  <a:lnTo>
                    <a:pt x="54" y="6"/>
                  </a:lnTo>
                  <a:lnTo>
                    <a:pt x="48" y="18"/>
                  </a:lnTo>
                  <a:lnTo>
                    <a:pt x="36" y="24"/>
                  </a:lnTo>
                  <a:lnTo>
                    <a:pt x="30" y="30"/>
                  </a:lnTo>
                  <a:lnTo>
                    <a:pt x="18" y="66"/>
                  </a:lnTo>
                  <a:lnTo>
                    <a:pt x="12" y="78"/>
                  </a:lnTo>
                  <a:lnTo>
                    <a:pt x="12" y="90"/>
                  </a:lnTo>
                  <a:lnTo>
                    <a:pt x="0" y="114"/>
                  </a:lnTo>
                  <a:lnTo>
                    <a:pt x="0" y="156"/>
                  </a:lnTo>
                  <a:lnTo>
                    <a:pt x="12" y="150"/>
                  </a:lnTo>
                  <a:lnTo>
                    <a:pt x="24" y="126"/>
                  </a:lnTo>
                  <a:lnTo>
                    <a:pt x="30" y="132"/>
                  </a:lnTo>
                  <a:lnTo>
                    <a:pt x="36" y="132"/>
                  </a:lnTo>
                  <a:lnTo>
                    <a:pt x="42" y="126"/>
                  </a:lnTo>
                  <a:lnTo>
                    <a:pt x="48" y="114"/>
                  </a:lnTo>
                  <a:lnTo>
                    <a:pt x="48" y="102"/>
                  </a:lnTo>
                  <a:lnTo>
                    <a:pt x="72" y="96"/>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70" name="Latvia" descr="© INSCALE GmbH, 05.05.2010&#10;http://www.presentationload.com/">
              <a:extLst>
                <a:ext uri="{FF2B5EF4-FFF2-40B4-BE49-F238E27FC236}">
                  <a16:creationId xmlns:a16="http://schemas.microsoft.com/office/drawing/2014/main" id="{CA04EE10-3FFA-4B6F-ADD7-1D9340D7F6D0}"/>
                </a:ext>
              </a:extLst>
            </p:cNvPr>
            <p:cNvSpPr>
              <a:spLocks/>
            </p:cNvSpPr>
            <p:nvPr/>
          </p:nvSpPr>
          <p:spPr bwMode="gray">
            <a:xfrm>
              <a:off x="6185565" y="1941505"/>
              <a:ext cx="190681" cy="80470"/>
            </a:xfrm>
            <a:custGeom>
              <a:avLst/>
              <a:gdLst>
                <a:gd name="T0" fmla="*/ 2147483647 w 426"/>
                <a:gd name="T1" fmla="*/ 2147483647 h 180"/>
                <a:gd name="T2" fmla="*/ 2147483647 w 426"/>
                <a:gd name="T3" fmla="*/ 2147483647 h 180"/>
                <a:gd name="T4" fmla="*/ 2147483647 w 426"/>
                <a:gd name="T5" fmla="*/ 2147483647 h 180"/>
                <a:gd name="T6" fmla="*/ 2147483647 w 426"/>
                <a:gd name="T7" fmla="*/ 2147483647 h 180"/>
                <a:gd name="T8" fmla="*/ 2147483647 w 426"/>
                <a:gd name="T9" fmla="*/ 2147483647 h 180"/>
                <a:gd name="T10" fmla="*/ 2147483647 w 426"/>
                <a:gd name="T11" fmla="*/ 2147483647 h 180"/>
                <a:gd name="T12" fmla="*/ 2147483647 w 426"/>
                <a:gd name="T13" fmla="*/ 2147483647 h 180"/>
                <a:gd name="T14" fmla="*/ 2147483647 w 426"/>
                <a:gd name="T15" fmla="*/ 2147483647 h 180"/>
                <a:gd name="T16" fmla="*/ 2147483647 w 426"/>
                <a:gd name="T17" fmla="*/ 2147483647 h 180"/>
                <a:gd name="T18" fmla="*/ 2147483647 w 426"/>
                <a:gd name="T19" fmla="*/ 2147483647 h 180"/>
                <a:gd name="T20" fmla="*/ 2147483647 w 426"/>
                <a:gd name="T21" fmla="*/ 2147483647 h 180"/>
                <a:gd name="T22" fmla="*/ 2147483647 w 426"/>
                <a:gd name="T23" fmla="*/ 2147483647 h 180"/>
                <a:gd name="T24" fmla="*/ 2147483647 w 426"/>
                <a:gd name="T25" fmla="*/ 2147483647 h 180"/>
                <a:gd name="T26" fmla="*/ 2147483647 w 426"/>
                <a:gd name="T27" fmla="*/ 2147483647 h 180"/>
                <a:gd name="T28" fmla="*/ 2147483647 w 426"/>
                <a:gd name="T29" fmla="*/ 2147483647 h 180"/>
                <a:gd name="T30" fmla="*/ 2147483647 w 426"/>
                <a:gd name="T31" fmla="*/ 2147483647 h 180"/>
                <a:gd name="T32" fmla="*/ 2147483647 w 426"/>
                <a:gd name="T33" fmla="*/ 2147483647 h 180"/>
                <a:gd name="T34" fmla="*/ 2147483647 w 426"/>
                <a:gd name="T35" fmla="*/ 2147483647 h 180"/>
                <a:gd name="T36" fmla="*/ 2147483647 w 426"/>
                <a:gd name="T37" fmla="*/ 2147483647 h 180"/>
                <a:gd name="T38" fmla="*/ 2147483647 w 426"/>
                <a:gd name="T39" fmla="*/ 2147483647 h 180"/>
                <a:gd name="T40" fmla="*/ 2147483647 w 426"/>
                <a:gd name="T41" fmla="*/ 2147483647 h 180"/>
                <a:gd name="T42" fmla="*/ 2147483647 w 426"/>
                <a:gd name="T43" fmla="*/ 2147483647 h 180"/>
                <a:gd name="T44" fmla="*/ 2147483647 w 426"/>
                <a:gd name="T45" fmla="*/ 2147483647 h 180"/>
                <a:gd name="T46" fmla="*/ 2147483647 w 426"/>
                <a:gd name="T47" fmla="*/ 2147483647 h 180"/>
                <a:gd name="T48" fmla="*/ 2147483647 w 426"/>
                <a:gd name="T49" fmla="*/ 2147483647 h 180"/>
                <a:gd name="T50" fmla="*/ 2147483647 w 426"/>
                <a:gd name="T51" fmla="*/ 2147483647 h 180"/>
                <a:gd name="T52" fmla="*/ 2147483647 w 426"/>
                <a:gd name="T53" fmla="*/ 2147483647 h 180"/>
                <a:gd name="T54" fmla="*/ 2147483647 w 426"/>
                <a:gd name="T55" fmla="*/ 2147483647 h 180"/>
                <a:gd name="T56" fmla="*/ 2147483647 w 426"/>
                <a:gd name="T57" fmla="*/ 2147483647 h 180"/>
                <a:gd name="T58" fmla="*/ 2147483647 w 426"/>
                <a:gd name="T59" fmla="*/ 2147483647 h 180"/>
                <a:gd name="T60" fmla="*/ 2147483647 w 426"/>
                <a:gd name="T61" fmla="*/ 0 h 180"/>
                <a:gd name="T62" fmla="*/ 2147483647 w 426"/>
                <a:gd name="T63" fmla="*/ 2147483647 h 180"/>
                <a:gd name="T64" fmla="*/ 2147483647 w 426"/>
                <a:gd name="T65" fmla="*/ 2147483647 h 180"/>
                <a:gd name="T66" fmla="*/ 2147483647 w 426"/>
                <a:gd name="T67" fmla="*/ 2147483647 h 180"/>
                <a:gd name="T68" fmla="*/ 2147483647 w 426"/>
                <a:gd name="T69" fmla="*/ 2147483647 h 180"/>
                <a:gd name="T70" fmla="*/ 2147483647 w 426"/>
                <a:gd name="T71" fmla="*/ 2147483647 h 180"/>
                <a:gd name="T72" fmla="*/ 2147483647 w 426"/>
                <a:gd name="T73" fmla="*/ 2147483647 h 180"/>
                <a:gd name="T74" fmla="*/ 2147483647 w 426"/>
                <a:gd name="T75" fmla="*/ 2147483647 h 180"/>
                <a:gd name="T76" fmla="*/ 2147483647 w 426"/>
                <a:gd name="T77" fmla="*/ 2147483647 h 180"/>
                <a:gd name="T78" fmla="*/ 2147483647 w 426"/>
                <a:gd name="T79" fmla="*/ 2147483647 h 180"/>
                <a:gd name="T80" fmla="*/ 2147483647 w 426"/>
                <a:gd name="T81" fmla="*/ 2147483647 h 180"/>
                <a:gd name="T82" fmla="*/ 2147483647 w 426"/>
                <a:gd name="T83" fmla="*/ 2147483647 h 180"/>
                <a:gd name="T84" fmla="*/ 0 w 426"/>
                <a:gd name="T85" fmla="*/ 2147483647 h 180"/>
                <a:gd name="T86" fmla="*/ 2147483647 w 426"/>
                <a:gd name="T87" fmla="*/ 2147483647 h 18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26"/>
                <a:gd name="T133" fmla="*/ 0 h 180"/>
                <a:gd name="T134" fmla="*/ 426 w 426"/>
                <a:gd name="T135" fmla="*/ 180 h 18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26" h="180">
                  <a:moveTo>
                    <a:pt x="6" y="144"/>
                  </a:moveTo>
                  <a:lnTo>
                    <a:pt x="6" y="138"/>
                  </a:lnTo>
                  <a:lnTo>
                    <a:pt x="12" y="138"/>
                  </a:lnTo>
                  <a:lnTo>
                    <a:pt x="24" y="132"/>
                  </a:lnTo>
                  <a:lnTo>
                    <a:pt x="66" y="132"/>
                  </a:lnTo>
                  <a:lnTo>
                    <a:pt x="78" y="120"/>
                  </a:lnTo>
                  <a:lnTo>
                    <a:pt x="96" y="120"/>
                  </a:lnTo>
                  <a:lnTo>
                    <a:pt x="102" y="126"/>
                  </a:lnTo>
                  <a:lnTo>
                    <a:pt x="108" y="126"/>
                  </a:lnTo>
                  <a:lnTo>
                    <a:pt x="114" y="132"/>
                  </a:lnTo>
                  <a:lnTo>
                    <a:pt x="120" y="132"/>
                  </a:lnTo>
                  <a:lnTo>
                    <a:pt x="126" y="126"/>
                  </a:lnTo>
                  <a:lnTo>
                    <a:pt x="132" y="126"/>
                  </a:lnTo>
                  <a:lnTo>
                    <a:pt x="144" y="132"/>
                  </a:lnTo>
                  <a:lnTo>
                    <a:pt x="150" y="132"/>
                  </a:lnTo>
                  <a:lnTo>
                    <a:pt x="156" y="138"/>
                  </a:lnTo>
                  <a:lnTo>
                    <a:pt x="162" y="138"/>
                  </a:lnTo>
                  <a:lnTo>
                    <a:pt x="168" y="132"/>
                  </a:lnTo>
                  <a:lnTo>
                    <a:pt x="180" y="132"/>
                  </a:lnTo>
                  <a:lnTo>
                    <a:pt x="186" y="138"/>
                  </a:lnTo>
                  <a:lnTo>
                    <a:pt x="204" y="138"/>
                  </a:lnTo>
                  <a:lnTo>
                    <a:pt x="216" y="126"/>
                  </a:lnTo>
                  <a:lnTo>
                    <a:pt x="228" y="126"/>
                  </a:lnTo>
                  <a:lnTo>
                    <a:pt x="234" y="132"/>
                  </a:lnTo>
                  <a:lnTo>
                    <a:pt x="240" y="144"/>
                  </a:lnTo>
                  <a:lnTo>
                    <a:pt x="270" y="144"/>
                  </a:lnTo>
                  <a:lnTo>
                    <a:pt x="282" y="150"/>
                  </a:lnTo>
                  <a:lnTo>
                    <a:pt x="288" y="150"/>
                  </a:lnTo>
                  <a:lnTo>
                    <a:pt x="300" y="162"/>
                  </a:lnTo>
                  <a:lnTo>
                    <a:pt x="318" y="174"/>
                  </a:lnTo>
                  <a:lnTo>
                    <a:pt x="336" y="180"/>
                  </a:lnTo>
                  <a:lnTo>
                    <a:pt x="360" y="168"/>
                  </a:lnTo>
                  <a:lnTo>
                    <a:pt x="378" y="168"/>
                  </a:lnTo>
                  <a:lnTo>
                    <a:pt x="384" y="174"/>
                  </a:lnTo>
                  <a:lnTo>
                    <a:pt x="390" y="168"/>
                  </a:lnTo>
                  <a:lnTo>
                    <a:pt x="396" y="168"/>
                  </a:lnTo>
                  <a:lnTo>
                    <a:pt x="402" y="162"/>
                  </a:lnTo>
                  <a:lnTo>
                    <a:pt x="408" y="150"/>
                  </a:lnTo>
                  <a:lnTo>
                    <a:pt x="414" y="144"/>
                  </a:lnTo>
                  <a:lnTo>
                    <a:pt x="420" y="150"/>
                  </a:lnTo>
                  <a:lnTo>
                    <a:pt x="426" y="150"/>
                  </a:lnTo>
                  <a:lnTo>
                    <a:pt x="426" y="126"/>
                  </a:lnTo>
                  <a:lnTo>
                    <a:pt x="414" y="114"/>
                  </a:lnTo>
                  <a:lnTo>
                    <a:pt x="408" y="102"/>
                  </a:lnTo>
                  <a:lnTo>
                    <a:pt x="402" y="96"/>
                  </a:lnTo>
                  <a:lnTo>
                    <a:pt x="378" y="90"/>
                  </a:lnTo>
                  <a:lnTo>
                    <a:pt x="384" y="72"/>
                  </a:lnTo>
                  <a:lnTo>
                    <a:pt x="402" y="72"/>
                  </a:lnTo>
                  <a:lnTo>
                    <a:pt x="402" y="66"/>
                  </a:lnTo>
                  <a:lnTo>
                    <a:pt x="396" y="60"/>
                  </a:lnTo>
                  <a:lnTo>
                    <a:pt x="384" y="54"/>
                  </a:lnTo>
                  <a:lnTo>
                    <a:pt x="372" y="42"/>
                  </a:lnTo>
                  <a:lnTo>
                    <a:pt x="354" y="42"/>
                  </a:lnTo>
                  <a:lnTo>
                    <a:pt x="348" y="36"/>
                  </a:lnTo>
                  <a:lnTo>
                    <a:pt x="330" y="36"/>
                  </a:lnTo>
                  <a:lnTo>
                    <a:pt x="324" y="42"/>
                  </a:lnTo>
                  <a:lnTo>
                    <a:pt x="306" y="42"/>
                  </a:lnTo>
                  <a:lnTo>
                    <a:pt x="288" y="24"/>
                  </a:lnTo>
                  <a:lnTo>
                    <a:pt x="276" y="18"/>
                  </a:lnTo>
                  <a:lnTo>
                    <a:pt x="270" y="12"/>
                  </a:lnTo>
                  <a:lnTo>
                    <a:pt x="246" y="0"/>
                  </a:lnTo>
                  <a:lnTo>
                    <a:pt x="216" y="0"/>
                  </a:lnTo>
                  <a:lnTo>
                    <a:pt x="186" y="12"/>
                  </a:lnTo>
                  <a:lnTo>
                    <a:pt x="174" y="12"/>
                  </a:lnTo>
                  <a:lnTo>
                    <a:pt x="180" y="24"/>
                  </a:lnTo>
                  <a:lnTo>
                    <a:pt x="180" y="30"/>
                  </a:lnTo>
                  <a:lnTo>
                    <a:pt x="186" y="42"/>
                  </a:lnTo>
                  <a:lnTo>
                    <a:pt x="186" y="60"/>
                  </a:lnTo>
                  <a:lnTo>
                    <a:pt x="192" y="66"/>
                  </a:lnTo>
                  <a:lnTo>
                    <a:pt x="186" y="78"/>
                  </a:lnTo>
                  <a:lnTo>
                    <a:pt x="156" y="78"/>
                  </a:lnTo>
                  <a:lnTo>
                    <a:pt x="138" y="72"/>
                  </a:lnTo>
                  <a:lnTo>
                    <a:pt x="126" y="72"/>
                  </a:lnTo>
                  <a:lnTo>
                    <a:pt x="114" y="54"/>
                  </a:lnTo>
                  <a:lnTo>
                    <a:pt x="84" y="24"/>
                  </a:lnTo>
                  <a:lnTo>
                    <a:pt x="72" y="24"/>
                  </a:lnTo>
                  <a:lnTo>
                    <a:pt x="60" y="30"/>
                  </a:lnTo>
                  <a:lnTo>
                    <a:pt x="48" y="30"/>
                  </a:lnTo>
                  <a:lnTo>
                    <a:pt x="36" y="36"/>
                  </a:lnTo>
                  <a:lnTo>
                    <a:pt x="30" y="42"/>
                  </a:lnTo>
                  <a:lnTo>
                    <a:pt x="24" y="54"/>
                  </a:lnTo>
                  <a:lnTo>
                    <a:pt x="24" y="66"/>
                  </a:lnTo>
                  <a:lnTo>
                    <a:pt x="18" y="78"/>
                  </a:lnTo>
                  <a:lnTo>
                    <a:pt x="6" y="84"/>
                  </a:lnTo>
                  <a:lnTo>
                    <a:pt x="0" y="96"/>
                  </a:lnTo>
                  <a:lnTo>
                    <a:pt x="0" y="120"/>
                  </a:lnTo>
                  <a:lnTo>
                    <a:pt x="6" y="132"/>
                  </a:lnTo>
                  <a:lnTo>
                    <a:pt x="6" y="150"/>
                  </a:lnTo>
                  <a:lnTo>
                    <a:pt x="6" y="144"/>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71" name="Laos" descr="© INSCALE GmbH, 05.05.2010&#10;http://www.presentationload.com/">
              <a:extLst>
                <a:ext uri="{FF2B5EF4-FFF2-40B4-BE49-F238E27FC236}">
                  <a16:creationId xmlns:a16="http://schemas.microsoft.com/office/drawing/2014/main" id="{7C04E24F-3745-48E7-842E-EE945781BEDE}"/>
                </a:ext>
              </a:extLst>
            </p:cNvPr>
            <p:cNvSpPr>
              <a:spLocks/>
            </p:cNvSpPr>
            <p:nvPr/>
          </p:nvSpPr>
          <p:spPr bwMode="gray">
            <a:xfrm>
              <a:off x="8711645" y="3202796"/>
              <a:ext cx="269402" cy="311387"/>
            </a:xfrm>
            <a:custGeom>
              <a:avLst/>
              <a:gdLst>
                <a:gd name="T0" fmla="*/ 2147483647 w 600"/>
                <a:gd name="T1" fmla="*/ 2147483647 h 696"/>
                <a:gd name="T2" fmla="*/ 2147483647 w 600"/>
                <a:gd name="T3" fmla="*/ 2147483647 h 696"/>
                <a:gd name="T4" fmla="*/ 2147483647 w 600"/>
                <a:gd name="T5" fmla="*/ 2147483647 h 696"/>
                <a:gd name="T6" fmla="*/ 2147483647 w 600"/>
                <a:gd name="T7" fmla="*/ 2147483647 h 696"/>
                <a:gd name="T8" fmla="*/ 2147483647 w 600"/>
                <a:gd name="T9" fmla="*/ 2147483647 h 696"/>
                <a:gd name="T10" fmla="*/ 2147483647 w 600"/>
                <a:gd name="T11" fmla="*/ 2147483647 h 696"/>
                <a:gd name="T12" fmla="*/ 2147483647 w 600"/>
                <a:gd name="T13" fmla="*/ 2147483647 h 696"/>
                <a:gd name="T14" fmla="*/ 2147483647 w 600"/>
                <a:gd name="T15" fmla="*/ 2147483647 h 696"/>
                <a:gd name="T16" fmla="*/ 2147483647 w 600"/>
                <a:gd name="T17" fmla="*/ 2147483647 h 696"/>
                <a:gd name="T18" fmla="*/ 2147483647 w 600"/>
                <a:gd name="T19" fmla="*/ 2147483647 h 696"/>
                <a:gd name="T20" fmla="*/ 2147483647 w 600"/>
                <a:gd name="T21" fmla="*/ 2147483647 h 696"/>
                <a:gd name="T22" fmla="*/ 2147483647 w 600"/>
                <a:gd name="T23" fmla="*/ 2147483647 h 696"/>
                <a:gd name="T24" fmla="*/ 2147483647 w 600"/>
                <a:gd name="T25" fmla="*/ 2147483647 h 696"/>
                <a:gd name="T26" fmla="*/ 2147483647 w 600"/>
                <a:gd name="T27" fmla="*/ 2147483647 h 696"/>
                <a:gd name="T28" fmla="*/ 2147483647 w 600"/>
                <a:gd name="T29" fmla="*/ 2147483647 h 696"/>
                <a:gd name="T30" fmla="*/ 2147483647 w 600"/>
                <a:gd name="T31" fmla="*/ 2147483647 h 696"/>
                <a:gd name="T32" fmla="*/ 2147483647 w 600"/>
                <a:gd name="T33" fmla="*/ 2147483647 h 696"/>
                <a:gd name="T34" fmla="*/ 2147483647 w 600"/>
                <a:gd name="T35" fmla="*/ 2147483647 h 696"/>
                <a:gd name="T36" fmla="*/ 2147483647 w 600"/>
                <a:gd name="T37" fmla="*/ 2147483647 h 696"/>
                <a:gd name="T38" fmla="*/ 2147483647 w 600"/>
                <a:gd name="T39" fmla="*/ 2147483647 h 696"/>
                <a:gd name="T40" fmla="*/ 2147483647 w 600"/>
                <a:gd name="T41" fmla="*/ 2147483647 h 696"/>
                <a:gd name="T42" fmla="*/ 2147483647 w 600"/>
                <a:gd name="T43" fmla="*/ 2147483647 h 696"/>
                <a:gd name="T44" fmla="*/ 2147483647 w 600"/>
                <a:gd name="T45" fmla="*/ 2147483647 h 696"/>
                <a:gd name="T46" fmla="*/ 2147483647 w 600"/>
                <a:gd name="T47" fmla="*/ 2147483647 h 696"/>
                <a:gd name="T48" fmla="*/ 2147483647 w 600"/>
                <a:gd name="T49" fmla="*/ 2147483647 h 696"/>
                <a:gd name="T50" fmla="*/ 2147483647 w 600"/>
                <a:gd name="T51" fmla="*/ 2147483647 h 696"/>
                <a:gd name="T52" fmla="*/ 2147483647 w 600"/>
                <a:gd name="T53" fmla="*/ 2147483647 h 696"/>
                <a:gd name="T54" fmla="*/ 2147483647 w 600"/>
                <a:gd name="T55" fmla="*/ 2147483647 h 696"/>
                <a:gd name="T56" fmla="*/ 2147483647 w 600"/>
                <a:gd name="T57" fmla="*/ 2147483647 h 696"/>
                <a:gd name="T58" fmla="*/ 2147483647 w 600"/>
                <a:gd name="T59" fmla="*/ 2147483647 h 696"/>
                <a:gd name="T60" fmla="*/ 2147483647 w 600"/>
                <a:gd name="T61" fmla="*/ 2147483647 h 696"/>
                <a:gd name="T62" fmla="*/ 2147483647 w 600"/>
                <a:gd name="T63" fmla="*/ 2147483647 h 696"/>
                <a:gd name="T64" fmla="*/ 2147483647 w 600"/>
                <a:gd name="T65" fmla="*/ 2147483647 h 696"/>
                <a:gd name="T66" fmla="*/ 2147483647 w 600"/>
                <a:gd name="T67" fmla="*/ 2147483647 h 696"/>
                <a:gd name="T68" fmla="*/ 2147483647 w 600"/>
                <a:gd name="T69" fmla="*/ 2147483647 h 696"/>
                <a:gd name="T70" fmla="*/ 2147483647 w 600"/>
                <a:gd name="T71" fmla="*/ 2147483647 h 696"/>
                <a:gd name="T72" fmla="*/ 2147483647 w 600"/>
                <a:gd name="T73" fmla="*/ 2147483647 h 696"/>
                <a:gd name="T74" fmla="*/ 2147483647 w 600"/>
                <a:gd name="T75" fmla="*/ 2147483647 h 696"/>
                <a:gd name="T76" fmla="*/ 2147483647 w 600"/>
                <a:gd name="T77" fmla="*/ 2147483647 h 696"/>
                <a:gd name="T78" fmla="*/ 2147483647 w 600"/>
                <a:gd name="T79" fmla="*/ 2147483647 h 696"/>
                <a:gd name="T80" fmla="*/ 2147483647 w 600"/>
                <a:gd name="T81" fmla="*/ 2147483647 h 696"/>
                <a:gd name="T82" fmla="*/ 2147483647 w 600"/>
                <a:gd name="T83" fmla="*/ 2147483647 h 696"/>
                <a:gd name="T84" fmla="*/ 2147483647 w 600"/>
                <a:gd name="T85" fmla="*/ 2147483647 h 696"/>
                <a:gd name="T86" fmla="*/ 2147483647 w 600"/>
                <a:gd name="T87" fmla="*/ 2147483647 h 696"/>
                <a:gd name="T88" fmla="*/ 2147483647 w 600"/>
                <a:gd name="T89" fmla="*/ 2147483647 h 696"/>
                <a:gd name="T90" fmla="*/ 2147483647 w 600"/>
                <a:gd name="T91" fmla="*/ 2147483647 h 696"/>
                <a:gd name="T92" fmla="*/ 2147483647 w 600"/>
                <a:gd name="T93" fmla="*/ 2147483647 h 696"/>
                <a:gd name="T94" fmla="*/ 2147483647 w 600"/>
                <a:gd name="T95" fmla="*/ 2147483647 h 696"/>
                <a:gd name="T96" fmla="*/ 2147483647 w 600"/>
                <a:gd name="T97" fmla="*/ 2147483647 h 696"/>
                <a:gd name="T98" fmla="*/ 2147483647 w 600"/>
                <a:gd name="T99" fmla="*/ 2147483647 h 696"/>
                <a:gd name="T100" fmla="*/ 2147483647 w 600"/>
                <a:gd name="T101" fmla="*/ 2147483647 h 696"/>
                <a:gd name="T102" fmla="*/ 2147483647 w 600"/>
                <a:gd name="T103" fmla="*/ 2147483647 h 696"/>
                <a:gd name="T104" fmla="*/ 2147483647 w 600"/>
                <a:gd name="T105" fmla="*/ 2147483647 h 696"/>
                <a:gd name="T106" fmla="*/ 2147483647 w 600"/>
                <a:gd name="T107" fmla="*/ 2147483647 h 696"/>
                <a:gd name="T108" fmla="*/ 2147483647 w 600"/>
                <a:gd name="T109" fmla="*/ 2147483647 h 696"/>
                <a:gd name="T110" fmla="*/ 2147483647 w 600"/>
                <a:gd name="T111" fmla="*/ 2147483647 h 696"/>
                <a:gd name="T112" fmla="*/ 2147483647 w 600"/>
                <a:gd name="T113" fmla="*/ 2147483647 h 696"/>
                <a:gd name="T114" fmla="*/ 2147483647 w 600"/>
                <a:gd name="T115" fmla="*/ 2147483647 h 696"/>
                <a:gd name="T116" fmla="*/ 2147483647 w 600"/>
                <a:gd name="T117" fmla="*/ 2147483647 h 696"/>
                <a:gd name="T118" fmla="*/ 0 w 600"/>
                <a:gd name="T119" fmla="*/ 2147483647 h 696"/>
                <a:gd name="T120" fmla="*/ 2147483647 w 600"/>
                <a:gd name="T121" fmla="*/ 2147483647 h 69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600"/>
                <a:gd name="T184" fmla="*/ 0 h 696"/>
                <a:gd name="T185" fmla="*/ 600 w 600"/>
                <a:gd name="T186" fmla="*/ 696 h 69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600" h="696">
                  <a:moveTo>
                    <a:pt x="24" y="180"/>
                  </a:moveTo>
                  <a:lnTo>
                    <a:pt x="36" y="180"/>
                  </a:lnTo>
                  <a:lnTo>
                    <a:pt x="42" y="186"/>
                  </a:lnTo>
                  <a:lnTo>
                    <a:pt x="42" y="198"/>
                  </a:lnTo>
                  <a:lnTo>
                    <a:pt x="36" y="204"/>
                  </a:lnTo>
                  <a:lnTo>
                    <a:pt x="36" y="228"/>
                  </a:lnTo>
                  <a:lnTo>
                    <a:pt x="42" y="240"/>
                  </a:lnTo>
                  <a:lnTo>
                    <a:pt x="48" y="246"/>
                  </a:lnTo>
                  <a:lnTo>
                    <a:pt x="66" y="246"/>
                  </a:lnTo>
                  <a:lnTo>
                    <a:pt x="66" y="234"/>
                  </a:lnTo>
                  <a:lnTo>
                    <a:pt x="78" y="234"/>
                  </a:lnTo>
                  <a:lnTo>
                    <a:pt x="84" y="228"/>
                  </a:lnTo>
                  <a:lnTo>
                    <a:pt x="90" y="228"/>
                  </a:lnTo>
                  <a:lnTo>
                    <a:pt x="102" y="234"/>
                  </a:lnTo>
                  <a:lnTo>
                    <a:pt x="102" y="264"/>
                  </a:lnTo>
                  <a:lnTo>
                    <a:pt x="96" y="270"/>
                  </a:lnTo>
                  <a:lnTo>
                    <a:pt x="102" y="276"/>
                  </a:lnTo>
                  <a:lnTo>
                    <a:pt x="108" y="288"/>
                  </a:lnTo>
                  <a:lnTo>
                    <a:pt x="108" y="300"/>
                  </a:lnTo>
                  <a:lnTo>
                    <a:pt x="102" y="312"/>
                  </a:lnTo>
                  <a:lnTo>
                    <a:pt x="90" y="324"/>
                  </a:lnTo>
                  <a:lnTo>
                    <a:pt x="102" y="324"/>
                  </a:lnTo>
                  <a:lnTo>
                    <a:pt x="108" y="330"/>
                  </a:lnTo>
                  <a:lnTo>
                    <a:pt x="108" y="342"/>
                  </a:lnTo>
                  <a:lnTo>
                    <a:pt x="84" y="390"/>
                  </a:lnTo>
                  <a:lnTo>
                    <a:pt x="84" y="402"/>
                  </a:lnTo>
                  <a:lnTo>
                    <a:pt x="102" y="402"/>
                  </a:lnTo>
                  <a:lnTo>
                    <a:pt x="126" y="390"/>
                  </a:lnTo>
                  <a:lnTo>
                    <a:pt x="132" y="384"/>
                  </a:lnTo>
                  <a:lnTo>
                    <a:pt x="132" y="378"/>
                  </a:lnTo>
                  <a:lnTo>
                    <a:pt x="144" y="366"/>
                  </a:lnTo>
                  <a:lnTo>
                    <a:pt x="150" y="354"/>
                  </a:lnTo>
                  <a:lnTo>
                    <a:pt x="156" y="348"/>
                  </a:lnTo>
                  <a:lnTo>
                    <a:pt x="168" y="348"/>
                  </a:lnTo>
                  <a:lnTo>
                    <a:pt x="174" y="354"/>
                  </a:lnTo>
                  <a:lnTo>
                    <a:pt x="198" y="366"/>
                  </a:lnTo>
                  <a:lnTo>
                    <a:pt x="216" y="366"/>
                  </a:lnTo>
                  <a:lnTo>
                    <a:pt x="234" y="348"/>
                  </a:lnTo>
                  <a:lnTo>
                    <a:pt x="234" y="336"/>
                  </a:lnTo>
                  <a:lnTo>
                    <a:pt x="240" y="330"/>
                  </a:lnTo>
                  <a:lnTo>
                    <a:pt x="258" y="330"/>
                  </a:lnTo>
                  <a:lnTo>
                    <a:pt x="264" y="336"/>
                  </a:lnTo>
                  <a:lnTo>
                    <a:pt x="276" y="342"/>
                  </a:lnTo>
                  <a:lnTo>
                    <a:pt x="300" y="342"/>
                  </a:lnTo>
                  <a:lnTo>
                    <a:pt x="306" y="348"/>
                  </a:lnTo>
                  <a:lnTo>
                    <a:pt x="306" y="360"/>
                  </a:lnTo>
                  <a:lnTo>
                    <a:pt x="318" y="372"/>
                  </a:lnTo>
                  <a:lnTo>
                    <a:pt x="336" y="384"/>
                  </a:lnTo>
                  <a:lnTo>
                    <a:pt x="348" y="390"/>
                  </a:lnTo>
                  <a:lnTo>
                    <a:pt x="366" y="408"/>
                  </a:lnTo>
                  <a:lnTo>
                    <a:pt x="372" y="450"/>
                  </a:lnTo>
                  <a:lnTo>
                    <a:pt x="372" y="462"/>
                  </a:lnTo>
                  <a:lnTo>
                    <a:pt x="384" y="486"/>
                  </a:lnTo>
                  <a:lnTo>
                    <a:pt x="420" y="522"/>
                  </a:lnTo>
                  <a:lnTo>
                    <a:pt x="420" y="528"/>
                  </a:lnTo>
                  <a:lnTo>
                    <a:pt x="426" y="534"/>
                  </a:lnTo>
                  <a:lnTo>
                    <a:pt x="426" y="546"/>
                  </a:lnTo>
                  <a:lnTo>
                    <a:pt x="432" y="540"/>
                  </a:lnTo>
                  <a:lnTo>
                    <a:pt x="432" y="546"/>
                  </a:lnTo>
                  <a:lnTo>
                    <a:pt x="444" y="558"/>
                  </a:lnTo>
                  <a:lnTo>
                    <a:pt x="432" y="582"/>
                  </a:lnTo>
                  <a:lnTo>
                    <a:pt x="426" y="588"/>
                  </a:lnTo>
                  <a:lnTo>
                    <a:pt x="426" y="594"/>
                  </a:lnTo>
                  <a:lnTo>
                    <a:pt x="438" y="606"/>
                  </a:lnTo>
                  <a:lnTo>
                    <a:pt x="450" y="612"/>
                  </a:lnTo>
                  <a:lnTo>
                    <a:pt x="456" y="618"/>
                  </a:lnTo>
                  <a:lnTo>
                    <a:pt x="456" y="630"/>
                  </a:lnTo>
                  <a:lnTo>
                    <a:pt x="450" y="636"/>
                  </a:lnTo>
                  <a:lnTo>
                    <a:pt x="444" y="648"/>
                  </a:lnTo>
                  <a:lnTo>
                    <a:pt x="432" y="654"/>
                  </a:lnTo>
                  <a:lnTo>
                    <a:pt x="426" y="660"/>
                  </a:lnTo>
                  <a:lnTo>
                    <a:pt x="426" y="672"/>
                  </a:lnTo>
                  <a:lnTo>
                    <a:pt x="450" y="672"/>
                  </a:lnTo>
                  <a:lnTo>
                    <a:pt x="456" y="678"/>
                  </a:lnTo>
                  <a:lnTo>
                    <a:pt x="462" y="678"/>
                  </a:lnTo>
                  <a:lnTo>
                    <a:pt x="462" y="684"/>
                  </a:lnTo>
                  <a:lnTo>
                    <a:pt x="474" y="696"/>
                  </a:lnTo>
                  <a:lnTo>
                    <a:pt x="486" y="696"/>
                  </a:lnTo>
                  <a:lnTo>
                    <a:pt x="492" y="690"/>
                  </a:lnTo>
                  <a:lnTo>
                    <a:pt x="492" y="678"/>
                  </a:lnTo>
                  <a:lnTo>
                    <a:pt x="480" y="666"/>
                  </a:lnTo>
                  <a:lnTo>
                    <a:pt x="498" y="654"/>
                  </a:lnTo>
                  <a:lnTo>
                    <a:pt x="510" y="642"/>
                  </a:lnTo>
                  <a:lnTo>
                    <a:pt x="546" y="654"/>
                  </a:lnTo>
                  <a:lnTo>
                    <a:pt x="558" y="642"/>
                  </a:lnTo>
                  <a:lnTo>
                    <a:pt x="582" y="648"/>
                  </a:lnTo>
                  <a:lnTo>
                    <a:pt x="588" y="648"/>
                  </a:lnTo>
                  <a:lnTo>
                    <a:pt x="600" y="636"/>
                  </a:lnTo>
                  <a:lnTo>
                    <a:pt x="600" y="630"/>
                  </a:lnTo>
                  <a:lnTo>
                    <a:pt x="588" y="618"/>
                  </a:lnTo>
                  <a:lnTo>
                    <a:pt x="582" y="618"/>
                  </a:lnTo>
                  <a:lnTo>
                    <a:pt x="600" y="582"/>
                  </a:lnTo>
                  <a:lnTo>
                    <a:pt x="594" y="582"/>
                  </a:lnTo>
                  <a:lnTo>
                    <a:pt x="588" y="576"/>
                  </a:lnTo>
                  <a:lnTo>
                    <a:pt x="564" y="564"/>
                  </a:lnTo>
                  <a:lnTo>
                    <a:pt x="540" y="540"/>
                  </a:lnTo>
                  <a:lnTo>
                    <a:pt x="546" y="540"/>
                  </a:lnTo>
                  <a:lnTo>
                    <a:pt x="552" y="534"/>
                  </a:lnTo>
                  <a:lnTo>
                    <a:pt x="558" y="534"/>
                  </a:lnTo>
                  <a:lnTo>
                    <a:pt x="564" y="528"/>
                  </a:lnTo>
                  <a:lnTo>
                    <a:pt x="564" y="516"/>
                  </a:lnTo>
                  <a:lnTo>
                    <a:pt x="558" y="510"/>
                  </a:lnTo>
                  <a:lnTo>
                    <a:pt x="546" y="504"/>
                  </a:lnTo>
                  <a:lnTo>
                    <a:pt x="540" y="498"/>
                  </a:lnTo>
                  <a:lnTo>
                    <a:pt x="528" y="498"/>
                  </a:lnTo>
                  <a:lnTo>
                    <a:pt x="516" y="486"/>
                  </a:lnTo>
                  <a:lnTo>
                    <a:pt x="504" y="462"/>
                  </a:lnTo>
                  <a:lnTo>
                    <a:pt x="498" y="456"/>
                  </a:lnTo>
                  <a:lnTo>
                    <a:pt x="498" y="450"/>
                  </a:lnTo>
                  <a:lnTo>
                    <a:pt x="480" y="450"/>
                  </a:lnTo>
                  <a:lnTo>
                    <a:pt x="474" y="432"/>
                  </a:lnTo>
                  <a:lnTo>
                    <a:pt x="456" y="414"/>
                  </a:lnTo>
                  <a:lnTo>
                    <a:pt x="438" y="402"/>
                  </a:lnTo>
                  <a:lnTo>
                    <a:pt x="426" y="378"/>
                  </a:lnTo>
                  <a:lnTo>
                    <a:pt x="426" y="354"/>
                  </a:lnTo>
                  <a:lnTo>
                    <a:pt x="420" y="354"/>
                  </a:lnTo>
                  <a:lnTo>
                    <a:pt x="414" y="348"/>
                  </a:lnTo>
                  <a:lnTo>
                    <a:pt x="402" y="342"/>
                  </a:lnTo>
                  <a:lnTo>
                    <a:pt x="390" y="342"/>
                  </a:lnTo>
                  <a:lnTo>
                    <a:pt x="384" y="336"/>
                  </a:lnTo>
                  <a:lnTo>
                    <a:pt x="384" y="306"/>
                  </a:lnTo>
                  <a:lnTo>
                    <a:pt x="372" y="306"/>
                  </a:lnTo>
                  <a:lnTo>
                    <a:pt x="366" y="300"/>
                  </a:lnTo>
                  <a:lnTo>
                    <a:pt x="354" y="294"/>
                  </a:lnTo>
                  <a:lnTo>
                    <a:pt x="342" y="282"/>
                  </a:lnTo>
                  <a:lnTo>
                    <a:pt x="306" y="264"/>
                  </a:lnTo>
                  <a:lnTo>
                    <a:pt x="300" y="258"/>
                  </a:lnTo>
                  <a:lnTo>
                    <a:pt x="288" y="252"/>
                  </a:lnTo>
                  <a:lnTo>
                    <a:pt x="288" y="234"/>
                  </a:lnTo>
                  <a:lnTo>
                    <a:pt x="282" y="228"/>
                  </a:lnTo>
                  <a:lnTo>
                    <a:pt x="306" y="228"/>
                  </a:lnTo>
                  <a:lnTo>
                    <a:pt x="312" y="234"/>
                  </a:lnTo>
                  <a:lnTo>
                    <a:pt x="330" y="234"/>
                  </a:lnTo>
                  <a:lnTo>
                    <a:pt x="336" y="228"/>
                  </a:lnTo>
                  <a:lnTo>
                    <a:pt x="342" y="216"/>
                  </a:lnTo>
                  <a:lnTo>
                    <a:pt x="354" y="210"/>
                  </a:lnTo>
                  <a:lnTo>
                    <a:pt x="360" y="198"/>
                  </a:lnTo>
                  <a:lnTo>
                    <a:pt x="360" y="186"/>
                  </a:lnTo>
                  <a:lnTo>
                    <a:pt x="348" y="180"/>
                  </a:lnTo>
                  <a:lnTo>
                    <a:pt x="330" y="174"/>
                  </a:lnTo>
                  <a:lnTo>
                    <a:pt x="306" y="162"/>
                  </a:lnTo>
                  <a:lnTo>
                    <a:pt x="306" y="156"/>
                  </a:lnTo>
                  <a:lnTo>
                    <a:pt x="312" y="150"/>
                  </a:lnTo>
                  <a:lnTo>
                    <a:pt x="318" y="150"/>
                  </a:lnTo>
                  <a:lnTo>
                    <a:pt x="294" y="126"/>
                  </a:lnTo>
                  <a:lnTo>
                    <a:pt x="282" y="120"/>
                  </a:lnTo>
                  <a:lnTo>
                    <a:pt x="270" y="120"/>
                  </a:lnTo>
                  <a:lnTo>
                    <a:pt x="264" y="132"/>
                  </a:lnTo>
                  <a:lnTo>
                    <a:pt x="264" y="138"/>
                  </a:lnTo>
                  <a:lnTo>
                    <a:pt x="258" y="150"/>
                  </a:lnTo>
                  <a:lnTo>
                    <a:pt x="252" y="156"/>
                  </a:lnTo>
                  <a:lnTo>
                    <a:pt x="240" y="144"/>
                  </a:lnTo>
                  <a:lnTo>
                    <a:pt x="240" y="138"/>
                  </a:lnTo>
                  <a:lnTo>
                    <a:pt x="222" y="138"/>
                  </a:lnTo>
                  <a:lnTo>
                    <a:pt x="216" y="126"/>
                  </a:lnTo>
                  <a:lnTo>
                    <a:pt x="198" y="108"/>
                  </a:lnTo>
                  <a:lnTo>
                    <a:pt x="186" y="84"/>
                  </a:lnTo>
                  <a:lnTo>
                    <a:pt x="186" y="54"/>
                  </a:lnTo>
                  <a:lnTo>
                    <a:pt x="180" y="54"/>
                  </a:lnTo>
                  <a:lnTo>
                    <a:pt x="174" y="60"/>
                  </a:lnTo>
                  <a:lnTo>
                    <a:pt x="168" y="48"/>
                  </a:lnTo>
                  <a:lnTo>
                    <a:pt x="156" y="42"/>
                  </a:lnTo>
                  <a:lnTo>
                    <a:pt x="150" y="30"/>
                  </a:lnTo>
                  <a:lnTo>
                    <a:pt x="144" y="24"/>
                  </a:lnTo>
                  <a:lnTo>
                    <a:pt x="138" y="12"/>
                  </a:lnTo>
                  <a:lnTo>
                    <a:pt x="132" y="6"/>
                  </a:lnTo>
                  <a:lnTo>
                    <a:pt x="96" y="0"/>
                  </a:lnTo>
                  <a:lnTo>
                    <a:pt x="90" y="6"/>
                  </a:lnTo>
                  <a:lnTo>
                    <a:pt x="90" y="48"/>
                  </a:lnTo>
                  <a:lnTo>
                    <a:pt x="114" y="72"/>
                  </a:lnTo>
                  <a:lnTo>
                    <a:pt x="114" y="108"/>
                  </a:lnTo>
                  <a:lnTo>
                    <a:pt x="72" y="108"/>
                  </a:lnTo>
                  <a:lnTo>
                    <a:pt x="72" y="84"/>
                  </a:lnTo>
                  <a:lnTo>
                    <a:pt x="36" y="102"/>
                  </a:lnTo>
                  <a:lnTo>
                    <a:pt x="36" y="114"/>
                  </a:lnTo>
                  <a:lnTo>
                    <a:pt x="30" y="126"/>
                  </a:lnTo>
                  <a:lnTo>
                    <a:pt x="36" y="132"/>
                  </a:lnTo>
                  <a:lnTo>
                    <a:pt x="30" y="138"/>
                  </a:lnTo>
                  <a:lnTo>
                    <a:pt x="18" y="138"/>
                  </a:lnTo>
                  <a:lnTo>
                    <a:pt x="0" y="156"/>
                  </a:lnTo>
                  <a:lnTo>
                    <a:pt x="0" y="168"/>
                  </a:lnTo>
                  <a:lnTo>
                    <a:pt x="6" y="168"/>
                  </a:lnTo>
                  <a:lnTo>
                    <a:pt x="12" y="174"/>
                  </a:lnTo>
                  <a:lnTo>
                    <a:pt x="24" y="180"/>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72" name="Kyrgyzstan" descr="© INSCALE GmbH, 05.05.2010&#10;http://www.presentationload.com/">
              <a:extLst>
                <a:ext uri="{FF2B5EF4-FFF2-40B4-BE49-F238E27FC236}">
                  <a16:creationId xmlns:a16="http://schemas.microsoft.com/office/drawing/2014/main" id="{9F2EB3FA-0EF8-42CA-85C9-59694A30F35D}"/>
                </a:ext>
              </a:extLst>
            </p:cNvPr>
            <p:cNvSpPr>
              <a:spLocks/>
            </p:cNvSpPr>
            <p:nvPr/>
          </p:nvSpPr>
          <p:spPr bwMode="gray">
            <a:xfrm>
              <a:off x="7637536" y="2459317"/>
              <a:ext cx="300890" cy="139949"/>
            </a:xfrm>
            <a:custGeom>
              <a:avLst/>
              <a:gdLst>
                <a:gd name="T0" fmla="*/ 2147483647 w 672"/>
                <a:gd name="T1" fmla="*/ 2147483647 h 312"/>
                <a:gd name="T2" fmla="*/ 2147483647 w 672"/>
                <a:gd name="T3" fmla="*/ 2147483647 h 312"/>
                <a:gd name="T4" fmla="*/ 2147483647 w 672"/>
                <a:gd name="T5" fmla="*/ 2147483647 h 312"/>
                <a:gd name="T6" fmla="*/ 2147483647 w 672"/>
                <a:gd name="T7" fmla="*/ 2147483647 h 312"/>
                <a:gd name="T8" fmla="*/ 2147483647 w 672"/>
                <a:gd name="T9" fmla="*/ 2147483647 h 312"/>
                <a:gd name="T10" fmla="*/ 2147483647 w 672"/>
                <a:gd name="T11" fmla="*/ 2147483647 h 312"/>
                <a:gd name="T12" fmla="*/ 2147483647 w 672"/>
                <a:gd name="T13" fmla="*/ 2147483647 h 312"/>
                <a:gd name="T14" fmla="*/ 2147483647 w 672"/>
                <a:gd name="T15" fmla="*/ 2147483647 h 312"/>
                <a:gd name="T16" fmla="*/ 2147483647 w 672"/>
                <a:gd name="T17" fmla="*/ 2147483647 h 312"/>
                <a:gd name="T18" fmla="*/ 2147483647 w 672"/>
                <a:gd name="T19" fmla="*/ 2147483647 h 312"/>
                <a:gd name="T20" fmla="*/ 2147483647 w 672"/>
                <a:gd name="T21" fmla="*/ 2147483647 h 312"/>
                <a:gd name="T22" fmla="*/ 2147483647 w 672"/>
                <a:gd name="T23" fmla="*/ 2147483647 h 312"/>
                <a:gd name="T24" fmla="*/ 0 w 672"/>
                <a:gd name="T25" fmla="*/ 2147483647 h 312"/>
                <a:gd name="T26" fmla="*/ 2147483647 w 672"/>
                <a:gd name="T27" fmla="*/ 2147483647 h 312"/>
                <a:gd name="T28" fmla="*/ 2147483647 w 672"/>
                <a:gd name="T29" fmla="*/ 2147483647 h 312"/>
                <a:gd name="T30" fmla="*/ 2147483647 w 672"/>
                <a:gd name="T31" fmla="*/ 2147483647 h 312"/>
                <a:gd name="T32" fmla="*/ 2147483647 w 672"/>
                <a:gd name="T33" fmla="*/ 2147483647 h 312"/>
                <a:gd name="T34" fmla="*/ 2147483647 w 672"/>
                <a:gd name="T35" fmla="*/ 2147483647 h 312"/>
                <a:gd name="T36" fmla="*/ 2147483647 w 672"/>
                <a:gd name="T37" fmla="*/ 2147483647 h 312"/>
                <a:gd name="T38" fmla="*/ 2147483647 w 672"/>
                <a:gd name="T39" fmla="*/ 2147483647 h 312"/>
                <a:gd name="T40" fmla="*/ 2147483647 w 672"/>
                <a:gd name="T41" fmla="*/ 2147483647 h 312"/>
                <a:gd name="T42" fmla="*/ 2147483647 w 672"/>
                <a:gd name="T43" fmla="*/ 2147483647 h 312"/>
                <a:gd name="T44" fmla="*/ 2147483647 w 672"/>
                <a:gd name="T45" fmla="*/ 2147483647 h 312"/>
                <a:gd name="T46" fmla="*/ 2147483647 w 672"/>
                <a:gd name="T47" fmla="*/ 2147483647 h 312"/>
                <a:gd name="T48" fmla="*/ 2147483647 w 672"/>
                <a:gd name="T49" fmla="*/ 2147483647 h 312"/>
                <a:gd name="T50" fmla="*/ 2147483647 w 672"/>
                <a:gd name="T51" fmla="*/ 2147483647 h 312"/>
                <a:gd name="T52" fmla="*/ 2147483647 w 672"/>
                <a:gd name="T53" fmla="*/ 2147483647 h 312"/>
                <a:gd name="T54" fmla="*/ 2147483647 w 672"/>
                <a:gd name="T55" fmla="*/ 2147483647 h 312"/>
                <a:gd name="T56" fmla="*/ 2147483647 w 672"/>
                <a:gd name="T57" fmla="*/ 2147483647 h 312"/>
                <a:gd name="T58" fmla="*/ 2147483647 w 672"/>
                <a:gd name="T59" fmla="*/ 2147483647 h 312"/>
                <a:gd name="T60" fmla="*/ 2147483647 w 672"/>
                <a:gd name="T61" fmla="*/ 2147483647 h 312"/>
                <a:gd name="T62" fmla="*/ 2147483647 w 672"/>
                <a:gd name="T63" fmla="*/ 2147483647 h 312"/>
                <a:gd name="T64" fmla="*/ 2147483647 w 672"/>
                <a:gd name="T65" fmla="*/ 2147483647 h 312"/>
                <a:gd name="T66" fmla="*/ 2147483647 w 672"/>
                <a:gd name="T67" fmla="*/ 2147483647 h 312"/>
                <a:gd name="T68" fmla="*/ 2147483647 w 672"/>
                <a:gd name="T69" fmla="*/ 2147483647 h 312"/>
                <a:gd name="T70" fmla="*/ 2147483647 w 672"/>
                <a:gd name="T71" fmla="*/ 2147483647 h 312"/>
                <a:gd name="T72" fmla="*/ 2147483647 w 672"/>
                <a:gd name="T73" fmla="*/ 2147483647 h 312"/>
                <a:gd name="T74" fmla="*/ 2147483647 w 672"/>
                <a:gd name="T75" fmla="*/ 2147483647 h 312"/>
                <a:gd name="T76" fmla="*/ 2147483647 w 672"/>
                <a:gd name="T77" fmla="*/ 0 h 312"/>
                <a:gd name="T78" fmla="*/ 2147483647 w 672"/>
                <a:gd name="T79" fmla="*/ 2147483647 h 312"/>
                <a:gd name="T80" fmla="*/ 2147483647 w 672"/>
                <a:gd name="T81" fmla="*/ 2147483647 h 312"/>
                <a:gd name="T82" fmla="*/ 2147483647 w 672"/>
                <a:gd name="T83" fmla="*/ 2147483647 h 312"/>
                <a:gd name="T84" fmla="*/ 2147483647 w 672"/>
                <a:gd name="T85" fmla="*/ 2147483647 h 312"/>
                <a:gd name="T86" fmla="*/ 2147483647 w 672"/>
                <a:gd name="T87" fmla="*/ 2147483647 h 312"/>
                <a:gd name="T88" fmla="*/ 2147483647 w 672"/>
                <a:gd name="T89" fmla="*/ 2147483647 h 31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672"/>
                <a:gd name="T136" fmla="*/ 0 h 312"/>
                <a:gd name="T137" fmla="*/ 672 w 672"/>
                <a:gd name="T138" fmla="*/ 312 h 312"/>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672" h="312">
                  <a:moveTo>
                    <a:pt x="36" y="132"/>
                  </a:moveTo>
                  <a:lnTo>
                    <a:pt x="66" y="144"/>
                  </a:lnTo>
                  <a:lnTo>
                    <a:pt x="78" y="156"/>
                  </a:lnTo>
                  <a:lnTo>
                    <a:pt x="114" y="156"/>
                  </a:lnTo>
                  <a:lnTo>
                    <a:pt x="114" y="144"/>
                  </a:lnTo>
                  <a:lnTo>
                    <a:pt x="126" y="144"/>
                  </a:lnTo>
                  <a:lnTo>
                    <a:pt x="126" y="132"/>
                  </a:lnTo>
                  <a:lnTo>
                    <a:pt x="144" y="156"/>
                  </a:lnTo>
                  <a:lnTo>
                    <a:pt x="162" y="156"/>
                  </a:lnTo>
                  <a:lnTo>
                    <a:pt x="168" y="174"/>
                  </a:lnTo>
                  <a:lnTo>
                    <a:pt x="192" y="174"/>
                  </a:lnTo>
                  <a:lnTo>
                    <a:pt x="198" y="186"/>
                  </a:lnTo>
                  <a:lnTo>
                    <a:pt x="204" y="186"/>
                  </a:lnTo>
                  <a:lnTo>
                    <a:pt x="216" y="180"/>
                  </a:lnTo>
                  <a:lnTo>
                    <a:pt x="228" y="180"/>
                  </a:lnTo>
                  <a:lnTo>
                    <a:pt x="228" y="192"/>
                  </a:lnTo>
                  <a:lnTo>
                    <a:pt x="216" y="204"/>
                  </a:lnTo>
                  <a:lnTo>
                    <a:pt x="204" y="210"/>
                  </a:lnTo>
                  <a:lnTo>
                    <a:pt x="192" y="210"/>
                  </a:lnTo>
                  <a:lnTo>
                    <a:pt x="192" y="216"/>
                  </a:lnTo>
                  <a:lnTo>
                    <a:pt x="174" y="222"/>
                  </a:lnTo>
                  <a:lnTo>
                    <a:pt x="156" y="240"/>
                  </a:lnTo>
                  <a:lnTo>
                    <a:pt x="150" y="240"/>
                  </a:lnTo>
                  <a:lnTo>
                    <a:pt x="144" y="234"/>
                  </a:lnTo>
                  <a:lnTo>
                    <a:pt x="138" y="234"/>
                  </a:lnTo>
                  <a:lnTo>
                    <a:pt x="132" y="228"/>
                  </a:lnTo>
                  <a:lnTo>
                    <a:pt x="114" y="228"/>
                  </a:lnTo>
                  <a:lnTo>
                    <a:pt x="102" y="234"/>
                  </a:lnTo>
                  <a:lnTo>
                    <a:pt x="96" y="234"/>
                  </a:lnTo>
                  <a:lnTo>
                    <a:pt x="96" y="246"/>
                  </a:lnTo>
                  <a:lnTo>
                    <a:pt x="90" y="252"/>
                  </a:lnTo>
                  <a:lnTo>
                    <a:pt x="84" y="252"/>
                  </a:lnTo>
                  <a:lnTo>
                    <a:pt x="72" y="246"/>
                  </a:lnTo>
                  <a:lnTo>
                    <a:pt x="36" y="234"/>
                  </a:lnTo>
                  <a:lnTo>
                    <a:pt x="24" y="234"/>
                  </a:lnTo>
                  <a:lnTo>
                    <a:pt x="18" y="240"/>
                  </a:lnTo>
                  <a:lnTo>
                    <a:pt x="18" y="252"/>
                  </a:lnTo>
                  <a:lnTo>
                    <a:pt x="12" y="258"/>
                  </a:lnTo>
                  <a:lnTo>
                    <a:pt x="0" y="264"/>
                  </a:lnTo>
                  <a:lnTo>
                    <a:pt x="0" y="276"/>
                  </a:lnTo>
                  <a:lnTo>
                    <a:pt x="6" y="282"/>
                  </a:lnTo>
                  <a:lnTo>
                    <a:pt x="6" y="288"/>
                  </a:lnTo>
                  <a:lnTo>
                    <a:pt x="12" y="294"/>
                  </a:lnTo>
                  <a:lnTo>
                    <a:pt x="24" y="288"/>
                  </a:lnTo>
                  <a:lnTo>
                    <a:pt x="36" y="288"/>
                  </a:lnTo>
                  <a:lnTo>
                    <a:pt x="42" y="282"/>
                  </a:lnTo>
                  <a:lnTo>
                    <a:pt x="60" y="282"/>
                  </a:lnTo>
                  <a:lnTo>
                    <a:pt x="72" y="288"/>
                  </a:lnTo>
                  <a:lnTo>
                    <a:pt x="96" y="288"/>
                  </a:lnTo>
                  <a:lnTo>
                    <a:pt x="108" y="300"/>
                  </a:lnTo>
                  <a:lnTo>
                    <a:pt x="126" y="300"/>
                  </a:lnTo>
                  <a:lnTo>
                    <a:pt x="132" y="294"/>
                  </a:lnTo>
                  <a:lnTo>
                    <a:pt x="144" y="288"/>
                  </a:lnTo>
                  <a:lnTo>
                    <a:pt x="150" y="282"/>
                  </a:lnTo>
                  <a:lnTo>
                    <a:pt x="180" y="312"/>
                  </a:lnTo>
                  <a:lnTo>
                    <a:pt x="192" y="306"/>
                  </a:lnTo>
                  <a:lnTo>
                    <a:pt x="198" y="306"/>
                  </a:lnTo>
                  <a:lnTo>
                    <a:pt x="198" y="312"/>
                  </a:lnTo>
                  <a:lnTo>
                    <a:pt x="210" y="312"/>
                  </a:lnTo>
                  <a:lnTo>
                    <a:pt x="222" y="306"/>
                  </a:lnTo>
                  <a:lnTo>
                    <a:pt x="228" y="300"/>
                  </a:lnTo>
                  <a:lnTo>
                    <a:pt x="270" y="300"/>
                  </a:lnTo>
                  <a:lnTo>
                    <a:pt x="282" y="288"/>
                  </a:lnTo>
                  <a:lnTo>
                    <a:pt x="300" y="294"/>
                  </a:lnTo>
                  <a:lnTo>
                    <a:pt x="318" y="294"/>
                  </a:lnTo>
                  <a:lnTo>
                    <a:pt x="318" y="282"/>
                  </a:lnTo>
                  <a:lnTo>
                    <a:pt x="312" y="270"/>
                  </a:lnTo>
                  <a:lnTo>
                    <a:pt x="300" y="264"/>
                  </a:lnTo>
                  <a:lnTo>
                    <a:pt x="300" y="258"/>
                  </a:lnTo>
                  <a:lnTo>
                    <a:pt x="306" y="252"/>
                  </a:lnTo>
                  <a:lnTo>
                    <a:pt x="318" y="246"/>
                  </a:lnTo>
                  <a:lnTo>
                    <a:pt x="330" y="246"/>
                  </a:lnTo>
                  <a:lnTo>
                    <a:pt x="336" y="240"/>
                  </a:lnTo>
                  <a:lnTo>
                    <a:pt x="348" y="234"/>
                  </a:lnTo>
                  <a:lnTo>
                    <a:pt x="348" y="216"/>
                  </a:lnTo>
                  <a:lnTo>
                    <a:pt x="372" y="216"/>
                  </a:lnTo>
                  <a:lnTo>
                    <a:pt x="384" y="204"/>
                  </a:lnTo>
                  <a:lnTo>
                    <a:pt x="396" y="204"/>
                  </a:lnTo>
                  <a:lnTo>
                    <a:pt x="402" y="210"/>
                  </a:lnTo>
                  <a:lnTo>
                    <a:pt x="408" y="222"/>
                  </a:lnTo>
                  <a:lnTo>
                    <a:pt x="414" y="228"/>
                  </a:lnTo>
                  <a:lnTo>
                    <a:pt x="426" y="222"/>
                  </a:lnTo>
                  <a:lnTo>
                    <a:pt x="456" y="228"/>
                  </a:lnTo>
                  <a:lnTo>
                    <a:pt x="462" y="222"/>
                  </a:lnTo>
                  <a:lnTo>
                    <a:pt x="462" y="198"/>
                  </a:lnTo>
                  <a:lnTo>
                    <a:pt x="468" y="186"/>
                  </a:lnTo>
                  <a:lnTo>
                    <a:pt x="486" y="168"/>
                  </a:lnTo>
                  <a:lnTo>
                    <a:pt x="516" y="168"/>
                  </a:lnTo>
                  <a:lnTo>
                    <a:pt x="534" y="174"/>
                  </a:lnTo>
                  <a:lnTo>
                    <a:pt x="552" y="174"/>
                  </a:lnTo>
                  <a:lnTo>
                    <a:pt x="558" y="168"/>
                  </a:lnTo>
                  <a:lnTo>
                    <a:pt x="564" y="156"/>
                  </a:lnTo>
                  <a:lnTo>
                    <a:pt x="564" y="138"/>
                  </a:lnTo>
                  <a:lnTo>
                    <a:pt x="570" y="132"/>
                  </a:lnTo>
                  <a:lnTo>
                    <a:pt x="582" y="126"/>
                  </a:lnTo>
                  <a:lnTo>
                    <a:pt x="594" y="114"/>
                  </a:lnTo>
                  <a:lnTo>
                    <a:pt x="642" y="96"/>
                  </a:lnTo>
                  <a:lnTo>
                    <a:pt x="666" y="96"/>
                  </a:lnTo>
                  <a:lnTo>
                    <a:pt x="672" y="90"/>
                  </a:lnTo>
                  <a:lnTo>
                    <a:pt x="672" y="78"/>
                  </a:lnTo>
                  <a:lnTo>
                    <a:pt x="660" y="66"/>
                  </a:lnTo>
                  <a:lnTo>
                    <a:pt x="642" y="60"/>
                  </a:lnTo>
                  <a:lnTo>
                    <a:pt x="600" y="60"/>
                  </a:lnTo>
                  <a:lnTo>
                    <a:pt x="576" y="30"/>
                  </a:lnTo>
                  <a:lnTo>
                    <a:pt x="558" y="30"/>
                  </a:lnTo>
                  <a:lnTo>
                    <a:pt x="546" y="18"/>
                  </a:lnTo>
                  <a:lnTo>
                    <a:pt x="498" y="24"/>
                  </a:lnTo>
                  <a:lnTo>
                    <a:pt x="486" y="24"/>
                  </a:lnTo>
                  <a:lnTo>
                    <a:pt x="474" y="18"/>
                  </a:lnTo>
                  <a:lnTo>
                    <a:pt x="354" y="18"/>
                  </a:lnTo>
                  <a:lnTo>
                    <a:pt x="336" y="24"/>
                  </a:lnTo>
                  <a:lnTo>
                    <a:pt x="318" y="24"/>
                  </a:lnTo>
                  <a:lnTo>
                    <a:pt x="306" y="18"/>
                  </a:lnTo>
                  <a:lnTo>
                    <a:pt x="282" y="18"/>
                  </a:lnTo>
                  <a:lnTo>
                    <a:pt x="276" y="6"/>
                  </a:lnTo>
                  <a:lnTo>
                    <a:pt x="264" y="0"/>
                  </a:lnTo>
                  <a:lnTo>
                    <a:pt x="222" y="0"/>
                  </a:lnTo>
                  <a:lnTo>
                    <a:pt x="216" y="6"/>
                  </a:lnTo>
                  <a:lnTo>
                    <a:pt x="216" y="36"/>
                  </a:lnTo>
                  <a:lnTo>
                    <a:pt x="222" y="48"/>
                  </a:lnTo>
                  <a:lnTo>
                    <a:pt x="222" y="60"/>
                  </a:lnTo>
                  <a:lnTo>
                    <a:pt x="204" y="54"/>
                  </a:lnTo>
                  <a:lnTo>
                    <a:pt x="174" y="54"/>
                  </a:lnTo>
                  <a:lnTo>
                    <a:pt x="138" y="36"/>
                  </a:lnTo>
                  <a:lnTo>
                    <a:pt x="120" y="30"/>
                  </a:lnTo>
                  <a:lnTo>
                    <a:pt x="108" y="24"/>
                  </a:lnTo>
                  <a:lnTo>
                    <a:pt x="78" y="24"/>
                  </a:lnTo>
                  <a:lnTo>
                    <a:pt x="60" y="42"/>
                  </a:lnTo>
                  <a:lnTo>
                    <a:pt x="54" y="54"/>
                  </a:lnTo>
                  <a:lnTo>
                    <a:pt x="54" y="72"/>
                  </a:lnTo>
                  <a:lnTo>
                    <a:pt x="72" y="72"/>
                  </a:lnTo>
                  <a:lnTo>
                    <a:pt x="78" y="78"/>
                  </a:lnTo>
                  <a:lnTo>
                    <a:pt x="84" y="78"/>
                  </a:lnTo>
                  <a:lnTo>
                    <a:pt x="84" y="84"/>
                  </a:lnTo>
                  <a:lnTo>
                    <a:pt x="36" y="132"/>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73" name="Kuwait" descr="© INSCALE GmbH, 05.05.2010&#10;http://www.presentationload.com/">
              <a:extLst>
                <a:ext uri="{FF2B5EF4-FFF2-40B4-BE49-F238E27FC236}">
                  <a16:creationId xmlns:a16="http://schemas.microsoft.com/office/drawing/2014/main" id="{D7439674-B1C7-476F-8BDF-1041D6666223}"/>
                </a:ext>
              </a:extLst>
            </p:cNvPr>
            <p:cNvSpPr>
              <a:spLocks/>
            </p:cNvSpPr>
            <p:nvPr/>
          </p:nvSpPr>
          <p:spPr bwMode="gray">
            <a:xfrm>
              <a:off x="7018262" y="2931645"/>
              <a:ext cx="61229" cy="54231"/>
            </a:xfrm>
            <a:custGeom>
              <a:avLst/>
              <a:gdLst>
                <a:gd name="T0" fmla="*/ 2147483647 w 138"/>
                <a:gd name="T1" fmla="*/ 0 h 120"/>
                <a:gd name="T2" fmla="*/ 2147483647 w 138"/>
                <a:gd name="T3" fmla="*/ 0 h 120"/>
                <a:gd name="T4" fmla="*/ 2147483647 w 138"/>
                <a:gd name="T5" fmla="*/ 2147483647 h 120"/>
                <a:gd name="T6" fmla="*/ 2147483647 w 138"/>
                <a:gd name="T7" fmla="*/ 2147483647 h 120"/>
                <a:gd name="T8" fmla="*/ 2147483647 w 138"/>
                <a:gd name="T9" fmla="*/ 2147483647 h 120"/>
                <a:gd name="T10" fmla="*/ 2147483647 w 138"/>
                <a:gd name="T11" fmla="*/ 2147483647 h 120"/>
                <a:gd name="T12" fmla="*/ 0 w 138"/>
                <a:gd name="T13" fmla="*/ 2147483647 h 120"/>
                <a:gd name="T14" fmla="*/ 2147483647 w 138"/>
                <a:gd name="T15" fmla="*/ 2147483647 h 120"/>
                <a:gd name="T16" fmla="*/ 2147483647 w 138"/>
                <a:gd name="T17" fmla="*/ 2147483647 h 120"/>
                <a:gd name="T18" fmla="*/ 2147483647 w 138"/>
                <a:gd name="T19" fmla="*/ 2147483647 h 120"/>
                <a:gd name="T20" fmla="*/ 2147483647 w 138"/>
                <a:gd name="T21" fmla="*/ 2147483647 h 120"/>
                <a:gd name="T22" fmla="*/ 2147483647 w 138"/>
                <a:gd name="T23" fmla="*/ 2147483647 h 120"/>
                <a:gd name="T24" fmla="*/ 2147483647 w 138"/>
                <a:gd name="T25" fmla="*/ 2147483647 h 120"/>
                <a:gd name="T26" fmla="*/ 2147483647 w 138"/>
                <a:gd name="T27" fmla="*/ 2147483647 h 120"/>
                <a:gd name="T28" fmla="*/ 2147483647 w 138"/>
                <a:gd name="T29" fmla="*/ 2147483647 h 120"/>
                <a:gd name="T30" fmla="*/ 2147483647 w 138"/>
                <a:gd name="T31" fmla="*/ 2147483647 h 120"/>
                <a:gd name="T32" fmla="*/ 2147483647 w 138"/>
                <a:gd name="T33" fmla="*/ 2147483647 h 120"/>
                <a:gd name="T34" fmla="*/ 2147483647 w 138"/>
                <a:gd name="T35" fmla="*/ 2147483647 h 120"/>
                <a:gd name="T36" fmla="*/ 2147483647 w 138"/>
                <a:gd name="T37" fmla="*/ 2147483647 h 120"/>
                <a:gd name="T38" fmla="*/ 2147483647 w 138"/>
                <a:gd name="T39" fmla="*/ 2147483647 h 120"/>
                <a:gd name="T40" fmla="*/ 2147483647 w 138"/>
                <a:gd name="T41" fmla="*/ 2147483647 h 120"/>
                <a:gd name="T42" fmla="*/ 2147483647 w 138"/>
                <a:gd name="T43" fmla="*/ 2147483647 h 120"/>
                <a:gd name="T44" fmla="*/ 2147483647 w 138"/>
                <a:gd name="T45" fmla="*/ 2147483647 h 120"/>
                <a:gd name="T46" fmla="*/ 2147483647 w 138"/>
                <a:gd name="T47" fmla="*/ 2147483647 h 120"/>
                <a:gd name="T48" fmla="*/ 2147483647 w 138"/>
                <a:gd name="T49" fmla="*/ 0 h 120"/>
                <a:gd name="T50" fmla="*/ 2147483647 w 138"/>
                <a:gd name="T51" fmla="*/ 0 h 12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38"/>
                <a:gd name="T79" fmla="*/ 0 h 120"/>
                <a:gd name="T80" fmla="*/ 138 w 138"/>
                <a:gd name="T81" fmla="*/ 120 h 120"/>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38" h="120">
                  <a:moveTo>
                    <a:pt x="54" y="0"/>
                  </a:moveTo>
                  <a:lnTo>
                    <a:pt x="36" y="0"/>
                  </a:lnTo>
                  <a:lnTo>
                    <a:pt x="30" y="12"/>
                  </a:lnTo>
                  <a:lnTo>
                    <a:pt x="24" y="18"/>
                  </a:lnTo>
                  <a:lnTo>
                    <a:pt x="24" y="30"/>
                  </a:lnTo>
                  <a:lnTo>
                    <a:pt x="6" y="66"/>
                  </a:lnTo>
                  <a:lnTo>
                    <a:pt x="0" y="72"/>
                  </a:lnTo>
                  <a:lnTo>
                    <a:pt x="42" y="72"/>
                  </a:lnTo>
                  <a:lnTo>
                    <a:pt x="60" y="78"/>
                  </a:lnTo>
                  <a:lnTo>
                    <a:pt x="66" y="78"/>
                  </a:lnTo>
                  <a:lnTo>
                    <a:pt x="66" y="114"/>
                  </a:lnTo>
                  <a:lnTo>
                    <a:pt x="72" y="120"/>
                  </a:lnTo>
                  <a:lnTo>
                    <a:pt x="138" y="120"/>
                  </a:lnTo>
                  <a:lnTo>
                    <a:pt x="126" y="114"/>
                  </a:lnTo>
                  <a:lnTo>
                    <a:pt x="114" y="102"/>
                  </a:lnTo>
                  <a:lnTo>
                    <a:pt x="102" y="78"/>
                  </a:lnTo>
                  <a:lnTo>
                    <a:pt x="102" y="66"/>
                  </a:lnTo>
                  <a:lnTo>
                    <a:pt x="90" y="60"/>
                  </a:lnTo>
                  <a:lnTo>
                    <a:pt x="84" y="36"/>
                  </a:lnTo>
                  <a:lnTo>
                    <a:pt x="120" y="36"/>
                  </a:lnTo>
                  <a:lnTo>
                    <a:pt x="120" y="18"/>
                  </a:lnTo>
                  <a:lnTo>
                    <a:pt x="114" y="12"/>
                  </a:lnTo>
                  <a:lnTo>
                    <a:pt x="90" y="12"/>
                  </a:lnTo>
                  <a:lnTo>
                    <a:pt x="90" y="18"/>
                  </a:lnTo>
                  <a:lnTo>
                    <a:pt x="84" y="0"/>
                  </a:lnTo>
                  <a:lnTo>
                    <a:pt x="54" y="0"/>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74" name="Kosovo" descr="© INSCALE GmbH, 05.05.2010&#10;http://www.presentationload.com/">
              <a:extLst>
                <a:ext uri="{FF2B5EF4-FFF2-40B4-BE49-F238E27FC236}">
                  <a16:creationId xmlns:a16="http://schemas.microsoft.com/office/drawing/2014/main" id="{DE2CE07E-5BB5-4DDF-940E-BD79C2389151}"/>
                </a:ext>
              </a:extLst>
            </p:cNvPr>
            <p:cNvSpPr>
              <a:spLocks noEditPoints="1"/>
            </p:cNvSpPr>
            <p:nvPr/>
          </p:nvSpPr>
          <p:spPr bwMode="gray">
            <a:xfrm>
              <a:off x="6187103" y="2444967"/>
              <a:ext cx="57654" cy="58084"/>
            </a:xfrm>
            <a:custGeom>
              <a:avLst/>
              <a:gdLst/>
              <a:ahLst/>
              <a:cxnLst>
                <a:cxn ang="0">
                  <a:pos x="6" y="75"/>
                </a:cxn>
                <a:cxn ang="0">
                  <a:pos x="0" y="72"/>
                </a:cxn>
                <a:cxn ang="0">
                  <a:pos x="227" y="122"/>
                </a:cxn>
                <a:cxn ang="0">
                  <a:pos x="218" y="127"/>
                </a:cxn>
                <a:cxn ang="0">
                  <a:pos x="214" y="120"/>
                </a:cxn>
                <a:cxn ang="0">
                  <a:pos x="206" y="113"/>
                </a:cxn>
                <a:cxn ang="0">
                  <a:pos x="197" y="111"/>
                </a:cxn>
                <a:cxn ang="0">
                  <a:pos x="190" y="110"/>
                </a:cxn>
                <a:cxn ang="0">
                  <a:pos x="185" y="110"/>
                </a:cxn>
                <a:cxn ang="0">
                  <a:pos x="185" y="101"/>
                </a:cxn>
                <a:cxn ang="0">
                  <a:pos x="189" y="95"/>
                </a:cxn>
                <a:cxn ang="0">
                  <a:pos x="187" y="84"/>
                </a:cxn>
                <a:cxn ang="0">
                  <a:pos x="177" y="78"/>
                </a:cxn>
                <a:cxn ang="0">
                  <a:pos x="169" y="76"/>
                </a:cxn>
                <a:cxn ang="0">
                  <a:pos x="170" y="61"/>
                </a:cxn>
                <a:cxn ang="0">
                  <a:pos x="165" y="56"/>
                </a:cxn>
                <a:cxn ang="0">
                  <a:pos x="161" y="61"/>
                </a:cxn>
                <a:cxn ang="0">
                  <a:pos x="157" y="53"/>
                </a:cxn>
                <a:cxn ang="0">
                  <a:pos x="158" y="35"/>
                </a:cxn>
                <a:cxn ang="0">
                  <a:pos x="154" y="32"/>
                </a:cxn>
                <a:cxn ang="0">
                  <a:pos x="147" y="32"/>
                </a:cxn>
                <a:cxn ang="0">
                  <a:pos x="137" y="32"/>
                </a:cxn>
                <a:cxn ang="0">
                  <a:pos x="126" y="27"/>
                </a:cxn>
                <a:cxn ang="0">
                  <a:pos x="131" y="20"/>
                </a:cxn>
                <a:cxn ang="0">
                  <a:pos x="130" y="12"/>
                </a:cxn>
                <a:cxn ang="0">
                  <a:pos x="122" y="0"/>
                </a:cxn>
                <a:cxn ang="0">
                  <a:pos x="115" y="6"/>
                </a:cxn>
                <a:cxn ang="0">
                  <a:pos x="104" y="13"/>
                </a:cxn>
                <a:cxn ang="0">
                  <a:pos x="96" y="15"/>
                </a:cxn>
                <a:cxn ang="0">
                  <a:pos x="89" y="13"/>
                </a:cxn>
                <a:cxn ang="0">
                  <a:pos x="91" y="22"/>
                </a:cxn>
                <a:cxn ang="0">
                  <a:pos x="101" y="27"/>
                </a:cxn>
                <a:cxn ang="0">
                  <a:pos x="97" y="33"/>
                </a:cxn>
                <a:cxn ang="0">
                  <a:pos x="100" y="40"/>
                </a:cxn>
                <a:cxn ang="0">
                  <a:pos x="99" y="46"/>
                </a:cxn>
                <a:cxn ang="0">
                  <a:pos x="92" y="49"/>
                </a:cxn>
                <a:cxn ang="0">
                  <a:pos x="88" y="45"/>
                </a:cxn>
                <a:cxn ang="0">
                  <a:pos x="70" y="59"/>
                </a:cxn>
                <a:cxn ang="0">
                  <a:pos x="73" y="71"/>
                </a:cxn>
                <a:cxn ang="0">
                  <a:pos x="45" y="74"/>
                </a:cxn>
                <a:cxn ang="0">
                  <a:pos x="14" y="72"/>
                </a:cxn>
                <a:cxn ang="0">
                  <a:pos x="6" y="75"/>
                </a:cxn>
                <a:cxn ang="0">
                  <a:pos x="6" y="141"/>
                </a:cxn>
                <a:cxn ang="0">
                  <a:pos x="14" y="155"/>
                </a:cxn>
                <a:cxn ang="0">
                  <a:pos x="27" y="173"/>
                </a:cxn>
                <a:cxn ang="0">
                  <a:pos x="50" y="175"/>
                </a:cxn>
                <a:cxn ang="0">
                  <a:pos x="60" y="211"/>
                </a:cxn>
                <a:cxn ang="0">
                  <a:pos x="60" y="237"/>
                </a:cxn>
                <a:cxn ang="0">
                  <a:pos x="92" y="226"/>
                </a:cxn>
                <a:cxn ang="0">
                  <a:pos x="138" y="205"/>
                </a:cxn>
                <a:cxn ang="0">
                  <a:pos x="146" y="184"/>
                </a:cxn>
                <a:cxn ang="0">
                  <a:pos x="189" y="173"/>
                </a:cxn>
                <a:cxn ang="0">
                  <a:pos x="209" y="163"/>
                </a:cxn>
                <a:cxn ang="0">
                  <a:pos x="217" y="156"/>
                </a:cxn>
                <a:cxn ang="0">
                  <a:pos x="225" y="144"/>
                </a:cxn>
                <a:cxn ang="0">
                  <a:pos x="228" y="137"/>
                </a:cxn>
                <a:cxn ang="0">
                  <a:pos x="232" y="129"/>
                </a:cxn>
              </a:cxnLst>
              <a:rect l="0" t="0" r="r" b="b"/>
              <a:pathLst>
                <a:path w="232" h="237">
                  <a:moveTo>
                    <a:pt x="0" y="72"/>
                  </a:moveTo>
                  <a:cubicBezTo>
                    <a:pt x="1" y="72"/>
                    <a:pt x="2" y="73"/>
                    <a:pt x="6" y="75"/>
                  </a:cubicBezTo>
                  <a:cubicBezTo>
                    <a:pt x="6" y="66"/>
                    <a:pt x="6" y="66"/>
                    <a:pt x="6" y="66"/>
                  </a:cubicBezTo>
                  <a:lnTo>
                    <a:pt x="0" y="72"/>
                  </a:lnTo>
                  <a:close/>
                  <a:moveTo>
                    <a:pt x="231" y="124"/>
                  </a:moveTo>
                  <a:cubicBezTo>
                    <a:pt x="227" y="122"/>
                    <a:pt x="227" y="122"/>
                    <a:pt x="227" y="122"/>
                  </a:cubicBezTo>
                  <a:cubicBezTo>
                    <a:pt x="223" y="124"/>
                    <a:pt x="223" y="124"/>
                    <a:pt x="223" y="124"/>
                  </a:cubicBezTo>
                  <a:cubicBezTo>
                    <a:pt x="218" y="127"/>
                    <a:pt x="218" y="127"/>
                    <a:pt x="218" y="127"/>
                  </a:cubicBezTo>
                  <a:cubicBezTo>
                    <a:pt x="216" y="124"/>
                    <a:pt x="216" y="124"/>
                    <a:pt x="216" y="124"/>
                  </a:cubicBezTo>
                  <a:cubicBezTo>
                    <a:pt x="214" y="120"/>
                    <a:pt x="214" y="120"/>
                    <a:pt x="214" y="120"/>
                  </a:cubicBezTo>
                  <a:cubicBezTo>
                    <a:pt x="210" y="117"/>
                    <a:pt x="210" y="117"/>
                    <a:pt x="210" y="117"/>
                  </a:cubicBezTo>
                  <a:cubicBezTo>
                    <a:pt x="206" y="113"/>
                    <a:pt x="206" y="113"/>
                    <a:pt x="206" y="113"/>
                  </a:cubicBezTo>
                  <a:cubicBezTo>
                    <a:pt x="202" y="113"/>
                    <a:pt x="202" y="113"/>
                    <a:pt x="202" y="113"/>
                  </a:cubicBezTo>
                  <a:cubicBezTo>
                    <a:pt x="197" y="111"/>
                    <a:pt x="197" y="111"/>
                    <a:pt x="197" y="111"/>
                  </a:cubicBezTo>
                  <a:cubicBezTo>
                    <a:pt x="195" y="113"/>
                    <a:pt x="195" y="113"/>
                    <a:pt x="195" y="113"/>
                  </a:cubicBezTo>
                  <a:cubicBezTo>
                    <a:pt x="190" y="110"/>
                    <a:pt x="190" y="110"/>
                    <a:pt x="190" y="110"/>
                  </a:cubicBezTo>
                  <a:cubicBezTo>
                    <a:pt x="186" y="111"/>
                    <a:pt x="186" y="111"/>
                    <a:pt x="186" y="111"/>
                  </a:cubicBezTo>
                  <a:cubicBezTo>
                    <a:pt x="185" y="110"/>
                    <a:pt x="185" y="110"/>
                    <a:pt x="185" y="110"/>
                  </a:cubicBezTo>
                  <a:cubicBezTo>
                    <a:pt x="187" y="106"/>
                    <a:pt x="187" y="106"/>
                    <a:pt x="187" y="106"/>
                  </a:cubicBezTo>
                  <a:cubicBezTo>
                    <a:pt x="185" y="101"/>
                    <a:pt x="185" y="101"/>
                    <a:pt x="185" y="101"/>
                  </a:cubicBezTo>
                  <a:cubicBezTo>
                    <a:pt x="189" y="100"/>
                    <a:pt x="189" y="100"/>
                    <a:pt x="189" y="100"/>
                  </a:cubicBezTo>
                  <a:cubicBezTo>
                    <a:pt x="189" y="95"/>
                    <a:pt x="189" y="95"/>
                    <a:pt x="189" y="95"/>
                  </a:cubicBezTo>
                  <a:cubicBezTo>
                    <a:pt x="191" y="85"/>
                    <a:pt x="191" y="85"/>
                    <a:pt x="191" y="85"/>
                  </a:cubicBezTo>
                  <a:cubicBezTo>
                    <a:pt x="187" y="84"/>
                    <a:pt x="187" y="84"/>
                    <a:pt x="187" y="84"/>
                  </a:cubicBezTo>
                  <a:cubicBezTo>
                    <a:pt x="182" y="80"/>
                    <a:pt x="182" y="80"/>
                    <a:pt x="182" y="80"/>
                  </a:cubicBezTo>
                  <a:cubicBezTo>
                    <a:pt x="177" y="78"/>
                    <a:pt x="177" y="78"/>
                    <a:pt x="177" y="78"/>
                  </a:cubicBezTo>
                  <a:cubicBezTo>
                    <a:pt x="172" y="78"/>
                    <a:pt x="172" y="78"/>
                    <a:pt x="172" y="78"/>
                  </a:cubicBezTo>
                  <a:cubicBezTo>
                    <a:pt x="169" y="76"/>
                    <a:pt x="169" y="76"/>
                    <a:pt x="169" y="76"/>
                  </a:cubicBezTo>
                  <a:cubicBezTo>
                    <a:pt x="169" y="71"/>
                    <a:pt x="169" y="71"/>
                    <a:pt x="169" y="71"/>
                  </a:cubicBezTo>
                  <a:cubicBezTo>
                    <a:pt x="170" y="61"/>
                    <a:pt x="170" y="61"/>
                    <a:pt x="170" y="61"/>
                  </a:cubicBezTo>
                  <a:cubicBezTo>
                    <a:pt x="167" y="57"/>
                    <a:pt x="167" y="57"/>
                    <a:pt x="167" y="57"/>
                  </a:cubicBezTo>
                  <a:cubicBezTo>
                    <a:pt x="165" y="56"/>
                    <a:pt x="165" y="56"/>
                    <a:pt x="165" y="56"/>
                  </a:cubicBezTo>
                  <a:cubicBezTo>
                    <a:pt x="163" y="59"/>
                    <a:pt x="163" y="59"/>
                    <a:pt x="163" y="59"/>
                  </a:cubicBezTo>
                  <a:cubicBezTo>
                    <a:pt x="161" y="61"/>
                    <a:pt x="161" y="61"/>
                    <a:pt x="161" y="61"/>
                  </a:cubicBezTo>
                  <a:cubicBezTo>
                    <a:pt x="158" y="60"/>
                    <a:pt x="158" y="60"/>
                    <a:pt x="158" y="60"/>
                  </a:cubicBezTo>
                  <a:cubicBezTo>
                    <a:pt x="157" y="53"/>
                    <a:pt x="157" y="53"/>
                    <a:pt x="157" y="53"/>
                  </a:cubicBezTo>
                  <a:cubicBezTo>
                    <a:pt x="159" y="36"/>
                    <a:pt x="159" y="36"/>
                    <a:pt x="159" y="36"/>
                  </a:cubicBezTo>
                  <a:cubicBezTo>
                    <a:pt x="158" y="35"/>
                    <a:pt x="158" y="35"/>
                    <a:pt x="158" y="35"/>
                  </a:cubicBezTo>
                  <a:cubicBezTo>
                    <a:pt x="151" y="36"/>
                    <a:pt x="151" y="36"/>
                    <a:pt x="151" y="36"/>
                  </a:cubicBezTo>
                  <a:cubicBezTo>
                    <a:pt x="154" y="32"/>
                    <a:pt x="154" y="32"/>
                    <a:pt x="154" y="32"/>
                  </a:cubicBezTo>
                  <a:cubicBezTo>
                    <a:pt x="152" y="29"/>
                    <a:pt x="152" y="29"/>
                    <a:pt x="152" y="29"/>
                  </a:cubicBezTo>
                  <a:cubicBezTo>
                    <a:pt x="147" y="32"/>
                    <a:pt x="147" y="32"/>
                    <a:pt x="147" y="32"/>
                  </a:cubicBezTo>
                  <a:cubicBezTo>
                    <a:pt x="142" y="30"/>
                    <a:pt x="142" y="30"/>
                    <a:pt x="142" y="30"/>
                  </a:cubicBezTo>
                  <a:cubicBezTo>
                    <a:pt x="137" y="32"/>
                    <a:pt x="137" y="32"/>
                    <a:pt x="137" y="32"/>
                  </a:cubicBezTo>
                  <a:cubicBezTo>
                    <a:pt x="132" y="28"/>
                    <a:pt x="132" y="28"/>
                    <a:pt x="132" y="28"/>
                  </a:cubicBezTo>
                  <a:cubicBezTo>
                    <a:pt x="126" y="27"/>
                    <a:pt x="126" y="27"/>
                    <a:pt x="126" y="27"/>
                  </a:cubicBezTo>
                  <a:cubicBezTo>
                    <a:pt x="125" y="24"/>
                    <a:pt x="125" y="24"/>
                    <a:pt x="125" y="24"/>
                  </a:cubicBezTo>
                  <a:cubicBezTo>
                    <a:pt x="131" y="20"/>
                    <a:pt x="131" y="20"/>
                    <a:pt x="131" y="20"/>
                  </a:cubicBezTo>
                  <a:cubicBezTo>
                    <a:pt x="131" y="17"/>
                    <a:pt x="131" y="17"/>
                    <a:pt x="131" y="17"/>
                  </a:cubicBezTo>
                  <a:cubicBezTo>
                    <a:pt x="130" y="12"/>
                    <a:pt x="130" y="12"/>
                    <a:pt x="130" y="12"/>
                  </a:cubicBezTo>
                  <a:cubicBezTo>
                    <a:pt x="126" y="5"/>
                    <a:pt x="126" y="5"/>
                    <a:pt x="126" y="5"/>
                  </a:cubicBezTo>
                  <a:cubicBezTo>
                    <a:pt x="122" y="0"/>
                    <a:pt x="122" y="0"/>
                    <a:pt x="122" y="0"/>
                  </a:cubicBezTo>
                  <a:cubicBezTo>
                    <a:pt x="116" y="2"/>
                    <a:pt x="116" y="2"/>
                    <a:pt x="116" y="2"/>
                  </a:cubicBezTo>
                  <a:cubicBezTo>
                    <a:pt x="115" y="6"/>
                    <a:pt x="115" y="6"/>
                    <a:pt x="115" y="6"/>
                  </a:cubicBezTo>
                  <a:cubicBezTo>
                    <a:pt x="112" y="8"/>
                    <a:pt x="112" y="8"/>
                    <a:pt x="112" y="8"/>
                  </a:cubicBezTo>
                  <a:cubicBezTo>
                    <a:pt x="104" y="13"/>
                    <a:pt x="104" y="13"/>
                    <a:pt x="104" y="13"/>
                  </a:cubicBezTo>
                  <a:cubicBezTo>
                    <a:pt x="100" y="16"/>
                    <a:pt x="100" y="16"/>
                    <a:pt x="100" y="16"/>
                  </a:cubicBezTo>
                  <a:cubicBezTo>
                    <a:pt x="96" y="15"/>
                    <a:pt x="96" y="15"/>
                    <a:pt x="96" y="15"/>
                  </a:cubicBezTo>
                  <a:cubicBezTo>
                    <a:pt x="92" y="17"/>
                    <a:pt x="92" y="17"/>
                    <a:pt x="92" y="17"/>
                  </a:cubicBezTo>
                  <a:cubicBezTo>
                    <a:pt x="89" y="13"/>
                    <a:pt x="89" y="13"/>
                    <a:pt x="89" y="13"/>
                  </a:cubicBezTo>
                  <a:cubicBezTo>
                    <a:pt x="88" y="16"/>
                    <a:pt x="88" y="16"/>
                    <a:pt x="88" y="16"/>
                  </a:cubicBezTo>
                  <a:cubicBezTo>
                    <a:pt x="91" y="22"/>
                    <a:pt x="91" y="22"/>
                    <a:pt x="91" y="22"/>
                  </a:cubicBezTo>
                  <a:cubicBezTo>
                    <a:pt x="99" y="24"/>
                    <a:pt x="99" y="24"/>
                    <a:pt x="99" y="24"/>
                  </a:cubicBezTo>
                  <a:cubicBezTo>
                    <a:pt x="101" y="27"/>
                    <a:pt x="101" y="27"/>
                    <a:pt x="101" y="27"/>
                  </a:cubicBezTo>
                  <a:cubicBezTo>
                    <a:pt x="97" y="30"/>
                    <a:pt x="97" y="30"/>
                    <a:pt x="97" y="30"/>
                  </a:cubicBezTo>
                  <a:cubicBezTo>
                    <a:pt x="97" y="33"/>
                    <a:pt x="97" y="33"/>
                    <a:pt x="97" y="33"/>
                  </a:cubicBezTo>
                  <a:cubicBezTo>
                    <a:pt x="101" y="35"/>
                    <a:pt x="101" y="35"/>
                    <a:pt x="101" y="35"/>
                  </a:cubicBezTo>
                  <a:cubicBezTo>
                    <a:pt x="100" y="40"/>
                    <a:pt x="100" y="40"/>
                    <a:pt x="100" y="40"/>
                  </a:cubicBezTo>
                  <a:cubicBezTo>
                    <a:pt x="97" y="42"/>
                    <a:pt x="97" y="42"/>
                    <a:pt x="97" y="42"/>
                  </a:cubicBezTo>
                  <a:cubicBezTo>
                    <a:pt x="99" y="46"/>
                    <a:pt x="99" y="46"/>
                    <a:pt x="99" y="46"/>
                  </a:cubicBezTo>
                  <a:cubicBezTo>
                    <a:pt x="96" y="47"/>
                    <a:pt x="96" y="47"/>
                    <a:pt x="96" y="47"/>
                  </a:cubicBezTo>
                  <a:cubicBezTo>
                    <a:pt x="92" y="49"/>
                    <a:pt x="92" y="49"/>
                    <a:pt x="92" y="49"/>
                  </a:cubicBezTo>
                  <a:cubicBezTo>
                    <a:pt x="91" y="44"/>
                    <a:pt x="91" y="44"/>
                    <a:pt x="91" y="44"/>
                  </a:cubicBezTo>
                  <a:cubicBezTo>
                    <a:pt x="88" y="45"/>
                    <a:pt x="88" y="45"/>
                    <a:pt x="88" y="45"/>
                  </a:cubicBezTo>
                  <a:cubicBezTo>
                    <a:pt x="78" y="53"/>
                    <a:pt x="78" y="53"/>
                    <a:pt x="78" y="53"/>
                  </a:cubicBezTo>
                  <a:cubicBezTo>
                    <a:pt x="70" y="59"/>
                    <a:pt x="70" y="59"/>
                    <a:pt x="70" y="59"/>
                  </a:cubicBezTo>
                  <a:cubicBezTo>
                    <a:pt x="72" y="65"/>
                    <a:pt x="72" y="65"/>
                    <a:pt x="72" y="65"/>
                  </a:cubicBezTo>
                  <a:cubicBezTo>
                    <a:pt x="73" y="71"/>
                    <a:pt x="73" y="71"/>
                    <a:pt x="73" y="71"/>
                  </a:cubicBezTo>
                  <a:cubicBezTo>
                    <a:pt x="63" y="74"/>
                    <a:pt x="63" y="74"/>
                    <a:pt x="63" y="74"/>
                  </a:cubicBezTo>
                  <a:cubicBezTo>
                    <a:pt x="45" y="74"/>
                    <a:pt x="45" y="74"/>
                    <a:pt x="45" y="74"/>
                  </a:cubicBezTo>
                  <a:cubicBezTo>
                    <a:pt x="32" y="75"/>
                    <a:pt x="32" y="75"/>
                    <a:pt x="32" y="75"/>
                  </a:cubicBezTo>
                  <a:cubicBezTo>
                    <a:pt x="14" y="72"/>
                    <a:pt x="14" y="72"/>
                    <a:pt x="14" y="72"/>
                  </a:cubicBezTo>
                  <a:cubicBezTo>
                    <a:pt x="9" y="77"/>
                    <a:pt x="9" y="77"/>
                    <a:pt x="9" y="77"/>
                  </a:cubicBezTo>
                  <a:cubicBezTo>
                    <a:pt x="8" y="76"/>
                    <a:pt x="7" y="76"/>
                    <a:pt x="6" y="75"/>
                  </a:cubicBezTo>
                  <a:cubicBezTo>
                    <a:pt x="6" y="116"/>
                    <a:pt x="6" y="116"/>
                    <a:pt x="6" y="116"/>
                  </a:cubicBezTo>
                  <a:cubicBezTo>
                    <a:pt x="6" y="141"/>
                    <a:pt x="6" y="141"/>
                    <a:pt x="6" y="141"/>
                  </a:cubicBezTo>
                  <a:cubicBezTo>
                    <a:pt x="14" y="153"/>
                    <a:pt x="14" y="153"/>
                    <a:pt x="14" y="153"/>
                  </a:cubicBezTo>
                  <a:cubicBezTo>
                    <a:pt x="14" y="154"/>
                    <a:pt x="14" y="155"/>
                    <a:pt x="14" y="155"/>
                  </a:cubicBezTo>
                  <a:cubicBezTo>
                    <a:pt x="14" y="155"/>
                    <a:pt x="15" y="155"/>
                    <a:pt x="16" y="156"/>
                  </a:cubicBezTo>
                  <a:cubicBezTo>
                    <a:pt x="27" y="173"/>
                    <a:pt x="27" y="173"/>
                    <a:pt x="27" y="173"/>
                  </a:cubicBezTo>
                  <a:cubicBezTo>
                    <a:pt x="48" y="173"/>
                    <a:pt x="48" y="173"/>
                    <a:pt x="48" y="173"/>
                  </a:cubicBezTo>
                  <a:cubicBezTo>
                    <a:pt x="48" y="173"/>
                    <a:pt x="49" y="174"/>
                    <a:pt x="50" y="175"/>
                  </a:cubicBezTo>
                  <a:cubicBezTo>
                    <a:pt x="59" y="201"/>
                    <a:pt x="59" y="201"/>
                    <a:pt x="59" y="201"/>
                  </a:cubicBezTo>
                  <a:cubicBezTo>
                    <a:pt x="59" y="205"/>
                    <a:pt x="60" y="208"/>
                    <a:pt x="60" y="211"/>
                  </a:cubicBezTo>
                  <a:cubicBezTo>
                    <a:pt x="60" y="229"/>
                    <a:pt x="60" y="229"/>
                    <a:pt x="60" y="229"/>
                  </a:cubicBezTo>
                  <a:cubicBezTo>
                    <a:pt x="60" y="237"/>
                    <a:pt x="60" y="237"/>
                    <a:pt x="60" y="237"/>
                  </a:cubicBezTo>
                  <a:cubicBezTo>
                    <a:pt x="76" y="232"/>
                    <a:pt x="76" y="232"/>
                    <a:pt x="76" y="232"/>
                  </a:cubicBezTo>
                  <a:cubicBezTo>
                    <a:pt x="92" y="226"/>
                    <a:pt x="92" y="226"/>
                    <a:pt x="92" y="226"/>
                  </a:cubicBezTo>
                  <a:cubicBezTo>
                    <a:pt x="103" y="205"/>
                    <a:pt x="103" y="205"/>
                    <a:pt x="103" y="205"/>
                  </a:cubicBezTo>
                  <a:cubicBezTo>
                    <a:pt x="138" y="205"/>
                    <a:pt x="138" y="205"/>
                    <a:pt x="138" y="205"/>
                  </a:cubicBezTo>
                  <a:cubicBezTo>
                    <a:pt x="146" y="205"/>
                    <a:pt x="146" y="205"/>
                    <a:pt x="146" y="205"/>
                  </a:cubicBezTo>
                  <a:cubicBezTo>
                    <a:pt x="146" y="184"/>
                    <a:pt x="146" y="184"/>
                    <a:pt x="146" y="184"/>
                  </a:cubicBezTo>
                  <a:cubicBezTo>
                    <a:pt x="178" y="184"/>
                    <a:pt x="178" y="184"/>
                    <a:pt x="178" y="184"/>
                  </a:cubicBezTo>
                  <a:cubicBezTo>
                    <a:pt x="189" y="173"/>
                    <a:pt x="189" y="173"/>
                    <a:pt x="189" y="173"/>
                  </a:cubicBezTo>
                  <a:cubicBezTo>
                    <a:pt x="210" y="170"/>
                    <a:pt x="210" y="170"/>
                    <a:pt x="210" y="170"/>
                  </a:cubicBezTo>
                  <a:cubicBezTo>
                    <a:pt x="209" y="163"/>
                    <a:pt x="209" y="163"/>
                    <a:pt x="209" y="163"/>
                  </a:cubicBezTo>
                  <a:cubicBezTo>
                    <a:pt x="213" y="159"/>
                    <a:pt x="213" y="159"/>
                    <a:pt x="213" y="159"/>
                  </a:cubicBezTo>
                  <a:cubicBezTo>
                    <a:pt x="217" y="156"/>
                    <a:pt x="217" y="156"/>
                    <a:pt x="217" y="156"/>
                  </a:cubicBezTo>
                  <a:cubicBezTo>
                    <a:pt x="219" y="147"/>
                    <a:pt x="219" y="147"/>
                    <a:pt x="219" y="147"/>
                  </a:cubicBezTo>
                  <a:cubicBezTo>
                    <a:pt x="225" y="144"/>
                    <a:pt x="225" y="144"/>
                    <a:pt x="225" y="144"/>
                  </a:cubicBezTo>
                  <a:cubicBezTo>
                    <a:pt x="225" y="141"/>
                    <a:pt x="225" y="141"/>
                    <a:pt x="225" y="141"/>
                  </a:cubicBezTo>
                  <a:cubicBezTo>
                    <a:pt x="228" y="137"/>
                    <a:pt x="228" y="137"/>
                    <a:pt x="228" y="137"/>
                  </a:cubicBezTo>
                  <a:cubicBezTo>
                    <a:pt x="229" y="133"/>
                    <a:pt x="229" y="133"/>
                    <a:pt x="229" y="133"/>
                  </a:cubicBezTo>
                  <a:cubicBezTo>
                    <a:pt x="232" y="129"/>
                    <a:pt x="232" y="129"/>
                    <a:pt x="232" y="129"/>
                  </a:cubicBezTo>
                  <a:cubicBezTo>
                    <a:pt x="231" y="124"/>
                    <a:pt x="231" y="124"/>
                    <a:pt x="231" y="124"/>
                  </a:cubicBez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75" name="Korea, South" descr="© INSCALE GmbH, 05.05.2010&#10;http://www.presentationload.com/">
              <a:extLst>
                <a:ext uri="{FF2B5EF4-FFF2-40B4-BE49-F238E27FC236}">
                  <a16:creationId xmlns:a16="http://schemas.microsoft.com/office/drawing/2014/main" id="{5044A40C-C871-4065-8416-8F2D657FB841}"/>
                </a:ext>
              </a:extLst>
            </p:cNvPr>
            <p:cNvSpPr>
              <a:spLocks noEditPoints="1"/>
            </p:cNvSpPr>
            <p:nvPr/>
          </p:nvSpPr>
          <p:spPr bwMode="gray">
            <a:xfrm>
              <a:off x="9353661" y="2625506"/>
              <a:ext cx="122455" cy="190681"/>
            </a:xfrm>
            <a:custGeom>
              <a:avLst/>
              <a:gdLst>
                <a:gd name="T0" fmla="*/ 2147483647 w 276"/>
                <a:gd name="T1" fmla="*/ 2147483647 h 426"/>
                <a:gd name="T2" fmla="*/ 2147483647 w 276"/>
                <a:gd name="T3" fmla="*/ 2147483647 h 426"/>
                <a:gd name="T4" fmla="*/ 2147483647 w 276"/>
                <a:gd name="T5" fmla="*/ 2147483647 h 426"/>
                <a:gd name="T6" fmla="*/ 2147483647 w 276"/>
                <a:gd name="T7" fmla="*/ 2147483647 h 426"/>
                <a:gd name="T8" fmla="*/ 2147483647 w 276"/>
                <a:gd name="T9" fmla="*/ 2147483647 h 426"/>
                <a:gd name="T10" fmla="*/ 2147483647 w 276"/>
                <a:gd name="T11" fmla="*/ 2147483647 h 426"/>
                <a:gd name="T12" fmla="*/ 2147483647 w 276"/>
                <a:gd name="T13" fmla="*/ 2147483647 h 426"/>
                <a:gd name="T14" fmla="*/ 2147483647 w 276"/>
                <a:gd name="T15" fmla="*/ 2147483647 h 426"/>
                <a:gd name="T16" fmla="*/ 2147483647 w 276"/>
                <a:gd name="T17" fmla="*/ 2147483647 h 426"/>
                <a:gd name="T18" fmla="*/ 2147483647 w 276"/>
                <a:gd name="T19" fmla="*/ 2147483647 h 426"/>
                <a:gd name="T20" fmla="*/ 2147483647 w 276"/>
                <a:gd name="T21" fmla="*/ 2147483647 h 426"/>
                <a:gd name="T22" fmla="*/ 2147483647 w 276"/>
                <a:gd name="T23" fmla="*/ 2147483647 h 426"/>
                <a:gd name="T24" fmla="*/ 2147483647 w 276"/>
                <a:gd name="T25" fmla="*/ 0 h 426"/>
                <a:gd name="T26" fmla="*/ 2147483647 w 276"/>
                <a:gd name="T27" fmla="*/ 2147483647 h 426"/>
                <a:gd name="T28" fmla="*/ 2147483647 w 276"/>
                <a:gd name="T29" fmla="*/ 2147483647 h 426"/>
                <a:gd name="T30" fmla="*/ 2147483647 w 276"/>
                <a:gd name="T31" fmla="*/ 2147483647 h 426"/>
                <a:gd name="T32" fmla="*/ 2147483647 w 276"/>
                <a:gd name="T33" fmla="*/ 2147483647 h 426"/>
                <a:gd name="T34" fmla="*/ 0 w 276"/>
                <a:gd name="T35" fmla="*/ 2147483647 h 426"/>
                <a:gd name="T36" fmla="*/ 2147483647 w 276"/>
                <a:gd name="T37" fmla="*/ 2147483647 h 426"/>
                <a:gd name="T38" fmla="*/ 2147483647 w 276"/>
                <a:gd name="T39" fmla="*/ 2147483647 h 426"/>
                <a:gd name="T40" fmla="*/ 2147483647 w 276"/>
                <a:gd name="T41" fmla="*/ 2147483647 h 426"/>
                <a:gd name="T42" fmla="*/ 2147483647 w 276"/>
                <a:gd name="T43" fmla="*/ 2147483647 h 426"/>
                <a:gd name="T44" fmla="*/ 2147483647 w 276"/>
                <a:gd name="T45" fmla="*/ 2147483647 h 426"/>
                <a:gd name="T46" fmla="*/ 2147483647 w 276"/>
                <a:gd name="T47" fmla="*/ 2147483647 h 426"/>
                <a:gd name="T48" fmla="*/ 2147483647 w 276"/>
                <a:gd name="T49" fmla="*/ 2147483647 h 426"/>
                <a:gd name="T50" fmla="*/ 2147483647 w 276"/>
                <a:gd name="T51" fmla="*/ 2147483647 h 426"/>
                <a:gd name="T52" fmla="*/ 2147483647 w 276"/>
                <a:gd name="T53" fmla="*/ 2147483647 h 426"/>
                <a:gd name="T54" fmla="*/ 2147483647 w 276"/>
                <a:gd name="T55" fmla="*/ 2147483647 h 426"/>
                <a:gd name="T56" fmla="*/ 2147483647 w 276"/>
                <a:gd name="T57" fmla="*/ 2147483647 h 426"/>
                <a:gd name="T58" fmla="*/ 2147483647 w 276"/>
                <a:gd name="T59" fmla="*/ 2147483647 h 426"/>
                <a:gd name="T60" fmla="*/ 2147483647 w 276"/>
                <a:gd name="T61" fmla="*/ 2147483647 h 426"/>
                <a:gd name="T62" fmla="*/ 2147483647 w 276"/>
                <a:gd name="T63" fmla="*/ 2147483647 h 426"/>
                <a:gd name="T64" fmla="*/ 2147483647 w 276"/>
                <a:gd name="T65" fmla="*/ 2147483647 h 426"/>
                <a:gd name="T66" fmla="*/ 2147483647 w 276"/>
                <a:gd name="T67" fmla="*/ 2147483647 h 426"/>
                <a:gd name="T68" fmla="*/ 2147483647 w 276"/>
                <a:gd name="T69" fmla="*/ 2147483647 h 426"/>
                <a:gd name="T70" fmla="*/ 2147483647 w 276"/>
                <a:gd name="T71" fmla="*/ 2147483647 h 426"/>
                <a:gd name="T72" fmla="*/ 2147483647 w 276"/>
                <a:gd name="T73" fmla="*/ 2147483647 h 426"/>
                <a:gd name="T74" fmla="*/ 2147483647 w 276"/>
                <a:gd name="T75" fmla="*/ 2147483647 h 42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76"/>
                <a:gd name="T115" fmla="*/ 0 h 426"/>
                <a:gd name="T116" fmla="*/ 276 w 276"/>
                <a:gd name="T117" fmla="*/ 426 h 42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76" h="426">
                  <a:moveTo>
                    <a:pt x="150" y="402"/>
                  </a:moveTo>
                  <a:lnTo>
                    <a:pt x="132" y="408"/>
                  </a:lnTo>
                  <a:lnTo>
                    <a:pt x="126" y="414"/>
                  </a:lnTo>
                  <a:lnTo>
                    <a:pt x="138" y="426"/>
                  </a:lnTo>
                  <a:lnTo>
                    <a:pt x="162" y="426"/>
                  </a:lnTo>
                  <a:lnTo>
                    <a:pt x="174" y="414"/>
                  </a:lnTo>
                  <a:lnTo>
                    <a:pt x="174" y="408"/>
                  </a:lnTo>
                  <a:lnTo>
                    <a:pt x="168" y="402"/>
                  </a:lnTo>
                  <a:lnTo>
                    <a:pt x="150" y="402"/>
                  </a:lnTo>
                  <a:close/>
                  <a:moveTo>
                    <a:pt x="276" y="246"/>
                  </a:moveTo>
                  <a:lnTo>
                    <a:pt x="270" y="228"/>
                  </a:lnTo>
                  <a:lnTo>
                    <a:pt x="264" y="216"/>
                  </a:lnTo>
                  <a:lnTo>
                    <a:pt x="246" y="198"/>
                  </a:lnTo>
                  <a:lnTo>
                    <a:pt x="252" y="186"/>
                  </a:lnTo>
                  <a:lnTo>
                    <a:pt x="252" y="180"/>
                  </a:lnTo>
                  <a:lnTo>
                    <a:pt x="246" y="162"/>
                  </a:lnTo>
                  <a:lnTo>
                    <a:pt x="240" y="150"/>
                  </a:lnTo>
                  <a:lnTo>
                    <a:pt x="210" y="120"/>
                  </a:lnTo>
                  <a:lnTo>
                    <a:pt x="198" y="102"/>
                  </a:lnTo>
                  <a:lnTo>
                    <a:pt x="168" y="72"/>
                  </a:lnTo>
                  <a:lnTo>
                    <a:pt x="144" y="66"/>
                  </a:lnTo>
                  <a:lnTo>
                    <a:pt x="144" y="60"/>
                  </a:lnTo>
                  <a:lnTo>
                    <a:pt x="138" y="54"/>
                  </a:lnTo>
                  <a:lnTo>
                    <a:pt x="132" y="42"/>
                  </a:lnTo>
                  <a:lnTo>
                    <a:pt x="102" y="12"/>
                  </a:lnTo>
                  <a:lnTo>
                    <a:pt x="96" y="0"/>
                  </a:lnTo>
                  <a:lnTo>
                    <a:pt x="78" y="12"/>
                  </a:lnTo>
                  <a:lnTo>
                    <a:pt x="48" y="12"/>
                  </a:lnTo>
                  <a:lnTo>
                    <a:pt x="24" y="24"/>
                  </a:lnTo>
                  <a:lnTo>
                    <a:pt x="18" y="30"/>
                  </a:lnTo>
                  <a:lnTo>
                    <a:pt x="12" y="30"/>
                  </a:lnTo>
                  <a:lnTo>
                    <a:pt x="12" y="36"/>
                  </a:lnTo>
                  <a:lnTo>
                    <a:pt x="18" y="42"/>
                  </a:lnTo>
                  <a:lnTo>
                    <a:pt x="18" y="48"/>
                  </a:lnTo>
                  <a:lnTo>
                    <a:pt x="12" y="54"/>
                  </a:lnTo>
                  <a:lnTo>
                    <a:pt x="0" y="60"/>
                  </a:lnTo>
                  <a:lnTo>
                    <a:pt x="0" y="66"/>
                  </a:lnTo>
                  <a:lnTo>
                    <a:pt x="6" y="72"/>
                  </a:lnTo>
                  <a:lnTo>
                    <a:pt x="12" y="84"/>
                  </a:lnTo>
                  <a:lnTo>
                    <a:pt x="24" y="90"/>
                  </a:lnTo>
                  <a:lnTo>
                    <a:pt x="30" y="90"/>
                  </a:lnTo>
                  <a:lnTo>
                    <a:pt x="42" y="96"/>
                  </a:lnTo>
                  <a:lnTo>
                    <a:pt x="60" y="132"/>
                  </a:lnTo>
                  <a:lnTo>
                    <a:pt x="54" y="132"/>
                  </a:lnTo>
                  <a:lnTo>
                    <a:pt x="48" y="126"/>
                  </a:lnTo>
                  <a:lnTo>
                    <a:pt x="36" y="126"/>
                  </a:lnTo>
                  <a:lnTo>
                    <a:pt x="24" y="120"/>
                  </a:lnTo>
                  <a:lnTo>
                    <a:pt x="6" y="120"/>
                  </a:lnTo>
                  <a:lnTo>
                    <a:pt x="6" y="126"/>
                  </a:lnTo>
                  <a:lnTo>
                    <a:pt x="18" y="132"/>
                  </a:lnTo>
                  <a:lnTo>
                    <a:pt x="30" y="144"/>
                  </a:lnTo>
                  <a:lnTo>
                    <a:pt x="42" y="150"/>
                  </a:lnTo>
                  <a:lnTo>
                    <a:pt x="54" y="192"/>
                  </a:lnTo>
                  <a:lnTo>
                    <a:pt x="90" y="198"/>
                  </a:lnTo>
                  <a:lnTo>
                    <a:pt x="90" y="228"/>
                  </a:lnTo>
                  <a:lnTo>
                    <a:pt x="78" y="240"/>
                  </a:lnTo>
                  <a:lnTo>
                    <a:pt x="78" y="270"/>
                  </a:lnTo>
                  <a:lnTo>
                    <a:pt x="84" y="282"/>
                  </a:lnTo>
                  <a:lnTo>
                    <a:pt x="102" y="300"/>
                  </a:lnTo>
                  <a:lnTo>
                    <a:pt x="108" y="300"/>
                  </a:lnTo>
                  <a:lnTo>
                    <a:pt x="108" y="306"/>
                  </a:lnTo>
                  <a:lnTo>
                    <a:pt x="102" y="312"/>
                  </a:lnTo>
                  <a:lnTo>
                    <a:pt x="102" y="324"/>
                  </a:lnTo>
                  <a:lnTo>
                    <a:pt x="108" y="330"/>
                  </a:lnTo>
                  <a:lnTo>
                    <a:pt x="132" y="330"/>
                  </a:lnTo>
                  <a:lnTo>
                    <a:pt x="144" y="324"/>
                  </a:lnTo>
                  <a:lnTo>
                    <a:pt x="144" y="318"/>
                  </a:lnTo>
                  <a:lnTo>
                    <a:pt x="150" y="312"/>
                  </a:lnTo>
                  <a:lnTo>
                    <a:pt x="150" y="306"/>
                  </a:lnTo>
                  <a:lnTo>
                    <a:pt x="198" y="282"/>
                  </a:lnTo>
                  <a:lnTo>
                    <a:pt x="222" y="288"/>
                  </a:lnTo>
                  <a:lnTo>
                    <a:pt x="234" y="270"/>
                  </a:lnTo>
                  <a:lnTo>
                    <a:pt x="258" y="270"/>
                  </a:lnTo>
                  <a:lnTo>
                    <a:pt x="270" y="264"/>
                  </a:lnTo>
                  <a:lnTo>
                    <a:pt x="276" y="264"/>
                  </a:lnTo>
                  <a:lnTo>
                    <a:pt x="276" y="246"/>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76" name="Korea, North" descr="© INSCALE GmbH, 05.05.2010&#10;http://www.presentationload.com/">
              <a:extLst>
                <a:ext uri="{FF2B5EF4-FFF2-40B4-BE49-F238E27FC236}">
                  <a16:creationId xmlns:a16="http://schemas.microsoft.com/office/drawing/2014/main" id="{82350703-2B2F-40BF-AD1D-30F3F45CB037}"/>
                </a:ext>
              </a:extLst>
            </p:cNvPr>
            <p:cNvSpPr>
              <a:spLocks/>
            </p:cNvSpPr>
            <p:nvPr/>
          </p:nvSpPr>
          <p:spPr bwMode="gray">
            <a:xfrm>
              <a:off x="9252198" y="2468063"/>
              <a:ext cx="146946" cy="187183"/>
            </a:xfrm>
            <a:custGeom>
              <a:avLst/>
              <a:gdLst>
                <a:gd name="T0" fmla="*/ 2147483647 w 330"/>
                <a:gd name="T1" fmla="*/ 0 h 420"/>
                <a:gd name="T2" fmla="*/ 2147483647 w 330"/>
                <a:gd name="T3" fmla="*/ 2147483647 h 420"/>
                <a:gd name="T4" fmla="*/ 2147483647 w 330"/>
                <a:gd name="T5" fmla="*/ 2147483647 h 420"/>
                <a:gd name="T6" fmla="*/ 2147483647 w 330"/>
                <a:gd name="T7" fmla="*/ 2147483647 h 420"/>
                <a:gd name="T8" fmla="*/ 2147483647 w 330"/>
                <a:gd name="T9" fmla="*/ 2147483647 h 420"/>
                <a:gd name="T10" fmla="*/ 2147483647 w 330"/>
                <a:gd name="T11" fmla="*/ 2147483647 h 420"/>
                <a:gd name="T12" fmla="*/ 2147483647 w 330"/>
                <a:gd name="T13" fmla="*/ 2147483647 h 420"/>
                <a:gd name="T14" fmla="*/ 2147483647 w 330"/>
                <a:gd name="T15" fmla="*/ 2147483647 h 420"/>
                <a:gd name="T16" fmla="*/ 2147483647 w 330"/>
                <a:gd name="T17" fmla="*/ 2147483647 h 420"/>
                <a:gd name="T18" fmla="*/ 2147483647 w 330"/>
                <a:gd name="T19" fmla="*/ 2147483647 h 420"/>
                <a:gd name="T20" fmla="*/ 2147483647 w 330"/>
                <a:gd name="T21" fmla="*/ 2147483647 h 420"/>
                <a:gd name="T22" fmla="*/ 2147483647 w 330"/>
                <a:gd name="T23" fmla="*/ 2147483647 h 420"/>
                <a:gd name="T24" fmla="*/ 2147483647 w 330"/>
                <a:gd name="T25" fmla="*/ 2147483647 h 420"/>
                <a:gd name="T26" fmla="*/ 2147483647 w 330"/>
                <a:gd name="T27" fmla="*/ 2147483647 h 420"/>
                <a:gd name="T28" fmla="*/ 2147483647 w 330"/>
                <a:gd name="T29" fmla="*/ 2147483647 h 420"/>
                <a:gd name="T30" fmla="*/ 2147483647 w 330"/>
                <a:gd name="T31" fmla="*/ 2147483647 h 420"/>
                <a:gd name="T32" fmla="*/ 2147483647 w 330"/>
                <a:gd name="T33" fmla="*/ 2147483647 h 420"/>
                <a:gd name="T34" fmla="*/ 2147483647 w 330"/>
                <a:gd name="T35" fmla="*/ 2147483647 h 420"/>
                <a:gd name="T36" fmla="*/ 2147483647 w 330"/>
                <a:gd name="T37" fmla="*/ 2147483647 h 420"/>
                <a:gd name="T38" fmla="*/ 2147483647 w 330"/>
                <a:gd name="T39" fmla="*/ 2147483647 h 420"/>
                <a:gd name="T40" fmla="*/ 2147483647 w 330"/>
                <a:gd name="T41" fmla="*/ 2147483647 h 420"/>
                <a:gd name="T42" fmla="*/ 2147483647 w 330"/>
                <a:gd name="T43" fmla="*/ 2147483647 h 420"/>
                <a:gd name="T44" fmla="*/ 2147483647 w 330"/>
                <a:gd name="T45" fmla="*/ 2147483647 h 420"/>
                <a:gd name="T46" fmla="*/ 2147483647 w 330"/>
                <a:gd name="T47" fmla="*/ 2147483647 h 420"/>
                <a:gd name="T48" fmla="*/ 2147483647 w 330"/>
                <a:gd name="T49" fmla="*/ 2147483647 h 420"/>
                <a:gd name="T50" fmla="*/ 2147483647 w 330"/>
                <a:gd name="T51" fmla="*/ 2147483647 h 420"/>
                <a:gd name="T52" fmla="*/ 2147483647 w 330"/>
                <a:gd name="T53" fmla="*/ 2147483647 h 420"/>
                <a:gd name="T54" fmla="*/ 2147483647 w 330"/>
                <a:gd name="T55" fmla="*/ 2147483647 h 420"/>
                <a:gd name="T56" fmla="*/ 2147483647 w 330"/>
                <a:gd name="T57" fmla="*/ 2147483647 h 420"/>
                <a:gd name="T58" fmla="*/ 2147483647 w 330"/>
                <a:gd name="T59" fmla="*/ 2147483647 h 420"/>
                <a:gd name="T60" fmla="*/ 2147483647 w 330"/>
                <a:gd name="T61" fmla="*/ 2147483647 h 420"/>
                <a:gd name="T62" fmla="*/ 2147483647 w 330"/>
                <a:gd name="T63" fmla="*/ 2147483647 h 420"/>
                <a:gd name="T64" fmla="*/ 2147483647 w 330"/>
                <a:gd name="T65" fmla="*/ 2147483647 h 420"/>
                <a:gd name="T66" fmla="*/ 2147483647 w 330"/>
                <a:gd name="T67" fmla="*/ 2147483647 h 420"/>
                <a:gd name="T68" fmla="*/ 2147483647 w 330"/>
                <a:gd name="T69" fmla="*/ 2147483647 h 420"/>
                <a:gd name="T70" fmla="*/ 2147483647 w 330"/>
                <a:gd name="T71" fmla="*/ 2147483647 h 420"/>
                <a:gd name="T72" fmla="*/ 2147483647 w 330"/>
                <a:gd name="T73" fmla="*/ 2147483647 h 420"/>
                <a:gd name="T74" fmla="*/ 2147483647 w 330"/>
                <a:gd name="T75" fmla="*/ 2147483647 h 420"/>
                <a:gd name="T76" fmla="*/ 2147483647 w 330"/>
                <a:gd name="T77" fmla="*/ 2147483647 h 420"/>
                <a:gd name="T78" fmla="*/ 2147483647 w 330"/>
                <a:gd name="T79" fmla="*/ 2147483647 h 420"/>
                <a:gd name="T80" fmla="*/ 2147483647 w 330"/>
                <a:gd name="T81" fmla="*/ 2147483647 h 420"/>
                <a:gd name="T82" fmla="*/ 2147483647 w 330"/>
                <a:gd name="T83" fmla="*/ 2147483647 h 420"/>
                <a:gd name="T84" fmla="*/ 2147483647 w 330"/>
                <a:gd name="T85" fmla="*/ 2147483647 h 420"/>
                <a:gd name="T86" fmla="*/ 2147483647 w 330"/>
                <a:gd name="T87" fmla="*/ 2147483647 h 420"/>
                <a:gd name="T88" fmla="*/ 2147483647 w 330"/>
                <a:gd name="T89" fmla="*/ 2147483647 h 420"/>
                <a:gd name="T90" fmla="*/ 2147483647 w 330"/>
                <a:gd name="T91" fmla="*/ 2147483647 h 420"/>
                <a:gd name="T92" fmla="*/ 2147483647 w 330"/>
                <a:gd name="T93" fmla="*/ 2147483647 h 420"/>
                <a:gd name="T94" fmla="*/ 2147483647 w 330"/>
                <a:gd name="T95" fmla="*/ 2147483647 h 420"/>
                <a:gd name="T96" fmla="*/ 2147483647 w 330"/>
                <a:gd name="T97" fmla="*/ 2147483647 h 420"/>
                <a:gd name="T98" fmla="*/ 2147483647 w 330"/>
                <a:gd name="T99" fmla="*/ 2147483647 h 420"/>
                <a:gd name="T100" fmla="*/ 2147483647 w 330"/>
                <a:gd name="T101" fmla="*/ 2147483647 h 420"/>
                <a:gd name="T102" fmla="*/ 2147483647 w 330"/>
                <a:gd name="T103" fmla="*/ 0 h 42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330"/>
                <a:gd name="T157" fmla="*/ 0 h 420"/>
                <a:gd name="T158" fmla="*/ 330 w 330"/>
                <a:gd name="T159" fmla="*/ 420 h 420"/>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330" h="420">
                  <a:moveTo>
                    <a:pt x="270" y="0"/>
                  </a:moveTo>
                  <a:lnTo>
                    <a:pt x="240" y="0"/>
                  </a:lnTo>
                  <a:lnTo>
                    <a:pt x="240" y="6"/>
                  </a:lnTo>
                  <a:lnTo>
                    <a:pt x="246" y="12"/>
                  </a:lnTo>
                  <a:lnTo>
                    <a:pt x="252" y="24"/>
                  </a:lnTo>
                  <a:lnTo>
                    <a:pt x="252" y="42"/>
                  </a:lnTo>
                  <a:lnTo>
                    <a:pt x="228" y="42"/>
                  </a:lnTo>
                  <a:lnTo>
                    <a:pt x="234" y="54"/>
                  </a:lnTo>
                  <a:lnTo>
                    <a:pt x="234" y="60"/>
                  </a:lnTo>
                  <a:lnTo>
                    <a:pt x="228" y="72"/>
                  </a:lnTo>
                  <a:lnTo>
                    <a:pt x="216" y="78"/>
                  </a:lnTo>
                  <a:lnTo>
                    <a:pt x="204" y="72"/>
                  </a:lnTo>
                  <a:lnTo>
                    <a:pt x="180" y="72"/>
                  </a:lnTo>
                  <a:lnTo>
                    <a:pt x="174" y="66"/>
                  </a:lnTo>
                  <a:lnTo>
                    <a:pt x="168" y="72"/>
                  </a:lnTo>
                  <a:lnTo>
                    <a:pt x="168" y="84"/>
                  </a:lnTo>
                  <a:lnTo>
                    <a:pt x="192" y="108"/>
                  </a:lnTo>
                  <a:lnTo>
                    <a:pt x="198" y="108"/>
                  </a:lnTo>
                  <a:lnTo>
                    <a:pt x="198" y="120"/>
                  </a:lnTo>
                  <a:lnTo>
                    <a:pt x="150" y="120"/>
                  </a:lnTo>
                  <a:lnTo>
                    <a:pt x="138" y="114"/>
                  </a:lnTo>
                  <a:lnTo>
                    <a:pt x="126" y="114"/>
                  </a:lnTo>
                  <a:lnTo>
                    <a:pt x="114" y="102"/>
                  </a:lnTo>
                  <a:lnTo>
                    <a:pt x="102" y="96"/>
                  </a:lnTo>
                  <a:lnTo>
                    <a:pt x="90" y="96"/>
                  </a:lnTo>
                  <a:lnTo>
                    <a:pt x="90" y="102"/>
                  </a:lnTo>
                  <a:lnTo>
                    <a:pt x="84" y="108"/>
                  </a:lnTo>
                  <a:lnTo>
                    <a:pt x="84" y="138"/>
                  </a:lnTo>
                  <a:lnTo>
                    <a:pt x="66" y="174"/>
                  </a:lnTo>
                  <a:lnTo>
                    <a:pt x="54" y="186"/>
                  </a:lnTo>
                  <a:lnTo>
                    <a:pt x="18" y="204"/>
                  </a:lnTo>
                  <a:lnTo>
                    <a:pt x="12" y="216"/>
                  </a:lnTo>
                  <a:lnTo>
                    <a:pt x="6" y="222"/>
                  </a:lnTo>
                  <a:lnTo>
                    <a:pt x="6" y="234"/>
                  </a:lnTo>
                  <a:lnTo>
                    <a:pt x="0" y="246"/>
                  </a:lnTo>
                  <a:lnTo>
                    <a:pt x="12" y="228"/>
                  </a:lnTo>
                  <a:lnTo>
                    <a:pt x="18" y="246"/>
                  </a:lnTo>
                  <a:lnTo>
                    <a:pt x="36" y="270"/>
                  </a:lnTo>
                  <a:lnTo>
                    <a:pt x="48" y="252"/>
                  </a:lnTo>
                  <a:lnTo>
                    <a:pt x="54" y="258"/>
                  </a:lnTo>
                  <a:lnTo>
                    <a:pt x="60" y="270"/>
                  </a:lnTo>
                  <a:lnTo>
                    <a:pt x="96" y="270"/>
                  </a:lnTo>
                  <a:lnTo>
                    <a:pt x="96" y="282"/>
                  </a:lnTo>
                  <a:lnTo>
                    <a:pt x="102" y="294"/>
                  </a:lnTo>
                  <a:lnTo>
                    <a:pt x="102" y="336"/>
                  </a:lnTo>
                  <a:lnTo>
                    <a:pt x="138" y="336"/>
                  </a:lnTo>
                  <a:lnTo>
                    <a:pt x="144" y="348"/>
                  </a:lnTo>
                  <a:lnTo>
                    <a:pt x="132" y="342"/>
                  </a:lnTo>
                  <a:lnTo>
                    <a:pt x="108" y="342"/>
                  </a:lnTo>
                  <a:lnTo>
                    <a:pt x="102" y="348"/>
                  </a:lnTo>
                  <a:lnTo>
                    <a:pt x="102" y="360"/>
                  </a:lnTo>
                  <a:lnTo>
                    <a:pt x="108" y="378"/>
                  </a:lnTo>
                  <a:lnTo>
                    <a:pt x="114" y="384"/>
                  </a:lnTo>
                  <a:lnTo>
                    <a:pt x="126" y="408"/>
                  </a:lnTo>
                  <a:lnTo>
                    <a:pt x="156" y="396"/>
                  </a:lnTo>
                  <a:lnTo>
                    <a:pt x="162" y="402"/>
                  </a:lnTo>
                  <a:lnTo>
                    <a:pt x="174" y="408"/>
                  </a:lnTo>
                  <a:lnTo>
                    <a:pt x="180" y="414"/>
                  </a:lnTo>
                  <a:lnTo>
                    <a:pt x="192" y="420"/>
                  </a:lnTo>
                  <a:lnTo>
                    <a:pt x="198" y="420"/>
                  </a:lnTo>
                  <a:lnTo>
                    <a:pt x="216" y="414"/>
                  </a:lnTo>
                  <a:lnTo>
                    <a:pt x="228" y="414"/>
                  </a:lnTo>
                  <a:lnTo>
                    <a:pt x="240" y="408"/>
                  </a:lnTo>
                  <a:lnTo>
                    <a:pt x="246" y="402"/>
                  </a:lnTo>
                  <a:lnTo>
                    <a:pt x="246" y="396"/>
                  </a:lnTo>
                  <a:lnTo>
                    <a:pt x="240" y="390"/>
                  </a:lnTo>
                  <a:lnTo>
                    <a:pt x="240" y="384"/>
                  </a:lnTo>
                  <a:lnTo>
                    <a:pt x="246" y="384"/>
                  </a:lnTo>
                  <a:lnTo>
                    <a:pt x="252" y="378"/>
                  </a:lnTo>
                  <a:lnTo>
                    <a:pt x="276" y="366"/>
                  </a:lnTo>
                  <a:lnTo>
                    <a:pt x="306" y="366"/>
                  </a:lnTo>
                  <a:lnTo>
                    <a:pt x="324" y="354"/>
                  </a:lnTo>
                  <a:lnTo>
                    <a:pt x="312" y="342"/>
                  </a:lnTo>
                  <a:lnTo>
                    <a:pt x="312" y="336"/>
                  </a:lnTo>
                  <a:lnTo>
                    <a:pt x="264" y="312"/>
                  </a:lnTo>
                  <a:lnTo>
                    <a:pt x="240" y="312"/>
                  </a:lnTo>
                  <a:lnTo>
                    <a:pt x="240" y="300"/>
                  </a:lnTo>
                  <a:lnTo>
                    <a:pt x="246" y="288"/>
                  </a:lnTo>
                  <a:lnTo>
                    <a:pt x="252" y="282"/>
                  </a:lnTo>
                  <a:lnTo>
                    <a:pt x="246" y="276"/>
                  </a:lnTo>
                  <a:lnTo>
                    <a:pt x="234" y="270"/>
                  </a:lnTo>
                  <a:lnTo>
                    <a:pt x="228" y="264"/>
                  </a:lnTo>
                  <a:lnTo>
                    <a:pt x="228" y="252"/>
                  </a:lnTo>
                  <a:lnTo>
                    <a:pt x="240" y="246"/>
                  </a:lnTo>
                  <a:lnTo>
                    <a:pt x="246" y="240"/>
                  </a:lnTo>
                  <a:lnTo>
                    <a:pt x="258" y="234"/>
                  </a:lnTo>
                  <a:lnTo>
                    <a:pt x="270" y="234"/>
                  </a:lnTo>
                  <a:lnTo>
                    <a:pt x="276" y="228"/>
                  </a:lnTo>
                  <a:lnTo>
                    <a:pt x="288" y="204"/>
                  </a:lnTo>
                  <a:lnTo>
                    <a:pt x="288" y="192"/>
                  </a:lnTo>
                  <a:lnTo>
                    <a:pt x="294" y="186"/>
                  </a:lnTo>
                  <a:lnTo>
                    <a:pt x="300" y="174"/>
                  </a:lnTo>
                  <a:lnTo>
                    <a:pt x="324" y="162"/>
                  </a:lnTo>
                  <a:lnTo>
                    <a:pt x="312" y="132"/>
                  </a:lnTo>
                  <a:lnTo>
                    <a:pt x="306" y="126"/>
                  </a:lnTo>
                  <a:lnTo>
                    <a:pt x="294" y="102"/>
                  </a:lnTo>
                  <a:lnTo>
                    <a:pt x="294" y="90"/>
                  </a:lnTo>
                  <a:lnTo>
                    <a:pt x="306" y="66"/>
                  </a:lnTo>
                  <a:lnTo>
                    <a:pt x="318" y="60"/>
                  </a:lnTo>
                  <a:lnTo>
                    <a:pt x="324" y="54"/>
                  </a:lnTo>
                  <a:lnTo>
                    <a:pt x="330" y="54"/>
                  </a:lnTo>
                  <a:lnTo>
                    <a:pt x="312" y="36"/>
                  </a:lnTo>
                  <a:lnTo>
                    <a:pt x="288" y="24"/>
                  </a:lnTo>
                  <a:lnTo>
                    <a:pt x="270" y="0"/>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77" name="Kenya" descr="© INSCALE GmbH, 05.05.2010&#10;http://www.presentationload.com/">
              <a:extLst>
                <a:ext uri="{FF2B5EF4-FFF2-40B4-BE49-F238E27FC236}">
                  <a16:creationId xmlns:a16="http://schemas.microsoft.com/office/drawing/2014/main" id="{E2DA61FC-4619-4E0F-9D76-DE024DCD8785}"/>
                </a:ext>
              </a:extLst>
            </p:cNvPr>
            <p:cNvSpPr>
              <a:spLocks/>
            </p:cNvSpPr>
            <p:nvPr/>
          </p:nvSpPr>
          <p:spPr bwMode="gray">
            <a:xfrm>
              <a:off x="6661391" y="3844813"/>
              <a:ext cx="251908" cy="341127"/>
            </a:xfrm>
            <a:custGeom>
              <a:avLst/>
              <a:gdLst>
                <a:gd name="T0" fmla="*/ 2147483647 w 564"/>
                <a:gd name="T1" fmla="*/ 2147483647 h 762"/>
                <a:gd name="T2" fmla="*/ 2147483647 w 564"/>
                <a:gd name="T3" fmla="*/ 2147483647 h 762"/>
                <a:gd name="T4" fmla="*/ 2147483647 w 564"/>
                <a:gd name="T5" fmla="*/ 2147483647 h 762"/>
                <a:gd name="T6" fmla="*/ 2147483647 w 564"/>
                <a:gd name="T7" fmla="*/ 2147483647 h 762"/>
                <a:gd name="T8" fmla="*/ 2147483647 w 564"/>
                <a:gd name="T9" fmla="*/ 2147483647 h 762"/>
                <a:gd name="T10" fmla="*/ 2147483647 w 564"/>
                <a:gd name="T11" fmla="*/ 2147483647 h 762"/>
                <a:gd name="T12" fmla="*/ 2147483647 w 564"/>
                <a:gd name="T13" fmla="*/ 2147483647 h 762"/>
                <a:gd name="T14" fmla="*/ 2147483647 w 564"/>
                <a:gd name="T15" fmla="*/ 2147483647 h 762"/>
                <a:gd name="T16" fmla="*/ 2147483647 w 564"/>
                <a:gd name="T17" fmla="*/ 2147483647 h 762"/>
                <a:gd name="T18" fmla="*/ 2147483647 w 564"/>
                <a:gd name="T19" fmla="*/ 2147483647 h 762"/>
                <a:gd name="T20" fmla="*/ 2147483647 w 564"/>
                <a:gd name="T21" fmla="*/ 2147483647 h 762"/>
                <a:gd name="T22" fmla="*/ 2147483647 w 564"/>
                <a:gd name="T23" fmla="*/ 2147483647 h 762"/>
                <a:gd name="T24" fmla="*/ 2147483647 w 564"/>
                <a:gd name="T25" fmla="*/ 0 h 762"/>
                <a:gd name="T26" fmla="*/ 2147483647 w 564"/>
                <a:gd name="T27" fmla="*/ 2147483647 h 762"/>
                <a:gd name="T28" fmla="*/ 2147483647 w 564"/>
                <a:gd name="T29" fmla="*/ 2147483647 h 762"/>
                <a:gd name="T30" fmla="*/ 2147483647 w 564"/>
                <a:gd name="T31" fmla="*/ 2147483647 h 762"/>
                <a:gd name="T32" fmla="*/ 2147483647 w 564"/>
                <a:gd name="T33" fmla="*/ 2147483647 h 762"/>
                <a:gd name="T34" fmla="*/ 2147483647 w 564"/>
                <a:gd name="T35" fmla="*/ 2147483647 h 762"/>
                <a:gd name="T36" fmla="*/ 2147483647 w 564"/>
                <a:gd name="T37" fmla="*/ 2147483647 h 762"/>
                <a:gd name="T38" fmla="*/ 2147483647 w 564"/>
                <a:gd name="T39" fmla="*/ 2147483647 h 762"/>
                <a:gd name="T40" fmla="*/ 2147483647 w 564"/>
                <a:gd name="T41" fmla="*/ 2147483647 h 762"/>
                <a:gd name="T42" fmla="*/ 2147483647 w 564"/>
                <a:gd name="T43" fmla="*/ 2147483647 h 762"/>
                <a:gd name="T44" fmla="*/ 2147483647 w 564"/>
                <a:gd name="T45" fmla="*/ 2147483647 h 762"/>
                <a:gd name="T46" fmla="*/ 2147483647 w 564"/>
                <a:gd name="T47" fmla="*/ 2147483647 h 762"/>
                <a:gd name="T48" fmla="*/ 2147483647 w 564"/>
                <a:gd name="T49" fmla="*/ 2147483647 h 762"/>
                <a:gd name="T50" fmla="*/ 2147483647 w 564"/>
                <a:gd name="T51" fmla="*/ 2147483647 h 762"/>
                <a:gd name="T52" fmla="*/ 2147483647 w 564"/>
                <a:gd name="T53" fmla="*/ 2147483647 h 762"/>
                <a:gd name="T54" fmla="*/ 2147483647 w 564"/>
                <a:gd name="T55" fmla="*/ 2147483647 h 762"/>
                <a:gd name="T56" fmla="*/ 2147483647 w 564"/>
                <a:gd name="T57" fmla="*/ 2147483647 h 762"/>
                <a:gd name="T58" fmla="*/ 0 w 564"/>
                <a:gd name="T59" fmla="*/ 2147483647 h 762"/>
                <a:gd name="T60" fmla="*/ 2147483647 w 564"/>
                <a:gd name="T61" fmla="*/ 2147483647 h 762"/>
                <a:gd name="T62" fmla="*/ 2147483647 w 564"/>
                <a:gd name="T63" fmla="*/ 2147483647 h 762"/>
                <a:gd name="T64" fmla="*/ 2147483647 w 564"/>
                <a:gd name="T65" fmla="*/ 2147483647 h 762"/>
                <a:gd name="T66" fmla="*/ 2147483647 w 564"/>
                <a:gd name="T67" fmla="*/ 2147483647 h 762"/>
                <a:gd name="T68" fmla="*/ 2147483647 w 564"/>
                <a:gd name="T69" fmla="*/ 2147483647 h 762"/>
                <a:gd name="T70" fmla="*/ 0 w 564"/>
                <a:gd name="T71" fmla="*/ 2147483647 h 762"/>
                <a:gd name="T72" fmla="*/ 2147483647 w 564"/>
                <a:gd name="T73" fmla="*/ 2147483647 h 762"/>
                <a:gd name="T74" fmla="*/ 2147483647 w 564"/>
                <a:gd name="T75" fmla="*/ 2147483647 h 762"/>
                <a:gd name="T76" fmla="*/ 2147483647 w 564"/>
                <a:gd name="T77" fmla="*/ 2147483647 h 762"/>
                <a:gd name="T78" fmla="*/ 2147483647 w 564"/>
                <a:gd name="T79" fmla="*/ 2147483647 h 762"/>
                <a:gd name="T80" fmla="*/ 2147483647 w 564"/>
                <a:gd name="T81" fmla="*/ 2147483647 h 762"/>
                <a:gd name="T82" fmla="*/ 2147483647 w 564"/>
                <a:gd name="T83" fmla="*/ 2147483647 h 762"/>
                <a:gd name="T84" fmla="*/ 2147483647 w 564"/>
                <a:gd name="T85" fmla="*/ 2147483647 h 762"/>
                <a:gd name="T86" fmla="*/ 2147483647 w 564"/>
                <a:gd name="T87" fmla="*/ 2147483647 h 762"/>
                <a:gd name="T88" fmla="*/ 2147483647 w 564"/>
                <a:gd name="T89" fmla="*/ 2147483647 h 762"/>
                <a:gd name="T90" fmla="*/ 2147483647 w 564"/>
                <a:gd name="T91" fmla="*/ 2147483647 h 762"/>
                <a:gd name="T92" fmla="*/ 2147483647 w 564"/>
                <a:gd name="T93" fmla="*/ 2147483647 h 762"/>
                <a:gd name="T94" fmla="*/ 2147483647 w 564"/>
                <a:gd name="T95" fmla="*/ 2147483647 h 762"/>
                <a:gd name="T96" fmla="*/ 2147483647 w 564"/>
                <a:gd name="T97" fmla="*/ 2147483647 h 762"/>
                <a:gd name="T98" fmla="*/ 2147483647 w 564"/>
                <a:gd name="T99" fmla="*/ 2147483647 h 762"/>
                <a:gd name="T100" fmla="*/ 2147483647 w 564"/>
                <a:gd name="T101" fmla="*/ 2147483647 h 76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564"/>
                <a:gd name="T154" fmla="*/ 0 h 762"/>
                <a:gd name="T155" fmla="*/ 564 w 564"/>
                <a:gd name="T156" fmla="*/ 762 h 76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564" h="762">
                  <a:moveTo>
                    <a:pt x="498" y="150"/>
                  </a:moveTo>
                  <a:lnTo>
                    <a:pt x="540" y="108"/>
                  </a:lnTo>
                  <a:lnTo>
                    <a:pt x="558" y="72"/>
                  </a:lnTo>
                  <a:lnTo>
                    <a:pt x="564" y="66"/>
                  </a:lnTo>
                  <a:lnTo>
                    <a:pt x="564" y="60"/>
                  </a:lnTo>
                  <a:lnTo>
                    <a:pt x="540" y="54"/>
                  </a:lnTo>
                  <a:lnTo>
                    <a:pt x="534" y="60"/>
                  </a:lnTo>
                  <a:lnTo>
                    <a:pt x="504" y="60"/>
                  </a:lnTo>
                  <a:lnTo>
                    <a:pt x="480" y="30"/>
                  </a:lnTo>
                  <a:lnTo>
                    <a:pt x="462" y="48"/>
                  </a:lnTo>
                  <a:lnTo>
                    <a:pt x="456" y="48"/>
                  </a:lnTo>
                  <a:lnTo>
                    <a:pt x="450" y="54"/>
                  </a:lnTo>
                  <a:lnTo>
                    <a:pt x="438" y="60"/>
                  </a:lnTo>
                  <a:lnTo>
                    <a:pt x="426" y="60"/>
                  </a:lnTo>
                  <a:lnTo>
                    <a:pt x="414" y="72"/>
                  </a:lnTo>
                  <a:lnTo>
                    <a:pt x="414" y="84"/>
                  </a:lnTo>
                  <a:lnTo>
                    <a:pt x="390" y="102"/>
                  </a:lnTo>
                  <a:lnTo>
                    <a:pt x="378" y="96"/>
                  </a:lnTo>
                  <a:lnTo>
                    <a:pt x="372" y="96"/>
                  </a:lnTo>
                  <a:lnTo>
                    <a:pt x="360" y="90"/>
                  </a:lnTo>
                  <a:lnTo>
                    <a:pt x="330" y="90"/>
                  </a:lnTo>
                  <a:lnTo>
                    <a:pt x="318" y="84"/>
                  </a:lnTo>
                  <a:lnTo>
                    <a:pt x="288" y="84"/>
                  </a:lnTo>
                  <a:lnTo>
                    <a:pt x="210" y="24"/>
                  </a:lnTo>
                  <a:lnTo>
                    <a:pt x="138" y="18"/>
                  </a:lnTo>
                  <a:lnTo>
                    <a:pt x="132" y="0"/>
                  </a:lnTo>
                  <a:lnTo>
                    <a:pt x="108" y="12"/>
                  </a:lnTo>
                  <a:lnTo>
                    <a:pt x="18" y="12"/>
                  </a:lnTo>
                  <a:lnTo>
                    <a:pt x="0" y="42"/>
                  </a:lnTo>
                  <a:lnTo>
                    <a:pt x="6" y="48"/>
                  </a:lnTo>
                  <a:lnTo>
                    <a:pt x="12" y="60"/>
                  </a:lnTo>
                  <a:lnTo>
                    <a:pt x="12" y="84"/>
                  </a:lnTo>
                  <a:lnTo>
                    <a:pt x="18" y="84"/>
                  </a:lnTo>
                  <a:lnTo>
                    <a:pt x="24" y="90"/>
                  </a:lnTo>
                  <a:lnTo>
                    <a:pt x="24" y="84"/>
                  </a:lnTo>
                  <a:lnTo>
                    <a:pt x="30" y="84"/>
                  </a:lnTo>
                  <a:lnTo>
                    <a:pt x="30" y="96"/>
                  </a:lnTo>
                  <a:lnTo>
                    <a:pt x="24" y="102"/>
                  </a:lnTo>
                  <a:lnTo>
                    <a:pt x="24" y="108"/>
                  </a:lnTo>
                  <a:lnTo>
                    <a:pt x="42" y="126"/>
                  </a:lnTo>
                  <a:lnTo>
                    <a:pt x="36" y="132"/>
                  </a:lnTo>
                  <a:lnTo>
                    <a:pt x="72" y="174"/>
                  </a:lnTo>
                  <a:lnTo>
                    <a:pt x="66" y="180"/>
                  </a:lnTo>
                  <a:lnTo>
                    <a:pt x="60" y="180"/>
                  </a:lnTo>
                  <a:lnTo>
                    <a:pt x="54" y="186"/>
                  </a:lnTo>
                  <a:lnTo>
                    <a:pt x="54" y="192"/>
                  </a:lnTo>
                  <a:lnTo>
                    <a:pt x="66" y="216"/>
                  </a:lnTo>
                  <a:lnTo>
                    <a:pt x="72" y="222"/>
                  </a:lnTo>
                  <a:lnTo>
                    <a:pt x="78" y="234"/>
                  </a:lnTo>
                  <a:lnTo>
                    <a:pt x="78" y="246"/>
                  </a:lnTo>
                  <a:lnTo>
                    <a:pt x="66" y="258"/>
                  </a:lnTo>
                  <a:lnTo>
                    <a:pt x="60" y="282"/>
                  </a:lnTo>
                  <a:lnTo>
                    <a:pt x="42" y="282"/>
                  </a:lnTo>
                  <a:lnTo>
                    <a:pt x="36" y="288"/>
                  </a:lnTo>
                  <a:lnTo>
                    <a:pt x="36" y="312"/>
                  </a:lnTo>
                  <a:lnTo>
                    <a:pt x="18" y="324"/>
                  </a:lnTo>
                  <a:lnTo>
                    <a:pt x="12" y="342"/>
                  </a:lnTo>
                  <a:lnTo>
                    <a:pt x="6" y="348"/>
                  </a:lnTo>
                  <a:lnTo>
                    <a:pt x="0" y="360"/>
                  </a:lnTo>
                  <a:lnTo>
                    <a:pt x="0" y="384"/>
                  </a:lnTo>
                  <a:lnTo>
                    <a:pt x="18" y="402"/>
                  </a:lnTo>
                  <a:lnTo>
                    <a:pt x="30" y="402"/>
                  </a:lnTo>
                  <a:lnTo>
                    <a:pt x="30" y="390"/>
                  </a:lnTo>
                  <a:lnTo>
                    <a:pt x="54" y="390"/>
                  </a:lnTo>
                  <a:lnTo>
                    <a:pt x="60" y="408"/>
                  </a:lnTo>
                  <a:lnTo>
                    <a:pt x="42" y="408"/>
                  </a:lnTo>
                  <a:lnTo>
                    <a:pt x="30" y="420"/>
                  </a:lnTo>
                  <a:lnTo>
                    <a:pt x="24" y="414"/>
                  </a:lnTo>
                  <a:lnTo>
                    <a:pt x="18" y="414"/>
                  </a:lnTo>
                  <a:lnTo>
                    <a:pt x="6" y="420"/>
                  </a:lnTo>
                  <a:lnTo>
                    <a:pt x="0" y="432"/>
                  </a:lnTo>
                  <a:lnTo>
                    <a:pt x="0" y="438"/>
                  </a:lnTo>
                  <a:lnTo>
                    <a:pt x="12" y="450"/>
                  </a:lnTo>
                  <a:lnTo>
                    <a:pt x="6" y="468"/>
                  </a:lnTo>
                  <a:lnTo>
                    <a:pt x="258" y="624"/>
                  </a:lnTo>
                  <a:lnTo>
                    <a:pt x="270" y="636"/>
                  </a:lnTo>
                  <a:lnTo>
                    <a:pt x="270" y="642"/>
                  </a:lnTo>
                  <a:lnTo>
                    <a:pt x="264" y="648"/>
                  </a:lnTo>
                  <a:lnTo>
                    <a:pt x="258" y="648"/>
                  </a:lnTo>
                  <a:lnTo>
                    <a:pt x="252" y="654"/>
                  </a:lnTo>
                  <a:lnTo>
                    <a:pt x="366" y="762"/>
                  </a:lnTo>
                  <a:lnTo>
                    <a:pt x="384" y="756"/>
                  </a:lnTo>
                  <a:lnTo>
                    <a:pt x="414" y="690"/>
                  </a:lnTo>
                  <a:lnTo>
                    <a:pt x="414" y="660"/>
                  </a:lnTo>
                  <a:lnTo>
                    <a:pt x="426" y="648"/>
                  </a:lnTo>
                  <a:lnTo>
                    <a:pt x="432" y="648"/>
                  </a:lnTo>
                  <a:lnTo>
                    <a:pt x="444" y="636"/>
                  </a:lnTo>
                  <a:lnTo>
                    <a:pt x="444" y="624"/>
                  </a:lnTo>
                  <a:lnTo>
                    <a:pt x="438" y="618"/>
                  </a:lnTo>
                  <a:lnTo>
                    <a:pt x="438" y="600"/>
                  </a:lnTo>
                  <a:lnTo>
                    <a:pt x="444" y="594"/>
                  </a:lnTo>
                  <a:lnTo>
                    <a:pt x="456" y="588"/>
                  </a:lnTo>
                  <a:lnTo>
                    <a:pt x="468" y="588"/>
                  </a:lnTo>
                  <a:lnTo>
                    <a:pt x="474" y="582"/>
                  </a:lnTo>
                  <a:lnTo>
                    <a:pt x="480" y="582"/>
                  </a:lnTo>
                  <a:lnTo>
                    <a:pt x="486" y="540"/>
                  </a:lnTo>
                  <a:lnTo>
                    <a:pt x="516" y="540"/>
                  </a:lnTo>
                  <a:lnTo>
                    <a:pt x="528" y="534"/>
                  </a:lnTo>
                  <a:lnTo>
                    <a:pt x="534" y="522"/>
                  </a:lnTo>
                  <a:lnTo>
                    <a:pt x="540" y="516"/>
                  </a:lnTo>
                  <a:lnTo>
                    <a:pt x="498" y="450"/>
                  </a:lnTo>
                  <a:lnTo>
                    <a:pt x="498" y="150"/>
                  </a:lnTo>
                  <a:close/>
                </a:path>
              </a:pathLst>
            </a:custGeom>
            <a:solidFill>
              <a:schemeClr val="accent2"/>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78" name="Kazakhstan" descr="© INSCALE GmbH, 05.05.2010&#10;http://www.presentationload.com/">
              <a:extLst>
                <a:ext uri="{FF2B5EF4-FFF2-40B4-BE49-F238E27FC236}">
                  <a16:creationId xmlns:a16="http://schemas.microsoft.com/office/drawing/2014/main" id="{BCBD2913-0CBD-4F0E-A13F-BAD30629FD2C}"/>
                </a:ext>
              </a:extLst>
            </p:cNvPr>
            <p:cNvSpPr>
              <a:spLocks noEditPoints="1"/>
            </p:cNvSpPr>
            <p:nvPr/>
          </p:nvSpPr>
          <p:spPr bwMode="gray">
            <a:xfrm>
              <a:off x="6918548" y="2032472"/>
              <a:ext cx="1124841" cy="521311"/>
            </a:xfrm>
            <a:custGeom>
              <a:avLst/>
              <a:gdLst>
                <a:gd name="T0" fmla="*/ 2147483647 w 2514"/>
                <a:gd name="T1" fmla="*/ 2147483647 h 1164"/>
                <a:gd name="T2" fmla="*/ 2147483647 w 2514"/>
                <a:gd name="T3" fmla="*/ 2147483647 h 1164"/>
                <a:gd name="T4" fmla="*/ 2147483647 w 2514"/>
                <a:gd name="T5" fmla="*/ 2147483647 h 1164"/>
                <a:gd name="T6" fmla="*/ 2147483647 w 2514"/>
                <a:gd name="T7" fmla="*/ 2147483647 h 1164"/>
                <a:gd name="T8" fmla="*/ 2147483647 w 2514"/>
                <a:gd name="T9" fmla="*/ 2147483647 h 1164"/>
                <a:gd name="T10" fmla="*/ 2147483647 w 2514"/>
                <a:gd name="T11" fmla="*/ 2147483647 h 1164"/>
                <a:gd name="T12" fmla="*/ 2147483647 w 2514"/>
                <a:gd name="T13" fmla="*/ 2147483647 h 1164"/>
                <a:gd name="T14" fmla="*/ 2147483647 w 2514"/>
                <a:gd name="T15" fmla="*/ 2147483647 h 1164"/>
                <a:gd name="T16" fmla="*/ 2147483647 w 2514"/>
                <a:gd name="T17" fmla="*/ 2147483647 h 1164"/>
                <a:gd name="T18" fmla="*/ 2147483647 w 2514"/>
                <a:gd name="T19" fmla="*/ 2147483647 h 1164"/>
                <a:gd name="T20" fmla="*/ 2147483647 w 2514"/>
                <a:gd name="T21" fmla="*/ 2147483647 h 1164"/>
                <a:gd name="T22" fmla="*/ 2147483647 w 2514"/>
                <a:gd name="T23" fmla="*/ 2147483647 h 1164"/>
                <a:gd name="T24" fmla="*/ 2147483647 w 2514"/>
                <a:gd name="T25" fmla="*/ 2147483647 h 1164"/>
                <a:gd name="T26" fmla="*/ 2147483647 w 2514"/>
                <a:gd name="T27" fmla="*/ 2147483647 h 1164"/>
                <a:gd name="T28" fmla="*/ 2147483647 w 2514"/>
                <a:gd name="T29" fmla="*/ 2147483647 h 1164"/>
                <a:gd name="T30" fmla="*/ 2147483647 w 2514"/>
                <a:gd name="T31" fmla="*/ 2147483647 h 1164"/>
                <a:gd name="T32" fmla="*/ 2147483647 w 2514"/>
                <a:gd name="T33" fmla="*/ 2147483647 h 1164"/>
                <a:gd name="T34" fmla="*/ 2147483647 w 2514"/>
                <a:gd name="T35" fmla="*/ 2147483647 h 1164"/>
                <a:gd name="T36" fmla="*/ 2147483647 w 2514"/>
                <a:gd name="T37" fmla="*/ 2147483647 h 1164"/>
                <a:gd name="T38" fmla="*/ 2147483647 w 2514"/>
                <a:gd name="T39" fmla="*/ 2147483647 h 1164"/>
                <a:gd name="T40" fmla="*/ 2147483647 w 2514"/>
                <a:gd name="T41" fmla="*/ 2147483647 h 1164"/>
                <a:gd name="T42" fmla="*/ 2147483647 w 2514"/>
                <a:gd name="T43" fmla="*/ 2147483647 h 1164"/>
                <a:gd name="T44" fmla="*/ 2147483647 w 2514"/>
                <a:gd name="T45" fmla="*/ 2147483647 h 1164"/>
                <a:gd name="T46" fmla="*/ 2147483647 w 2514"/>
                <a:gd name="T47" fmla="*/ 2147483647 h 1164"/>
                <a:gd name="T48" fmla="*/ 2147483647 w 2514"/>
                <a:gd name="T49" fmla="*/ 2147483647 h 1164"/>
                <a:gd name="T50" fmla="*/ 2147483647 w 2514"/>
                <a:gd name="T51" fmla="*/ 2147483647 h 1164"/>
                <a:gd name="T52" fmla="*/ 2147483647 w 2514"/>
                <a:gd name="T53" fmla="*/ 2147483647 h 1164"/>
                <a:gd name="T54" fmla="*/ 2147483647 w 2514"/>
                <a:gd name="T55" fmla="*/ 2147483647 h 1164"/>
                <a:gd name="T56" fmla="*/ 2147483647 w 2514"/>
                <a:gd name="T57" fmla="*/ 2147483647 h 1164"/>
                <a:gd name="T58" fmla="*/ 2147483647 w 2514"/>
                <a:gd name="T59" fmla="*/ 2147483647 h 1164"/>
                <a:gd name="T60" fmla="*/ 2147483647 w 2514"/>
                <a:gd name="T61" fmla="*/ 2147483647 h 1164"/>
                <a:gd name="T62" fmla="*/ 2147483647 w 2514"/>
                <a:gd name="T63" fmla="*/ 2147483647 h 1164"/>
                <a:gd name="T64" fmla="*/ 2147483647 w 2514"/>
                <a:gd name="T65" fmla="*/ 2147483647 h 1164"/>
                <a:gd name="T66" fmla="*/ 2147483647 w 2514"/>
                <a:gd name="T67" fmla="*/ 2147483647 h 1164"/>
                <a:gd name="T68" fmla="*/ 2147483647 w 2514"/>
                <a:gd name="T69" fmla="*/ 2147483647 h 1164"/>
                <a:gd name="T70" fmla="*/ 2147483647 w 2514"/>
                <a:gd name="T71" fmla="*/ 2147483647 h 1164"/>
                <a:gd name="T72" fmla="*/ 2147483647 w 2514"/>
                <a:gd name="T73" fmla="*/ 2147483647 h 1164"/>
                <a:gd name="T74" fmla="*/ 2147483647 w 2514"/>
                <a:gd name="T75" fmla="*/ 2147483647 h 1164"/>
                <a:gd name="T76" fmla="*/ 2147483647 w 2514"/>
                <a:gd name="T77" fmla="*/ 2147483647 h 1164"/>
                <a:gd name="T78" fmla="*/ 2147483647 w 2514"/>
                <a:gd name="T79" fmla="*/ 2147483647 h 1164"/>
                <a:gd name="T80" fmla="*/ 2147483647 w 2514"/>
                <a:gd name="T81" fmla="*/ 2147483647 h 1164"/>
                <a:gd name="T82" fmla="*/ 2147483647 w 2514"/>
                <a:gd name="T83" fmla="*/ 2147483647 h 1164"/>
                <a:gd name="T84" fmla="*/ 2147483647 w 2514"/>
                <a:gd name="T85" fmla="*/ 2147483647 h 1164"/>
                <a:gd name="T86" fmla="*/ 2147483647 w 2514"/>
                <a:gd name="T87" fmla="*/ 2147483647 h 1164"/>
                <a:gd name="T88" fmla="*/ 2147483647 w 2514"/>
                <a:gd name="T89" fmla="*/ 2147483647 h 1164"/>
                <a:gd name="T90" fmla="*/ 2147483647 w 2514"/>
                <a:gd name="T91" fmla="*/ 2147483647 h 1164"/>
                <a:gd name="T92" fmla="*/ 2147483647 w 2514"/>
                <a:gd name="T93" fmla="*/ 2147483647 h 1164"/>
                <a:gd name="T94" fmla="*/ 2147483647 w 2514"/>
                <a:gd name="T95" fmla="*/ 2147483647 h 1164"/>
                <a:gd name="T96" fmla="*/ 2147483647 w 2514"/>
                <a:gd name="T97" fmla="*/ 2147483647 h 1164"/>
                <a:gd name="T98" fmla="*/ 2147483647 w 2514"/>
                <a:gd name="T99" fmla="*/ 2147483647 h 1164"/>
                <a:gd name="T100" fmla="*/ 2147483647 w 2514"/>
                <a:gd name="T101" fmla="*/ 2147483647 h 1164"/>
                <a:gd name="T102" fmla="*/ 2147483647 w 2514"/>
                <a:gd name="T103" fmla="*/ 2147483647 h 1164"/>
                <a:gd name="T104" fmla="*/ 2147483647 w 2514"/>
                <a:gd name="T105" fmla="*/ 2147483647 h 1164"/>
                <a:gd name="T106" fmla="*/ 2147483647 w 2514"/>
                <a:gd name="T107" fmla="*/ 2147483647 h 1164"/>
                <a:gd name="T108" fmla="*/ 2147483647 w 2514"/>
                <a:gd name="T109" fmla="*/ 2147483647 h 1164"/>
                <a:gd name="T110" fmla="*/ 2147483647 w 2514"/>
                <a:gd name="T111" fmla="*/ 2147483647 h 1164"/>
                <a:gd name="T112" fmla="*/ 2147483647 w 2514"/>
                <a:gd name="T113" fmla="*/ 2147483647 h 1164"/>
                <a:gd name="T114" fmla="*/ 2147483647 w 2514"/>
                <a:gd name="T115" fmla="*/ 2147483647 h 1164"/>
                <a:gd name="T116" fmla="*/ 2147483647 w 2514"/>
                <a:gd name="T117" fmla="*/ 2147483647 h 1164"/>
                <a:gd name="T118" fmla="*/ 2147483647 w 2514"/>
                <a:gd name="T119" fmla="*/ 2147483647 h 1164"/>
                <a:gd name="T120" fmla="*/ 2147483647 w 2514"/>
                <a:gd name="T121" fmla="*/ 2147483647 h 1164"/>
                <a:gd name="T122" fmla="*/ 2147483647 w 2514"/>
                <a:gd name="T123" fmla="*/ 2147483647 h 116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514"/>
                <a:gd name="T187" fmla="*/ 0 h 1164"/>
                <a:gd name="T188" fmla="*/ 2514 w 2514"/>
                <a:gd name="T189" fmla="*/ 1164 h 116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514" h="1164">
                  <a:moveTo>
                    <a:pt x="852" y="756"/>
                  </a:moveTo>
                  <a:lnTo>
                    <a:pt x="840" y="744"/>
                  </a:lnTo>
                  <a:lnTo>
                    <a:pt x="822" y="768"/>
                  </a:lnTo>
                  <a:lnTo>
                    <a:pt x="816" y="780"/>
                  </a:lnTo>
                  <a:lnTo>
                    <a:pt x="870" y="804"/>
                  </a:lnTo>
                  <a:lnTo>
                    <a:pt x="870" y="786"/>
                  </a:lnTo>
                  <a:lnTo>
                    <a:pt x="864" y="780"/>
                  </a:lnTo>
                  <a:lnTo>
                    <a:pt x="858" y="768"/>
                  </a:lnTo>
                  <a:lnTo>
                    <a:pt x="858" y="762"/>
                  </a:lnTo>
                  <a:lnTo>
                    <a:pt x="852" y="756"/>
                  </a:lnTo>
                  <a:close/>
                  <a:moveTo>
                    <a:pt x="2484" y="492"/>
                  </a:moveTo>
                  <a:lnTo>
                    <a:pt x="2484" y="486"/>
                  </a:lnTo>
                  <a:lnTo>
                    <a:pt x="2514" y="486"/>
                  </a:lnTo>
                  <a:lnTo>
                    <a:pt x="2478" y="444"/>
                  </a:lnTo>
                  <a:lnTo>
                    <a:pt x="2454" y="420"/>
                  </a:lnTo>
                  <a:lnTo>
                    <a:pt x="2442" y="456"/>
                  </a:lnTo>
                  <a:lnTo>
                    <a:pt x="2370" y="450"/>
                  </a:lnTo>
                  <a:lnTo>
                    <a:pt x="2370" y="444"/>
                  </a:lnTo>
                  <a:lnTo>
                    <a:pt x="2364" y="438"/>
                  </a:lnTo>
                  <a:lnTo>
                    <a:pt x="2358" y="426"/>
                  </a:lnTo>
                  <a:lnTo>
                    <a:pt x="2352" y="420"/>
                  </a:lnTo>
                  <a:lnTo>
                    <a:pt x="2346" y="408"/>
                  </a:lnTo>
                  <a:lnTo>
                    <a:pt x="2346" y="402"/>
                  </a:lnTo>
                  <a:lnTo>
                    <a:pt x="2340" y="402"/>
                  </a:lnTo>
                  <a:lnTo>
                    <a:pt x="2328" y="396"/>
                  </a:lnTo>
                  <a:lnTo>
                    <a:pt x="2316" y="396"/>
                  </a:lnTo>
                  <a:lnTo>
                    <a:pt x="2304" y="390"/>
                  </a:lnTo>
                  <a:lnTo>
                    <a:pt x="2292" y="390"/>
                  </a:lnTo>
                  <a:lnTo>
                    <a:pt x="2286" y="378"/>
                  </a:lnTo>
                  <a:lnTo>
                    <a:pt x="2274" y="372"/>
                  </a:lnTo>
                  <a:lnTo>
                    <a:pt x="2250" y="348"/>
                  </a:lnTo>
                  <a:lnTo>
                    <a:pt x="2226" y="336"/>
                  </a:lnTo>
                  <a:lnTo>
                    <a:pt x="2208" y="336"/>
                  </a:lnTo>
                  <a:lnTo>
                    <a:pt x="2196" y="342"/>
                  </a:lnTo>
                  <a:lnTo>
                    <a:pt x="2178" y="348"/>
                  </a:lnTo>
                  <a:lnTo>
                    <a:pt x="2166" y="354"/>
                  </a:lnTo>
                  <a:lnTo>
                    <a:pt x="2160" y="366"/>
                  </a:lnTo>
                  <a:lnTo>
                    <a:pt x="2136" y="366"/>
                  </a:lnTo>
                  <a:lnTo>
                    <a:pt x="2124" y="360"/>
                  </a:lnTo>
                  <a:lnTo>
                    <a:pt x="2118" y="348"/>
                  </a:lnTo>
                  <a:lnTo>
                    <a:pt x="2106" y="342"/>
                  </a:lnTo>
                  <a:lnTo>
                    <a:pt x="2076" y="342"/>
                  </a:lnTo>
                  <a:lnTo>
                    <a:pt x="2076" y="336"/>
                  </a:lnTo>
                  <a:lnTo>
                    <a:pt x="2070" y="330"/>
                  </a:lnTo>
                  <a:lnTo>
                    <a:pt x="2070" y="318"/>
                  </a:lnTo>
                  <a:lnTo>
                    <a:pt x="2064" y="312"/>
                  </a:lnTo>
                  <a:lnTo>
                    <a:pt x="2052" y="312"/>
                  </a:lnTo>
                  <a:lnTo>
                    <a:pt x="2052" y="318"/>
                  </a:lnTo>
                  <a:lnTo>
                    <a:pt x="2046" y="324"/>
                  </a:lnTo>
                  <a:lnTo>
                    <a:pt x="2046" y="336"/>
                  </a:lnTo>
                  <a:lnTo>
                    <a:pt x="2034" y="348"/>
                  </a:lnTo>
                  <a:lnTo>
                    <a:pt x="2022" y="354"/>
                  </a:lnTo>
                  <a:lnTo>
                    <a:pt x="2010" y="354"/>
                  </a:lnTo>
                  <a:lnTo>
                    <a:pt x="1998" y="348"/>
                  </a:lnTo>
                  <a:lnTo>
                    <a:pt x="1986" y="336"/>
                  </a:lnTo>
                  <a:lnTo>
                    <a:pt x="1974" y="318"/>
                  </a:lnTo>
                  <a:lnTo>
                    <a:pt x="1938" y="282"/>
                  </a:lnTo>
                  <a:lnTo>
                    <a:pt x="1920" y="258"/>
                  </a:lnTo>
                  <a:lnTo>
                    <a:pt x="1848" y="198"/>
                  </a:lnTo>
                  <a:lnTo>
                    <a:pt x="1818" y="168"/>
                  </a:lnTo>
                  <a:lnTo>
                    <a:pt x="1800" y="156"/>
                  </a:lnTo>
                  <a:lnTo>
                    <a:pt x="1788" y="150"/>
                  </a:lnTo>
                  <a:lnTo>
                    <a:pt x="1758" y="132"/>
                  </a:lnTo>
                  <a:lnTo>
                    <a:pt x="1728" y="120"/>
                  </a:lnTo>
                  <a:lnTo>
                    <a:pt x="1692" y="102"/>
                  </a:lnTo>
                  <a:lnTo>
                    <a:pt x="1698" y="102"/>
                  </a:lnTo>
                  <a:lnTo>
                    <a:pt x="1710" y="90"/>
                  </a:lnTo>
                  <a:lnTo>
                    <a:pt x="1710" y="72"/>
                  </a:lnTo>
                  <a:lnTo>
                    <a:pt x="1704" y="66"/>
                  </a:lnTo>
                  <a:lnTo>
                    <a:pt x="1698" y="66"/>
                  </a:lnTo>
                  <a:lnTo>
                    <a:pt x="1680" y="84"/>
                  </a:lnTo>
                  <a:lnTo>
                    <a:pt x="1644" y="96"/>
                  </a:lnTo>
                  <a:lnTo>
                    <a:pt x="1632" y="114"/>
                  </a:lnTo>
                  <a:lnTo>
                    <a:pt x="1620" y="114"/>
                  </a:lnTo>
                  <a:lnTo>
                    <a:pt x="1608" y="120"/>
                  </a:lnTo>
                  <a:lnTo>
                    <a:pt x="1602" y="126"/>
                  </a:lnTo>
                  <a:lnTo>
                    <a:pt x="1602" y="144"/>
                  </a:lnTo>
                  <a:lnTo>
                    <a:pt x="1590" y="156"/>
                  </a:lnTo>
                  <a:lnTo>
                    <a:pt x="1578" y="150"/>
                  </a:lnTo>
                  <a:lnTo>
                    <a:pt x="1572" y="144"/>
                  </a:lnTo>
                  <a:lnTo>
                    <a:pt x="1560" y="138"/>
                  </a:lnTo>
                  <a:lnTo>
                    <a:pt x="1554" y="132"/>
                  </a:lnTo>
                  <a:lnTo>
                    <a:pt x="1548" y="132"/>
                  </a:lnTo>
                  <a:lnTo>
                    <a:pt x="1542" y="138"/>
                  </a:lnTo>
                  <a:lnTo>
                    <a:pt x="1536" y="138"/>
                  </a:lnTo>
                  <a:lnTo>
                    <a:pt x="1530" y="144"/>
                  </a:lnTo>
                  <a:lnTo>
                    <a:pt x="1524" y="144"/>
                  </a:lnTo>
                  <a:lnTo>
                    <a:pt x="1524" y="138"/>
                  </a:lnTo>
                  <a:lnTo>
                    <a:pt x="1530" y="132"/>
                  </a:lnTo>
                  <a:lnTo>
                    <a:pt x="1530" y="108"/>
                  </a:lnTo>
                  <a:lnTo>
                    <a:pt x="1518" y="102"/>
                  </a:lnTo>
                  <a:lnTo>
                    <a:pt x="1512" y="102"/>
                  </a:lnTo>
                  <a:lnTo>
                    <a:pt x="1506" y="108"/>
                  </a:lnTo>
                  <a:lnTo>
                    <a:pt x="1482" y="96"/>
                  </a:lnTo>
                  <a:lnTo>
                    <a:pt x="1458" y="108"/>
                  </a:lnTo>
                  <a:lnTo>
                    <a:pt x="1434" y="72"/>
                  </a:lnTo>
                  <a:lnTo>
                    <a:pt x="1422" y="90"/>
                  </a:lnTo>
                  <a:lnTo>
                    <a:pt x="1404" y="90"/>
                  </a:lnTo>
                  <a:lnTo>
                    <a:pt x="1392" y="96"/>
                  </a:lnTo>
                  <a:lnTo>
                    <a:pt x="1374" y="96"/>
                  </a:lnTo>
                  <a:lnTo>
                    <a:pt x="1368" y="90"/>
                  </a:lnTo>
                  <a:lnTo>
                    <a:pt x="1368" y="48"/>
                  </a:lnTo>
                  <a:lnTo>
                    <a:pt x="1362" y="42"/>
                  </a:lnTo>
                  <a:lnTo>
                    <a:pt x="1350" y="42"/>
                  </a:lnTo>
                  <a:lnTo>
                    <a:pt x="1344" y="36"/>
                  </a:lnTo>
                  <a:lnTo>
                    <a:pt x="1338" y="24"/>
                  </a:lnTo>
                  <a:lnTo>
                    <a:pt x="1320" y="6"/>
                  </a:lnTo>
                  <a:lnTo>
                    <a:pt x="1314" y="6"/>
                  </a:lnTo>
                  <a:lnTo>
                    <a:pt x="1302" y="18"/>
                  </a:lnTo>
                  <a:lnTo>
                    <a:pt x="1290" y="18"/>
                  </a:lnTo>
                  <a:lnTo>
                    <a:pt x="1278" y="6"/>
                  </a:lnTo>
                  <a:lnTo>
                    <a:pt x="1260" y="6"/>
                  </a:lnTo>
                  <a:lnTo>
                    <a:pt x="1242" y="0"/>
                  </a:lnTo>
                  <a:lnTo>
                    <a:pt x="1218" y="0"/>
                  </a:lnTo>
                  <a:lnTo>
                    <a:pt x="1200" y="6"/>
                  </a:lnTo>
                  <a:lnTo>
                    <a:pt x="1188" y="12"/>
                  </a:lnTo>
                  <a:lnTo>
                    <a:pt x="1176" y="24"/>
                  </a:lnTo>
                  <a:lnTo>
                    <a:pt x="1176" y="36"/>
                  </a:lnTo>
                  <a:lnTo>
                    <a:pt x="1164" y="36"/>
                  </a:lnTo>
                  <a:lnTo>
                    <a:pt x="1110" y="54"/>
                  </a:lnTo>
                  <a:lnTo>
                    <a:pt x="1020" y="54"/>
                  </a:lnTo>
                  <a:lnTo>
                    <a:pt x="1014" y="60"/>
                  </a:lnTo>
                  <a:lnTo>
                    <a:pt x="1014" y="78"/>
                  </a:lnTo>
                  <a:lnTo>
                    <a:pt x="948" y="78"/>
                  </a:lnTo>
                  <a:lnTo>
                    <a:pt x="942" y="96"/>
                  </a:lnTo>
                  <a:lnTo>
                    <a:pt x="888" y="96"/>
                  </a:lnTo>
                  <a:lnTo>
                    <a:pt x="828" y="102"/>
                  </a:lnTo>
                  <a:lnTo>
                    <a:pt x="792" y="114"/>
                  </a:lnTo>
                  <a:lnTo>
                    <a:pt x="780" y="126"/>
                  </a:lnTo>
                  <a:lnTo>
                    <a:pt x="780" y="132"/>
                  </a:lnTo>
                  <a:lnTo>
                    <a:pt x="786" y="138"/>
                  </a:lnTo>
                  <a:lnTo>
                    <a:pt x="786" y="144"/>
                  </a:lnTo>
                  <a:lnTo>
                    <a:pt x="810" y="144"/>
                  </a:lnTo>
                  <a:lnTo>
                    <a:pt x="798" y="162"/>
                  </a:lnTo>
                  <a:lnTo>
                    <a:pt x="810" y="162"/>
                  </a:lnTo>
                  <a:lnTo>
                    <a:pt x="834" y="174"/>
                  </a:lnTo>
                  <a:lnTo>
                    <a:pt x="846" y="174"/>
                  </a:lnTo>
                  <a:lnTo>
                    <a:pt x="858" y="186"/>
                  </a:lnTo>
                  <a:lnTo>
                    <a:pt x="804" y="186"/>
                  </a:lnTo>
                  <a:lnTo>
                    <a:pt x="792" y="198"/>
                  </a:lnTo>
                  <a:lnTo>
                    <a:pt x="798" y="204"/>
                  </a:lnTo>
                  <a:lnTo>
                    <a:pt x="804" y="216"/>
                  </a:lnTo>
                  <a:lnTo>
                    <a:pt x="810" y="222"/>
                  </a:lnTo>
                  <a:lnTo>
                    <a:pt x="810" y="234"/>
                  </a:lnTo>
                  <a:lnTo>
                    <a:pt x="798" y="246"/>
                  </a:lnTo>
                  <a:lnTo>
                    <a:pt x="786" y="246"/>
                  </a:lnTo>
                  <a:lnTo>
                    <a:pt x="774" y="252"/>
                  </a:lnTo>
                  <a:lnTo>
                    <a:pt x="762" y="252"/>
                  </a:lnTo>
                  <a:lnTo>
                    <a:pt x="792" y="282"/>
                  </a:lnTo>
                  <a:lnTo>
                    <a:pt x="816" y="282"/>
                  </a:lnTo>
                  <a:lnTo>
                    <a:pt x="834" y="288"/>
                  </a:lnTo>
                  <a:lnTo>
                    <a:pt x="846" y="294"/>
                  </a:lnTo>
                  <a:lnTo>
                    <a:pt x="870" y="318"/>
                  </a:lnTo>
                  <a:lnTo>
                    <a:pt x="876" y="336"/>
                  </a:lnTo>
                  <a:lnTo>
                    <a:pt x="876" y="348"/>
                  </a:lnTo>
                  <a:lnTo>
                    <a:pt x="870" y="360"/>
                  </a:lnTo>
                  <a:lnTo>
                    <a:pt x="864" y="366"/>
                  </a:lnTo>
                  <a:lnTo>
                    <a:pt x="828" y="366"/>
                  </a:lnTo>
                  <a:lnTo>
                    <a:pt x="816" y="360"/>
                  </a:lnTo>
                  <a:lnTo>
                    <a:pt x="810" y="354"/>
                  </a:lnTo>
                  <a:lnTo>
                    <a:pt x="798" y="354"/>
                  </a:lnTo>
                  <a:lnTo>
                    <a:pt x="792" y="348"/>
                  </a:lnTo>
                  <a:lnTo>
                    <a:pt x="780" y="372"/>
                  </a:lnTo>
                  <a:lnTo>
                    <a:pt x="768" y="372"/>
                  </a:lnTo>
                  <a:lnTo>
                    <a:pt x="756" y="366"/>
                  </a:lnTo>
                  <a:lnTo>
                    <a:pt x="732" y="366"/>
                  </a:lnTo>
                  <a:lnTo>
                    <a:pt x="708" y="354"/>
                  </a:lnTo>
                  <a:lnTo>
                    <a:pt x="702" y="342"/>
                  </a:lnTo>
                  <a:lnTo>
                    <a:pt x="690" y="336"/>
                  </a:lnTo>
                  <a:lnTo>
                    <a:pt x="684" y="330"/>
                  </a:lnTo>
                  <a:lnTo>
                    <a:pt x="672" y="330"/>
                  </a:lnTo>
                  <a:lnTo>
                    <a:pt x="666" y="336"/>
                  </a:lnTo>
                  <a:lnTo>
                    <a:pt x="654" y="342"/>
                  </a:lnTo>
                  <a:lnTo>
                    <a:pt x="636" y="348"/>
                  </a:lnTo>
                  <a:lnTo>
                    <a:pt x="624" y="348"/>
                  </a:lnTo>
                  <a:lnTo>
                    <a:pt x="588" y="330"/>
                  </a:lnTo>
                  <a:lnTo>
                    <a:pt x="582" y="330"/>
                  </a:lnTo>
                  <a:lnTo>
                    <a:pt x="570" y="336"/>
                  </a:lnTo>
                  <a:lnTo>
                    <a:pt x="558" y="348"/>
                  </a:lnTo>
                  <a:lnTo>
                    <a:pt x="546" y="354"/>
                  </a:lnTo>
                  <a:lnTo>
                    <a:pt x="540" y="366"/>
                  </a:lnTo>
                  <a:lnTo>
                    <a:pt x="534" y="372"/>
                  </a:lnTo>
                  <a:lnTo>
                    <a:pt x="462" y="336"/>
                  </a:lnTo>
                  <a:lnTo>
                    <a:pt x="450" y="336"/>
                  </a:lnTo>
                  <a:lnTo>
                    <a:pt x="450" y="342"/>
                  </a:lnTo>
                  <a:lnTo>
                    <a:pt x="462" y="354"/>
                  </a:lnTo>
                  <a:lnTo>
                    <a:pt x="462" y="372"/>
                  </a:lnTo>
                  <a:lnTo>
                    <a:pt x="450" y="372"/>
                  </a:lnTo>
                  <a:lnTo>
                    <a:pt x="438" y="360"/>
                  </a:lnTo>
                  <a:lnTo>
                    <a:pt x="438" y="354"/>
                  </a:lnTo>
                  <a:lnTo>
                    <a:pt x="426" y="324"/>
                  </a:lnTo>
                  <a:lnTo>
                    <a:pt x="390" y="324"/>
                  </a:lnTo>
                  <a:lnTo>
                    <a:pt x="384" y="312"/>
                  </a:lnTo>
                  <a:lnTo>
                    <a:pt x="384" y="306"/>
                  </a:lnTo>
                  <a:lnTo>
                    <a:pt x="378" y="300"/>
                  </a:lnTo>
                  <a:lnTo>
                    <a:pt x="318" y="300"/>
                  </a:lnTo>
                  <a:lnTo>
                    <a:pt x="312" y="288"/>
                  </a:lnTo>
                  <a:lnTo>
                    <a:pt x="306" y="282"/>
                  </a:lnTo>
                  <a:lnTo>
                    <a:pt x="288" y="282"/>
                  </a:lnTo>
                  <a:lnTo>
                    <a:pt x="276" y="288"/>
                  </a:lnTo>
                  <a:lnTo>
                    <a:pt x="264" y="300"/>
                  </a:lnTo>
                  <a:lnTo>
                    <a:pt x="234" y="300"/>
                  </a:lnTo>
                  <a:lnTo>
                    <a:pt x="228" y="294"/>
                  </a:lnTo>
                  <a:lnTo>
                    <a:pt x="228" y="288"/>
                  </a:lnTo>
                  <a:lnTo>
                    <a:pt x="222" y="288"/>
                  </a:lnTo>
                  <a:lnTo>
                    <a:pt x="210" y="282"/>
                  </a:lnTo>
                  <a:lnTo>
                    <a:pt x="180" y="282"/>
                  </a:lnTo>
                  <a:lnTo>
                    <a:pt x="180" y="288"/>
                  </a:lnTo>
                  <a:lnTo>
                    <a:pt x="186" y="294"/>
                  </a:lnTo>
                  <a:lnTo>
                    <a:pt x="186" y="312"/>
                  </a:lnTo>
                  <a:lnTo>
                    <a:pt x="174" y="324"/>
                  </a:lnTo>
                  <a:lnTo>
                    <a:pt x="162" y="330"/>
                  </a:lnTo>
                  <a:lnTo>
                    <a:pt x="150" y="330"/>
                  </a:lnTo>
                  <a:lnTo>
                    <a:pt x="138" y="336"/>
                  </a:lnTo>
                  <a:lnTo>
                    <a:pt x="132" y="336"/>
                  </a:lnTo>
                  <a:lnTo>
                    <a:pt x="132" y="360"/>
                  </a:lnTo>
                  <a:lnTo>
                    <a:pt x="102" y="372"/>
                  </a:lnTo>
                  <a:lnTo>
                    <a:pt x="114" y="384"/>
                  </a:lnTo>
                  <a:lnTo>
                    <a:pt x="120" y="396"/>
                  </a:lnTo>
                  <a:lnTo>
                    <a:pt x="114" y="402"/>
                  </a:lnTo>
                  <a:lnTo>
                    <a:pt x="108" y="414"/>
                  </a:lnTo>
                  <a:lnTo>
                    <a:pt x="102" y="420"/>
                  </a:lnTo>
                  <a:lnTo>
                    <a:pt x="90" y="420"/>
                  </a:lnTo>
                  <a:lnTo>
                    <a:pt x="78" y="414"/>
                  </a:lnTo>
                  <a:lnTo>
                    <a:pt x="72" y="402"/>
                  </a:lnTo>
                  <a:lnTo>
                    <a:pt x="60" y="396"/>
                  </a:lnTo>
                  <a:lnTo>
                    <a:pt x="48" y="384"/>
                  </a:lnTo>
                  <a:lnTo>
                    <a:pt x="36" y="378"/>
                  </a:lnTo>
                  <a:lnTo>
                    <a:pt x="24" y="378"/>
                  </a:lnTo>
                  <a:lnTo>
                    <a:pt x="18" y="384"/>
                  </a:lnTo>
                  <a:lnTo>
                    <a:pt x="18" y="396"/>
                  </a:lnTo>
                  <a:lnTo>
                    <a:pt x="24" y="402"/>
                  </a:lnTo>
                  <a:lnTo>
                    <a:pt x="24" y="426"/>
                  </a:lnTo>
                  <a:lnTo>
                    <a:pt x="0" y="426"/>
                  </a:lnTo>
                  <a:lnTo>
                    <a:pt x="6" y="462"/>
                  </a:lnTo>
                  <a:lnTo>
                    <a:pt x="12" y="468"/>
                  </a:lnTo>
                  <a:lnTo>
                    <a:pt x="12" y="492"/>
                  </a:lnTo>
                  <a:lnTo>
                    <a:pt x="0" y="516"/>
                  </a:lnTo>
                  <a:lnTo>
                    <a:pt x="0" y="546"/>
                  </a:lnTo>
                  <a:lnTo>
                    <a:pt x="6" y="546"/>
                  </a:lnTo>
                  <a:lnTo>
                    <a:pt x="12" y="552"/>
                  </a:lnTo>
                  <a:lnTo>
                    <a:pt x="36" y="552"/>
                  </a:lnTo>
                  <a:lnTo>
                    <a:pt x="42" y="558"/>
                  </a:lnTo>
                  <a:lnTo>
                    <a:pt x="42" y="588"/>
                  </a:lnTo>
                  <a:lnTo>
                    <a:pt x="48" y="594"/>
                  </a:lnTo>
                  <a:lnTo>
                    <a:pt x="90" y="594"/>
                  </a:lnTo>
                  <a:lnTo>
                    <a:pt x="102" y="588"/>
                  </a:lnTo>
                  <a:lnTo>
                    <a:pt x="114" y="588"/>
                  </a:lnTo>
                  <a:lnTo>
                    <a:pt x="162" y="636"/>
                  </a:lnTo>
                  <a:lnTo>
                    <a:pt x="168" y="648"/>
                  </a:lnTo>
                  <a:lnTo>
                    <a:pt x="180" y="660"/>
                  </a:lnTo>
                  <a:lnTo>
                    <a:pt x="180" y="672"/>
                  </a:lnTo>
                  <a:lnTo>
                    <a:pt x="144" y="672"/>
                  </a:lnTo>
                  <a:lnTo>
                    <a:pt x="144" y="678"/>
                  </a:lnTo>
                  <a:lnTo>
                    <a:pt x="156" y="690"/>
                  </a:lnTo>
                  <a:lnTo>
                    <a:pt x="174" y="696"/>
                  </a:lnTo>
                  <a:lnTo>
                    <a:pt x="186" y="696"/>
                  </a:lnTo>
                  <a:lnTo>
                    <a:pt x="192" y="702"/>
                  </a:lnTo>
                  <a:lnTo>
                    <a:pt x="198" y="702"/>
                  </a:lnTo>
                  <a:lnTo>
                    <a:pt x="204" y="690"/>
                  </a:lnTo>
                  <a:lnTo>
                    <a:pt x="222" y="690"/>
                  </a:lnTo>
                  <a:lnTo>
                    <a:pt x="228" y="684"/>
                  </a:lnTo>
                  <a:lnTo>
                    <a:pt x="246" y="672"/>
                  </a:lnTo>
                  <a:lnTo>
                    <a:pt x="306" y="648"/>
                  </a:lnTo>
                  <a:lnTo>
                    <a:pt x="324" y="642"/>
                  </a:lnTo>
                  <a:lnTo>
                    <a:pt x="336" y="648"/>
                  </a:lnTo>
                  <a:lnTo>
                    <a:pt x="342" y="654"/>
                  </a:lnTo>
                  <a:lnTo>
                    <a:pt x="360" y="666"/>
                  </a:lnTo>
                  <a:lnTo>
                    <a:pt x="366" y="672"/>
                  </a:lnTo>
                  <a:lnTo>
                    <a:pt x="384" y="672"/>
                  </a:lnTo>
                  <a:lnTo>
                    <a:pt x="390" y="666"/>
                  </a:lnTo>
                  <a:lnTo>
                    <a:pt x="402" y="666"/>
                  </a:lnTo>
                  <a:lnTo>
                    <a:pt x="408" y="660"/>
                  </a:lnTo>
                  <a:lnTo>
                    <a:pt x="414" y="666"/>
                  </a:lnTo>
                  <a:lnTo>
                    <a:pt x="426" y="672"/>
                  </a:lnTo>
                  <a:lnTo>
                    <a:pt x="450" y="696"/>
                  </a:lnTo>
                  <a:lnTo>
                    <a:pt x="450" y="726"/>
                  </a:lnTo>
                  <a:lnTo>
                    <a:pt x="444" y="732"/>
                  </a:lnTo>
                  <a:lnTo>
                    <a:pt x="444" y="738"/>
                  </a:lnTo>
                  <a:lnTo>
                    <a:pt x="438" y="744"/>
                  </a:lnTo>
                  <a:lnTo>
                    <a:pt x="438" y="750"/>
                  </a:lnTo>
                  <a:lnTo>
                    <a:pt x="444" y="756"/>
                  </a:lnTo>
                  <a:lnTo>
                    <a:pt x="450" y="768"/>
                  </a:lnTo>
                  <a:lnTo>
                    <a:pt x="462" y="774"/>
                  </a:lnTo>
                  <a:lnTo>
                    <a:pt x="474" y="786"/>
                  </a:lnTo>
                  <a:lnTo>
                    <a:pt x="486" y="786"/>
                  </a:lnTo>
                  <a:lnTo>
                    <a:pt x="504" y="768"/>
                  </a:lnTo>
                  <a:lnTo>
                    <a:pt x="516" y="762"/>
                  </a:lnTo>
                  <a:lnTo>
                    <a:pt x="528" y="762"/>
                  </a:lnTo>
                  <a:lnTo>
                    <a:pt x="528" y="792"/>
                  </a:lnTo>
                  <a:lnTo>
                    <a:pt x="546" y="810"/>
                  </a:lnTo>
                  <a:lnTo>
                    <a:pt x="510" y="816"/>
                  </a:lnTo>
                  <a:lnTo>
                    <a:pt x="510" y="828"/>
                  </a:lnTo>
                  <a:lnTo>
                    <a:pt x="504" y="834"/>
                  </a:lnTo>
                  <a:lnTo>
                    <a:pt x="498" y="834"/>
                  </a:lnTo>
                  <a:lnTo>
                    <a:pt x="486" y="822"/>
                  </a:lnTo>
                  <a:lnTo>
                    <a:pt x="486" y="816"/>
                  </a:lnTo>
                  <a:lnTo>
                    <a:pt x="498" y="804"/>
                  </a:lnTo>
                  <a:lnTo>
                    <a:pt x="504" y="804"/>
                  </a:lnTo>
                  <a:lnTo>
                    <a:pt x="510" y="798"/>
                  </a:lnTo>
                  <a:lnTo>
                    <a:pt x="480" y="798"/>
                  </a:lnTo>
                  <a:lnTo>
                    <a:pt x="462" y="792"/>
                  </a:lnTo>
                  <a:lnTo>
                    <a:pt x="450" y="792"/>
                  </a:lnTo>
                  <a:lnTo>
                    <a:pt x="432" y="786"/>
                  </a:lnTo>
                  <a:lnTo>
                    <a:pt x="408" y="786"/>
                  </a:lnTo>
                  <a:lnTo>
                    <a:pt x="390" y="780"/>
                  </a:lnTo>
                  <a:lnTo>
                    <a:pt x="372" y="780"/>
                  </a:lnTo>
                  <a:lnTo>
                    <a:pt x="360" y="774"/>
                  </a:lnTo>
                  <a:lnTo>
                    <a:pt x="348" y="774"/>
                  </a:lnTo>
                  <a:lnTo>
                    <a:pt x="360" y="804"/>
                  </a:lnTo>
                  <a:lnTo>
                    <a:pt x="342" y="804"/>
                  </a:lnTo>
                  <a:lnTo>
                    <a:pt x="330" y="816"/>
                  </a:lnTo>
                  <a:lnTo>
                    <a:pt x="330" y="822"/>
                  </a:lnTo>
                  <a:lnTo>
                    <a:pt x="336" y="828"/>
                  </a:lnTo>
                  <a:lnTo>
                    <a:pt x="348" y="834"/>
                  </a:lnTo>
                  <a:lnTo>
                    <a:pt x="354" y="840"/>
                  </a:lnTo>
                  <a:lnTo>
                    <a:pt x="366" y="840"/>
                  </a:lnTo>
                  <a:lnTo>
                    <a:pt x="372" y="846"/>
                  </a:lnTo>
                  <a:lnTo>
                    <a:pt x="372" y="852"/>
                  </a:lnTo>
                  <a:lnTo>
                    <a:pt x="360" y="852"/>
                  </a:lnTo>
                  <a:lnTo>
                    <a:pt x="348" y="846"/>
                  </a:lnTo>
                  <a:lnTo>
                    <a:pt x="336" y="846"/>
                  </a:lnTo>
                  <a:lnTo>
                    <a:pt x="324" y="840"/>
                  </a:lnTo>
                  <a:lnTo>
                    <a:pt x="306" y="834"/>
                  </a:lnTo>
                  <a:lnTo>
                    <a:pt x="300" y="834"/>
                  </a:lnTo>
                  <a:lnTo>
                    <a:pt x="294" y="840"/>
                  </a:lnTo>
                  <a:lnTo>
                    <a:pt x="294" y="846"/>
                  </a:lnTo>
                  <a:lnTo>
                    <a:pt x="306" y="858"/>
                  </a:lnTo>
                  <a:lnTo>
                    <a:pt x="318" y="864"/>
                  </a:lnTo>
                  <a:lnTo>
                    <a:pt x="324" y="870"/>
                  </a:lnTo>
                  <a:lnTo>
                    <a:pt x="336" y="870"/>
                  </a:lnTo>
                  <a:lnTo>
                    <a:pt x="336" y="882"/>
                  </a:lnTo>
                  <a:lnTo>
                    <a:pt x="342" y="894"/>
                  </a:lnTo>
                  <a:lnTo>
                    <a:pt x="366" y="918"/>
                  </a:lnTo>
                  <a:lnTo>
                    <a:pt x="372" y="930"/>
                  </a:lnTo>
                  <a:lnTo>
                    <a:pt x="372" y="954"/>
                  </a:lnTo>
                  <a:lnTo>
                    <a:pt x="408" y="960"/>
                  </a:lnTo>
                  <a:lnTo>
                    <a:pt x="414" y="978"/>
                  </a:lnTo>
                  <a:lnTo>
                    <a:pt x="444" y="978"/>
                  </a:lnTo>
                  <a:lnTo>
                    <a:pt x="480" y="996"/>
                  </a:lnTo>
                  <a:lnTo>
                    <a:pt x="486" y="1002"/>
                  </a:lnTo>
                  <a:lnTo>
                    <a:pt x="486" y="1014"/>
                  </a:lnTo>
                  <a:lnTo>
                    <a:pt x="480" y="1020"/>
                  </a:lnTo>
                  <a:lnTo>
                    <a:pt x="468" y="1026"/>
                  </a:lnTo>
                  <a:lnTo>
                    <a:pt x="462" y="1038"/>
                  </a:lnTo>
                  <a:lnTo>
                    <a:pt x="462" y="1056"/>
                  </a:lnTo>
                  <a:lnTo>
                    <a:pt x="468" y="1062"/>
                  </a:lnTo>
                  <a:lnTo>
                    <a:pt x="492" y="1062"/>
                  </a:lnTo>
                  <a:lnTo>
                    <a:pt x="498" y="1056"/>
                  </a:lnTo>
                  <a:lnTo>
                    <a:pt x="504" y="1038"/>
                  </a:lnTo>
                  <a:lnTo>
                    <a:pt x="510" y="1026"/>
                  </a:lnTo>
                  <a:lnTo>
                    <a:pt x="516" y="1020"/>
                  </a:lnTo>
                  <a:lnTo>
                    <a:pt x="528" y="1020"/>
                  </a:lnTo>
                  <a:lnTo>
                    <a:pt x="546" y="1026"/>
                  </a:lnTo>
                  <a:lnTo>
                    <a:pt x="546" y="1020"/>
                  </a:lnTo>
                  <a:lnTo>
                    <a:pt x="552" y="1014"/>
                  </a:lnTo>
                  <a:lnTo>
                    <a:pt x="570" y="1014"/>
                  </a:lnTo>
                  <a:lnTo>
                    <a:pt x="594" y="1026"/>
                  </a:lnTo>
                  <a:lnTo>
                    <a:pt x="606" y="1026"/>
                  </a:lnTo>
                  <a:lnTo>
                    <a:pt x="618" y="1038"/>
                  </a:lnTo>
                  <a:lnTo>
                    <a:pt x="630" y="1044"/>
                  </a:lnTo>
                  <a:lnTo>
                    <a:pt x="636" y="1056"/>
                  </a:lnTo>
                  <a:lnTo>
                    <a:pt x="642" y="1062"/>
                  </a:lnTo>
                  <a:lnTo>
                    <a:pt x="648" y="1074"/>
                  </a:lnTo>
                  <a:lnTo>
                    <a:pt x="672" y="1098"/>
                  </a:lnTo>
                  <a:lnTo>
                    <a:pt x="684" y="1104"/>
                  </a:lnTo>
                  <a:lnTo>
                    <a:pt x="690" y="1110"/>
                  </a:lnTo>
                  <a:lnTo>
                    <a:pt x="696" y="1104"/>
                  </a:lnTo>
                  <a:lnTo>
                    <a:pt x="696" y="1098"/>
                  </a:lnTo>
                  <a:lnTo>
                    <a:pt x="702" y="1092"/>
                  </a:lnTo>
                  <a:lnTo>
                    <a:pt x="654" y="810"/>
                  </a:lnTo>
                  <a:lnTo>
                    <a:pt x="798" y="768"/>
                  </a:lnTo>
                  <a:lnTo>
                    <a:pt x="804" y="774"/>
                  </a:lnTo>
                  <a:lnTo>
                    <a:pt x="804" y="762"/>
                  </a:lnTo>
                  <a:lnTo>
                    <a:pt x="810" y="756"/>
                  </a:lnTo>
                  <a:lnTo>
                    <a:pt x="810" y="750"/>
                  </a:lnTo>
                  <a:lnTo>
                    <a:pt x="816" y="738"/>
                  </a:lnTo>
                  <a:lnTo>
                    <a:pt x="816" y="732"/>
                  </a:lnTo>
                  <a:lnTo>
                    <a:pt x="822" y="726"/>
                  </a:lnTo>
                  <a:lnTo>
                    <a:pt x="846" y="726"/>
                  </a:lnTo>
                  <a:lnTo>
                    <a:pt x="852" y="750"/>
                  </a:lnTo>
                  <a:lnTo>
                    <a:pt x="864" y="744"/>
                  </a:lnTo>
                  <a:lnTo>
                    <a:pt x="870" y="744"/>
                  </a:lnTo>
                  <a:lnTo>
                    <a:pt x="876" y="738"/>
                  </a:lnTo>
                  <a:lnTo>
                    <a:pt x="876" y="732"/>
                  </a:lnTo>
                  <a:lnTo>
                    <a:pt x="852" y="708"/>
                  </a:lnTo>
                  <a:lnTo>
                    <a:pt x="870" y="708"/>
                  </a:lnTo>
                  <a:lnTo>
                    <a:pt x="882" y="720"/>
                  </a:lnTo>
                  <a:lnTo>
                    <a:pt x="936" y="720"/>
                  </a:lnTo>
                  <a:lnTo>
                    <a:pt x="924" y="708"/>
                  </a:lnTo>
                  <a:lnTo>
                    <a:pt x="918" y="708"/>
                  </a:lnTo>
                  <a:lnTo>
                    <a:pt x="906" y="696"/>
                  </a:lnTo>
                  <a:lnTo>
                    <a:pt x="882" y="696"/>
                  </a:lnTo>
                  <a:lnTo>
                    <a:pt x="876" y="690"/>
                  </a:lnTo>
                  <a:lnTo>
                    <a:pt x="876" y="684"/>
                  </a:lnTo>
                  <a:lnTo>
                    <a:pt x="882" y="678"/>
                  </a:lnTo>
                  <a:lnTo>
                    <a:pt x="906" y="678"/>
                  </a:lnTo>
                  <a:lnTo>
                    <a:pt x="924" y="666"/>
                  </a:lnTo>
                  <a:lnTo>
                    <a:pt x="930" y="672"/>
                  </a:lnTo>
                  <a:lnTo>
                    <a:pt x="936" y="684"/>
                  </a:lnTo>
                  <a:lnTo>
                    <a:pt x="942" y="690"/>
                  </a:lnTo>
                  <a:lnTo>
                    <a:pt x="948" y="690"/>
                  </a:lnTo>
                  <a:lnTo>
                    <a:pt x="954" y="684"/>
                  </a:lnTo>
                  <a:lnTo>
                    <a:pt x="960" y="690"/>
                  </a:lnTo>
                  <a:lnTo>
                    <a:pt x="966" y="702"/>
                  </a:lnTo>
                  <a:lnTo>
                    <a:pt x="966" y="708"/>
                  </a:lnTo>
                  <a:lnTo>
                    <a:pt x="960" y="714"/>
                  </a:lnTo>
                  <a:lnTo>
                    <a:pt x="954" y="714"/>
                  </a:lnTo>
                  <a:lnTo>
                    <a:pt x="942" y="720"/>
                  </a:lnTo>
                  <a:lnTo>
                    <a:pt x="924" y="738"/>
                  </a:lnTo>
                  <a:lnTo>
                    <a:pt x="888" y="738"/>
                  </a:lnTo>
                  <a:lnTo>
                    <a:pt x="882" y="744"/>
                  </a:lnTo>
                  <a:lnTo>
                    <a:pt x="882" y="756"/>
                  </a:lnTo>
                  <a:lnTo>
                    <a:pt x="888" y="762"/>
                  </a:lnTo>
                  <a:lnTo>
                    <a:pt x="900" y="762"/>
                  </a:lnTo>
                  <a:lnTo>
                    <a:pt x="906" y="768"/>
                  </a:lnTo>
                  <a:lnTo>
                    <a:pt x="918" y="768"/>
                  </a:lnTo>
                  <a:lnTo>
                    <a:pt x="918" y="786"/>
                  </a:lnTo>
                  <a:lnTo>
                    <a:pt x="912" y="798"/>
                  </a:lnTo>
                  <a:lnTo>
                    <a:pt x="912" y="816"/>
                  </a:lnTo>
                  <a:lnTo>
                    <a:pt x="918" y="822"/>
                  </a:lnTo>
                  <a:lnTo>
                    <a:pt x="984" y="858"/>
                  </a:lnTo>
                  <a:lnTo>
                    <a:pt x="1062" y="930"/>
                  </a:lnTo>
                  <a:lnTo>
                    <a:pt x="1068" y="930"/>
                  </a:lnTo>
                  <a:lnTo>
                    <a:pt x="1074" y="924"/>
                  </a:lnTo>
                  <a:lnTo>
                    <a:pt x="1110" y="924"/>
                  </a:lnTo>
                  <a:lnTo>
                    <a:pt x="1128" y="918"/>
                  </a:lnTo>
                  <a:lnTo>
                    <a:pt x="1188" y="918"/>
                  </a:lnTo>
                  <a:lnTo>
                    <a:pt x="1206" y="924"/>
                  </a:lnTo>
                  <a:lnTo>
                    <a:pt x="1224" y="924"/>
                  </a:lnTo>
                  <a:lnTo>
                    <a:pt x="1230" y="918"/>
                  </a:lnTo>
                  <a:lnTo>
                    <a:pt x="1254" y="906"/>
                  </a:lnTo>
                  <a:lnTo>
                    <a:pt x="1266" y="906"/>
                  </a:lnTo>
                  <a:lnTo>
                    <a:pt x="1272" y="918"/>
                  </a:lnTo>
                  <a:lnTo>
                    <a:pt x="1290" y="936"/>
                  </a:lnTo>
                  <a:lnTo>
                    <a:pt x="1296" y="954"/>
                  </a:lnTo>
                  <a:lnTo>
                    <a:pt x="1308" y="960"/>
                  </a:lnTo>
                  <a:lnTo>
                    <a:pt x="1314" y="972"/>
                  </a:lnTo>
                  <a:lnTo>
                    <a:pt x="1344" y="972"/>
                  </a:lnTo>
                  <a:lnTo>
                    <a:pt x="1344" y="984"/>
                  </a:lnTo>
                  <a:lnTo>
                    <a:pt x="1350" y="1002"/>
                  </a:lnTo>
                  <a:lnTo>
                    <a:pt x="1350" y="1044"/>
                  </a:lnTo>
                  <a:lnTo>
                    <a:pt x="1356" y="1050"/>
                  </a:lnTo>
                  <a:lnTo>
                    <a:pt x="1362" y="1050"/>
                  </a:lnTo>
                  <a:lnTo>
                    <a:pt x="1368" y="1044"/>
                  </a:lnTo>
                  <a:lnTo>
                    <a:pt x="1380" y="1044"/>
                  </a:lnTo>
                  <a:lnTo>
                    <a:pt x="1386" y="1050"/>
                  </a:lnTo>
                  <a:lnTo>
                    <a:pt x="1416" y="1110"/>
                  </a:lnTo>
                  <a:lnTo>
                    <a:pt x="1494" y="1110"/>
                  </a:lnTo>
                  <a:lnTo>
                    <a:pt x="1512" y="1116"/>
                  </a:lnTo>
                  <a:lnTo>
                    <a:pt x="1512" y="1134"/>
                  </a:lnTo>
                  <a:lnTo>
                    <a:pt x="1506" y="1140"/>
                  </a:lnTo>
                  <a:lnTo>
                    <a:pt x="1506" y="1152"/>
                  </a:lnTo>
                  <a:lnTo>
                    <a:pt x="1512" y="1152"/>
                  </a:lnTo>
                  <a:lnTo>
                    <a:pt x="1524" y="1158"/>
                  </a:lnTo>
                  <a:lnTo>
                    <a:pt x="1536" y="1158"/>
                  </a:lnTo>
                  <a:lnTo>
                    <a:pt x="1542" y="1164"/>
                  </a:lnTo>
                  <a:lnTo>
                    <a:pt x="1542" y="1152"/>
                  </a:lnTo>
                  <a:lnTo>
                    <a:pt x="1536" y="1146"/>
                  </a:lnTo>
                  <a:lnTo>
                    <a:pt x="1536" y="1134"/>
                  </a:lnTo>
                  <a:lnTo>
                    <a:pt x="1548" y="1122"/>
                  </a:lnTo>
                  <a:lnTo>
                    <a:pt x="1560" y="1116"/>
                  </a:lnTo>
                  <a:lnTo>
                    <a:pt x="1566" y="1110"/>
                  </a:lnTo>
                  <a:lnTo>
                    <a:pt x="1572" y="1110"/>
                  </a:lnTo>
                  <a:lnTo>
                    <a:pt x="1572" y="1092"/>
                  </a:lnTo>
                  <a:lnTo>
                    <a:pt x="1584" y="1080"/>
                  </a:lnTo>
                  <a:lnTo>
                    <a:pt x="1596" y="1074"/>
                  </a:lnTo>
                  <a:lnTo>
                    <a:pt x="1608" y="1074"/>
                  </a:lnTo>
                  <a:lnTo>
                    <a:pt x="1614" y="1068"/>
                  </a:lnTo>
                  <a:lnTo>
                    <a:pt x="1620" y="1068"/>
                  </a:lnTo>
                  <a:lnTo>
                    <a:pt x="1632" y="1044"/>
                  </a:lnTo>
                  <a:lnTo>
                    <a:pt x="1656" y="1044"/>
                  </a:lnTo>
                  <a:lnTo>
                    <a:pt x="1686" y="1026"/>
                  </a:lnTo>
                  <a:lnTo>
                    <a:pt x="1662" y="1026"/>
                  </a:lnTo>
                  <a:lnTo>
                    <a:pt x="1662" y="1008"/>
                  </a:lnTo>
                  <a:lnTo>
                    <a:pt x="1668" y="996"/>
                  </a:lnTo>
                  <a:lnTo>
                    <a:pt x="1686" y="978"/>
                  </a:lnTo>
                  <a:lnTo>
                    <a:pt x="1716" y="978"/>
                  </a:lnTo>
                  <a:lnTo>
                    <a:pt x="1728" y="984"/>
                  </a:lnTo>
                  <a:lnTo>
                    <a:pt x="1746" y="990"/>
                  </a:lnTo>
                  <a:lnTo>
                    <a:pt x="1782" y="1008"/>
                  </a:lnTo>
                  <a:lnTo>
                    <a:pt x="1812" y="1008"/>
                  </a:lnTo>
                  <a:lnTo>
                    <a:pt x="1830" y="1014"/>
                  </a:lnTo>
                  <a:lnTo>
                    <a:pt x="1830" y="1002"/>
                  </a:lnTo>
                  <a:lnTo>
                    <a:pt x="1824" y="990"/>
                  </a:lnTo>
                  <a:lnTo>
                    <a:pt x="1824" y="960"/>
                  </a:lnTo>
                  <a:lnTo>
                    <a:pt x="1830" y="954"/>
                  </a:lnTo>
                  <a:lnTo>
                    <a:pt x="1872" y="954"/>
                  </a:lnTo>
                  <a:lnTo>
                    <a:pt x="1884" y="960"/>
                  </a:lnTo>
                  <a:lnTo>
                    <a:pt x="1890" y="972"/>
                  </a:lnTo>
                  <a:lnTo>
                    <a:pt x="1914" y="972"/>
                  </a:lnTo>
                  <a:lnTo>
                    <a:pt x="1926" y="978"/>
                  </a:lnTo>
                  <a:lnTo>
                    <a:pt x="1944" y="978"/>
                  </a:lnTo>
                  <a:lnTo>
                    <a:pt x="1962" y="972"/>
                  </a:lnTo>
                  <a:lnTo>
                    <a:pt x="2082" y="972"/>
                  </a:lnTo>
                  <a:lnTo>
                    <a:pt x="2094" y="978"/>
                  </a:lnTo>
                  <a:lnTo>
                    <a:pt x="2106" y="978"/>
                  </a:lnTo>
                  <a:lnTo>
                    <a:pt x="2154" y="972"/>
                  </a:lnTo>
                  <a:lnTo>
                    <a:pt x="2166" y="984"/>
                  </a:lnTo>
                  <a:lnTo>
                    <a:pt x="2184" y="984"/>
                  </a:lnTo>
                  <a:lnTo>
                    <a:pt x="2208" y="1014"/>
                  </a:lnTo>
                  <a:lnTo>
                    <a:pt x="2250" y="1014"/>
                  </a:lnTo>
                  <a:lnTo>
                    <a:pt x="2268" y="1020"/>
                  </a:lnTo>
                  <a:lnTo>
                    <a:pt x="2262" y="1014"/>
                  </a:lnTo>
                  <a:lnTo>
                    <a:pt x="2262" y="1002"/>
                  </a:lnTo>
                  <a:lnTo>
                    <a:pt x="2256" y="996"/>
                  </a:lnTo>
                  <a:lnTo>
                    <a:pt x="2256" y="984"/>
                  </a:lnTo>
                  <a:lnTo>
                    <a:pt x="2280" y="984"/>
                  </a:lnTo>
                  <a:lnTo>
                    <a:pt x="2262" y="966"/>
                  </a:lnTo>
                  <a:lnTo>
                    <a:pt x="2262" y="960"/>
                  </a:lnTo>
                  <a:lnTo>
                    <a:pt x="2268" y="954"/>
                  </a:lnTo>
                  <a:lnTo>
                    <a:pt x="2286" y="954"/>
                  </a:lnTo>
                  <a:lnTo>
                    <a:pt x="2286" y="942"/>
                  </a:lnTo>
                  <a:lnTo>
                    <a:pt x="2274" y="936"/>
                  </a:lnTo>
                  <a:lnTo>
                    <a:pt x="2268" y="924"/>
                  </a:lnTo>
                  <a:lnTo>
                    <a:pt x="2226" y="882"/>
                  </a:lnTo>
                  <a:lnTo>
                    <a:pt x="2214" y="858"/>
                  </a:lnTo>
                  <a:lnTo>
                    <a:pt x="2214" y="828"/>
                  </a:lnTo>
                  <a:lnTo>
                    <a:pt x="2196" y="828"/>
                  </a:lnTo>
                  <a:lnTo>
                    <a:pt x="2184" y="822"/>
                  </a:lnTo>
                  <a:lnTo>
                    <a:pt x="2178" y="816"/>
                  </a:lnTo>
                  <a:lnTo>
                    <a:pt x="2178" y="810"/>
                  </a:lnTo>
                  <a:lnTo>
                    <a:pt x="2184" y="804"/>
                  </a:lnTo>
                  <a:lnTo>
                    <a:pt x="2196" y="798"/>
                  </a:lnTo>
                  <a:lnTo>
                    <a:pt x="2208" y="798"/>
                  </a:lnTo>
                  <a:lnTo>
                    <a:pt x="2220" y="792"/>
                  </a:lnTo>
                  <a:lnTo>
                    <a:pt x="2232" y="792"/>
                  </a:lnTo>
                  <a:lnTo>
                    <a:pt x="2268" y="774"/>
                  </a:lnTo>
                  <a:lnTo>
                    <a:pt x="2280" y="774"/>
                  </a:lnTo>
                  <a:lnTo>
                    <a:pt x="2286" y="780"/>
                  </a:lnTo>
                  <a:lnTo>
                    <a:pt x="2292" y="792"/>
                  </a:lnTo>
                  <a:lnTo>
                    <a:pt x="2298" y="798"/>
                  </a:lnTo>
                  <a:lnTo>
                    <a:pt x="2316" y="786"/>
                  </a:lnTo>
                  <a:lnTo>
                    <a:pt x="2328" y="798"/>
                  </a:lnTo>
                  <a:lnTo>
                    <a:pt x="2334" y="798"/>
                  </a:lnTo>
                  <a:lnTo>
                    <a:pt x="2340" y="792"/>
                  </a:lnTo>
                  <a:lnTo>
                    <a:pt x="2340" y="780"/>
                  </a:lnTo>
                  <a:lnTo>
                    <a:pt x="2334" y="774"/>
                  </a:lnTo>
                  <a:lnTo>
                    <a:pt x="2328" y="774"/>
                  </a:lnTo>
                  <a:lnTo>
                    <a:pt x="2322" y="768"/>
                  </a:lnTo>
                  <a:lnTo>
                    <a:pt x="2316" y="768"/>
                  </a:lnTo>
                  <a:lnTo>
                    <a:pt x="2316" y="630"/>
                  </a:lnTo>
                  <a:lnTo>
                    <a:pt x="2328" y="630"/>
                  </a:lnTo>
                  <a:lnTo>
                    <a:pt x="2340" y="636"/>
                  </a:lnTo>
                  <a:lnTo>
                    <a:pt x="2352" y="636"/>
                  </a:lnTo>
                  <a:lnTo>
                    <a:pt x="2376" y="648"/>
                  </a:lnTo>
                  <a:lnTo>
                    <a:pt x="2424" y="648"/>
                  </a:lnTo>
                  <a:lnTo>
                    <a:pt x="2436" y="660"/>
                  </a:lnTo>
                  <a:lnTo>
                    <a:pt x="2454" y="642"/>
                  </a:lnTo>
                  <a:lnTo>
                    <a:pt x="2472" y="642"/>
                  </a:lnTo>
                  <a:lnTo>
                    <a:pt x="2478" y="636"/>
                  </a:lnTo>
                  <a:lnTo>
                    <a:pt x="2478" y="618"/>
                  </a:lnTo>
                  <a:lnTo>
                    <a:pt x="2466" y="594"/>
                  </a:lnTo>
                  <a:lnTo>
                    <a:pt x="2454" y="582"/>
                  </a:lnTo>
                  <a:lnTo>
                    <a:pt x="2442" y="558"/>
                  </a:lnTo>
                  <a:lnTo>
                    <a:pt x="2442" y="540"/>
                  </a:lnTo>
                  <a:lnTo>
                    <a:pt x="2454" y="528"/>
                  </a:lnTo>
                  <a:lnTo>
                    <a:pt x="2496" y="528"/>
                  </a:lnTo>
                  <a:lnTo>
                    <a:pt x="2502" y="522"/>
                  </a:lnTo>
                  <a:lnTo>
                    <a:pt x="2502" y="510"/>
                  </a:lnTo>
                  <a:lnTo>
                    <a:pt x="2484" y="492"/>
                  </a:lnTo>
                  <a:close/>
                  <a:moveTo>
                    <a:pt x="2082" y="696"/>
                  </a:moveTo>
                  <a:lnTo>
                    <a:pt x="2046" y="696"/>
                  </a:lnTo>
                  <a:lnTo>
                    <a:pt x="2046" y="702"/>
                  </a:lnTo>
                  <a:lnTo>
                    <a:pt x="2040" y="708"/>
                  </a:lnTo>
                  <a:lnTo>
                    <a:pt x="2028" y="708"/>
                  </a:lnTo>
                  <a:lnTo>
                    <a:pt x="2022" y="702"/>
                  </a:lnTo>
                  <a:lnTo>
                    <a:pt x="2010" y="696"/>
                  </a:lnTo>
                  <a:lnTo>
                    <a:pt x="1980" y="702"/>
                  </a:lnTo>
                  <a:lnTo>
                    <a:pt x="1950" y="696"/>
                  </a:lnTo>
                  <a:lnTo>
                    <a:pt x="1932" y="696"/>
                  </a:lnTo>
                  <a:lnTo>
                    <a:pt x="1908" y="690"/>
                  </a:lnTo>
                  <a:lnTo>
                    <a:pt x="1860" y="690"/>
                  </a:lnTo>
                  <a:lnTo>
                    <a:pt x="1854" y="684"/>
                  </a:lnTo>
                  <a:lnTo>
                    <a:pt x="1854" y="678"/>
                  </a:lnTo>
                  <a:lnTo>
                    <a:pt x="1836" y="696"/>
                  </a:lnTo>
                  <a:lnTo>
                    <a:pt x="1830" y="696"/>
                  </a:lnTo>
                  <a:lnTo>
                    <a:pt x="1824" y="708"/>
                  </a:lnTo>
                  <a:lnTo>
                    <a:pt x="1824" y="714"/>
                  </a:lnTo>
                  <a:lnTo>
                    <a:pt x="1818" y="726"/>
                  </a:lnTo>
                  <a:lnTo>
                    <a:pt x="1812" y="732"/>
                  </a:lnTo>
                  <a:lnTo>
                    <a:pt x="1794" y="732"/>
                  </a:lnTo>
                  <a:lnTo>
                    <a:pt x="1800" y="762"/>
                  </a:lnTo>
                  <a:lnTo>
                    <a:pt x="1788" y="768"/>
                  </a:lnTo>
                  <a:lnTo>
                    <a:pt x="1806" y="786"/>
                  </a:lnTo>
                  <a:lnTo>
                    <a:pt x="1800" y="810"/>
                  </a:lnTo>
                  <a:lnTo>
                    <a:pt x="1794" y="810"/>
                  </a:lnTo>
                  <a:lnTo>
                    <a:pt x="1788" y="798"/>
                  </a:lnTo>
                  <a:lnTo>
                    <a:pt x="1776" y="792"/>
                  </a:lnTo>
                  <a:lnTo>
                    <a:pt x="1770" y="780"/>
                  </a:lnTo>
                  <a:lnTo>
                    <a:pt x="1758" y="774"/>
                  </a:lnTo>
                  <a:lnTo>
                    <a:pt x="1752" y="762"/>
                  </a:lnTo>
                  <a:lnTo>
                    <a:pt x="1752" y="750"/>
                  </a:lnTo>
                  <a:lnTo>
                    <a:pt x="1746" y="732"/>
                  </a:lnTo>
                  <a:lnTo>
                    <a:pt x="1746" y="720"/>
                  </a:lnTo>
                  <a:lnTo>
                    <a:pt x="1764" y="702"/>
                  </a:lnTo>
                  <a:lnTo>
                    <a:pt x="1776" y="702"/>
                  </a:lnTo>
                  <a:lnTo>
                    <a:pt x="1782" y="696"/>
                  </a:lnTo>
                  <a:lnTo>
                    <a:pt x="1788" y="684"/>
                  </a:lnTo>
                  <a:lnTo>
                    <a:pt x="1788" y="678"/>
                  </a:lnTo>
                  <a:lnTo>
                    <a:pt x="1800" y="666"/>
                  </a:lnTo>
                  <a:lnTo>
                    <a:pt x="1818" y="666"/>
                  </a:lnTo>
                  <a:lnTo>
                    <a:pt x="1830" y="672"/>
                  </a:lnTo>
                  <a:lnTo>
                    <a:pt x="1848" y="672"/>
                  </a:lnTo>
                  <a:lnTo>
                    <a:pt x="1854" y="666"/>
                  </a:lnTo>
                  <a:lnTo>
                    <a:pt x="1896" y="666"/>
                  </a:lnTo>
                  <a:lnTo>
                    <a:pt x="1908" y="672"/>
                  </a:lnTo>
                  <a:lnTo>
                    <a:pt x="1914" y="678"/>
                  </a:lnTo>
                  <a:lnTo>
                    <a:pt x="1932" y="678"/>
                  </a:lnTo>
                  <a:lnTo>
                    <a:pt x="1944" y="684"/>
                  </a:lnTo>
                  <a:lnTo>
                    <a:pt x="1974" y="684"/>
                  </a:lnTo>
                  <a:lnTo>
                    <a:pt x="1986" y="672"/>
                  </a:lnTo>
                  <a:lnTo>
                    <a:pt x="2028" y="672"/>
                  </a:lnTo>
                  <a:lnTo>
                    <a:pt x="2034" y="678"/>
                  </a:lnTo>
                  <a:lnTo>
                    <a:pt x="2046" y="678"/>
                  </a:lnTo>
                  <a:lnTo>
                    <a:pt x="2052" y="672"/>
                  </a:lnTo>
                  <a:lnTo>
                    <a:pt x="2064" y="666"/>
                  </a:lnTo>
                  <a:lnTo>
                    <a:pt x="2088" y="666"/>
                  </a:lnTo>
                  <a:lnTo>
                    <a:pt x="2088" y="684"/>
                  </a:lnTo>
                  <a:lnTo>
                    <a:pt x="2082" y="690"/>
                  </a:lnTo>
                  <a:lnTo>
                    <a:pt x="2082" y="696"/>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79" name="Jordan" descr="© INSCALE GmbH, 05.05.2010&#10;http://www.presentationload.com/">
              <a:extLst>
                <a:ext uri="{FF2B5EF4-FFF2-40B4-BE49-F238E27FC236}">
                  <a16:creationId xmlns:a16="http://schemas.microsoft.com/office/drawing/2014/main" id="{29EBCB97-D860-43AC-B823-E02A0E839F8C}"/>
                </a:ext>
              </a:extLst>
            </p:cNvPr>
            <p:cNvSpPr>
              <a:spLocks/>
            </p:cNvSpPr>
            <p:nvPr/>
          </p:nvSpPr>
          <p:spPr bwMode="gray">
            <a:xfrm>
              <a:off x="6661391" y="2814438"/>
              <a:ext cx="125954" cy="150445"/>
            </a:xfrm>
            <a:custGeom>
              <a:avLst/>
              <a:gdLst>
                <a:gd name="T0" fmla="*/ 2147483647 w 282"/>
                <a:gd name="T1" fmla="*/ 2147483647 h 336"/>
                <a:gd name="T2" fmla="*/ 2147483647 w 282"/>
                <a:gd name="T3" fmla="*/ 2147483647 h 336"/>
                <a:gd name="T4" fmla="*/ 2147483647 w 282"/>
                <a:gd name="T5" fmla="*/ 0 h 336"/>
                <a:gd name="T6" fmla="*/ 2147483647 w 282"/>
                <a:gd name="T7" fmla="*/ 2147483647 h 336"/>
                <a:gd name="T8" fmla="*/ 2147483647 w 282"/>
                <a:gd name="T9" fmla="*/ 2147483647 h 336"/>
                <a:gd name="T10" fmla="*/ 2147483647 w 282"/>
                <a:gd name="T11" fmla="*/ 2147483647 h 336"/>
                <a:gd name="T12" fmla="*/ 2147483647 w 282"/>
                <a:gd name="T13" fmla="*/ 2147483647 h 336"/>
                <a:gd name="T14" fmla="*/ 2147483647 w 282"/>
                <a:gd name="T15" fmla="*/ 2147483647 h 336"/>
                <a:gd name="T16" fmla="*/ 2147483647 w 282"/>
                <a:gd name="T17" fmla="*/ 2147483647 h 336"/>
                <a:gd name="T18" fmla="*/ 2147483647 w 282"/>
                <a:gd name="T19" fmla="*/ 2147483647 h 336"/>
                <a:gd name="T20" fmla="*/ 2147483647 w 282"/>
                <a:gd name="T21" fmla="*/ 2147483647 h 336"/>
                <a:gd name="T22" fmla="*/ 2147483647 w 282"/>
                <a:gd name="T23" fmla="*/ 2147483647 h 336"/>
                <a:gd name="T24" fmla="*/ 2147483647 w 282"/>
                <a:gd name="T25" fmla="*/ 2147483647 h 336"/>
                <a:gd name="T26" fmla="*/ 2147483647 w 282"/>
                <a:gd name="T27" fmla="*/ 2147483647 h 336"/>
                <a:gd name="T28" fmla="*/ 2147483647 w 282"/>
                <a:gd name="T29" fmla="*/ 2147483647 h 336"/>
                <a:gd name="T30" fmla="*/ 2147483647 w 282"/>
                <a:gd name="T31" fmla="*/ 2147483647 h 336"/>
                <a:gd name="T32" fmla="*/ 2147483647 w 282"/>
                <a:gd name="T33" fmla="*/ 2147483647 h 336"/>
                <a:gd name="T34" fmla="*/ 2147483647 w 282"/>
                <a:gd name="T35" fmla="*/ 2147483647 h 336"/>
                <a:gd name="T36" fmla="*/ 2147483647 w 282"/>
                <a:gd name="T37" fmla="*/ 2147483647 h 336"/>
                <a:gd name="T38" fmla="*/ 2147483647 w 282"/>
                <a:gd name="T39" fmla="*/ 2147483647 h 336"/>
                <a:gd name="T40" fmla="*/ 2147483647 w 282"/>
                <a:gd name="T41" fmla="*/ 2147483647 h 336"/>
                <a:gd name="T42" fmla="*/ 2147483647 w 282"/>
                <a:gd name="T43" fmla="*/ 2147483647 h 336"/>
                <a:gd name="T44" fmla="*/ 2147483647 w 282"/>
                <a:gd name="T45" fmla="*/ 2147483647 h 336"/>
                <a:gd name="T46" fmla="*/ 0 w 282"/>
                <a:gd name="T47" fmla="*/ 2147483647 h 336"/>
                <a:gd name="T48" fmla="*/ 0 w 282"/>
                <a:gd name="T49" fmla="*/ 2147483647 h 336"/>
                <a:gd name="T50" fmla="*/ 2147483647 w 282"/>
                <a:gd name="T51" fmla="*/ 2147483647 h 336"/>
                <a:gd name="T52" fmla="*/ 2147483647 w 282"/>
                <a:gd name="T53" fmla="*/ 2147483647 h 336"/>
                <a:gd name="T54" fmla="*/ 2147483647 w 282"/>
                <a:gd name="T55" fmla="*/ 2147483647 h 336"/>
                <a:gd name="T56" fmla="*/ 2147483647 w 282"/>
                <a:gd name="T57" fmla="*/ 2147483647 h 336"/>
                <a:gd name="T58" fmla="*/ 2147483647 w 282"/>
                <a:gd name="T59" fmla="*/ 2147483647 h 336"/>
                <a:gd name="T60" fmla="*/ 2147483647 w 282"/>
                <a:gd name="T61" fmla="*/ 2147483647 h 336"/>
                <a:gd name="T62" fmla="*/ 2147483647 w 282"/>
                <a:gd name="T63" fmla="*/ 2147483647 h 336"/>
                <a:gd name="T64" fmla="*/ 2147483647 w 282"/>
                <a:gd name="T65" fmla="*/ 2147483647 h 336"/>
                <a:gd name="T66" fmla="*/ 2147483647 w 282"/>
                <a:gd name="T67" fmla="*/ 2147483647 h 336"/>
                <a:gd name="T68" fmla="*/ 2147483647 w 282"/>
                <a:gd name="T69" fmla="*/ 2147483647 h 336"/>
                <a:gd name="T70" fmla="*/ 2147483647 w 282"/>
                <a:gd name="T71" fmla="*/ 2147483647 h 336"/>
                <a:gd name="T72" fmla="*/ 2147483647 w 282"/>
                <a:gd name="T73" fmla="*/ 2147483647 h 336"/>
                <a:gd name="T74" fmla="*/ 2147483647 w 282"/>
                <a:gd name="T75" fmla="*/ 2147483647 h 336"/>
                <a:gd name="T76" fmla="*/ 2147483647 w 282"/>
                <a:gd name="T77" fmla="*/ 2147483647 h 336"/>
                <a:gd name="T78" fmla="*/ 2147483647 w 282"/>
                <a:gd name="T79" fmla="*/ 2147483647 h 336"/>
                <a:gd name="T80" fmla="*/ 2147483647 w 282"/>
                <a:gd name="T81" fmla="*/ 2147483647 h 336"/>
                <a:gd name="T82" fmla="*/ 2147483647 w 282"/>
                <a:gd name="T83" fmla="*/ 2147483647 h 336"/>
                <a:gd name="T84" fmla="*/ 2147483647 w 282"/>
                <a:gd name="T85" fmla="*/ 2147483647 h 336"/>
                <a:gd name="T86" fmla="*/ 2147483647 w 282"/>
                <a:gd name="T87" fmla="*/ 2147483647 h 336"/>
                <a:gd name="T88" fmla="*/ 2147483647 w 282"/>
                <a:gd name="T89" fmla="*/ 2147483647 h 336"/>
                <a:gd name="T90" fmla="*/ 2147483647 w 282"/>
                <a:gd name="T91" fmla="*/ 2147483647 h 336"/>
                <a:gd name="T92" fmla="*/ 2147483647 w 282"/>
                <a:gd name="T93" fmla="*/ 2147483647 h 336"/>
                <a:gd name="T94" fmla="*/ 2147483647 w 282"/>
                <a:gd name="T95" fmla="*/ 2147483647 h 336"/>
                <a:gd name="T96" fmla="*/ 2147483647 w 282"/>
                <a:gd name="T97" fmla="*/ 2147483647 h 336"/>
                <a:gd name="T98" fmla="*/ 2147483647 w 282"/>
                <a:gd name="T99" fmla="*/ 2147483647 h 336"/>
                <a:gd name="T100" fmla="*/ 2147483647 w 282"/>
                <a:gd name="T101" fmla="*/ 2147483647 h 336"/>
                <a:gd name="T102" fmla="*/ 2147483647 w 282"/>
                <a:gd name="T103" fmla="*/ 2147483647 h 336"/>
                <a:gd name="T104" fmla="*/ 2147483647 w 282"/>
                <a:gd name="T105" fmla="*/ 2147483647 h 336"/>
                <a:gd name="T106" fmla="*/ 2147483647 w 282"/>
                <a:gd name="T107" fmla="*/ 2147483647 h 336"/>
                <a:gd name="T108" fmla="*/ 2147483647 w 282"/>
                <a:gd name="T109" fmla="*/ 2147483647 h 336"/>
                <a:gd name="T110" fmla="*/ 2147483647 w 282"/>
                <a:gd name="T111" fmla="*/ 2147483647 h 336"/>
                <a:gd name="T112" fmla="*/ 2147483647 w 282"/>
                <a:gd name="T113" fmla="*/ 2147483647 h 336"/>
                <a:gd name="T114" fmla="*/ 2147483647 w 282"/>
                <a:gd name="T115" fmla="*/ 2147483647 h 336"/>
                <a:gd name="T116" fmla="*/ 2147483647 w 282"/>
                <a:gd name="T117" fmla="*/ 2147483647 h 336"/>
                <a:gd name="T118" fmla="*/ 2147483647 w 282"/>
                <a:gd name="T119" fmla="*/ 2147483647 h 336"/>
                <a:gd name="T120" fmla="*/ 2147483647 w 282"/>
                <a:gd name="T121" fmla="*/ 2147483647 h 336"/>
                <a:gd name="T122" fmla="*/ 2147483647 w 282"/>
                <a:gd name="T123" fmla="*/ 2147483647 h 3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82"/>
                <a:gd name="T187" fmla="*/ 0 h 336"/>
                <a:gd name="T188" fmla="*/ 282 w 282"/>
                <a:gd name="T189" fmla="*/ 336 h 3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82" h="336">
                  <a:moveTo>
                    <a:pt x="258" y="60"/>
                  </a:moveTo>
                  <a:lnTo>
                    <a:pt x="258" y="42"/>
                  </a:lnTo>
                  <a:lnTo>
                    <a:pt x="234" y="0"/>
                  </a:lnTo>
                  <a:lnTo>
                    <a:pt x="222" y="6"/>
                  </a:lnTo>
                  <a:lnTo>
                    <a:pt x="198" y="30"/>
                  </a:lnTo>
                  <a:lnTo>
                    <a:pt x="138" y="78"/>
                  </a:lnTo>
                  <a:lnTo>
                    <a:pt x="114" y="84"/>
                  </a:lnTo>
                  <a:lnTo>
                    <a:pt x="96" y="84"/>
                  </a:lnTo>
                  <a:lnTo>
                    <a:pt x="84" y="78"/>
                  </a:lnTo>
                  <a:lnTo>
                    <a:pt x="72" y="66"/>
                  </a:lnTo>
                  <a:lnTo>
                    <a:pt x="36" y="48"/>
                  </a:lnTo>
                  <a:lnTo>
                    <a:pt x="30" y="48"/>
                  </a:lnTo>
                  <a:lnTo>
                    <a:pt x="24" y="66"/>
                  </a:lnTo>
                  <a:lnTo>
                    <a:pt x="30" y="138"/>
                  </a:lnTo>
                  <a:lnTo>
                    <a:pt x="18" y="150"/>
                  </a:lnTo>
                  <a:lnTo>
                    <a:pt x="18" y="162"/>
                  </a:lnTo>
                  <a:lnTo>
                    <a:pt x="30" y="174"/>
                  </a:lnTo>
                  <a:lnTo>
                    <a:pt x="30" y="186"/>
                  </a:lnTo>
                  <a:lnTo>
                    <a:pt x="24" y="198"/>
                  </a:lnTo>
                  <a:lnTo>
                    <a:pt x="18" y="204"/>
                  </a:lnTo>
                  <a:lnTo>
                    <a:pt x="12" y="216"/>
                  </a:lnTo>
                  <a:lnTo>
                    <a:pt x="6" y="222"/>
                  </a:lnTo>
                  <a:lnTo>
                    <a:pt x="6" y="282"/>
                  </a:lnTo>
                  <a:lnTo>
                    <a:pt x="0" y="294"/>
                  </a:lnTo>
                  <a:lnTo>
                    <a:pt x="0" y="312"/>
                  </a:lnTo>
                  <a:lnTo>
                    <a:pt x="6" y="324"/>
                  </a:lnTo>
                  <a:lnTo>
                    <a:pt x="24" y="324"/>
                  </a:lnTo>
                  <a:lnTo>
                    <a:pt x="48" y="336"/>
                  </a:lnTo>
                  <a:lnTo>
                    <a:pt x="84" y="336"/>
                  </a:lnTo>
                  <a:lnTo>
                    <a:pt x="96" y="324"/>
                  </a:lnTo>
                  <a:lnTo>
                    <a:pt x="108" y="300"/>
                  </a:lnTo>
                  <a:lnTo>
                    <a:pt x="108" y="288"/>
                  </a:lnTo>
                  <a:lnTo>
                    <a:pt x="120" y="276"/>
                  </a:lnTo>
                  <a:lnTo>
                    <a:pt x="126" y="276"/>
                  </a:lnTo>
                  <a:lnTo>
                    <a:pt x="138" y="270"/>
                  </a:lnTo>
                  <a:lnTo>
                    <a:pt x="150" y="270"/>
                  </a:lnTo>
                  <a:lnTo>
                    <a:pt x="162" y="264"/>
                  </a:lnTo>
                  <a:lnTo>
                    <a:pt x="168" y="258"/>
                  </a:lnTo>
                  <a:lnTo>
                    <a:pt x="174" y="246"/>
                  </a:lnTo>
                  <a:lnTo>
                    <a:pt x="180" y="240"/>
                  </a:lnTo>
                  <a:lnTo>
                    <a:pt x="180" y="228"/>
                  </a:lnTo>
                  <a:lnTo>
                    <a:pt x="186" y="222"/>
                  </a:lnTo>
                  <a:lnTo>
                    <a:pt x="186" y="210"/>
                  </a:lnTo>
                  <a:lnTo>
                    <a:pt x="180" y="204"/>
                  </a:lnTo>
                  <a:lnTo>
                    <a:pt x="168" y="180"/>
                  </a:lnTo>
                  <a:lnTo>
                    <a:pt x="144" y="156"/>
                  </a:lnTo>
                  <a:lnTo>
                    <a:pt x="132" y="156"/>
                  </a:lnTo>
                  <a:lnTo>
                    <a:pt x="120" y="150"/>
                  </a:lnTo>
                  <a:lnTo>
                    <a:pt x="96" y="150"/>
                  </a:lnTo>
                  <a:lnTo>
                    <a:pt x="96" y="144"/>
                  </a:lnTo>
                  <a:lnTo>
                    <a:pt x="108" y="144"/>
                  </a:lnTo>
                  <a:lnTo>
                    <a:pt x="120" y="138"/>
                  </a:lnTo>
                  <a:lnTo>
                    <a:pt x="186" y="138"/>
                  </a:lnTo>
                  <a:lnTo>
                    <a:pt x="198" y="114"/>
                  </a:lnTo>
                  <a:lnTo>
                    <a:pt x="240" y="114"/>
                  </a:lnTo>
                  <a:lnTo>
                    <a:pt x="252" y="108"/>
                  </a:lnTo>
                  <a:lnTo>
                    <a:pt x="258" y="102"/>
                  </a:lnTo>
                  <a:lnTo>
                    <a:pt x="264" y="102"/>
                  </a:lnTo>
                  <a:lnTo>
                    <a:pt x="276" y="96"/>
                  </a:lnTo>
                  <a:lnTo>
                    <a:pt x="282" y="90"/>
                  </a:lnTo>
                  <a:lnTo>
                    <a:pt x="282" y="78"/>
                  </a:lnTo>
                  <a:lnTo>
                    <a:pt x="258" y="60"/>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80" name="Jamaica" descr="© INSCALE GmbH, 05.05.2010&#10;http://www.presentationload.com/">
              <a:extLst>
                <a:ext uri="{FF2B5EF4-FFF2-40B4-BE49-F238E27FC236}">
                  <a16:creationId xmlns:a16="http://schemas.microsoft.com/office/drawing/2014/main" id="{79D36BE8-340B-463B-8B5F-0939D8A1C423}"/>
                </a:ext>
              </a:extLst>
            </p:cNvPr>
            <p:cNvSpPr>
              <a:spLocks/>
            </p:cNvSpPr>
            <p:nvPr/>
          </p:nvSpPr>
          <p:spPr bwMode="gray">
            <a:xfrm>
              <a:off x="3117183" y="3351492"/>
              <a:ext cx="69975" cy="22742"/>
            </a:xfrm>
            <a:custGeom>
              <a:avLst/>
              <a:gdLst>
                <a:gd name="T0" fmla="*/ 2147483647 w 156"/>
                <a:gd name="T1" fmla="*/ 2147483647 h 54"/>
                <a:gd name="T2" fmla="*/ 2147483647 w 156"/>
                <a:gd name="T3" fmla="*/ 2147483647 h 54"/>
                <a:gd name="T4" fmla="*/ 2147483647 w 156"/>
                <a:gd name="T5" fmla="*/ 2147483647 h 54"/>
                <a:gd name="T6" fmla="*/ 2147483647 w 156"/>
                <a:gd name="T7" fmla="*/ 2147483647 h 54"/>
                <a:gd name="T8" fmla="*/ 2147483647 w 156"/>
                <a:gd name="T9" fmla="*/ 2147483647 h 54"/>
                <a:gd name="T10" fmla="*/ 2147483647 w 156"/>
                <a:gd name="T11" fmla="*/ 2147483647 h 54"/>
                <a:gd name="T12" fmla="*/ 2147483647 w 156"/>
                <a:gd name="T13" fmla="*/ 2147483647 h 54"/>
                <a:gd name="T14" fmla="*/ 2147483647 w 156"/>
                <a:gd name="T15" fmla="*/ 2147483647 h 54"/>
                <a:gd name="T16" fmla="*/ 2147483647 w 156"/>
                <a:gd name="T17" fmla="*/ 0 h 54"/>
                <a:gd name="T18" fmla="*/ 2147483647 w 156"/>
                <a:gd name="T19" fmla="*/ 0 h 54"/>
                <a:gd name="T20" fmla="*/ 2147483647 w 156"/>
                <a:gd name="T21" fmla="*/ 2147483647 h 54"/>
                <a:gd name="T22" fmla="*/ 0 w 156"/>
                <a:gd name="T23" fmla="*/ 2147483647 h 54"/>
                <a:gd name="T24" fmla="*/ 2147483647 w 156"/>
                <a:gd name="T25" fmla="*/ 2147483647 h 54"/>
                <a:gd name="T26" fmla="*/ 2147483647 w 156"/>
                <a:gd name="T27" fmla="*/ 2147483647 h 54"/>
                <a:gd name="T28" fmla="*/ 2147483647 w 156"/>
                <a:gd name="T29" fmla="*/ 2147483647 h 54"/>
                <a:gd name="T30" fmla="*/ 2147483647 w 156"/>
                <a:gd name="T31" fmla="*/ 2147483647 h 54"/>
                <a:gd name="T32" fmla="*/ 2147483647 w 156"/>
                <a:gd name="T33" fmla="*/ 2147483647 h 54"/>
                <a:gd name="T34" fmla="*/ 2147483647 w 156"/>
                <a:gd name="T35" fmla="*/ 2147483647 h 54"/>
                <a:gd name="T36" fmla="*/ 2147483647 w 156"/>
                <a:gd name="T37" fmla="*/ 2147483647 h 5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56"/>
                <a:gd name="T58" fmla="*/ 0 h 54"/>
                <a:gd name="T59" fmla="*/ 156 w 156"/>
                <a:gd name="T60" fmla="*/ 54 h 5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56" h="54">
                  <a:moveTo>
                    <a:pt x="108" y="54"/>
                  </a:moveTo>
                  <a:lnTo>
                    <a:pt x="114" y="36"/>
                  </a:lnTo>
                  <a:lnTo>
                    <a:pt x="156" y="48"/>
                  </a:lnTo>
                  <a:lnTo>
                    <a:pt x="156" y="42"/>
                  </a:lnTo>
                  <a:lnTo>
                    <a:pt x="150" y="36"/>
                  </a:lnTo>
                  <a:lnTo>
                    <a:pt x="144" y="24"/>
                  </a:lnTo>
                  <a:lnTo>
                    <a:pt x="126" y="6"/>
                  </a:lnTo>
                  <a:lnTo>
                    <a:pt x="84" y="6"/>
                  </a:lnTo>
                  <a:lnTo>
                    <a:pt x="66" y="0"/>
                  </a:lnTo>
                  <a:lnTo>
                    <a:pt x="24" y="0"/>
                  </a:lnTo>
                  <a:lnTo>
                    <a:pt x="12" y="6"/>
                  </a:lnTo>
                  <a:lnTo>
                    <a:pt x="0" y="6"/>
                  </a:lnTo>
                  <a:lnTo>
                    <a:pt x="6" y="18"/>
                  </a:lnTo>
                  <a:lnTo>
                    <a:pt x="18" y="24"/>
                  </a:lnTo>
                  <a:lnTo>
                    <a:pt x="24" y="36"/>
                  </a:lnTo>
                  <a:lnTo>
                    <a:pt x="36" y="42"/>
                  </a:lnTo>
                  <a:lnTo>
                    <a:pt x="60" y="42"/>
                  </a:lnTo>
                  <a:lnTo>
                    <a:pt x="78" y="48"/>
                  </a:lnTo>
                  <a:lnTo>
                    <a:pt x="108" y="54"/>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81" name="Japan" descr="© INSCALE GmbH, 05.05.2010&#10;http://www.presentationload.com/">
              <a:extLst>
                <a:ext uri="{FF2B5EF4-FFF2-40B4-BE49-F238E27FC236}">
                  <a16:creationId xmlns:a16="http://schemas.microsoft.com/office/drawing/2014/main" id="{BF24CF3A-1C3A-4F51-A7A6-40C8F788888F}"/>
                </a:ext>
              </a:extLst>
            </p:cNvPr>
            <p:cNvSpPr>
              <a:spLocks noEditPoints="1"/>
            </p:cNvSpPr>
            <p:nvPr/>
          </p:nvSpPr>
          <p:spPr bwMode="gray">
            <a:xfrm>
              <a:off x="9423635" y="2377096"/>
              <a:ext cx="391857" cy="764472"/>
            </a:xfrm>
            <a:custGeom>
              <a:avLst/>
              <a:gdLst>
                <a:gd name="T0" fmla="*/ 2147483647 w 876"/>
                <a:gd name="T1" fmla="*/ 2147483647 h 1710"/>
                <a:gd name="T2" fmla="*/ 2147483647 w 876"/>
                <a:gd name="T3" fmla="*/ 2147483647 h 1710"/>
                <a:gd name="T4" fmla="*/ 2147483647 w 876"/>
                <a:gd name="T5" fmla="*/ 2147483647 h 1710"/>
                <a:gd name="T6" fmla="*/ 2147483647 w 876"/>
                <a:gd name="T7" fmla="*/ 2147483647 h 1710"/>
                <a:gd name="T8" fmla="*/ 2147483647 w 876"/>
                <a:gd name="T9" fmla="*/ 2147483647 h 1710"/>
                <a:gd name="T10" fmla="*/ 2147483647 w 876"/>
                <a:gd name="T11" fmla="*/ 2147483647 h 1710"/>
                <a:gd name="T12" fmla="*/ 2147483647 w 876"/>
                <a:gd name="T13" fmla="*/ 2147483647 h 1710"/>
                <a:gd name="T14" fmla="*/ 2147483647 w 876"/>
                <a:gd name="T15" fmla="*/ 2147483647 h 1710"/>
                <a:gd name="T16" fmla="*/ 2147483647 w 876"/>
                <a:gd name="T17" fmla="*/ 2147483647 h 1710"/>
                <a:gd name="T18" fmla="*/ 2147483647 w 876"/>
                <a:gd name="T19" fmla="*/ 2147483647 h 1710"/>
                <a:gd name="T20" fmla="*/ 2147483647 w 876"/>
                <a:gd name="T21" fmla="*/ 2147483647 h 1710"/>
                <a:gd name="T22" fmla="*/ 2147483647 w 876"/>
                <a:gd name="T23" fmla="*/ 2147483647 h 1710"/>
                <a:gd name="T24" fmla="*/ 2147483647 w 876"/>
                <a:gd name="T25" fmla="*/ 2147483647 h 1710"/>
                <a:gd name="T26" fmla="*/ 2147483647 w 876"/>
                <a:gd name="T27" fmla="*/ 2147483647 h 1710"/>
                <a:gd name="T28" fmla="*/ 2147483647 w 876"/>
                <a:gd name="T29" fmla="*/ 2147483647 h 1710"/>
                <a:gd name="T30" fmla="*/ 2147483647 w 876"/>
                <a:gd name="T31" fmla="*/ 2147483647 h 1710"/>
                <a:gd name="T32" fmla="*/ 2147483647 w 876"/>
                <a:gd name="T33" fmla="*/ 2147483647 h 1710"/>
                <a:gd name="T34" fmla="*/ 2147483647 w 876"/>
                <a:gd name="T35" fmla="*/ 2147483647 h 1710"/>
                <a:gd name="T36" fmla="*/ 2147483647 w 876"/>
                <a:gd name="T37" fmla="*/ 2147483647 h 1710"/>
                <a:gd name="T38" fmla="*/ 2147483647 w 876"/>
                <a:gd name="T39" fmla="*/ 2147483647 h 1710"/>
                <a:gd name="T40" fmla="*/ 2147483647 w 876"/>
                <a:gd name="T41" fmla="*/ 2147483647 h 1710"/>
                <a:gd name="T42" fmla="*/ 2147483647 w 876"/>
                <a:gd name="T43" fmla="*/ 2147483647 h 1710"/>
                <a:gd name="T44" fmla="*/ 2147483647 w 876"/>
                <a:gd name="T45" fmla="*/ 2147483647 h 1710"/>
                <a:gd name="T46" fmla="*/ 2147483647 w 876"/>
                <a:gd name="T47" fmla="*/ 2147483647 h 1710"/>
                <a:gd name="T48" fmla="*/ 2147483647 w 876"/>
                <a:gd name="T49" fmla="*/ 2147483647 h 1710"/>
                <a:gd name="T50" fmla="*/ 2147483647 w 876"/>
                <a:gd name="T51" fmla="*/ 2147483647 h 1710"/>
                <a:gd name="T52" fmla="*/ 2147483647 w 876"/>
                <a:gd name="T53" fmla="*/ 2147483647 h 1710"/>
                <a:gd name="T54" fmla="*/ 2147483647 w 876"/>
                <a:gd name="T55" fmla="*/ 2147483647 h 1710"/>
                <a:gd name="T56" fmla="*/ 2147483647 w 876"/>
                <a:gd name="T57" fmla="*/ 2147483647 h 1710"/>
                <a:gd name="T58" fmla="*/ 2147483647 w 876"/>
                <a:gd name="T59" fmla="*/ 2147483647 h 1710"/>
                <a:gd name="T60" fmla="*/ 2147483647 w 876"/>
                <a:gd name="T61" fmla="*/ 2147483647 h 1710"/>
                <a:gd name="T62" fmla="*/ 2147483647 w 876"/>
                <a:gd name="T63" fmla="*/ 2147483647 h 1710"/>
                <a:gd name="T64" fmla="*/ 2147483647 w 876"/>
                <a:gd name="T65" fmla="*/ 2147483647 h 1710"/>
                <a:gd name="T66" fmla="*/ 2147483647 w 876"/>
                <a:gd name="T67" fmla="*/ 2147483647 h 1710"/>
                <a:gd name="T68" fmla="*/ 2147483647 w 876"/>
                <a:gd name="T69" fmla="*/ 2147483647 h 1710"/>
                <a:gd name="T70" fmla="*/ 2147483647 w 876"/>
                <a:gd name="T71" fmla="*/ 2147483647 h 1710"/>
                <a:gd name="T72" fmla="*/ 2147483647 w 876"/>
                <a:gd name="T73" fmla="*/ 2147483647 h 1710"/>
                <a:gd name="T74" fmla="*/ 2147483647 w 876"/>
                <a:gd name="T75" fmla="*/ 2147483647 h 1710"/>
                <a:gd name="T76" fmla="*/ 2147483647 w 876"/>
                <a:gd name="T77" fmla="*/ 2147483647 h 1710"/>
                <a:gd name="T78" fmla="*/ 2147483647 w 876"/>
                <a:gd name="T79" fmla="*/ 2147483647 h 1710"/>
                <a:gd name="T80" fmla="*/ 2147483647 w 876"/>
                <a:gd name="T81" fmla="*/ 2147483647 h 1710"/>
                <a:gd name="T82" fmla="*/ 2147483647 w 876"/>
                <a:gd name="T83" fmla="*/ 2147483647 h 1710"/>
                <a:gd name="T84" fmla="*/ 2147483647 w 876"/>
                <a:gd name="T85" fmla="*/ 2147483647 h 1710"/>
                <a:gd name="T86" fmla="*/ 2147483647 w 876"/>
                <a:gd name="T87" fmla="*/ 2147483647 h 1710"/>
                <a:gd name="T88" fmla="*/ 2147483647 w 876"/>
                <a:gd name="T89" fmla="*/ 2147483647 h 1710"/>
                <a:gd name="T90" fmla="*/ 2147483647 w 876"/>
                <a:gd name="T91" fmla="*/ 2147483647 h 1710"/>
                <a:gd name="T92" fmla="*/ 2147483647 w 876"/>
                <a:gd name="T93" fmla="*/ 2147483647 h 1710"/>
                <a:gd name="T94" fmla="*/ 2147483647 w 876"/>
                <a:gd name="T95" fmla="*/ 2147483647 h 1710"/>
                <a:gd name="T96" fmla="*/ 2147483647 w 876"/>
                <a:gd name="T97" fmla="*/ 2147483647 h 1710"/>
                <a:gd name="T98" fmla="*/ 2147483647 w 876"/>
                <a:gd name="T99" fmla="*/ 2147483647 h 1710"/>
                <a:gd name="T100" fmla="*/ 2147483647 w 876"/>
                <a:gd name="T101" fmla="*/ 2147483647 h 1710"/>
                <a:gd name="T102" fmla="*/ 2147483647 w 876"/>
                <a:gd name="T103" fmla="*/ 2147483647 h 1710"/>
                <a:gd name="T104" fmla="*/ 2147483647 w 876"/>
                <a:gd name="T105" fmla="*/ 2147483647 h 1710"/>
                <a:gd name="T106" fmla="*/ 2147483647 w 876"/>
                <a:gd name="T107" fmla="*/ 2147483647 h 1710"/>
                <a:gd name="T108" fmla="*/ 2147483647 w 876"/>
                <a:gd name="T109" fmla="*/ 2147483647 h 1710"/>
                <a:gd name="T110" fmla="*/ 2147483647 w 876"/>
                <a:gd name="T111" fmla="*/ 2147483647 h 1710"/>
                <a:gd name="T112" fmla="*/ 2147483647 w 876"/>
                <a:gd name="T113" fmla="*/ 2147483647 h 1710"/>
                <a:gd name="T114" fmla="*/ 2147483647 w 876"/>
                <a:gd name="T115" fmla="*/ 2147483647 h 1710"/>
                <a:gd name="T116" fmla="*/ 2147483647 w 876"/>
                <a:gd name="T117" fmla="*/ 2147483647 h 1710"/>
                <a:gd name="T118" fmla="*/ 2147483647 w 876"/>
                <a:gd name="T119" fmla="*/ 2147483647 h 171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876"/>
                <a:gd name="T181" fmla="*/ 0 h 1710"/>
                <a:gd name="T182" fmla="*/ 876 w 876"/>
                <a:gd name="T183" fmla="*/ 1710 h 171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876" h="1710">
                  <a:moveTo>
                    <a:pt x="876" y="780"/>
                  </a:moveTo>
                  <a:lnTo>
                    <a:pt x="864" y="774"/>
                  </a:lnTo>
                  <a:lnTo>
                    <a:pt x="858" y="768"/>
                  </a:lnTo>
                  <a:lnTo>
                    <a:pt x="846" y="762"/>
                  </a:lnTo>
                  <a:lnTo>
                    <a:pt x="840" y="750"/>
                  </a:lnTo>
                  <a:lnTo>
                    <a:pt x="828" y="744"/>
                  </a:lnTo>
                  <a:lnTo>
                    <a:pt x="828" y="720"/>
                  </a:lnTo>
                  <a:lnTo>
                    <a:pt x="834" y="702"/>
                  </a:lnTo>
                  <a:lnTo>
                    <a:pt x="834" y="684"/>
                  </a:lnTo>
                  <a:lnTo>
                    <a:pt x="828" y="666"/>
                  </a:lnTo>
                  <a:lnTo>
                    <a:pt x="816" y="642"/>
                  </a:lnTo>
                  <a:lnTo>
                    <a:pt x="792" y="618"/>
                  </a:lnTo>
                  <a:lnTo>
                    <a:pt x="786" y="600"/>
                  </a:lnTo>
                  <a:lnTo>
                    <a:pt x="786" y="576"/>
                  </a:lnTo>
                  <a:lnTo>
                    <a:pt x="792" y="570"/>
                  </a:lnTo>
                  <a:lnTo>
                    <a:pt x="810" y="570"/>
                  </a:lnTo>
                  <a:lnTo>
                    <a:pt x="810" y="528"/>
                  </a:lnTo>
                  <a:lnTo>
                    <a:pt x="798" y="516"/>
                  </a:lnTo>
                  <a:lnTo>
                    <a:pt x="810" y="510"/>
                  </a:lnTo>
                  <a:lnTo>
                    <a:pt x="810" y="498"/>
                  </a:lnTo>
                  <a:lnTo>
                    <a:pt x="804" y="486"/>
                  </a:lnTo>
                  <a:lnTo>
                    <a:pt x="804" y="474"/>
                  </a:lnTo>
                  <a:lnTo>
                    <a:pt x="798" y="468"/>
                  </a:lnTo>
                  <a:lnTo>
                    <a:pt x="792" y="456"/>
                  </a:lnTo>
                  <a:lnTo>
                    <a:pt x="786" y="450"/>
                  </a:lnTo>
                  <a:lnTo>
                    <a:pt x="774" y="444"/>
                  </a:lnTo>
                  <a:lnTo>
                    <a:pt x="768" y="438"/>
                  </a:lnTo>
                  <a:lnTo>
                    <a:pt x="762" y="420"/>
                  </a:lnTo>
                  <a:lnTo>
                    <a:pt x="756" y="420"/>
                  </a:lnTo>
                  <a:lnTo>
                    <a:pt x="738" y="402"/>
                  </a:lnTo>
                  <a:lnTo>
                    <a:pt x="714" y="390"/>
                  </a:lnTo>
                  <a:lnTo>
                    <a:pt x="702" y="378"/>
                  </a:lnTo>
                  <a:lnTo>
                    <a:pt x="696" y="360"/>
                  </a:lnTo>
                  <a:lnTo>
                    <a:pt x="690" y="348"/>
                  </a:lnTo>
                  <a:lnTo>
                    <a:pt x="690" y="330"/>
                  </a:lnTo>
                  <a:lnTo>
                    <a:pt x="684" y="324"/>
                  </a:lnTo>
                  <a:lnTo>
                    <a:pt x="678" y="324"/>
                  </a:lnTo>
                  <a:lnTo>
                    <a:pt x="666" y="318"/>
                  </a:lnTo>
                  <a:lnTo>
                    <a:pt x="654" y="318"/>
                  </a:lnTo>
                  <a:lnTo>
                    <a:pt x="648" y="324"/>
                  </a:lnTo>
                  <a:lnTo>
                    <a:pt x="648" y="342"/>
                  </a:lnTo>
                  <a:lnTo>
                    <a:pt x="654" y="342"/>
                  </a:lnTo>
                  <a:lnTo>
                    <a:pt x="660" y="348"/>
                  </a:lnTo>
                  <a:lnTo>
                    <a:pt x="672" y="342"/>
                  </a:lnTo>
                  <a:lnTo>
                    <a:pt x="678" y="348"/>
                  </a:lnTo>
                  <a:lnTo>
                    <a:pt x="678" y="366"/>
                  </a:lnTo>
                  <a:lnTo>
                    <a:pt x="672" y="366"/>
                  </a:lnTo>
                  <a:lnTo>
                    <a:pt x="666" y="360"/>
                  </a:lnTo>
                  <a:lnTo>
                    <a:pt x="654" y="372"/>
                  </a:lnTo>
                  <a:lnTo>
                    <a:pt x="630" y="342"/>
                  </a:lnTo>
                  <a:lnTo>
                    <a:pt x="612" y="342"/>
                  </a:lnTo>
                  <a:lnTo>
                    <a:pt x="636" y="378"/>
                  </a:lnTo>
                  <a:lnTo>
                    <a:pt x="618" y="378"/>
                  </a:lnTo>
                  <a:lnTo>
                    <a:pt x="648" y="426"/>
                  </a:lnTo>
                  <a:lnTo>
                    <a:pt x="636" y="438"/>
                  </a:lnTo>
                  <a:lnTo>
                    <a:pt x="648" y="444"/>
                  </a:lnTo>
                  <a:lnTo>
                    <a:pt x="666" y="462"/>
                  </a:lnTo>
                  <a:lnTo>
                    <a:pt x="678" y="468"/>
                  </a:lnTo>
                  <a:lnTo>
                    <a:pt x="684" y="480"/>
                  </a:lnTo>
                  <a:lnTo>
                    <a:pt x="684" y="504"/>
                  </a:lnTo>
                  <a:lnTo>
                    <a:pt x="678" y="516"/>
                  </a:lnTo>
                  <a:lnTo>
                    <a:pt x="678" y="534"/>
                  </a:lnTo>
                  <a:lnTo>
                    <a:pt x="672" y="540"/>
                  </a:lnTo>
                  <a:lnTo>
                    <a:pt x="672" y="570"/>
                  </a:lnTo>
                  <a:lnTo>
                    <a:pt x="678" y="570"/>
                  </a:lnTo>
                  <a:lnTo>
                    <a:pt x="690" y="582"/>
                  </a:lnTo>
                  <a:lnTo>
                    <a:pt x="690" y="600"/>
                  </a:lnTo>
                  <a:lnTo>
                    <a:pt x="678" y="606"/>
                  </a:lnTo>
                  <a:lnTo>
                    <a:pt x="660" y="606"/>
                  </a:lnTo>
                  <a:lnTo>
                    <a:pt x="660" y="618"/>
                  </a:lnTo>
                  <a:lnTo>
                    <a:pt x="666" y="630"/>
                  </a:lnTo>
                  <a:lnTo>
                    <a:pt x="666" y="642"/>
                  </a:lnTo>
                  <a:lnTo>
                    <a:pt x="660" y="654"/>
                  </a:lnTo>
                  <a:lnTo>
                    <a:pt x="654" y="660"/>
                  </a:lnTo>
                  <a:lnTo>
                    <a:pt x="642" y="666"/>
                  </a:lnTo>
                  <a:lnTo>
                    <a:pt x="630" y="666"/>
                  </a:lnTo>
                  <a:lnTo>
                    <a:pt x="618" y="672"/>
                  </a:lnTo>
                  <a:lnTo>
                    <a:pt x="612" y="678"/>
                  </a:lnTo>
                  <a:lnTo>
                    <a:pt x="606" y="678"/>
                  </a:lnTo>
                  <a:lnTo>
                    <a:pt x="606" y="696"/>
                  </a:lnTo>
                  <a:lnTo>
                    <a:pt x="588" y="696"/>
                  </a:lnTo>
                  <a:lnTo>
                    <a:pt x="564" y="672"/>
                  </a:lnTo>
                  <a:lnTo>
                    <a:pt x="564" y="654"/>
                  </a:lnTo>
                  <a:lnTo>
                    <a:pt x="570" y="636"/>
                  </a:lnTo>
                  <a:lnTo>
                    <a:pt x="558" y="636"/>
                  </a:lnTo>
                  <a:lnTo>
                    <a:pt x="552" y="642"/>
                  </a:lnTo>
                  <a:lnTo>
                    <a:pt x="540" y="648"/>
                  </a:lnTo>
                  <a:lnTo>
                    <a:pt x="534" y="654"/>
                  </a:lnTo>
                  <a:lnTo>
                    <a:pt x="534" y="660"/>
                  </a:lnTo>
                  <a:lnTo>
                    <a:pt x="540" y="666"/>
                  </a:lnTo>
                  <a:lnTo>
                    <a:pt x="558" y="702"/>
                  </a:lnTo>
                  <a:lnTo>
                    <a:pt x="558" y="714"/>
                  </a:lnTo>
                  <a:lnTo>
                    <a:pt x="552" y="720"/>
                  </a:lnTo>
                  <a:lnTo>
                    <a:pt x="540" y="744"/>
                  </a:lnTo>
                  <a:lnTo>
                    <a:pt x="540" y="756"/>
                  </a:lnTo>
                  <a:lnTo>
                    <a:pt x="546" y="762"/>
                  </a:lnTo>
                  <a:lnTo>
                    <a:pt x="546" y="768"/>
                  </a:lnTo>
                  <a:lnTo>
                    <a:pt x="552" y="780"/>
                  </a:lnTo>
                  <a:lnTo>
                    <a:pt x="558" y="786"/>
                  </a:lnTo>
                  <a:lnTo>
                    <a:pt x="558" y="792"/>
                  </a:lnTo>
                  <a:lnTo>
                    <a:pt x="522" y="792"/>
                  </a:lnTo>
                  <a:lnTo>
                    <a:pt x="498" y="780"/>
                  </a:lnTo>
                  <a:lnTo>
                    <a:pt x="474" y="780"/>
                  </a:lnTo>
                  <a:lnTo>
                    <a:pt x="450" y="792"/>
                  </a:lnTo>
                  <a:lnTo>
                    <a:pt x="438" y="792"/>
                  </a:lnTo>
                  <a:lnTo>
                    <a:pt x="420" y="798"/>
                  </a:lnTo>
                  <a:lnTo>
                    <a:pt x="414" y="804"/>
                  </a:lnTo>
                  <a:lnTo>
                    <a:pt x="378" y="804"/>
                  </a:lnTo>
                  <a:lnTo>
                    <a:pt x="366" y="792"/>
                  </a:lnTo>
                  <a:lnTo>
                    <a:pt x="336" y="816"/>
                  </a:lnTo>
                  <a:lnTo>
                    <a:pt x="330" y="828"/>
                  </a:lnTo>
                  <a:lnTo>
                    <a:pt x="312" y="846"/>
                  </a:lnTo>
                  <a:lnTo>
                    <a:pt x="306" y="864"/>
                  </a:lnTo>
                  <a:lnTo>
                    <a:pt x="300" y="870"/>
                  </a:lnTo>
                  <a:lnTo>
                    <a:pt x="294" y="882"/>
                  </a:lnTo>
                  <a:lnTo>
                    <a:pt x="270" y="882"/>
                  </a:lnTo>
                  <a:lnTo>
                    <a:pt x="264" y="888"/>
                  </a:lnTo>
                  <a:lnTo>
                    <a:pt x="258" y="888"/>
                  </a:lnTo>
                  <a:lnTo>
                    <a:pt x="258" y="900"/>
                  </a:lnTo>
                  <a:lnTo>
                    <a:pt x="264" y="912"/>
                  </a:lnTo>
                  <a:lnTo>
                    <a:pt x="276" y="924"/>
                  </a:lnTo>
                  <a:lnTo>
                    <a:pt x="288" y="924"/>
                  </a:lnTo>
                  <a:lnTo>
                    <a:pt x="294" y="918"/>
                  </a:lnTo>
                  <a:lnTo>
                    <a:pt x="312" y="918"/>
                  </a:lnTo>
                  <a:lnTo>
                    <a:pt x="318" y="924"/>
                  </a:lnTo>
                  <a:lnTo>
                    <a:pt x="324" y="924"/>
                  </a:lnTo>
                  <a:lnTo>
                    <a:pt x="336" y="930"/>
                  </a:lnTo>
                  <a:lnTo>
                    <a:pt x="342" y="930"/>
                  </a:lnTo>
                  <a:lnTo>
                    <a:pt x="348" y="924"/>
                  </a:lnTo>
                  <a:lnTo>
                    <a:pt x="348" y="912"/>
                  </a:lnTo>
                  <a:lnTo>
                    <a:pt x="354" y="906"/>
                  </a:lnTo>
                  <a:lnTo>
                    <a:pt x="354" y="894"/>
                  </a:lnTo>
                  <a:lnTo>
                    <a:pt x="372" y="906"/>
                  </a:lnTo>
                  <a:lnTo>
                    <a:pt x="378" y="906"/>
                  </a:lnTo>
                  <a:lnTo>
                    <a:pt x="384" y="900"/>
                  </a:lnTo>
                  <a:lnTo>
                    <a:pt x="420" y="882"/>
                  </a:lnTo>
                  <a:lnTo>
                    <a:pt x="426" y="882"/>
                  </a:lnTo>
                  <a:lnTo>
                    <a:pt x="432" y="876"/>
                  </a:lnTo>
                  <a:lnTo>
                    <a:pt x="444" y="876"/>
                  </a:lnTo>
                  <a:lnTo>
                    <a:pt x="456" y="882"/>
                  </a:lnTo>
                  <a:lnTo>
                    <a:pt x="480" y="882"/>
                  </a:lnTo>
                  <a:lnTo>
                    <a:pt x="480" y="876"/>
                  </a:lnTo>
                  <a:lnTo>
                    <a:pt x="474" y="870"/>
                  </a:lnTo>
                  <a:lnTo>
                    <a:pt x="474" y="864"/>
                  </a:lnTo>
                  <a:lnTo>
                    <a:pt x="480" y="858"/>
                  </a:lnTo>
                  <a:lnTo>
                    <a:pt x="498" y="858"/>
                  </a:lnTo>
                  <a:lnTo>
                    <a:pt x="516" y="876"/>
                  </a:lnTo>
                  <a:lnTo>
                    <a:pt x="522" y="870"/>
                  </a:lnTo>
                  <a:lnTo>
                    <a:pt x="534" y="864"/>
                  </a:lnTo>
                  <a:lnTo>
                    <a:pt x="540" y="864"/>
                  </a:lnTo>
                  <a:lnTo>
                    <a:pt x="546" y="858"/>
                  </a:lnTo>
                  <a:lnTo>
                    <a:pt x="552" y="864"/>
                  </a:lnTo>
                  <a:lnTo>
                    <a:pt x="552" y="882"/>
                  </a:lnTo>
                  <a:lnTo>
                    <a:pt x="546" y="894"/>
                  </a:lnTo>
                  <a:lnTo>
                    <a:pt x="540" y="900"/>
                  </a:lnTo>
                  <a:lnTo>
                    <a:pt x="540" y="912"/>
                  </a:lnTo>
                  <a:lnTo>
                    <a:pt x="546" y="918"/>
                  </a:lnTo>
                  <a:lnTo>
                    <a:pt x="552" y="930"/>
                  </a:lnTo>
                  <a:lnTo>
                    <a:pt x="576" y="954"/>
                  </a:lnTo>
                  <a:lnTo>
                    <a:pt x="600" y="966"/>
                  </a:lnTo>
                  <a:lnTo>
                    <a:pt x="612" y="960"/>
                  </a:lnTo>
                  <a:lnTo>
                    <a:pt x="618" y="954"/>
                  </a:lnTo>
                  <a:lnTo>
                    <a:pt x="630" y="930"/>
                  </a:lnTo>
                  <a:lnTo>
                    <a:pt x="630" y="906"/>
                  </a:lnTo>
                  <a:lnTo>
                    <a:pt x="660" y="900"/>
                  </a:lnTo>
                  <a:lnTo>
                    <a:pt x="654" y="894"/>
                  </a:lnTo>
                  <a:lnTo>
                    <a:pt x="648" y="882"/>
                  </a:lnTo>
                  <a:lnTo>
                    <a:pt x="636" y="870"/>
                  </a:lnTo>
                  <a:lnTo>
                    <a:pt x="624" y="870"/>
                  </a:lnTo>
                  <a:lnTo>
                    <a:pt x="612" y="858"/>
                  </a:lnTo>
                  <a:lnTo>
                    <a:pt x="630" y="834"/>
                  </a:lnTo>
                  <a:lnTo>
                    <a:pt x="636" y="834"/>
                  </a:lnTo>
                  <a:lnTo>
                    <a:pt x="636" y="840"/>
                  </a:lnTo>
                  <a:lnTo>
                    <a:pt x="642" y="852"/>
                  </a:lnTo>
                  <a:lnTo>
                    <a:pt x="642" y="858"/>
                  </a:lnTo>
                  <a:lnTo>
                    <a:pt x="654" y="858"/>
                  </a:lnTo>
                  <a:lnTo>
                    <a:pt x="666" y="870"/>
                  </a:lnTo>
                  <a:lnTo>
                    <a:pt x="666" y="876"/>
                  </a:lnTo>
                  <a:lnTo>
                    <a:pt x="684" y="864"/>
                  </a:lnTo>
                  <a:lnTo>
                    <a:pt x="696" y="870"/>
                  </a:lnTo>
                  <a:lnTo>
                    <a:pt x="732" y="870"/>
                  </a:lnTo>
                  <a:lnTo>
                    <a:pt x="744" y="858"/>
                  </a:lnTo>
                  <a:lnTo>
                    <a:pt x="744" y="852"/>
                  </a:lnTo>
                  <a:lnTo>
                    <a:pt x="738" y="846"/>
                  </a:lnTo>
                  <a:lnTo>
                    <a:pt x="738" y="840"/>
                  </a:lnTo>
                  <a:lnTo>
                    <a:pt x="744" y="834"/>
                  </a:lnTo>
                  <a:lnTo>
                    <a:pt x="762" y="834"/>
                  </a:lnTo>
                  <a:lnTo>
                    <a:pt x="768" y="840"/>
                  </a:lnTo>
                  <a:lnTo>
                    <a:pt x="768" y="858"/>
                  </a:lnTo>
                  <a:lnTo>
                    <a:pt x="774" y="864"/>
                  </a:lnTo>
                  <a:lnTo>
                    <a:pt x="774" y="870"/>
                  </a:lnTo>
                  <a:lnTo>
                    <a:pt x="780" y="870"/>
                  </a:lnTo>
                  <a:lnTo>
                    <a:pt x="786" y="864"/>
                  </a:lnTo>
                  <a:lnTo>
                    <a:pt x="786" y="852"/>
                  </a:lnTo>
                  <a:lnTo>
                    <a:pt x="780" y="840"/>
                  </a:lnTo>
                  <a:lnTo>
                    <a:pt x="780" y="816"/>
                  </a:lnTo>
                  <a:lnTo>
                    <a:pt x="804" y="816"/>
                  </a:lnTo>
                  <a:lnTo>
                    <a:pt x="804" y="798"/>
                  </a:lnTo>
                  <a:lnTo>
                    <a:pt x="810" y="792"/>
                  </a:lnTo>
                  <a:lnTo>
                    <a:pt x="810" y="786"/>
                  </a:lnTo>
                  <a:lnTo>
                    <a:pt x="816" y="780"/>
                  </a:lnTo>
                  <a:lnTo>
                    <a:pt x="828" y="792"/>
                  </a:lnTo>
                  <a:lnTo>
                    <a:pt x="828" y="840"/>
                  </a:lnTo>
                  <a:lnTo>
                    <a:pt x="852" y="840"/>
                  </a:lnTo>
                  <a:lnTo>
                    <a:pt x="858" y="828"/>
                  </a:lnTo>
                  <a:lnTo>
                    <a:pt x="858" y="792"/>
                  </a:lnTo>
                  <a:lnTo>
                    <a:pt x="876" y="780"/>
                  </a:lnTo>
                  <a:close/>
                  <a:moveTo>
                    <a:pt x="498" y="912"/>
                  </a:moveTo>
                  <a:lnTo>
                    <a:pt x="486" y="906"/>
                  </a:lnTo>
                  <a:lnTo>
                    <a:pt x="480" y="900"/>
                  </a:lnTo>
                  <a:lnTo>
                    <a:pt x="468" y="894"/>
                  </a:lnTo>
                  <a:lnTo>
                    <a:pt x="444" y="894"/>
                  </a:lnTo>
                  <a:lnTo>
                    <a:pt x="438" y="900"/>
                  </a:lnTo>
                  <a:lnTo>
                    <a:pt x="438" y="924"/>
                  </a:lnTo>
                  <a:lnTo>
                    <a:pt x="432" y="924"/>
                  </a:lnTo>
                  <a:lnTo>
                    <a:pt x="426" y="918"/>
                  </a:lnTo>
                  <a:lnTo>
                    <a:pt x="396" y="918"/>
                  </a:lnTo>
                  <a:lnTo>
                    <a:pt x="390" y="924"/>
                  </a:lnTo>
                  <a:lnTo>
                    <a:pt x="390" y="942"/>
                  </a:lnTo>
                  <a:lnTo>
                    <a:pt x="396" y="948"/>
                  </a:lnTo>
                  <a:lnTo>
                    <a:pt x="396" y="954"/>
                  </a:lnTo>
                  <a:lnTo>
                    <a:pt x="378" y="972"/>
                  </a:lnTo>
                  <a:lnTo>
                    <a:pt x="390" y="978"/>
                  </a:lnTo>
                  <a:lnTo>
                    <a:pt x="396" y="990"/>
                  </a:lnTo>
                  <a:lnTo>
                    <a:pt x="408" y="1002"/>
                  </a:lnTo>
                  <a:lnTo>
                    <a:pt x="432" y="1014"/>
                  </a:lnTo>
                  <a:lnTo>
                    <a:pt x="438" y="1020"/>
                  </a:lnTo>
                  <a:lnTo>
                    <a:pt x="450" y="1026"/>
                  </a:lnTo>
                  <a:lnTo>
                    <a:pt x="450" y="984"/>
                  </a:lnTo>
                  <a:lnTo>
                    <a:pt x="456" y="972"/>
                  </a:lnTo>
                  <a:lnTo>
                    <a:pt x="462" y="966"/>
                  </a:lnTo>
                  <a:lnTo>
                    <a:pt x="474" y="960"/>
                  </a:lnTo>
                  <a:lnTo>
                    <a:pt x="486" y="960"/>
                  </a:lnTo>
                  <a:lnTo>
                    <a:pt x="492" y="966"/>
                  </a:lnTo>
                  <a:lnTo>
                    <a:pt x="504" y="972"/>
                  </a:lnTo>
                  <a:lnTo>
                    <a:pt x="510" y="984"/>
                  </a:lnTo>
                  <a:lnTo>
                    <a:pt x="516" y="990"/>
                  </a:lnTo>
                  <a:lnTo>
                    <a:pt x="516" y="978"/>
                  </a:lnTo>
                  <a:lnTo>
                    <a:pt x="522" y="966"/>
                  </a:lnTo>
                  <a:lnTo>
                    <a:pt x="522" y="954"/>
                  </a:lnTo>
                  <a:lnTo>
                    <a:pt x="528" y="942"/>
                  </a:lnTo>
                  <a:lnTo>
                    <a:pt x="528" y="930"/>
                  </a:lnTo>
                  <a:lnTo>
                    <a:pt x="522" y="918"/>
                  </a:lnTo>
                  <a:lnTo>
                    <a:pt x="516" y="912"/>
                  </a:lnTo>
                  <a:lnTo>
                    <a:pt x="516" y="906"/>
                  </a:lnTo>
                  <a:lnTo>
                    <a:pt x="498" y="912"/>
                  </a:lnTo>
                  <a:close/>
                  <a:moveTo>
                    <a:pt x="354" y="1050"/>
                  </a:moveTo>
                  <a:lnTo>
                    <a:pt x="354" y="1038"/>
                  </a:lnTo>
                  <a:lnTo>
                    <a:pt x="372" y="1020"/>
                  </a:lnTo>
                  <a:lnTo>
                    <a:pt x="372" y="1008"/>
                  </a:lnTo>
                  <a:lnTo>
                    <a:pt x="360" y="1002"/>
                  </a:lnTo>
                  <a:lnTo>
                    <a:pt x="354" y="990"/>
                  </a:lnTo>
                  <a:lnTo>
                    <a:pt x="348" y="984"/>
                  </a:lnTo>
                  <a:lnTo>
                    <a:pt x="336" y="978"/>
                  </a:lnTo>
                  <a:lnTo>
                    <a:pt x="336" y="966"/>
                  </a:lnTo>
                  <a:lnTo>
                    <a:pt x="330" y="960"/>
                  </a:lnTo>
                  <a:lnTo>
                    <a:pt x="324" y="960"/>
                  </a:lnTo>
                  <a:lnTo>
                    <a:pt x="318" y="954"/>
                  </a:lnTo>
                  <a:lnTo>
                    <a:pt x="300" y="954"/>
                  </a:lnTo>
                  <a:lnTo>
                    <a:pt x="294" y="948"/>
                  </a:lnTo>
                  <a:lnTo>
                    <a:pt x="270" y="936"/>
                  </a:lnTo>
                  <a:lnTo>
                    <a:pt x="258" y="936"/>
                  </a:lnTo>
                  <a:lnTo>
                    <a:pt x="240" y="954"/>
                  </a:lnTo>
                  <a:lnTo>
                    <a:pt x="204" y="972"/>
                  </a:lnTo>
                  <a:lnTo>
                    <a:pt x="234" y="1026"/>
                  </a:lnTo>
                  <a:lnTo>
                    <a:pt x="252" y="1014"/>
                  </a:lnTo>
                  <a:lnTo>
                    <a:pt x="252" y="1008"/>
                  </a:lnTo>
                  <a:lnTo>
                    <a:pt x="246" y="1002"/>
                  </a:lnTo>
                  <a:lnTo>
                    <a:pt x="246" y="990"/>
                  </a:lnTo>
                  <a:lnTo>
                    <a:pt x="252" y="990"/>
                  </a:lnTo>
                  <a:lnTo>
                    <a:pt x="264" y="1002"/>
                  </a:lnTo>
                  <a:lnTo>
                    <a:pt x="270" y="1014"/>
                  </a:lnTo>
                  <a:lnTo>
                    <a:pt x="276" y="1020"/>
                  </a:lnTo>
                  <a:lnTo>
                    <a:pt x="282" y="1032"/>
                  </a:lnTo>
                  <a:lnTo>
                    <a:pt x="282" y="1068"/>
                  </a:lnTo>
                  <a:lnTo>
                    <a:pt x="264" y="1074"/>
                  </a:lnTo>
                  <a:lnTo>
                    <a:pt x="264" y="1080"/>
                  </a:lnTo>
                  <a:lnTo>
                    <a:pt x="270" y="1086"/>
                  </a:lnTo>
                  <a:lnTo>
                    <a:pt x="270" y="1104"/>
                  </a:lnTo>
                  <a:lnTo>
                    <a:pt x="276" y="1116"/>
                  </a:lnTo>
                  <a:lnTo>
                    <a:pt x="282" y="1134"/>
                  </a:lnTo>
                  <a:lnTo>
                    <a:pt x="294" y="1146"/>
                  </a:lnTo>
                  <a:lnTo>
                    <a:pt x="300" y="1146"/>
                  </a:lnTo>
                  <a:lnTo>
                    <a:pt x="306" y="1140"/>
                  </a:lnTo>
                  <a:lnTo>
                    <a:pt x="306" y="1104"/>
                  </a:lnTo>
                  <a:lnTo>
                    <a:pt x="336" y="1116"/>
                  </a:lnTo>
                  <a:lnTo>
                    <a:pt x="336" y="1140"/>
                  </a:lnTo>
                  <a:lnTo>
                    <a:pt x="342" y="1146"/>
                  </a:lnTo>
                  <a:lnTo>
                    <a:pt x="342" y="1152"/>
                  </a:lnTo>
                  <a:lnTo>
                    <a:pt x="348" y="1152"/>
                  </a:lnTo>
                  <a:lnTo>
                    <a:pt x="348" y="1140"/>
                  </a:lnTo>
                  <a:lnTo>
                    <a:pt x="360" y="1128"/>
                  </a:lnTo>
                  <a:lnTo>
                    <a:pt x="366" y="1116"/>
                  </a:lnTo>
                  <a:lnTo>
                    <a:pt x="366" y="1110"/>
                  </a:lnTo>
                  <a:lnTo>
                    <a:pt x="360" y="1104"/>
                  </a:lnTo>
                  <a:lnTo>
                    <a:pt x="360" y="1074"/>
                  </a:lnTo>
                  <a:lnTo>
                    <a:pt x="354" y="1062"/>
                  </a:lnTo>
                  <a:lnTo>
                    <a:pt x="354" y="1050"/>
                  </a:lnTo>
                  <a:close/>
                  <a:moveTo>
                    <a:pt x="264" y="1026"/>
                  </a:moveTo>
                  <a:lnTo>
                    <a:pt x="246" y="1062"/>
                  </a:lnTo>
                  <a:lnTo>
                    <a:pt x="264" y="1056"/>
                  </a:lnTo>
                  <a:lnTo>
                    <a:pt x="264" y="1026"/>
                  </a:lnTo>
                  <a:close/>
                  <a:moveTo>
                    <a:pt x="624" y="618"/>
                  </a:moveTo>
                  <a:lnTo>
                    <a:pt x="636" y="618"/>
                  </a:lnTo>
                  <a:lnTo>
                    <a:pt x="636" y="594"/>
                  </a:lnTo>
                  <a:lnTo>
                    <a:pt x="630" y="594"/>
                  </a:lnTo>
                  <a:lnTo>
                    <a:pt x="612" y="570"/>
                  </a:lnTo>
                  <a:lnTo>
                    <a:pt x="606" y="582"/>
                  </a:lnTo>
                  <a:lnTo>
                    <a:pt x="618" y="600"/>
                  </a:lnTo>
                  <a:lnTo>
                    <a:pt x="624" y="618"/>
                  </a:lnTo>
                  <a:close/>
                  <a:moveTo>
                    <a:pt x="546" y="72"/>
                  </a:moveTo>
                  <a:lnTo>
                    <a:pt x="552" y="96"/>
                  </a:lnTo>
                  <a:lnTo>
                    <a:pt x="558" y="102"/>
                  </a:lnTo>
                  <a:lnTo>
                    <a:pt x="570" y="108"/>
                  </a:lnTo>
                  <a:lnTo>
                    <a:pt x="576" y="114"/>
                  </a:lnTo>
                  <a:lnTo>
                    <a:pt x="576" y="132"/>
                  </a:lnTo>
                  <a:lnTo>
                    <a:pt x="564" y="144"/>
                  </a:lnTo>
                  <a:lnTo>
                    <a:pt x="564" y="150"/>
                  </a:lnTo>
                  <a:lnTo>
                    <a:pt x="570" y="156"/>
                  </a:lnTo>
                  <a:lnTo>
                    <a:pt x="576" y="168"/>
                  </a:lnTo>
                  <a:lnTo>
                    <a:pt x="582" y="174"/>
                  </a:lnTo>
                  <a:lnTo>
                    <a:pt x="582" y="186"/>
                  </a:lnTo>
                  <a:lnTo>
                    <a:pt x="576" y="186"/>
                  </a:lnTo>
                  <a:lnTo>
                    <a:pt x="564" y="180"/>
                  </a:lnTo>
                  <a:lnTo>
                    <a:pt x="552" y="180"/>
                  </a:lnTo>
                  <a:lnTo>
                    <a:pt x="540" y="174"/>
                  </a:lnTo>
                  <a:lnTo>
                    <a:pt x="528" y="174"/>
                  </a:lnTo>
                  <a:lnTo>
                    <a:pt x="522" y="168"/>
                  </a:lnTo>
                  <a:lnTo>
                    <a:pt x="522" y="180"/>
                  </a:lnTo>
                  <a:lnTo>
                    <a:pt x="540" y="198"/>
                  </a:lnTo>
                  <a:lnTo>
                    <a:pt x="516" y="228"/>
                  </a:lnTo>
                  <a:lnTo>
                    <a:pt x="522" y="240"/>
                  </a:lnTo>
                  <a:lnTo>
                    <a:pt x="528" y="246"/>
                  </a:lnTo>
                  <a:lnTo>
                    <a:pt x="528" y="252"/>
                  </a:lnTo>
                  <a:lnTo>
                    <a:pt x="534" y="258"/>
                  </a:lnTo>
                  <a:lnTo>
                    <a:pt x="546" y="264"/>
                  </a:lnTo>
                  <a:lnTo>
                    <a:pt x="552" y="270"/>
                  </a:lnTo>
                  <a:lnTo>
                    <a:pt x="564" y="276"/>
                  </a:lnTo>
                  <a:lnTo>
                    <a:pt x="570" y="282"/>
                  </a:lnTo>
                  <a:lnTo>
                    <a:pt x="576" y="282"/>
                  </a:lnTo>
                  <a:lnTo>
                    <a:pt x="576" y="318"/>
                  </a:lnTo>
                  <a:lnTo>
                    <a:pt x="582" y="330"/>
                  </a:lnTo>
                  <a:lnTo>
                    <a:pt x="600" y="330"/>
                  </a:lnTo>
                  <a:lnTo>
                    <a:pt x="600" y="300"/>
                  </a:lnTo>
                  <a:lnTo>
                    <a:pt x="636" y="300"/>
                  </a:lnTo>
                  <a:lnTo>
                    <a:pt x="642" y="294"/>
                  </a:lnTo>
                  <a:lnTo>
                    <a:pt x="606" y="270"/>
                  </a:lnTo>
                  <a:lnTo>
                    <a:pt x="588" y="270"/>
                  </a:lnTo>
                  <a:lnTo>
                    <a:pt x="576" y="264"/>
                  </a:lnTo>
                  <a:lnTo>
                    <a:pt x="570" y="264"/>
                  </a:lnTo>
                  <a:lnTo>
                    <a:pt x="558" y="258"/>
                  </a:lnTo>
                  <a:lnTo>
                    <a:pt x="558" y="246"/>
                  </a:lnTo>
                  <a:lnTo>
                    <a:pt x="564" y="240"/>
                  </a:lnTo>
                  <a:lnTo>
                    <a:pt x="576" y="234"/>
                  </a:lnTo>
                  <a:lnTo>
                    <a:pt x="600" y="246"/>
                  </a:lnTo>
                  <a:lnTo>
                    <a:pt x="606" y="252"/>
                  </a:lnTo>
                  <a:lnTo>
                    <a:pt x="618" y="240"/>
                  </a:lnTo>
                  <a:lnTo>
                    <a:pt x="630" y="234"/>
                  </a:lnTo>
                  <a:lnTo>
                    <a:pt x="636" y="234"/>
                  </a:lnTo>
                  <a:lnTo>
                    <a:pt x="690" y="252"/>
                  </a:lnTo>
                  <a:lnTo>
                    <a:pt x="726" y="270"/>
                  </a:lnTo>
                  <a:lnTo>
                    <a:pt x="756" y="282"/>
                  </a:lnTo>
                  <a:lnTo>
                    <a:pt x="768" y="282"/>
                  </a:lnTo>
                  <a:lnTo>
                    <a:pt x="768" y="270"/>
                  </a:lnTo>
                  <a:lnTo>
                    <a:pt x="762" y="258"/>
                  </a:lnTo>
                  <a:lnTo>
                    <a:pt x="762" y="222"/>
                  </a:lnTo>
                  <a:lnTo>
                    <a:pt x="780" y="204"/>
                  </a:lnTo>
                  <a:lnTo>
                    <a:pt x="792" y="204"/>
                  </a:lnTo>
                  <a:lnTo>
                    <a:pt x="798" y="210"/>
                  </a:lnTo>
                  <a:lnTo>
                    <a:pt x="816" y="210"/>
                  </a:lnTo>
                  <a:lnTo>
                    <a:pt x="840" y="198"/>
                  </a:lnTo>
                  <a:lnTo>
                    <a:pt x="858" y="180"/>
                  </a:lnTo>
                  <a:lnTo>
                    <a:pt x="804" y="144"/>
                  </a:lnTo>
                  <a:lnTo>
                    <a:pt x="804" y="120"/>
                  </a:lnTo>
                  <a:lnTo>
                    <a:pt x="798" y="108"/>
                  </a:lnTo>
                  <a:lnTo>
                    <a:pt x="792" y="102"/>
                  </a:lnTo>
                  <a:lnTo>
                    <a:pt x="786" y="102"/>
                  </a:lnTo>
                  <a:lnTo>
                    <a:pt x="774" y="114"/>
                  </a:lnTo>
                  <a:lnTo>
                    <a:pt x="774" y="126"/>
                  </a:lnTo>
                  <a:lnTo>
                    <a:pt x="756" y="120"/>
                  </a:lnTo>
                  <a:lnTo>
                    <a:pt x="720" y="114"/>
                  </a:lnTo>
                  <a:lnTo>
                    <a:pt x="678" y="102"/>
                  </a:lnTo>
                  <a:lnTo>
                    <a:pt x="648" y="90"/>
                  </a:lnTo>
                  <a:lnTo>
                    <a:pt x="624" y="72"/>
                  </a:lnTo>
                  <a:lnTo>
                    <a:pt x="552" y="24"/>
                  </a:lnTo>
                  <a:lnTo>
                    <a:pt x="516" y="6"/>
                  </a:lnTo>
                  <a:lnTo>
                    <a:pt x="498" y="0"/>
                  </a:lnTo>
                  <a:lnTo>
                    <a:pt x="498" y="18"/>
                  </a:lnTo>
                  <a:lnTo>
                    <a:pt x="510" y="30"/>
                  </a:lnTo>
                  <a:lnTo>
                    <a:pt x="516" y="42"/>
                  </a:lnTo>
                  <a:lnTo>
                    <a:pt x="528" y="54"/>
                  </a:lnTo>
                  <a:lnTo>
                    <a:pt x="534" y="66"/>
                  </a:lnTo>
                  <a:lnTo>
                    <a:pt x="546" y="72"/>
                  </a:lnTo>
                  <a:close/>
                  <a:moveTo>
                    <a:pt x="282" y="1458"/>
                  </a:moveTo>
                  <a:lnTo>
                    <a:pt x="306" y="1458"/>
                  </a:lnTo>
                  <a:lnTo>
                    <a:pt x="276" y="1440"/>
                  </a:lnTo>
                  <a:lnTo>
                    <a:pt x="282" y="1458"/>
                  </a:lnTo>
                  <a:close/>
                  <a:moveTo>
                    <a:pt x="300" y="1386"/>
                  </a:moveTo>
                  <a:lnTo>
                    <a:pt x="312" y="1398"/>
                  </a:lnTo>
                  <a:lnTo>
                    <a:pt x="318" y="1398"/>
                  </a:lnTo>
                  <a:lnTo>
                    <a:pt x="330" y="1386"/>
                  </a:lnTo>
                  <a:lnTo>
                    <a:pt x="336" y="1386"/>
                  </a:lnTo>
                  <a:lnTo>
                    <a:pt x="342" y="1380"/>
                  </a:lnTo>
                  <a:lnTo>
                    <a:pt x="342" y="1368"/>
                  </a:lnTo>
                  <a:lnTo>
                    <a:pt x="336" y="1362"/>
                  </a:lnTo>
                  <a:lnTo>
                    <a:pt x="318" y="1362"/>
                  </a:lnTo>
                  <a:lnTo>
                    <a:pt x="306" y="1368"/>
                  </a:lnTo>
                  <a:lnTo>
                    <a:pt x="300" y="1380"/>
                  </a:lnTo>
                  <a:lnTo>
                    <a:pt x="300" y="1386"/>
                  </a:lnTo>
                  <a:close/>
                  <a:moveTo>
                    <a:pt x="312" y="1416"/>
                  </a:moveTo>
                  <a:lnTo>
                    <a:pt x="300" y="1416"/>
                  </a:lnTo>
                  <a:lnTo>
                    <a:pt x="300" y="1428"/>
                  </a:lnTo>
                  <a:lnTo>
                    <a:pt x="318" y="1428"/>
                  </a:lnTo>
                  <a:lnTo>
                    <a:pt x="318" y="1422"/>
                  </a:lnTo>
                  <a:lnTo>
                    <a:pt x="312" y="1416"/>
                  </a:lnTo>
                  <a:close/>
                  <a:moveTo>
                    <a:pt x="336" y="1200"/>
                  </a:moveTo>
                  <a:lnTo>
                    <a:pt x="336" y="1206"/>
                  </a:lnTo>
                  <a:lnTo>
                    <a:pt x="330" y="1206"/>
                  </a:lnTo>
                  <a:lnTo>
                    <a:pt x="318" y="1212"/>
                  </a:lnTo>
                  <a:lnTo>
                    <a:pt x="342" y="1230"/>
                  </a:lnTo>
                  <a:lnTo>
                    <a:pt x="342" y="1218"/>
                  </a:lnTo>
                  <a:lnTo>
                    <a:pt x="336" y="1206"/>
                  </a:lnTo>
                  <a:lnTo>
                    <a:pt x="336" y="1200"/>
                  </a:lnTo>
                  <a:close/>
                  <a:moveTo>
                    <a:pt x="366" y="1170"/>
                  </a:moveTo>
                  <a:lnTo>
                    <a:pt x="366" y="1182"/>
                  </a:lnTo>
                  <a:lnTo>
                    <a:pt x="360" y="1194"/>
                  </a:lnTo>
                  <a:lnTo>
                    <a:pt x="378" y="1224"/>
                  </a:lnTo>
                  <a:lnTo>
                    <a:pt x="378" y="1200"/>
                  </a:lnTo>
                  <a:lnTo>
                    <a:pt x="372" y="1194"/>
                  </a:lnTo>
                  <a:lnTo>
                    <a:pt x="372" y="1176"/>
                  </a:lnTo>
                  <a:lnTo>
                    <a:pt x="366" y="1170"/>
                  </a:lnTo>
                  <a:close/>
                  <a:moveTo>
                    <a:pt x="36" y="1698"/>
                  </a:moveTo>
                  <a:lnTo>
                    <a:pt x="54" y="1698"/>
                  </a:lnTo>
                  <a:lnTo>
                    <a:pt x="60" y="1692"/>
                  </a:lnTo>
                  <a:lnTo>
                    <a:pt x="72" y="1692"/>
                  </a:lnTo>
                  <a:lnTo>
                    <a:pt x="42" y="1680"/>
                  </a:lnTo>
                  <a:lnTo>
                    <a:pt x="36" y="1686"/>
                  </a:lnTo>
                  <a:lnTo>
                    <a:pt x="36" y="1698"/>
                  </a:lnTo>
                  <a:close/>
                  <a:moveTo>
                    <a:pt x="114" y="1662"/>
                  </a:moveTo>
                  <a:lnTo>
                    <a:pt x="96" y="1632"/>
                  </a:lnTo>
                  <a:lnTo>
                    <a:pt x="96" y="1662"/>
                  </a:lnTo>
                  <a:lnTo>
                    <a:pt x="102" y="1674"/>
                  </a:lnTo>
                  <a:lnTo>
                    <a:pt x="114" y="1680"/>
                  </a:lnTo>
                  <a:lnTo>
                    <a:pt x="120" y="1680"/>
                  </a:lnTo>
                  <a:lnTo>
                    <a:pt x="126" y="1674"/>
                  </a:lnTo>
                  <a:lnTo>
                    <a:pt x="126" y="1662"/>
                  </a:lnTo>
                  <a:lnTo>
                    <a:pt x="114" y="1662"/>
                  </a:lnTo>
                  <a:close/>
                  <a:moveTo>
                    <a:pt x="12" y="1686"/>
                  </a:moveTo>
                  <a:lnTo>
                    <a:pt x="6" y="1686"/>
                  </a:lnTo>
                  <a:lnTo>
                    <a:pt x="0" y="1692"/>
                  </a:lnTo>
                  <a:lnTo>
                    <a:pt x="0" y="1704"/>
                  </a:lnTo>
                  <a:lnTo>
                    <a:pt x="6" y="1710"/>
                  </a:lnTo>
                  <a:lnTo>
                    <a:pt x="12" y="1710"/>
                  </a:lnTo>
                  <a:lnTo>
                    <a:pt x="24" y="1698"/>
                  </a:lnTo>
                  <a:lnTo>
                    <a:pt x="24" y="1686"/>
                  </a:lnTo>
                  <a:lnTo>
                    <a:pt x="12" y="1686"/>
                  </a:lnTo>
                  <a:close/>
                  <a:moveTo>
                    <a:pt x="168" y="1536"/>
                  </a:moveTo>
                  <a:lnTo>
                    <a:pt x="168" y="1542"/>
                  </a:lnTo>
                  <a:lnTo>
                    <a:pt x="180" y="1548"/>
                  </a:lnTo>
                  <a:lnTo>
                    <a:pt x="186" y="1548"/>
                  </a:lnTo>
                  <a:lnTo>
                    <a:pt x="186" y="1536"/>
                  </a:lnTo>
                  <a:lnTo>
                    <a:pt x="180" y="1530"/>
                  </a:lnTo>
                  <a:lnTo>
                    <a:pt x="168" y="1530"/>
                  </a:lnTo>
                  <a:lnTo>
                    <a:pt x="168" y="1536"/>
                  </a:lnTo>
                  <a:close/>
                  <a:moveTo>
                    <a:pt x="264" y="1494"/>
                  </a:moveTo>
                  <a:lnTo>
                    <a:pt x="252" y="1518"/>
                  </a:lnTo>
                  <a:lnTo>
                    <a:pt x="246" y="1536"/>
                  </a:lnTo>
                  <a:lnTo>
                    <a:pt x="246" y="1548"/>
                  </a:lnTo>
                  <a:lnTo>
                    <a:pt x="240" y="1554"/>
                  </a:lnTo>
                  <a:lnTo>
                    <a:pt x="240" y="1560"/>
                  </a:lnTo>
                  <a:lnTo>
                    <a:pt x="258" y="1566"/>
                  </a:lnTo>
                  <a:lnTo>
                    <a:pt x="264" y="1554"/>
                  </a:lnTo>
                  <a:lnTo>
                    <a:pt x="264" y="1548"/>
                  </a:lnTo>
                  <a:lnTo>
                    <a:pt x="270" y="1542"/>
                  </a:lnTo>
                  <a:lnTo>
                    <a:pt x="270" y="1524"/>
                  </a:lnTo>
                  <a:lnTo>
                    <a:pt x="288" y="1506"/>
                  </a:lnTo>
                  <a:lnTo>
                    <a:pt x="282" y="1500"/>
                  </a:lnTo>
                  <a:lnTo>
                    <a:pt x="282" y="1494"/>
                  </a:lnTo>
                  <a:lnTo>
                    <a:pt x="276" y="1488"/>
                  </a:lnTo>
                  <a:lnTo>
                    <a:pt x="264" y="1494"/>
                  </a:lnTo>
                  <a:close/>
                </a:path>
              </a:pathLst>
            </a:custGeom>
            <a:solidFill>
              <a:schemeClr val="accent2"/>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82" name="Italy" descr="© INSCALE GmbH, 05.05.2010&#10;http://www.presentationload.com/">
              <a:extLst>
                <a:ext uri="{FF2B5EF4-FFF2-40B4-BE49-F238E27FC236}">
                  <a16:creationId xmlns:a16="http://schemas.microsoft.com/office/drawing/2014/main" id="{64AC8C18-E3A9-4C0B-BDDD-DC6FA9DC3133}"/>
                </a:ext>
              </a:extLst>
            </p:cNvPr>
            <p:cNvSpPr>
              <a:spLocks noEditPoints="1"/>
            </p:cNvSpPr>
            <p:nvPr/>
          </p:nvSpPr>
          <p:spPr bwMode="gray">
            <a:xfrm>
              <a:off x="5797206" y="2319368"/>
              <a:ext cx="348124" cy="370865"/>
            </a:xfrm>
            <a:custGeom>
              <a:avLst/>
              <a:gdLst>
                <a:gd name="T0" fmla="*/ 2147483647 w 780"/>
                <a:gd name="T1" fmla="*/ 2147483647 h 828"/>
                <a:gd name="T2" fmla="*/ 2147483647 w 780"/>
                <a:gd name="T3" fmla="*/ 2147483647 h 828"/>
                <a:gd name="T4" fmla="*/ 2147483647 w 780"/>
                <a:gd name="T5" fmla="*/ 2147483647 h 828"/>
                <a:gd name="T6" fmla="*/ 2147483647 w 780"/>
                <a:gd name="T7" fmla="*/ 2147483647 h 828"/>
                <a:gd name="T8" fmla="*/ 2147483647 w 780"/>
                <a:gd name="T9" fmla="*/ 2147483647 h 828"/>
                <a:gd name="T10" fmla="*/ 2147483647 w 780"/>
                <a:gd name="T11" fmla="*/ 2147483647 h 828"/>
                <a:gd name="T12" fmla="*/ 2147483647 w 780"/>
                <a:gd name="T13" fmla="*/ 2147483647 h 828"/>
                <a:gd name="T14" fmla="*/ 2147483647 w 780"/>
                <a:gd name="T15" fmla="*/ 2147483647 h 828"/>
                <a:gd name="T16" fmla="*/ 2147483647 w 780"/>
                <a:gd name="T17" fmla="*/ 2147483647 h 828"/>
                <a:gd name="T18" fmla="*/ 2147483647 w 780"/>
                <a:gd name="T19" fmla="*/ 2147483647 h 828"/>
                <a:gd name="T20" fmla="*/ 2147483647 w 780"/>
                <a:gd name="T21" fmla="*/ 2147483647 h 828"/>
                <a:gd name="T22" fmla="*/ 2147483647 w 780"/>
                <a:gd name="T23" fmla="*/ 2147483647 h 828"/>
                <a:gd name="T24" fmla="*/ 2147483647 w 780"/>
                <a:gd name="T25" fmla="*/ 2147483647 h 828"/>
                <a:gd name="T26" fmla="*/ 2147483647 w 780"/>
                <a:gd name="T27" fmla="*/ 2147483647 h 828"/>
                <a:gd name="T28" fmla="*/ 2147483647 w 780"/>
                <a:gd name="T29" fmla="*/ 2147483647 h 828"/>
                <a:gd name="T30" fmla="*/ 2147483647 w 780"/>
                <a:gd name="T31" fmla="*/ 2147483647 h 828"/>
                <a:gd name="T32" fmla="*/ 2147483647 w 780"/>
                <a:gd name="T33" fmla="*/ 2147483647 h 828"/>
                <a:gd name="T34" fmla="*/ 2147483647 w 780"/>
                <a:gd name="T35" fmla="*/ 2147483647 h 828"/>
                <a:gd name="T36" fmla="*/ 2147483647 w 780"/>
                <a:gd name="T37" fmla="*/ 2147483647 h 828"/>
                <a:gd name="T38" fmla="*/ 2147483647 w 780"/>
                <a:gd name="T39" fmla="*/ 2147483647 h 828"/>
                <a:gd name="T40" fmla="*/ 2147483647 w 780"/>
                <a:gd name="T41" fmla="*/ 2147483647 h 828"/>
                <a:gd name="T42" fmla="*/ 2147483647 w 780"/>
                <a:gd name="T43" fmla="*/ 2147483647 h 828"/>
                <a:gd name="T44" fmla="*/ 2147483647 w 780"/>
                <a:gd name="T45" fmla="*/ 2147483647 h 828"/>
                <a:gd name="T46" fmla="*/ 2147483647 w 780"/>
                <a:gd name="T47" fmla="*/ 2147483647 h 828"/>
                <a:gd name="T48" fmla="*/ 2147483647 w 780"/>
                <a:gd name="T49" fmla="*/ 2147483647 h 828"/>
                <a:gd name="T50" fmla="*/ 2147483647 w 780"/>
                <a:gd name="T51" fmla="*/ 2147483647 h 828"/>
                <a:gd name="T52" fmla="*/ 2147483647 w 780"/>
                <a:gd name="T53" fmla="*/ 2147483647 h 828"/>
                <a:gd name="T54" fmla="*/ 2147483647 w 780"/>
                <a:gd name="T55" fmla="*/ 2147483647 h 828"/>
                <a:gd name="T56" fmla="*/ 2147483647 w 780"/>
                <a:gd name="T57" fmla="*/ 2147483647 h 828"/>
                <a:gd name="T58" fmla="*/ 2147483647 w 780"/>
                <a:gd name="T59" fmla="*/ 2147483647 h 828"/>
                <a:gd name="T60" fmla="*/ 2147483647 w 780"/>
                <a:gd name="T61" fmla="*/ 2147483647 h 828"/>
                <a:gd name="T62" fmla="*/ 2147483647 w 780"/>
                <a:gd name="T63" fmla="*/ 2147483647 h 828"/>
                <a:gd name="T64" fmla="*/ 2147483647 w 780"/>
                <a:gd name="T65" fmla="*/ 2147483647 h 828"/>
                <a:gd name="T66" fmla="*/ 2147483647 w 780"/>
                <a:gd name="T67" fmla="*/ 2147483647 h 828"/>
                <a:gd name="T68" fmla="*/ 2147483647 w 780"/>
                <a:gd name="T69" fmla="*/ 2147483647 h 828"/>
                <a:gd name="T70" fmla="*/ 2147483647 w 780"/>
                <a:gd name="T71" fmla="*/ 2147483647 h 828"/>
                <a:gd name="T72" fmla="*/ 2147483647 w 780"/>
                <a:gd name="T73" fmla="*/ 2147483647 h 828"/>
                <a:gd name="T74" fmla="*/ 2147483647 w 780"/>
                <a:gd name="T75" fmla="*/ 2147483647 h 828"/>
                <a:gd name="T76" fmla="*/ 2147483647 w 780"/>
                <a:gd name="T77" fmla="*/ 2147483647 h 828"/>
                <a:gd name="T78" fmla="*/ 2147483647 w 780"/>
                <a:gd name="T79" fmla="*/ 2147483647 h 828"/>
                <a:gd name="T80" fmla="*/ 2147483647 w 780"/>
                <a:gd name="T81" fmla="*/ 2147483647 h 828"/>
                <a:gd name="T82" fmla="*/ 2147483647 w 780"/>
                <a:gd name="T83" fmla="*/ 2147483647 h 828"/>
                <a:gd name="T84" fmla="*/ 2147483647 w 780"/>
                <a:gd name="T85" fmla="*/ 2147483647 h 828"/>
                <a:gd name="T86" fmla="*/ 2147483647 w 780"/>
                <a:gd name="T87" fmla="*/ 2147483647 h 828"/>
                <a:gd name="T88" fmla="*/ 2147483647 w 780"/>
                <a:gd name="T89" fmla="*/ 2147483647 h 828"/>
                <a:gd name="T90" fmla="*/ 2147483647 w 780"/>
                <a:gd name="T91" fmla="*/ 2147483647 h 828"/>
                <a:gd name="T92" fmla="*/ 2147483647 w 780"/>
                <a:gd name="T93" fmla="*/ 2147483647 h 828"/>
                <a:gd name="T94" fmla="*/ 2147483647 w 780"/>
                <a:gd name="T95" fmla="*/ 2147483647 h 828"/>
                <a:gd name="T96" fmla="*/ 2147483647 w 780"/>
                <a:gd name="T97" fmla="*/ 2147483647 h 828"/>
                <a:gd name="T98" fmla="*/ 2147483647 w 780"/>
                <a:gd name="T99" fmla="*/ 2147483647 h 828"/>
                <a:gd name="T100" fmla="*/ 2147483647 w 780"/>
                <a:gd name="T101" fmla="*/ 2147483647 h 828"/>
                <a:gd name="T102" fmla="*/ 2147483647 w 780"/>
                <a:gd name="T103" fmla="*/ 2147483647 h 828"/>
                <a:gd name="T104" fmla="*/ 2147483647 w 780"/>
                <a:gd name="T105" fmla="*/ 2147483647 h 828"/>
                <a:gd name="T106" fmla="*/ 2147483647 w 780"/>
                <a:gd name="T107" fmla="*/ 2147483647 h 828"/>
                <a:gd name="T108" fmla="*/ 2147483647 w 780"/>
                <a:gd name="T109" fmla="*/ 2147483647 h 828"/>
                <a:gd name="T110" fmla="*/ 2147483647 w 780"/>
                <a:gd name="T111" fmla="*/ 2147483647 h 828"/>
                <a:gd name="T112" fmla="*/ 2147483647 w 780"/>
                <a:gd name="T113" fmla="*/ 2147483647 h 82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80"/>
                <a:gd name="T172" fmla="*/ 0 h 828"/>
                <a:gd name="T173" fmla="*/ 780 w 780"/>
                <a:gd name="T174" fmla="*/ 828 h 828"/>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80" h="828">
                  <a:moveTo>
                    <a:pt x="570" y="720"/>
                  </a:moveTo>
                  <a:lnTo>
                    <a:pt x="558" y="714"/>
                  </a:lnTo>
                  <a:lnTo>
                    <a:pt x="552" y="708"/>
                  </a:lnTo>
                  <a:lnTo>
                    <a:pt x="540" y="708"/>
                  </a:lnTo>
                  <a:lnTo>
                    <a:pt x="534" y="714"/>
                  </a:lnTo>
                  <a:lnTo>
                    <a:pt x="522" y="720"/>
                  </a:lnTo>
                  <a:lnTo>
                    <a:pt x="516" y="726"/>
                  </a:lnTo>
                  <a:lnTo>
                    <a:pt x="468" y="726"/>
                  </a:lnTo>
                  <a:lnTo>
                    <a:pt x="456" y="720"/>
                  </a:lnTo>
                  <a:lnTo>
                    <a:pt x="444" y="708"/>
                  </a:lnTo>
                  <a:lnTo>
                    <a:pt x="438" y="708"/>
                  </a:lnTo>
                  <a:lnTo>
                    <a:pt x="420" y="726"/>
                  </a:lnTo>
                  <a:lnTo>
                    <a:pt x="402" y="714"/>
                  </a:lnTo>
                  <a:lnTo>
                    <a:pt x="396" y="714"/>
                  </a:lnTo>
                  <a:lnTo>
                    <a:pt x="384" y="726"/>
                  </a:lnTo>
                  <a:lnTo>
                    <a:pt x="384" y="738"/>
                  </a:lnTo>
                  <a:lnTo>
                    <a:pt x="396" y="750"/>
                  </a:lnTo>
                  <a:lnTo>
                    <a:pt x="420" y="762"/>
                  </a:lnTo>
                  <a:lnTo>
                    <a:pt x="426" y="762"/>
                  </a:lnTo>
                  <a:lnTo>
                    <a:pt x="444" y="780"/>
                  </a:lnTo>
                  <a:lnTo>
                    <a:pt x="444" y="786"/>
                  </a:lnTo>
                  <a:lnTo>
                    <a:pt x="456" y="786"/>
                  </a:lnTo>
                  <a:lnTo>
                    <a:pt x="468" y="798"/>
                  </a:lnTo>
                  <a:lnTo>
                    <a:pt x="480" y="804"/>
                  </a:lnTo>
                  <a:lnTo>
                    <a:pt x="498" y="798"/>
                  </a:lnTo>
                  <a:lnTo>
                    <a:pt x="504" y="804"/>
                  </a:lnTo>
                  <a:lnTo>
                    <a:pt x="516" y="810"/>
                  </a:lnTo>
                  <a:lnTo>
                    <a:pt x="522" y="822"/>
                  </a:lnTo>
                  <a:lnTo>
                    <a:pt x="534" y="828"/>
                  </a:lnTo>
                  <a:lnTo>
                    <a:pt x="558" y="828"/>
                  </a:lnTo>
                  <a:lnTo>
                    <a:pt x="570" y="816"/>
                  </a:lnTo>
                  <a:lnTo>
                    <a:pt x="570" y="792"/>
                  </a:lnTo>
                  <a:lnTo>
                    <a:pt x="564" y="780"/>
                  </a:lnTo>
                  <a:lnTo>
                    <a:pt x="564" y="768"/>
                  </a:lnTo>
                  <a:lnTo>
                    <a:pt x="570" y="750"/>
                  </a:lnTo>
                  <a:lnTo>
                    <a:pt x="576" y="738"/>
                  </a:lnTo>
                  <a:lnTo>
                    <a:pt x="582" y="732"/>
                  </a:lnTo>
                  <a:lnTo>
                    <a:pt x="582" y="714"/>
                  </a:lnTo>
                  <a:lnTo>
                    <a:pt x="576" y="702"/>
                  </a:lnTo>
                  <a:lnTo>
                    <a:pt x="570" y="720"/>
                  </a:lnTo>
                  <a:close/>
                  <a:moveTo>
                    <a:pt x="180" y="468"/>
                  </a:moveTo>
                  <a:lnTo>
                    <a:pt x="156" y="480"/>
                  </a:lnTo>
                  <a:lnTo>
                    <a:pt x="150" y="486"/>
                  </a:lnTo>
                  <a:lnTo>
                    <a:pt x="138" y="492"/>
                  </a:lnTo>
                  <a:lnTo>
                    <a:pt x="132" y="498"/>
                  </a:lnTo>
                  <a:lnTo>
                    <a:pt x="126" y="498"/>
                  </a:lnTo>
                  <a:lnTo>
                    <a:pt x="114" y="492"/>
                  </a:lnTo>
                  <a:lnTo>
                    <a:pt x="102" y="480"/>
                  </a:lnTo>
                  <a:lnTo>
                    <a:pt x="96" y="498"/>
                  </a:lnTo>
                  <a:lnTo>
                    <a:pt x="102" y="504"/>
                  </a:lnTo>
                  <a:lnTo>
                    <a:pt x="114" y="510"/>
                  </a:lnTo>
                  <a:lnTo>
                    <a:pt x="120" y="522"/>
                  </a:lnTo>
                  <a:lnTo>
                    <a:pt x="120" y="540"/>
                  </a:lnTo>
                  <a:lnTo>
                    <a:pt x="114" y="558"/>
                  </a:lnTo>
                  <a:lnTo>
                    <a:pt x="114" y="570"/>
                  </a:lnTo>
                  <a:lnTo>
                    <a:pt x="126" y="582"/>
                  </a:lnTo>
                  <a:lnTo>
                    <a:pt x="114" y="588"/>
                  </a:lnTo>
                  <a:lnTo>
                    <a:pt x="120" y="636"/>
                  </a:lnTo>
                  <a:lnTo>
                    <a:pt x="108" y="636"/>
                  </a:lnTo>
                  <a:lnTo>
                    <a:pt x="126" y="654"/>
                  </a:lnTo>
                  <a:lnTo>
                    <a:pt x="138" y="654"/>
                  </a:lnTo>
                  <a:lnTo>
                    <a:pt x="144" y="642"/>
                  </a:lnTo>
                  <a:lnTo>
                    <a:pt x="156" y="630"/>
                  </a:lnTo>
                  <a:lnTo>
                    <a:pt x="156" y="618"/>
                  </a:lnTo>
                  <a:lnTo>
                    <a:pt x="168" y="630"/>
                  </a:lnTo>
                  <a:lnTo>
                    <a:pt x="180" y="636"/>
                  </a:lnTo>
                  <a:lnTo>
                    <a:pt x="186" y="636"/>
                  </a:lnTo>
                  <a:lnTo>
                    <a:pt x="192" y="630"/>
                  </a:lnTo>
                  <a:lnTo>
                    <a:pt x="198" y="618"/>
                  </a:lnTo>
                  <a:lnTo>
                    <a:pt x="198" y="594"/>
                  </a:lnTo>
                  <a:lnTo>
                    <a:pt x="204" y="582"/>
                  </a:lnTo>
                  <a:lnTo>
                    <a:pt x="204" y="558"/>
                  </a:lnTo>
                  <a:lnTo>
                    <a:pt x="198" y="552"/>
                  </a:lnTo>
                  <a:lnTo>
                    <a:pt x="192" y="552"/>
                  </a:lnTo>
                  <a:lnTo>
                    <a:pt x="192" y="546"/>
                  </a:lnTo>
                  <a:lnTo>
                    <a:pt x="198" y="540"/>
                  </a:lnTo>
                  <a:lnTo>
                    <a:pt x="204" y="540"/>
                  </a:lnTo>
                  <a:lnTo>
                    <a:pt x="210" y="534"/>
                  </a:lnTo>
                  <a:lnTo>
                    <a:pt x="210" y="522"/>
                  </a:lnTo>
                  <a:lnTo>
                    <a:pt x="204" y="510"/>
                  </a:lnTo>
                  <a:lnTo>
                    <a:pt x="204" y="492"/>
                  </a:lnTo>
                  <a:lnTo>
                    <a:pt x="198" y="480"/>
                  </a:lnTo>
                  <a:lnTo>
                    <a:pt x="186" y="474"/>
                  </a:lnTo>
                  <a:lnTo>
                    <a:pt x="180" y="468"/>
                  </a:lnTo>
                  <a:close/>
                  <a:moveTo>
                    <a:pt x="774" y="546"/>
                  </a:moveTo>
                  <a:lnTo>
                    <a:pt x="768" y="534"/>
                  </a:lnTo>
                  <a:lnTo>
                    <a:pt x="756" y="528"/>
                  </a:lnTo>
                  <a:lnTo>
                    <a:pt x="738" y="510"/>
                  </a:lnTo>
                  <a:lnTo>
                    <a:pt x="678" y="480"/>
                  </a:lnTo>
                  <a:lnTo>
                    <a:pt x="672" y="480"/>
                  </a:lnTo>
                  <a:lnTo>
                    <a:pt x="660" y="474"/>
                  </a:lnTo>
                  <a:lnTo>
                    <a:pt x="648" y="474"/>
                  </a:lnTo>
                  <a:lnTo>
                    <a:pt x="630" y="468"/>
                  </a:lnTo>
                  <a:lnTo>
                    <a:pt x="606" y="456"/>
                  </a:lnTo>
                  <a:lnTo>
                    <a:pt x="606" y="450"/>
                  </a:lnTo>
                  <a:lnTo>
                    <a:pt x="612" y="438"/>
                  </a:lnTo>
                  <a:lnTo>
                    <a:pt x="624" y="426"/>
                  </a:lnTo>
                  <a:lnTo>
                    <a:pt x="624" y="420"/>
                  </a:lnTo>
                  <a:lnTo>
                    <a:pt x="618" y="414"/>
                  </a:lnTo>
                  <a:lnTo>
                    <a:pt x="612" y="414"/>
                  </a:lnTo>
                  <a:lnTo>
                    <a:pt x="594" y="408"/>
                  </a:lnTo>
                  <a:lnTo>
                    <a:pt x="552" y="408"/>
                  </a:lnTo>
                  <a:lnTo>
                    <a:pt x="540" y="402"/>
                  </a:lnTo>
                  <a:lnTo>
                    <a:pt x="534" y="396"/>
                  </a:lnTo>
                  <a:lnTo>
                    <a:pt x="516" y="384"/>
                  </a:lnTo>
                  <a:lnTo>
                    <a:pt x="492" y="360"/>
                  </a:lnTo>
                  <a:lnTo>
                    <a:pt x="480" y="342"/>
                  </a:lnTo>
                  <a:lnTo>
                    <a:pt x="474" y="336"/>
                  </a:lnTo>
                  <a:lnTo>
                    <a:pt x="468" y="324"/>
                  </a:lnTo>
                  <a:lnTo>
                    <a:pt x="468" y="312"/>
                  </a:lnTo>
                  <a:lnTo>
                    <a:pt x="450" y="276"/>
                  </a:lnTo>
                  <a:lnTo>
                    <a:pt x="438" y="270"/>
                  </a:lnTo>
                  <a:lnTo>
                    <a:pt x="432" y="264"/>
                  </a:lnTo>
                  <a:lnTo>
                    <a:pt x="420" y="258"/>
                  </a:lnTo>
                  <a:lnTo>
                    <a:pt x="414" y="252"/>
                  </a:lnTo>
                  <a:lnTo>
                    <a:pt x="378" y="222"/>
                  </a:lnTo>
                  <a:lnTo>
                    <a:pt x="372" y="210"/>
                  </a:lnTo>
                  <a:lnTo>
                    <a:pt x="360" y="198"/>
                  </a:lnTo>
                  <a:lnTo>
                    <a:pt x="360" y="186"/>
                  </a:lnTo>
                  <a:lnTo>
                    <a:pt x="366" y="180"/>
                  </a:lnTo>
                  <a:lnTo>
                    <a:pt x="384" y="180"/>
                  </a:lnTo>
                  <a:lnTo>
                    <a:pt x="384" y="174"/>
                  </a:lnTo>
                  <a:lnTo>
                    <a:pt x="372" y="162"/>
                  </a:lnTo>
                  <a:lnTo>
                    <a:pt x="366" y="150"/>
                  </a:lnTo>
                  <a:lnTo>
                    <a:pt x="366" y="138"/>
                  </a:lnTo>
                  <a:lnTo>
                    <a:pt x="402" y="120"/>
                  </a:lnTo>
                  <a:lnTo>
                    <a:pt x="408" y="114"/>
                  </a:lnTo>
                  <a:lnTo>
                    <a:pt x="414" y="114"/>
                  </a:lnTo>
                  <a:lnTo>
                    <a:pt x="438" y="108"/>
                  </a:lnTo>
                  <a:lnTo>
                    <a:pt x="444" y="72"/>
                  </a:lnTo>
                  <a:lnTo>
                    <a:pt x="432" y="66"/>
                  </a:lnTo>
                  <a:lnTo>
                    <a:pt x="438" y="60"/>
                  </a:lnTo>
                  <a:lnTo>
                    <a:pt x="438" y="42"/>
                  </a:lnTo>
                  <a:lnTo>
                    <a:pt x="384" y="42"/>
                  </a:lnTo>
                  <a:lnTo>
                    <a:pt x="378" y="24"/>
                  </a:lnTo>
                  <a:lnTo>
                    <a:pt x="366" y="24"/>
                  </a:lnTo>
                  <a:lnTo>
                    <a:pt x="366" y="6"/>
                  </a:lnTo>
                  <a:lnTo>
                    <a:pt x="360" y="0"/>
                  </a:lnTo>
                  <a:lnTo>
                    <a:pt x="342" y="0"/>
                  </a:lnTo>
                  <a:lnTo>
                    <a:pt x="336" y="6"/>
                  </a:lnTo>
                  <a:lnTo>
                    <a:pt x="336" y="12"/>
                  </a:lnTo>
                  <a:lnTo>
                    <a:pt x="294" y="12"/>
                  </a:lnTo>
                  <a:lnTo>
                    <a:pt x="282" y="30"/>
                  </a:lnTo>
                  <a:lnTo>
                    <a:pt x="270" y="24"/>
                  </a:lnTo>
                  <a:lnTo>
                    <a:pt x="252" y="24"/>
                  </a:lnTo>
                  <a:lnTo>
                    <a:pt x="246" y="42"/>
                  </a:lnTo>
                  <a:lnTo>
                    <a:pt x="222" y="42"/>
                  </a:lnTo>
                  <a:lnTo>
                    <a:pt x="222" y="48"/>
                  </a:lnTo>
                  <a:lnTo>
                    <a:pt x="234" y="60"/>
                  </a:lnTo>
                  <a:lnTo>
                    <a:pt x="228" y="72"/>
                  </a:lnTo>
                  <a:lnTo>
                    <a:pt x="210" y="60"/>
                  </a:lnTo>
                  <a:lnTo>
                    <a:pt x="192" y="66"/>
                  </a:lnTo>
                  <a:lnTo>
                    <a:pt x="180" y="48"/>
                  </a:lnTo>
                  <a:lnTo>
                    <a:pt x="174" y="72"/>
                  </a:lnTo>
                  <a:lnTo>
                    <a:pt x="162" y="84"/>
                  </a:lnTo>
                  <a:lnTo>
                    <a:pt x="162" y="102"/>
                  </a:lnTo>
                  <a:lnTo>
                    <a:pt x="138" y="78"/>
                  </a:lnTo>
                  <a:lnTo>
                    <a:pt x="132" y="78"/>
                  </a:lnTo>
                  <a:lnTo>
                    <a:pt x="132" y="72"/>
                  </a:lnTo>
                  <a:lnTo>
                    <a:pt x="126" y="66"/>
                  </a:lnTo>
                  <a:lnTo>
                    <a:pt x="126" y="60"/>
                  </a:lnTo>
                  <a:lnTo>
                    <a:pt x="120" y="54"/>
                  </a:lnTo>
                  <a:lnTo>
                    <a:pt x="108" y="54"/>
                  </a:lnTo>
                  <a:lnTo>
                    <a:pt x="102" y="60"/>
                  </a:lnTo>
                  <a:lnTo>
                    <a:pt x="102" y="78"/>
                  </a:lnTo>
                  <a:lnTo>
                    <a:pt x="84" y="96"/>
                  </a:lnTo>
                  <a:lnTo>
                    <a:pt x="78" y="96"/>
                  </a:lnTo>
                  <a:lnTo>
                    <a:pt x="66" y="84"/>
                  </a:lnTo>
                  <a:lnTo>
                    <a:pt x="54" y="84"/>
                  </a:lnTo>
                  <a:lnTo>
                    <a:pt x="42" y="96"/>
                  </a:lnTo>
                  <a:lnTo>
                    <a:pt x="30" y="96"/>
                  </a:lnTo>
                  <a:lnTo>
                    <a:pt x="30" y="102"/>
                  </a:lnTo>
                  <a:lnTo>
                    <a:pt x="24" y="102"/>
                  </a:lnTo>
                  <a:lnTo>
                    <a:pt x="18" y="108"/>
                  </a:lnTo>
                  <a:lnTo>
                    <a:pt x="42" y="132"/>
                  </a:lnTo>
                  <a:lnTo>
                    <a:pt x="42" y="138"/>
                  </a:lnTo>
                  <a:lnTo>
                    <a:pt x="24" y="156"/>
                  </a:lnTo>
                  <a:lnTo>
                    <a:pt x="0" y="156"/>
                  </a:lnTo>
                  <a:lnTo>
                    <a:pt x="12" y="174"/>
                  </a:lnTo>
                  <a:lnTo>
                    <a:pt x="24" y="174"/>
                  </a:lnTo>
                  <a:lnTo>
                    <a:pt x="30" y="180"/>
                  </a:lnTo>
                  <a:lnTo>
                    <a:pt x="30" y="192"/>
                  </a:lnTo>
                  <a:lnTo>
                    <a:pt x="24" y="198"/>
                  </a:lnTo>
                  <a:lnTo>
                    <a:pt x="24" y="204"/>
                  </a:lnTo>
                  <a:lnTo>
                    <a:pt x="18" y="210"/>
                  </a:lnTo>
                  <a:lnTo>
                    <a:pt x="18" y="216"/>
                  </a:lnTo>
                  <a:lnTo>
                    <a:pt x="24" y="222"/>
                  </a:lnTo>
                  <a:lnTo>
                    <a:pt x="36" y="228"/>
                  </a:lnTo>
                  <a:lnTo>
                    <a:pt x="42" y="228"/>
                  </a:lnTo>
                  <a:lnTo>
                    <a:pt x="42" y="234"/>
                  </a:lnTo>
                  <a:lnTo>
                    <a:pt x="66" y="234"/>
                  </a:lnTo>
                  <a:lnTo>
                    <a:pt x="72" y="240"/>
                  </a:lnTo>
                  <a:lnTo>
                    <a:pt x="72" y="246"/>
                  </a:lnTo>
                  <a:lnTo>
                    <a:pt x="54" y="264"/>
                  </a:lnTo>
                  <a:lnTo>
                    <a:pt x="54" y="270"/>
                  </a:lnTo>
                  <a:lnTo>
                    <a:pt x="66" y="270"/>
                  </a:lnTo>
                  <a:lnTo>
                    <a:pt x="90" y="258"/>
                  </a:lnTo>
                  <a:lnTo>
                    <a:pt x="120" y="228"/>
                  </a:lnTo>
                  <a:lnTo>
                    <a:pt x="144" y="216"/>
                  </a:lnTo>
                  <a:lnTo>
                    <a:pt x="156" y="216"/>
                  </a:lnTo>
                  <a:lnTo>
                    <a:pt x="168" y="222"/>
                  </a:lnTo>
                  <a:lnTo>
                    <a:pt x="204" y="234"/>
                  </a:lnTo>
                  <a:lnTo>
                    <a:pt x="216" y="240"/>
                  </a:lnTo>
                  <a:lnTo>
                    <a:pt x="228" y="252"/>
                  </a:lnTo>
                  <a:lnTo>
                    <a:pt x="234" y="264"/>
                  </a:lnTo>
                  <a:lnTo>
                    <a:pt x="234" y="276"/>
                  </a:lnTo>
                  <a:lnTo>
                    <a:pt x="240" y="282"/>
                  </a:lnTo>
                  <a:lnTo>
                    <a:pt x="240" y="288"/>
                  </a:lnTo>
                  <a:lnTo>
                    <a:pt x="252" y="300"/>
                  </a:lnTo>
                  <a:lnTo>
                    <a:pt x="252" y="306"/>
                  </a:lnTo>
                  <a:lnTo>
                    <a:pt x="246" y="318"/>
                  </a:lnTo>
                  <a:lnTo>
                    <a:pt x="246" y="324"/>
                  </a:lnTo>
                  <a:lnTo>
                    <a:pt x="258" y="336"/>
                  </a:lnTo>
                  <a:lnTo>
                    <a:pt x="282" y="348"/>
                  </a:lnTo>
                  <a:lnTo>
                    <a:pt x="288" y="354"/>
                  </a:lnTo>
                  <a:lnTo>
                    <a:pt x="294" y="354"/>
                  </a:lnTo>
                  <a:lnTo>
                    <a:pt x="300" y="372"/>
                  </a:lnTo>
                  <a:lnTo>
                    <a:pt x="330" y="372"/>
                  </a:lnTo>
                  <a:lnTo>
                    <a:pt x="348" y="390"/>
                  </a:lnTo>
                  <a:lnTo>
                    <a:pt x="354" y="402"/>
                  </a:lnTo>
                  <a:lnTo>
                    <a:pt x="366" y="414"/>
                  </a:lnTo>
                  <a:lnTo>
                    <a:pt x="378" y="420"/>
                  </a:lnTo>
                  <a:lnTo>
                    <a:pt x="384" y="432"/>
                  </a:lnTo>
                  <a:lnTo>
                    <a:pt x="420" y="468"/>
                  </a:lnTo>
                  <a:lnTo>
                    <a:pt x="456" y="468"/>
                  </a:lnTo>
                  <a:lnTo>
                    <a:pt x="462" y="474"/>
                  </a:lnTo>
                  <a:lnTo>
                    <a:pt x="468" y="486"/>
                  </a:lnTo>
                  <a:lnTo>
                    <a:pt x="492" y="498"/>
                  </a:lnTo>
                  <a:lnTo>
                    <a:pt x="510" y="504"/>
                  </a:lnTo>
                  <a:lnTo>
                    <a:pt x="528" y="504"/>
                  </a:lnTo>
                  <a:lnTo>
                    <a:pt x="540" y="510"/>
                  </a:lnTo>
                  <a:lnTo>
                    <a:pt x="546" y="510"/>
                  </a:lnTo>
                  <a:lnTo>
                    <a:pt x="552" y="522"/>
                  </a:lnTo>
                  <a:lnTo>
                    <a:pt x="552" y="534"/>
                  </a:lnTo>
                  <a:lnTo>
                    <a:pt x="564" y="558"/>
                  </a:lnTo>
                  <a:lnTo>
                    <a:pt x="570" y="564"/>
                  </a:lnTo>
                  <a:lnTo>
                    <a:pt x="582" y="564"/>
                  </a:lnTo>
                  <a:lnTo>
                    <a:pt x="594" y="558"/>
                  </a:lnTo>
                  <a:lnTo>
                    <a:pt x="600" y="558"/>
                  </a:lnTo>
                  <a:lnTo>
                    <a:pt x="600" y="570"/>
                  </a:lnTo>
                  <a:lnTo>
                    <a:pt x="606" y="582"/>
                  </a:lnTo>
                  <a:lnTo>
                    <a:pt x="606" y="606"/>
                  </a:lnTo>
                  <a:lnTo>
                    <a:pt x="612" y="618"/>
                  </a:lnTo>
                  <a:lnTo>
                    <a:pt x="630" y="636"/>
                  </a:lnTo>
                  <a:lnTo>
                    <a:pt x="630" y="666"/>
                  </a:lnTo>
                  <a:lnTo>
                    <a:pt x="612" y="666"/>
                  </a:lnTo>
                  <a:lnTo>
                    <a:pt x="612" y="690"/>
                  </a:lnTo>
                  <a:lnTo>
                    <a:pt x="606" y="696"/>
                  </a:lnTo>
                  <a:lnTo>
                    <a:pt x="600" y="708"/>
                  </a:lnTo>
                  <a:lnTo>
                    <a:pt x="594" y="714"/>
                  </a:lnTo>
                  <a:lnTo>
                    <a:pt x="594" y="732"/>
                  </a:lnTo>
                  <a:lnTo>
                    <a:pt x="606" y="732"/>
                  </a:lnTo>
                  <a:lnTo>
                    <a:pt x="618" y="726"/>
                  </a:lnTo>
                  <a:lnTo>
                    <a:pt x="624" y="726"/>
                  </a:lnTo>
                  <a:lnTo>
                    <a:pt x="636" y="702"/>
                  </a:lnTo>
                  <a:lnTo>
                    <a:pt x="654" y="696"/>
                  </a:lnTo>
                  <a:lnTo>
                    <a:pt x="654" y="666"/>
                  </a:lnTo>
                  <a:lnTo>
                    <a:pt x="666" y="654"/>
                  </a:lnTo>
                  <a:lnTo>
                    <a:pt x="678" y="654"/>
                  </a:lnTo>
                  <a:lnTo>
                    <a:pt x="684" y="648"/>
                  </a:lnTo>
                  <a:lnTo>
                    <a:pt x="696" y="648"/>
                  </a:lnTo>
                  <a:lnTo>
                    <a:pt x="696" y="636"/>
                  </a:lnTo>
                  <a:lnTo>
                    <a:pt x="690" y="630"/>
                  </a:lnTo>
                  <a:lnTo>
                    <a:pt x="690" y="618"/>
                  </a:lnTo>
                  <a:lnTo>
                    <a:pt x="678" y="606"/>
                  </a:lnTo>
                  <a:lnTo>
                    <a:pt x="666" y="606"/>
                  </a:lnTo>
                  <a:lnTo>
                    <a:pt x="648" y="588"/>
                  </a:lnTo>
                  <a:lnTo>
                    <a:pt x="654" y="582"/>
                  </a:lnTo>
                  <a:lnTo>
                    <a:pt x="660" y="570"/>
                  </a:lnTo>
                  <a:lnTo>
                    <a:pt x="666" y="552"/>
                  </a:lnTo>
                  <a:lnTo>
                    <a:pt x="672" y="540"/>
                  </a:lnTo>
                  <a:lnTo>
                    <a:pt x="684" y="528"/>
                  </a:lnTo>
                  <a:lnTo>
                    <a:pt x="690" y="534"/>
                  </a:lnTo>
                  <a:lnTo>
                    <a:pt x="702" y="534"/>
                  </a:lnTo>
                  <a:lnTo>
                    <a:pt x="708" y="540"/>
                  </a:lnTo>
                  <a:lnTo>
                    <a:pt x="738" y="540"/>
                  </a:lnTo>
                  <a:lnTo>
                    <a:pt x="738" y="552"/>
                  </a:lnTo>
                  <a:lnTo>
                    <a:pt x="744" y="558"/>
                  </a:lnTo>
                  <a:lnTo>
                    <a:pt x="744" y="564"/>
                  </a:lnTo>
                  <a:lnTo>
                    <a:pt x="750" y="576"/>
                  </a:lnTo>
                  <a:lnTo>
                    <a:pt x="762" y="576"/>
                  </a:lnTo>
                  <a:lnTo>
                    <a:pt x="774" y="570"/>
                  </a:lnTo>
                  <a:lnTo>
                    <a:pt x="780" y="564"/>
                  </a:lnTo>
                  <a:lnTo>
                    <a:pt x="780" y="558"/>
                  </a:lnTo>
                  <a:lnTo>
                    <a:pt x="774" y="546"/>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83" name="Israel" descr="© INSCALE GmbH, 05.05.2010&#10;http://www.presentationload.com/">
              <a:extLst>
                <a:ext uri="{FF2B5EF4-FFF2-40B4-BE49-F238E27FC236}">
                  <a16:creationId xmlns:a16="http://schemas.microsoft.com/office/drawing/2014/main" id="{51443341-EC3B-4C98-8D36-76920FA16C6F}"/>
                </a:ext>
              </a:extLst>
            </p:cNvPr>
            <p:cNvSpPr>
              <a:spLocks/>
            </p:cNvSpPr>
            <p:nvPr/>
          </p:nvSpPr>
          <p:spPr bwMode="gray">
            <a:xfrm>
              <a:off x="6635151" y="2809190"/>
              <a:ext cx="45484" cy="143448"/>
            </a:xfrm>
            <a:custGeom>
              <a:avLst/>
              <a:gdLst>
                <a:gd name="T0" fmla="*/ 0 w 102"/>
                <a:gd name="T1" fmla="*/ 2147483647 h 324"/>
                <a:gd name="T2" fmla="*/ 2147483647 w 102"/>
                <a:gd name="T3" fmla="*/ 2147483647 h 324"/>
                <a:gd name="T4" fmla="*/ 2147483647 w 102"/>
                <a:gd name="T5" fmla="*/ 2147483647 h 324"/>
                <a:gd name="T6" fmla="*/ 2147483647 w 102"/>
                <a:gd name="T7" fmla="*/ 2147483647 h 324"/>
                <a:gd name="T8" fmla="*/ 2147483647 w 102"/>
                <a:gd name="T9" fmla="*/ 2147483647 h 324"/>
                <a:gd name="T10" fmla="*/ 2147483647 w 102"/>
                <a:gd name="T11" fmla="*/ 2147483647 h 324"/>
                <a:gd name="T12" fmla="*/ 2147483647 w 102"/>
                <a:gd name="T13" fmla="*/ 2147483647 h 324"/>
                <a:gd name="T14" fmla="*/ 2147483647 w 102"/>
                <a:gd name="T15" fmla="*/ 2147483647 h 324"/>
                <a:gd name="T16" fmla="*/ 2147483647 w 102"/>
                <a:gd name="T17" fmla="*/ 2147483647 h 324"/>
                <a:gd name="T18" fmla="*/ 2147483647 w 102"/>
                <a:gd name="T19" fmla="*/ 2147483647 h 324"/>
                <a:gd name="T20" fmla="*/ 2147483647 w 102"/>
                <a:gd name="T21" fmla="*/ 2147483647 h 324"/>
                <a:gd name="T22" fmla="*/ 2147483647 w 102"/>
                <a:gd name="T23" fmla="*/ 2147483647 h 324"/>
                <a:gd name="T24" fmla="*/ 2147483647 w 102"/>
                <a:gd name="T25" fmla="*/ 2147483647 h 324"/>
                <a:gd name="T26" fmla="*/ 2147483647 w 102"/>
                <a:gd name="T27" fmla="*/ 2147483647 h 324"/>
                <a:gd name="T28" fmla="*/ 2147483647 w 102"/>
                <a:gd name="T29" fmla="*/ 2147483647 h 324"/>
                <a:gd name="T30" fmla="*/ 2147483647 w 102"/>
                <a:gd name="T31" fmla="*/ 2147483647 h 324"/>
                <a:gd name="T32" fmla="*/ 2147483647 w 102"/>
                <a:gd name="T33" fmla="*/ 2147483647 h 324"/>
                <a:gd name="T34" fmla="*/ 2147483647 w 102"/>
                <a:gd name="T35" fmla="*/ 2147483647 h 324"/>
                <a:gd name="T36" fmla="*/ 2147483647 w 102"/>
                <a:gd name="T37" fmla="*/ 2147483647 h 324"/>
                <a:gd name="T38" fmla="*/ 2147483647 w 102"/>
                <a:gd name="T39" fmla="*/ 2147483647 h 324"/>
                <a:gd name="T40" fmla="*/ 2147483647 w 102"/>
                <a:gd name="T41" fmla="*/ 2147483647 h 324"/>
                <a:gd name="T42" fmla="*/ 2147483647 w 102"/>
                <a:gd name="T43" fmla="*/ 2147483647 h 324"/>
                <a:gd name="T44" fmla="*/ 2147483647 w 102"/>
                <a:gd name="T45" fmla="*/ 2147483647 h 324"/>
                <a:gd name="T46" fmla="*/ 2147483647 w 102"/>
                <a:gd name="T47" fmla="*/ 2147483647 h 324"/>
                <a:gd name="T48" fmla="*/ 2147483647 w 102"/>
                <a:gd name="T49" fmla="*/ 0 h 324"/>
                <a:gd name="T50" fmla="*/ 2147483647 w 102"/>
                <a:gd name="T51" fmla="*/ 2147483647 h 324"/>
                <a:gd name="T52" fmla="*/ 2147483647 w 102"/>
                <a:gd name="T53" fmla="*/ 2147483647 h 324"/>
                <a:gd name="T54" fmla="*/ 2147483647 w 102"/>
                <a:gd name="T55" fmla="*/ 2147483647 h 324"/>
                <a:gd name="T56" fmla="*/ 2147483647 w 102"/>
                <a:gd name="T57" fmla="*/ 2147483647 h 324"/>
                <a:gd name="T58" fmla="*/ 2147483647 w 102"/>
                <a:gd name="T59" fmla="*/ 2147483647 h 324"/>
                <a:gd name="T60" fmla="*/ 2147483647 w 102"/>
                <a:gd name="T61" fmla="*/ 2147483647 h 324"/>
                <a:gd name="T62" fmla="*/ 2147483647 w 102"/>
                <a:gd name="T63" fmla="*/ 2147483647 h 324"/>
                <a:gd name="T64" fmla="*/ 2147483647 w 102"/>
                <a:gd name="T65" fmla="*/ 2147483647 h 324"/>
                <a:gd name="T66" fmla="*/ 2147483647 w 102"/>
                <a:gd name="T67" fmla="*/ 2147483647 h 324"/>
                <a:gd name="T68" fmla="*/ 2147483647 w 102"/>
                <a:gd name="T69" fmla="*/ 2147483647 h 324"/>
                <a:gd name="T70" fmla="*/ 2147483647 w 102"/>
                <a:gd name="T71" fmla="*/ 2147483647 h 324"/>
                <a:gd name="T72" fmla="*/ 2147483647 w 102"/>
                <a:gd name="T73" fmla="*/ 2147483647 h 324"/>
                <a:gd name="T74" fmla="*/ 2147483647 w 102"/>
                <a:gd name="T75" fmla="*/ 2147483647 h 324"/>
                <a:gd name="T76" fmla="*/ 2147483647 w 102"/>
                <a:gd name="T77" fmla="*/ 2147483647 h 324"/>
                <a:gd name="T78" fmla="*/ 0 w 102"/>
                <a:gd name="T79" fmla="*/ 2147483647 h 32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02"/>
                <a:gd name="T121" fmla="*/ 0 h 324"/>
                <a:gd name="T122" fmla="*/ 102 w 102"/>
                <a:gd name="T123" fmla="*/ 324 h 324"/>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02" h="324">
                  <a:moveTo>
                    <a:pt x="0" y="168"/>
                  </a:moveTo>
                  <a:lnTo>
                    <a:pt x="54" y="312"/>
                  </a:lnTo>
                  <a:lnTo>
                    <a:pt x="60" y="324"/>
                  </a:lnTo>
                  <a:lnTo>
                    <a:pt x="60" y="306"/>
                  </a:lnTo>
                  <a:lnTo>
                    <a:pt x="66" y="294"/>
                  </a:lnTo>
                  <a:lnTo>
                    <a:pt x="66" y="234"/>
                  </a:lnTo>
                  <a:lnTo>
                    <a:pt x="72" y="228"/>
                  </a:lnTo>
                  <a:lnTo>
                    <a:pt x="78" y="216"/>
                  </a:lnTo>
                  <a:lnTo>
                    <a:pt x="84" y="210"/>
                  </a:lnTo>
                  <a:lnTo>
                    <a:pt x="90" y="198"/>
                  </a:lnTo>
                  <a:lnTo>
                    <a:pt x="90" y="186"/>
                  </a:lnTo>
                  <a:lnTo>
                    <a:pt x="78" y="174"/>
                  </a:lnTo>
                  <a:lnTo>
                    <a:pt x="78" y="162"/>
                  </a:lnTo>
                  <a:lnTo>
                    <a:pt x="72" y="156"/>
                  </a:lnTo>
                  <a:lnTo>
                    <a:pt x="66" y="162"/>
                  </a:lnTo>
                  <a:lnTo>
                    <a:pt x="66" y="168"/>
                  </a:lnTo>
                  <a:lnTo>
                    <a:pt x="60" y="168"/>
                  </a:lnTo>
                  <a:lnTo>
                    <a:pt x="54" y="174"/>
                  </a:lnTo>
                  <a:lnTo>
                    <a:pt x="48" y="168"/>
                  </a:lnTo>
                  <a:lnTo>
                    <a:pt x="48" y="96"/>
                  </a:lnTo>
                  <a:lnTo>
                    <a:pt x="66" y="78"/>
                  </a:lnTo>
                  <a:lnTo>
                    <a:pt x="84" y="78"/>
                  </a:lnTo>
                  <a:lnTo>
                    <a:pt x="90" y="60"/>
                  </a:lnTo>
                  <a:lnTo>
                    <a:pt x="84" y="18"/>
                  </a:lnTo>
                  <a:lnTo>
                    <a:pt x="102" y="0"/>
                  </a:lnTo>
                  <a:lnTo>
                    <a:pt x="78" y="6"/>
                  </a:lnTo>
                  <a:lnTo>
                    <a:pt x="78" y="18"/>
                  </a:lnTo>
                  <a:lnTo>
                    <a:pt x="72" y="30"/>
                  </a:lnTo>
                  <a:lnTo>
                    <a:pt x="66" y="36"/>
                  </a:lnTo>
                  <a:lnTo>
                    <a:pt x="60" y="36"/>
                  </a:lnTo>
                  <a:lnTo>
                    <a:pt x="54" y="30"/>
                  </a:lnTo>
                  <a:lnTo>
                    <a:pt x="42" y="54"/>
                  </a:lnTo>
                  <a:lnTo>
                    <a:pt x="30" y="60"/>
                  </a:lnTo>
                  <a:lnTo>
                    <a:pt x="36" y="72"/>
                  </a:lnTo>
                  <a:lnTo>
                    <a:pt x="36" y="84"/>
                  </a:lnTo>
                  <a:lnTo>
                    <a:pt x="42" y="90"/>
                  </a:lnTo>
                  <a:lnTo>
                    <a:pt x="42" y="96"/>
                  </a:lnTo>
                  <a:lnTo>
                    <a:pt x="18" y="138"/>
                  </a:lnTo>
                  <a:lnTo>
                    <a:pt x="18" y="156"/>
                  </a:lnTo>
                  <a:lnTo>
                    <a:pt x="0" y="168"/>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84" name="Ireland" descr="© INSCALE GmbH, 05.05.2010&#10;http://www.presentationload.com/">
              <a:extLst>
                <a:ext uri="{FF2B5EF4-FFF2-40B4-BE49-F238E27FC236}">
                  <a16:creationId xmlns:a16="http://schemas.microsoft.com/office/drawing/2014/main" id="{1E50FCAC-0713-4ACA-849A-5E68148FFD21}"/>
                </a:ext>
              </a:extLst>
            </p:cNvPr>
            <p:cNvSpPr>
              <a:spLocks/>
            </p:cNvSpPr>
            <p:nvPr/>
          </p:nvSpPr>
          <p:spPr bwMode="gray">
            <a:xfrm>
              <a:off x="5340622" y="2035971"/>
              <a:ext cx="125954" cy="132951"/>
            </a:xfrm>
            <a:custGeom>
              <a:avLst/>
              <a:gdLst>
                <a:gd name="T0" fmla="*/ 2147483647 w 282"/>
                <a:gd name="T1" fmla="*/ 2147483647 h 300"/>
                <a:gd name="T2" fmla="*/ 2147483647 w 282"/>
                <a:gd name="T3" fmla="*/ 2147483647 h 300"/>
                <a:gd name="T4" fmla="*/ 2147483647 w 282"/>
                <a:gd name="T5" fmla="*/ 2147483647 h 300"/>
                <a:gd name="T6" fmla="*/ 2147483647 w 282"/>
                <a:gd name="T7" fmla="*/ 2147483647 h 300"/>
                <a:gd name="T8" fmla="*/ 2147483647 w 282"/>
                <a:gd name="T9" fmla="*/ 2147483647 h 300"/>
                <a:gd name="T10" fmla="*/ 2147483647 w 282"/>
                <a:gd name="T11" fmla="*/ 2147483647 h 300"/>
                <a:gd name="T12" fmla="*/ 2147483647 w 282"/>
                <a:gd name="T13" fmla="*/ 2147483647 h 300"/>
                <a:gd name="T14" fmla="*/ 2147483647 w 282"/>
                <a:gd name="T15" fmla="*/ 2147483647 h 300"/>
                <a:gd name="T16" fmla="*/ 2147483647 w 282"/>
                <a:gd name="T17" fmla="*/ 2147483647 h 300"/>
                <a:gd name="T18" fmla="*/ 2147483647 w 282"/>
                <a:gd name="T19" fmla="*/ 2147483647 h 300"/>
                <a:gd name="T20" fmla="*/ 2147483647 w 282"/>
                <a:gd name="T21" fmla="*/ 2147483647 h 300"/>
                <a:gd name="T22" fmla="*/ 2147483647 w 282"/>
                <a:gd name="T23" fmla="*/ 2147483647 h 300"/>
                <a:gd name="T24" fmla="*/ 2147483647 w 282"/>
                <a:gd name="T25" fmla="*/ 0 h 300"/>
                <a:gd name="T26" fmla="*/ 2147483647 w 282"/>
                <a:gd name="T27" fmla="*/ 2147483647 h 300"/>
                <a:gd name="T28" fmla="*/ 2147483647 w 282"/>
                <a:gd name="T29" fmla="*/ 2147483647 h 300"/>
                <a:gd name="T30" fmla="*/ 2147483647 w 282"/>
                <a:gd name="T31" fmla="*/ 2147483647 h 300"/>
                <a:gd name="T32" fmla="*/ 2147483647 w 282"/>
                <a:gd name="T33" fmla="*/ 2147483647 h 300"/>
                <a:gd name="T34" fmla="*/ 2147483647 w 282"/>
                <a:gd name="T35" fmla="*/ 2147483647 h 300"/>
                <a:gd name="T36" fmla="*/ 2147483647 w 282"/>
                <a:gd name="T37" fmla="*/ 2147483647 h 300"/>
                <a:gd name="T38" fmla="*/ 2147483647 w 282"/>
                <a:gd name="T39" fmla="*/ 2147483647 h 300"/>
                <a:gd name="T40" fmla="*/ 2147483647 w 282"/>
                <a:gd name="T41" fmla="*/ 2147483647 h 300"/>
                <a:gd name="T42" fmla="*/ 2147483647 w 282"/>
                <a:gd name="T43" fmla="*/ 2147483647 h 300"/>
                <a:gd name="T44" fmla="*/ 2147483647 w 282"/>
                <a:gd name="T45" fmla="*/ 2147483647 h 300"/>
                <a:gd name="T46" fmla="*/ 2147483647 w 282"/>
                <a:gd name="T47" fmla="*/ 2147483647 h 300"/>
                <a:gd name="T48" fmla="*/ 2147483647 w 282"/>
                <a:gd name="T49" fmla="*/ 2147483647 h 300"/>
                <a:gd name="T50" fmla="*/ 2147483647 w 282"/>
                <a:gd name="T51" fmla="*/ 2147483647 h 300"/>
                <a:gd name="T52" fmla="*/ 2147483647 w 282"/>
                <a:gd name="T53" fmla="*/ 2147483647 h 300"/>
                <a:gd name="T54" fmla="*/ 2147483647 w 282"/>
                <a:gd name="T55" fmla="*/ 2147483647 h 300"/>
                <a:gd name="T56" fmla="*/ 2147483647 w 282"/>
                <a:gd name="T57" fmla="*/ 2147483647 h 300"/>
                <a:gd name="T58" fmla="*/ 2147483647 w 282"/>
                <a:gd name="T59" fmla="*/ 2147483647 h 300"/>
                <a:gd name="T60" fmla="*/ 2147483647 w 282"/>
                <a:gd name="T61" fmla="*/ 2147483647 h 300"/>
                <a:gd name="T62" fmla="*/ 2147483647 w 282"/>
                <a:gd name="T63" fmla="*/ 2147483647 h 300"/>
                <a:gd name="T64" fmla="*/ 2147483647 w 282"/>
                <a:gd name="T65" fmla="*/ 2147483647 h 300"/>
                <a:gd name="T66" fmla="*/ 2147483647 w 282"/>
                <a:gd name="T67" fmla="*/ 2147483647 h 300"/>
                <a:gd name="T68" fmla="*/ 2147483647 w 282"/>
                <a:gd name="T69" fmla="*/ 2147483647 h 300"/>
                <a:gd name="T70" fmla="*/ 2147483647 w 282"/>
                <a:gd name="T71" fmla="*/ 2147483647 h 300"/>
                <a:gd name="T72" fmla="*/ 2147483647 w 282"/>
                <a:gd name="T73" fmla="*/ 2147483647 h 300"/>
                <a:gd name="T74" fmla="*/ 2147483647 w 282"/>
                <a:gd name="T75" fmla="*/ 2147483647 h 300"/>
                <a:gd name="T76" fmla="*/ 2147483647 w 282"/>
                <a:gd name="T77" fmla="*/ 2147483647 h 300"/>
                <a:gd name="T78" fmla="*/ 2147483647 w 282"/>
                <a:gd name="T79" fmla="*/ 2147483647 h 300"/>
                <a:gd name="T80" fmla="*/ 0 w 282"/>
                <a:gd name="T81" fmla="*/ 2147483647 h 300"/>
                <a:gd name="T82" fmla="*/ 2147483647 w 282"/>
                <a:gd name="T83" fmla="*/ 2147483647 h 300"/>
                <a:gd name="T84" fmla="*/ 2147483647 w 282"/>
                <a:gd name="T85" fmla="*/ 2147483647 h 300"/>
                <a:gd name="T86" fmla="*/ 2147483647 w 282"/>
                <a:gd name="T87" fmla="*/ 2147483647 h 300"/>
                <a:gd name="T88" fmla="*/ 2147483647 w 282"/>
                <a:gd name="T89" fmla="*/ 2147483647 h 300"/>
                <a:gd name="T90" fmla="*/ 2147483647 w 282"/>
                <a:gd name="T91" fmla="*/ 2147483647 h 300"/>
                <a:gd name="T92" fmla="*/ 2147483647 w 282"/>
                <a:gd name="T93" fmla="*/ 2147483647 h 300"/>
                <a:gd name="T94" fmla="*/ 2147483647 w 282"/>
                <a:gd name="T95" fmla="*/ 2147483647 h 300"/>
                <a:gd name="T96" fmla="*/ 2147483647 w 282"/>
                <a:gd name="T97" fmla="*/ 2147483647 h 300"/>
                <a:gd name="T98" fmla="*/ 2147483647 w 282"/>
                <a:gd name="T99" fmla="*/ 2147483647 h 300"/>
                <a:gd name="T100" fmla="*/ 2147483647 w 282"/>
                <a:gd name="T101" fmla="*/ 2147483647 h 300"/>
                <a:gd name="T102" fmla="*/ 2147483647 w 282"/>
                <a:gd name="T103" fmla="*/ 2147483647 h 300"/>
                <a:gd name="T104" fmla="*/ 2147483647 w 282"/>
                <a:gd name="T105" fmla="*/ 2147483647 h 300"/>
                <a:gd name="T106" fmla="*/ 2147483647 w 282"/>
                <a:gd name="T107" fmla="*/ 2147483647 h 300"/>
                <a:gd name="T108" fmla="*/ 2147483647 w 282"/>
                <a:gd name="T109" fmla="*/ 2147483647 h 300"/>
                <a:gd name="T110" fmla="*/ 2147483647 w 282"/>
                <a:gd name="T111" fmla="*/ 2147483647 h 30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82"/>
                <a:gd name="T169" fmla="*/ 0 h 300"/>
                <a:gd name="T170" fmla="*/ 282 w 282"/>
                <a:gd name="T171" fmla="*/ 300 h 300"/>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82" h="300">
                  <a:moveTo>
                    <a:pt x="276" y="156"/>
                  </a:moveTo>
                  <a:lnTo>
                    <a:pt x="276" y="144"/>
                  </a:lnTo>
                  <a:lnTo>
                    <a:pt x="270" y="132"/>
                  </a:lnTo>
                  <a:lnTo>
                    <a:pt x="264" y="126"/>
                  </a:lnTo>
                  <a:lnTo>
                    <a:pt x="264" y="114"/>
                  </a:lnTo>
                  <a:lnTo>
                    <a:pt x="258" y="108"/>
                  </a:lnTo>
                  <a:lnTo>
                    <a:pt x="258" y="102"/>
                  </a:lnTo>
                  <a:lnTo>
                    <a:pt x="276" y="102"/>
                  </a:lnTo>
                  <a:lnTo>
                    <a:pt x="282" y="96"/>
                  </a:lnTo>
                  <a:lnTo>
                    <a:pt x="246" y="90"/>
                  </a:lnTo>
                  <a:lnTo>
                    <a:pt x="228" y="66"/>
                  </a:lnTo>
                  <a:lnTo>
                    <a:pt x="204" y="90"/>
                  </a:lnTo>
                  <a:lnTo>
                    <a:pt x="192" y="90"/>
                  </a:lnTo>
                  <a:lnTo>
                    <a:pt x="168" y="78"/>
                  </a:lnTo>
                  <a:lnTo>
                    <a:pt x="162" y="72"/>
                  </a:lnTo>
                  <a:lnTo>
                    <a:pt x="174" y="60"/>
                  </a:lnTo>
                  <a:lnTo>
                    <a:pt x="180" y="60"/>
                  </a:lnTo>
                  <a:lnTo>
                    <a:pt x="186" y="54"/>
                  </a:lnTo>
                  <a:lnTo>
                    <a:pt x="192" y="54"/>
                  </a:lnTo>
                  <a:lnTo>
                    <a:pt x="192" y="42"/>
                  </a:lnTo>
                  <a:lnTo>
                    <a:pt x="234" y="18"/>
                  </a:lnTo>
                  <a:lnTo>
                    <a:pt x="240" y="12"/>
                  </a:lnTo>
                  <a:lnTo>
                    <a:pt x="240" y="6"/>
                  </a:lnTo>
                  <a:lnTo>
                    <a:pt x="234" y="6"/>
                  </a:lnTo>
                  <a:lnTo>
                    <a:pt x="228" y="0"/>
                  </a:lnTo>
                  <a:lnTo>
                    <a:pt x="222" y="0"/>
                  </a:lnTo>
                  <a:lnTo>
                    <a:pt x="210" y="6"/>
                  </a:lnTo>
                  <a:lnTo>
                    <a:pt x="204" y="18"/>
                  </a:lnTo>
                  <a:lnTo>
                    <a:pt x="198" y="6"/>
                  </a:lnTo>
                  <a:lnTo>
                    <a:pt x="174" y="6"/>
                  </a:lnTo>
                  <a:lnTo>
                    <a:pt x="162" y="12"/>
                  </a:lnTo>
                  <a:lnTo>
                    <a:pt x="156" y="12"/>
                  </a:lnTo>
                  <a:lnTo>
                    <a:pt x="150" y="18"/>
                  </a:lnTo>
                  <a:lnTo>
                    <a:pt x="150" y="30"/>
                  </a:lnTo>
                  <a:lnTo>
                    <a:pt x="144" y="36"/>
                  </a:lnTo>
                  <a:lnTo>
                    <a:pt x="144" y="42"/>
                  </a:lnTo>
                  <a:lnTo>
                    <a:pt x="126" y="42"/>
                  </a:lnTo>
                  <a:lnTo>
                    <a:pt x="120" y="48"/>
                  </a:lnTo>
                  <a:lnTo>
                    <a:pt x="120" y="54"/>
                  </a:lnTo>
                  <a:lnTo>
                    <a:pt x="138" y="54"/>
                  </a:lnTo>
                  <a:lnTo>
                    <a:pt x="144" y="60"/>
                  </a:lnTo>
                  <a:lnTo>
                    <a:pt x="150" y="60"/>
                  </a:lnTo>
                  <a:lnTo>
                    <a:pt x="150" y="66"/>
                  </a:lnTo>
                  <a:lnTo>
                    <a:pt x="144" y="72"/>
                  </a:lnTo>
                  <a:lnTo>
                    <a:pt x="132" y="72"/>
                  </a:lnTo>
                  <a:lnTo>
                    <a:pt x="132" y="78"/>
                  </a:lnTo>
                  <a:lnTo>
                    <a:pt x="126" y="84"/>
                  </a:lnTo>
                  <a:lnTo>
                    <a:pt x="102" y="84"/>
                  </a:lnTo>
                  <a:lnTo>
                    <a:pt x="102" y="90"/>
                  </a:lnTo>
                  <a:lnTo>
                    <a:pt x="90" y="78"/>
                  </a:lnTo>
                  <a:lnTo>
                    <a:pt x="42" y="78"/>
                  </a:lnTo>
                  <a:lnTo>
                    <a:pt x="42" y="102"/>
                  </a:lnTo>
                  <a:lnTo>
                    <a:pt x="54" y="102"/>
                  </a:lnTo>
                  <a:lnTo>
                    <a:pt x="54" y="108"/>
                  </a:lnTo>
                  <a:lnTo>
                    <a:pt x="60" y="114"/>
                  </a:lnTo>
                  <a:lnTo>
                    <a:pt x="42" y="126"/>
                  </a:lnTo>
                  <a:lnTo>
                    <a:pt x="36" y="126"/>
                  </a:lnTo>
                  <a:lnTo>
                    <a:pt x="30" y="132"/>
                  </a:lnTo>
                  <a:lnTo>
                    <a:pt x="30" y="138"/>
                  </a:lnTo>
                  <a:lnTo>
                    <a:pt x="42" y="150"/>
                  </a:lnTo>
                  <a:lnTo>
                    <a:pt x="54" y="156"/>
                  </a:lnTo>
                  <a:lnTo>
                    <a:pt x="60" y="162"/>
                  </a:lnTo>
                  <a:lnTo>
                    <a:pt x="72" y="162"/>
                  </a:lnTo>
                  <a:lnTo>
                    <a:pt x="78" y="156"/>
                  </a:lnTo>
                  <a:lnTo>
                    <a:pt x="96" y="156"/>
                  </a:lnTo>
                  <a:lnTo>
                    <a:pt x="96" y="168"/>
                  </a:lnTo>
                  <a:lnTo>
                    <a:pt x="90" y="174"/>
                  </a:lnTo>
                  <a:lnTo>
                    <a:pt x="72" y="174"/>
                  </a:lnTo>
                  <a:lnTo>
                    <a:pt x="72" y="192"/>
                  </a:lnTo>
                  <a:lnTo>
                    <a:pt x="54" y="192"/>
                  </a:lnTo>
                  <a:lnTo>
                    <a:pt x="48" y="198"/>
                  </a:lnTo>
                  <a:lnTo>
                    <a:pt x="48" y="210"/>
                  </a:lnTo>
                  <a:lnTo>
                    <a:pt x="42" y="222"/>
                  </a:lnTo>
                  <a:lnTo>
                    <a:pt x="42" y="234"/>
                  </a:lnTo>
                  <a:lnTo>
                    <a:pt x="18" y="234"/>
                  </a:lnTo>
                  <a:lnTo>
                    <a:pt x="12" y="240"/>
                  </a:lnTo>
                  <a:lnTo>
                    <a:pt x="6" y="240"/>
                  </a:lnTo>
                  <a:lnTo>
                    <a:pt x="6" y="246"/>
                  </a:lnTo>
                  <a:lnTo>
                    <a:pt x="12" y="246"/>
                  </a:lnTo>
                  <a:lnTo>
                    <a:pt x="18" y="252"/>
                  </a:lnTo>
                  <a:lnTo>
                    <a:pt x="6" y="252"/>
                  </a:lnTo>
                  <a:lnTo>
                    <a:pt x="0" y="258"/>
                  </a:lnTo>
                  <a:lnTo>
                    <a:pt x="0" y="270"/>
                  </a:lnTo>
                  <a:lnTo>
                    <a:pt x="42" y="270"/>
                  </a:lnTo>
                  <a:lnTo>
                    <a:pt x="24" y="288"/>
                  </a:lnTo>
                  <a:lnTo>
                    <a:pt x="30" y="282"/>
                  </a:lnTo>
                  <a:lnTo>
                    <a:pt x="48" y="282"/>
                  </a:lnTo>
                  <a:lnTo>
                    <a:pt x="48" y="288"/>
                  </a:lnTo>
                  <a:lnTo>
                    <a:pt x="42" y="288"/>
                  </a:lnTo>
                  <a:lnTo>
                    <a:pt x="36" y="294"/>
                  </a:lnTo>
                  <a:lnTo>
                    <a:pt x="30" y="294"/>
                  </a:lnTo>
                  <a:lnTo>
                    <a:pt x="36" y="300"/>
                  </a:lnTo>
                  <a:lnTo>
                    <a:pt x="60" y="300"/>
                  </a:lnTo>
                  <a:lnTo>
                    <a:pt x="96" y="288"/>
                  </a:lnTo>
                  <a:lnTo>
                    <a:pt x="108" y="282"/>
                  </a:lnTo>
                  <a:lnTo>
                    <a:pt x="120" y="270"/>
                  </a:lnTo>
                  <a:lnTo>
                    <a:pt x="120" y="264"/>
                  </a:lnTo>
                  <a:lnTo>
                    <a:pt x="132" y="270"/>
                  </a:lnTo>
                  <a:lnTo>
                    <a:pt x="138" y="270"/>
                  </a:lnTo>
                  <a:lnTo>
                    <a:pt x="150" y="264"/>
                  </a:lnTo>
                  <a:lnTo>
                    <a:pt x="162" y="252"/>
                  </a:lnTo>
                  <a:lnTo>
                    <a:pt x="180" y="246"/>
                  </a:lnTo>
                  <a:lnTo>
                    <a:pt x="204" y="246"/>
                  </a:lnTo>
                  <a:lnTo>
                    <a:pt x="210" y="240"/>
                  </a:lnTo>
                  <a:lnTo>
                    <a:pt x="252" y="240"/>
                  </a:lnTo>
                  <a:lnTo>
                    <a:pt x="246" y="222"/>
                  </a:lnTo>
                  <a:lnTo>
                    <a:pt x="264" y="222"/>
                  </a:lnTo>
                  <a:lnTo>
                    <a:pt x="264" y="198"/>
                  </a:lnTo>
                  <a:lnTo>
                    <a:pt x="270" y="192"/>
                  </a:lnTo>
                  <a:lnTo>
                    <a:pt x="270" y="180"/>
                  </a:lnTo>
                  <a:lnTo>
                    <a:pt x="276" y="168"/>
                  </a:lnTo>
                  <a:lnTo>
                    <a:pt x="276" y="156"/>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85" name="Iraq" descr="© INSCALE GmbH, 05.05.2010&#10;http://www.presentationload.com/">
              <a:extLst>
                <a:ext uri="{FF2B5EF4-FFF2-40B4-BE49-F238E27FC236}">
                  <a16:creationId xmlns:a16="http://schemas.microsoft.com/office/drawing/2014/main" id="{7BC063A5-4A80-41D7-9797-5DFC89986548}"/>
                </a:ext>
              </a:extLst>
            </p:cNvPr>
            <p:cNvSpPr>
              <a:spLocks/>
            </p:cNvSpPr>
            <p:nvPr/>
          </p:nvSpPr>
          <p:spPr bwMode="gray">
            <a:xfrm>
              <a:off x="6766354" y="2669241"/>
              <a:ext cx="306139" cy="295643"/>
            </a:xfrm>
            <a:custGeom>
              <a:avLst/>
              <a:gdLst>
                <a:gd name="T0" fmla="*/ 2147483647 w 684"/>
                <a:gd name="T1" fmla="*/ 2147483647 h 660"/>
                <a:gd name="T2" fmla="*/ 2147483647 w 684"/>
                <a:gd name="T3" fmla="*/ 2147483647 h 660"/>
                <a:gd name="T4" fmla="*/ 2147483647 w 684"/>
                <a:gd name="T5" fmla="*/ 2147483647 h 660"/>
                <a:gd name="T6" fmla="*/ 2147483647 w 684"/>
                <a:gd name="T7" fmla="*/ 2147483647 h 660"/>
                <a:gd name="T8" fmla="*/ 2147483647 w 684"/>
                <a:gd name="T9" fmla="*/ 2147483647 h 660"/>
                <a:gd name="T10" fmla="*/ 2147483647 w 684"/>
                <a:gd name="T11" fmla="*/ 2147483647 h 660"/>
                <a:gd name="T12" fmla="*/ 2147483647 w 684"/>
                <a:gd name="T13" fmla="*/ 2147483647 h 660"/>
                <a:gd name="T14" fmla="*/ 2147483647 w 684"/>
                <a:gd name="T15" fmla="*/ 2147483647 h 660"/>
                <a:gd name="T16" fmla="*/ 2147483647 w 684"/>
                <a:gd name="T17" fmla="*/ 2147483647 h 660"/>
                <a:gd name="T18" fmla="*/ 2147483647 w 684"/>
                <a:gd name="T19" fmla="*/ 2147483647 h 660"/>
                <a:gd name="T20" fmla="*/ 2147483647 w 684"/>
                <a:gd name="T21" fmla="*/ 2147483647 h 660"/>
                <a:gd name="T22" fmla="*/ 2147483647 w 684"/>
                <a:gd name="T23" fmla="*/ 2147483647 h 660"/>
                <a:gd name="T24" fmla="*/ 2147483647 w 684"/>
                <a:gd name="T25" fmla="*/ 2147483647 h 660"/>
                <a:gd name="T26" fmla="*/ 2147483647 w 684"/>
                <a:gd name="T27" fmla="*/ 2147483647 h 660"/>
                <a:gd name="T28" fmla="*/ 2147483647 w 684"/>
                <a:gd name="T29" fmla="*/ 2147483647 h 660"/>
                <a:gd name="T30" fmla="*/ 2147483647 w 684"/>
                <a:gd name="T31" fmla="*/ 2147483647 h 660"/>
                <a:gd name="T32" fmla="*/ 2147483647 w 684"/>
                <a:gd name="T33" fmla="*/ 2147483647 h 660"/>
                <a:gd name="T34" fmla="*/ 2147483647 w 684"/>
                <a:gd name="T35" fmla="*/ 2147483647 h 660"/>
                <a:gd name="T36" fmla="*/ 2147483647 w 684"/>
                <a:gd name="T37" fmla="*/ 2147483647 h 660"/>
                <a:gd name="T38" fmla="*/ 2147483647 w 684"/>
                <a:gd name="T39" fmla="*/ 2147483647 h 660"/>
                <a:gd name="T40" fmla="*/ 2147483647 w 684"/>
                <a:gd name="T41" fmla="*/ 2147483647 h 660"/>
                <a:gd name="T42" fmla="*/ 2147483647 w 684"/>
                <a:gd name="T43" fmla="*/ 2147483647 h 660"/>
                <a:gd name="T44" fmla="*/ 2147483647 w 684"/>
                <a:gd name="T45" fmla="*/ 2147483647 h 660"/>
                <a:gd name="T46" fmla="*/ 2147483647 w 684"/>
                <a:gd name="T47" fmla="*/ 2147483647 h 660"/>
                <a:gd name="T48" fmla="*/ 2147483647 w 684"/>
                <a:gd name="T49" fmla="*/ 2147483647 h 660"/>
                <a:gd name="T50" fmla="*/ 2147483647 w 684"/>
                <a:gd name="T51" fmla="*/ 2147483647 h 660"/>
                <a:gd name="T52" fmla="*/ 2147483647 w 684"/>
                <a:gd name="T53" fmla="*/ 0 h 660"/>
                <a:gd name="T54" fmla="*/ 2147483647 w 684"/>
                <a:gd name="T55" fmla="*/ 2147483647 h 660"/>
                <a:gd name="T56" fmla="*/ 2147483647 w 684"/>
                <a:gd name="T57" fmla="*/ 2147483647 h 660"/>
                <a:gd name="T58" fmla="*/ 2147483647 w 684"/>
                <a:gd name="T59" fmla="*/ 0 h 660"/>
                <a:gd name="T60" fmla="*/ 2147483647 w 684"/>
                <a:gd name="T61" fmla="*/ 2147483647 h 660"/>
                <a:gd name="T62" fmla="*/ 2147483647 w 684"/>
                <a:gd name="T63" fmla="*/ 2147483647 h 660"/>
                <a:gd name="T64" fmla="*/ 2147483647 w 684"/>
                <a:gd name="T65" fmla="*/ 2147483647 h 660"/>
                <a:gd name="T66" fmla="*/ 2147483647 w 684"/>
                <a:gd name="T67" fmla="*/ 2147483647 h 660"/>
                <a:gd name="T68" fmla="*/ 2147483647 w 684"/>
                <a:gd name="T69" fmla="*/ 2147483647 h 660"/>
                <a:gd name="T70" fmla="*/ 2147483647 w 684"/>
                <a:gd name="T71" fmla="*/ 2147483647 h 660"/>
                <a:gd name="T72" fmla="*/ 2147483647 w 684"/>
                <a:gd name="T73" fmla="*/ 2147483647 h 660"/>
                <a:gd name="T74" fmla="*/ 2147483647 w 684"/>
                <a:gd name="T75" fmla="*/ 2147483647 h 660"/>
                <a:gd name="T76" fmla="*/ 2147483647 w 684"/>
                <a:gd name="T77" fmla="*/ 2147483647 h 660"/>
                <a:gd name="T78" fmla="*/ 2147483647 w 684"/>
                <a:gd name="T79" fmla="*/ 2147483647 h 660"/>
                <a:gd name="T80" fmla="*/ 2147483647 w 684"/>
                <a:gd name="T81" fmla="*/ 2147483647 h 660"/>
                <a:gd name="T82" fmla="*/ 2147483647 w 684"/>
                <a:gd name="T83" fmla="*/ 2147483647 h 660"/>
                <a:gd name="T84" fmla="*/ 2147483647 w 684"/>
                <a:gd name="T85" fmla="*/ 2147483647 h 660"/>
                <a:gd name="T86" fmla="*/ 0 w 684"/>
                <a:gd name="T87" fmla="*/ 2147483647 h 660"/>
                <a:gd name="T88" fmla="*/ 2147483647 w 684"/>
                <a:gd name="T89" fmla="*/ 2147483647 h 660"/>
                <a:gd name="T90" fmla="*/ 2147483647 w 684"/>
                <a:gd name="T91" fmla="*/ 2147483647 h 660"/>
                <a:gd name="T92" fmla="*/ 2147483647 w 684"/>
                <a:gd name="T93" fmla="*/ 2147483647 h 660"/>
                <a:gd name="T94" fmla="*/ 2147483647 w 684"/>
                <a:gd name="T95" fmla="*/ 2147483647 h 660"/>
                <a:gd name="T96" fmla="*/ 2147483647 w 684"/>
                <a:gd name="T97" fmla="*/ 2147483647 h 660"/>
                <a:gd name="T98" fmla="*/ 2147483647 w 684"/>
                <a:gd name="T99" fmla="*/ 2147483647 h 660"/>
                <a:gd name="T100" fmla="*/ 2147483647 w 684"/>
                <a:gd name="T101" fmla="*/ 2147483647 h 660"/>
                <a:gd name="T102" fmla="*/ 2147483647 w 684"/>
                <a:gd name="T103" fmla="*/ 2147483647 h 660"/>
                <a:gd name="T104" fmla="*/ 2147483647 w 684"/>
                <a:gd name="T105" fmla="*/ 2147483647 h 660"/>
                <a:gd name="T106" fmla="*/ 2147483647 w 684"/>
                <a:gd name="T107" fmla="*/ 2147483647 h 660"/>
                <a:gd name="T108" fmla="*/ 2147483647 w 684"/>
                <a:gd name="T109" fmla="*/ 2147483647 h 660"/>
                <a:gd name="T110" fmla="*/ 2147483647 w 684"/>
                <a:gd name="T111" fmla="*/ 2147483647 h 660"/>
                <a:gd name="T112" fmla="*/ 2147483647 w 684"/>
                <a:gd name="T113" fmla="*/ 2147483647 h 660"/>
                <a:gd name="T114" fmla="*/ 2147483647 w 684"/>
                <a:gd name="T115" fmla="*/ 2147483647 h 6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684"/>
                <a:gd name="T175" fmla="*/ 0 h 660"/>
                <a:gd name="T176" fmla="*/ 684 w 684"/>
                <a:gd name="T177" fmla="*/ 660 h 6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684" h="660">
                  <a:moveTo>
                    <a:pt x="678" y="564"/>
                  </a:moveTo>
                  <a:lnTo>
                    <a:pt x="666" y="552"/>
                  </a:lnTo>
                  <a:lnTo>
                    <a:pt x="654" y="546"/>
                  </a:lnTo>
                  <a:lnTo>
                    <a:pt x="648" y="516"/>
                  </a:lnTo>
                  <a:lnTo>
                    <a:pt x="642" y="516"/>
                  </a:lnTo>
                  <a:lnTo>
                    <a:pt x="636" y="510"/>
                  </a:lnTo>
                  <a:lnTo>
                    <a:pt x="624" y="504"/>
                  </a:lnTo>
                  <a:lnTo>
                    <a:pt x="618" y="498"/>
                  </a:lnTo>
                  <a:lnTo>
                    <a:pt x="618" y="462"/>
                  </a:lnTo>
                  <a:lnTo>
                    <a:pt x="624" y="450"/>
                  </a:lnTo>
                  <a:lnTo>
                    <a:pt x="624" y="438"/>
                  </a:lnTo>
                  <a:lnTo>
                    <a:pt x="594" y="402"/>
                  </a:lnTo>
                  <a:lnTo>
                    <a:pt x="588" y="390"/>
                  </a:lnTo>
                  <a:lnTo>
                    <a:pt x="582" y="384"/>
                  </a:lnTo>
                  <a:lnTo>
                    <a:pt x="564" y="384"/>
                  </a:lnTo>
                  <a:lnTo>
                    <a:pt x="546" y="366"/>
                  </a:lnTo>
                  <a:lnTo>
                    <a:pt x="534" y="360"/>
                  </a:lnTo>
                  <a:lnTo>
                    <a:pt x="528" y="354"/>
                  </a:lnTo>
                  <a:lnTo>
                    <a:pt x="504" y="354"/>
                  </a:lnTo>
                  <a:lnTo>
                    <a:pt x="504" y="312"/>
                  </a:lnTo>
                  <a:lnTo>
                    <a:pt x="498" y="312"/>
                  </a:lnTo>
                  <a:lnTo>
                    <a:pt x="492" y="306"/>
                  </a:lnTo>
                  <a:lnTo>
                    <a:pt x="468" y="294"/>
                  </a:lnTo>
                  <a:lnTo>
                    <a:pt x="456" y="282"/>
                  </a:lnTo>
                  <a:lnTo>
                    <a:pt x="444" y="276"/>
                  </a:lnTo>
                  <a:lnTo>
                    <a:pt x="438" y="270"/>
                  </a:lnTo>
                  <a:lnTo>
                    <a:pt x="438" y="264"/>
                  </a:lnTo>
                  <a:lnTo>
                    <a:pt x="444" y="252"/>
                  </a:lnTo>
                  <a:lnTo>
                    <a:pt x="450" y="246"/>
                  </a:lnTo>
                  <a:lnTo>
                    <a:pt x="438" y="234"/>
                  </a:lnTo>
                  <a:lnTo>
                    <a:pt x="438" y="228"/>
                  </a:lnTo>
                  <a:lnTo>
                    <a:pt x="450" y="216"/>
                  </a:lnTo>
                  <a:lnTo>
                    <a:pt x="462" y="216"/>
                  </a:lnTo>
                  <a:lnTo>
                    <a:pt x="462" y="186"/>
                  </a:lnTo>
                  <a:lnTo>
                    <a:pt x="468" y="186"/>
                  </a:lnTo>
                  <a:lnTo>
                    <a:pt x="480" y="174"/>
                  </a:lnTo>
                  <a:lnTo>
                    <a:pt x="480" y="168"/>
                  </a:lnTo>
                  <a:lnTo>
                    <a:pt x="474" y="156"/>
                  </a:lnTo>
                  <a:lnTo>
                    <a:pt x="462" y="144"/>
                  </a:lnTo>
                  <a:lnTo>
                    <a:pt x="462" y="138"/>
                  </a:lnTo>
                  <a:lnTo>
                    <a:pt x="480" y="120"/>
                  </a:lnTo>
                  <a:lnTo>
                    <a:pt x="480" y="114"/>
                  </a:lnTo>
                  <a:lnTo>
                    <a:pt x="468" y="114"/>
                  </a:lnTo>
                  <a:lnTo>
                    <a:pt x="456" y="120"/>
                  </a:lnTo>
                  <a:lnTo>
                    <a:pt x="450" y="126"/>
                  </a:lnTo>
                  <a:lnTo>
                    <a:pt x="438" y="108"/>
                  </a:lnTo>
                  <a:lnTo>
                    <a:pt x="414" y="102"/>
                  </a:lnTo>
                  <a:lnTo>
                    <a:pt x="414" y="84"/>
                  </a:lnTo>
                  <a:lnTo>
                    <a:pt x="402" y="72"/>
                  </a:lnTo>
                  <a:lnTo>
                    <a:pt x="378" y="24"/>
                  </a:lnTo>
                  <a:lnTo>
                    <a:pt x="378" y="12"/>
                  </a:lnTo>
                  <a:lnTo>
                    <a:pt x="336" y="24"/>
                  </a:lnTo>
                  <a:lnTo>
                    <a:pt x="336" y="6"/>
                  </a:lnTo>
                  <a:lnTo>
                    <a:pt x="330" y="0"/>
                  </a:lnTo>
                  <a:lnTo>
                    <a:pt x="306" y="0"/>
                  </a:lnTo>
                  <a:lnTo>
                    <a:pt x="306" y="6"/>
                  </a:lnTo>
                  <a:lnTo>
                    <a:pt x="300" y="12"/>
                  </a:lnTo>
                  <a:lnTo>
                    <a:pt x="288" y="12"/>
                  </a:lnTo>
                  <a:lnTo>
                    <a:pt x="276" y="0"/>
                  </a:lnTo>
                  <a:lnTo>
                    <a:pt x="234" y="0"/>
                  </a:lnTo>
                  <a:lnTo>
                    <a:pt x="234" y="12"/>
                  </a:lnTo>
                  <a:lnTo>
                    <a:pt x="228" y="18"/>
                  </a:lnTo>
                  <a:lnTo>
                    <a:pt x="216" y="24"/>
                  </a:lnTo>
                  <a:lnTo>
                    <a:pt x="204" y="36"/>
                  </a:lnTo>
                  <a:lnTo>
                    <a:pt x="198" y="48"/>
                  </a:lnTo>
                  <a:lnTo>
                    <a:pt x="192" y="54"/>
                  </a:lnTo>
                  <a:lnTo>
                    <a:pt x="180" y="54"/>
                  </a:lnTo>
                  <a:lnTo>
                    <a:pt x="168" y="60"/>
                  </a:lnTo>
                  <a:lnTo>
                    <a:pt x="156" y="60"/>
                  </a:lnTo>
                  <a:lnTo>
                    <a:pt x="150" y="66"/>
                  </a:lnTo>
                  <a:lnTo>
                    <a:pt x="144" y="78"/>
                  </a:lnTo>
                  <a:lnTo>
                    <a:pt x="144" y="90"/>
                  </a:lnTo>
                  <a:lnTo>
                    <a:pt x="150" y="102"/>
                  </a:lnTo>
                  <a:lnTo>
                    <a:pt x="156" y="108"/>
                  </a:lnTo>
                  <a:lnTo>
                    <a:pt x="156" y="120"/>
                  </a:lnTo>
                  <a:lnTo>
                    <a:pt x="162" y="132"/>
                  </a:lnTo>
                  <a:lnTo>
                    <a:pt x="162" y="162"/>
                  </a:lnTo>
                  <a:lnTo>
                    <a:pt x="156" y="174"/>
                  </a:lnTo>
                  <a:lnTo>
                    <a:pt x="150" y="192"/>
                  </a:lnTo>
                  <a:lnTo>
                    <a:pt x="150" y="198"/>
                  </a:lnTo>
                  <a:lnTo>
                    <a:pt x="168" y="216"/>
                  </a:lnTo>
                  <a:lnTo>
                    <a:pt x="168" y="222"/>
                  </a:lnTo>
                  <a:lnTo>
                    <a:pt x="162" y="228"/>
                  </a:lnTo>
                  <a:lnTo>
                    <a:pt x="138" y="240"/>
                  </a:lnTo>
                  <a:lnTo>
                    <a:pt x="78" y="264"/>
                  </a:lnTo>
                  <a:lnTo>
                    <a:pt x="66" y="270"/>
                  </a:lnTo>
                  <a:lnTo>
                    <a:pt x="6" y="318"/>
                  </a:lnTo>
                  <a:lnTo>
                    <a:pt x="0" y="318"/>
                  </a:lnTo>
                  <a:lnTo>
                    <a:pt x="0" y="324"/>
                  </a:lnTo>
                  <a:lnTo>
                    <a:pt x="24" y="366"/>
                  </a:lnTo>
                  <a:lnTo>
                    <a:pt x="24" y="384"/>
                  </a:lnTo>
                  <a:lnTo>
                    <a:pt x="48" y="402"/>
                  </a:lnTo>
                  <a:lnTo>
                    <a:pt x="48" y="414"/>
                  </a:lnTo>
                  <a:lnTo>
                    <a:pt x="60" y="426"/>
                  </a:lnTo>
                  <a:lnTo>
                    <a:pt x="126" y="426"/>
                  </a:lnTo>
                  <a:lnTo>
                    <a:pt x="156" y="456"/>
                  </a:lnTo>
                  <a:lnTo>
                    <a:pt x="168" y="462"/>
                  </a:lnTo>
                  <a:lnTo>
                    <a:pt x="180" y="474"/>
                  </a:lnTo>
                  <a:lnTo>
                    <a:pt x="228" y="498"/>
                  </a:lnTo>
                  <a:lnTo>
                    <a:pt x="234" y="504"/>
                  </a:lnTo>
                  <a:lnTo>
                    <a:pt x="246" y="510"/>
                  </a:lnTo>
                  <a:lnTo>
                    <a:pt x="438" y="654"/>
                  </a:lnTo>
                  <a:lnTo>
                    <a:pt x="522" y="654"/>
                  </a:lnTo>
                  <a:lnTo>
                    <a:pt x="570" y="660"/>
                  </a:lnTo>
                  <a:lnTo>
                    <a:pt x="564" y="660"/>
                  </a:lnTo>
                  <a:lnTo>
                    <a:pt x="570" y="654"/>
                  </a:lnTo>
                  <a:lnTo>
                    <a:pt x="588" y="618"/>
                  </a:lnTo>
                  <a:lnTo>
                    <a:pt x="588" y="606"/>
                  </a:lnTo>
                  <a:lnTo>
                    <a:pt x="594" y="600"/>
                  </a:lnTo>
                  <a:lnTo>
                    <a:pt x="600" y="588"/>
                  </a:lnTo>
                  <a:lnTo>
                    <a:pt x="648" y="588"/>
                  </a:lnTo>
                  <a:lnTo>
                    <a:pt x="654" y="594"/>
                  </a:lnTo>
                  <a:lnTo>
                    <a:pt x="678" y="582"/>
                  </a:lnTo>
                  <a:lnTo>
                    <a:pt x="684" y="576"/>
                  </a:lnTo>
                  <a:lnTo>
                    <a:pt x="678" y="570"/>
                  </a:lnTo>
                  <a:lnTo>
                    <a:pt x="678" y="564"/>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86" name="Iran" descr="© INSCALE GmbH, 05.05.2010&#10;http://www.presentationload.com/">
              <a:extLst>
                <a:ext uri="{FF2B5EF4-FFF2-40B4-BE49-F238E27FC236}">
                  <a16:creationId xmlns:a16="http://schemas.microsoft.com/office/drawing/2014/main" id="{91974E7F-9B76-4E8F-8771-139B49EB2099}"/>
                </a:ext>
              </a:extLst>
            </p:cNvPr>
            <p:cNvSpPr>
              <a:spLocks/>
            </p:cNvSpPr>
            <p:nvPr/>
          </p:nvSpPr>
          <p:spPr bwMode="gray">
            <a:xfrm>
              <a:off x="6897555" y="2580022"/>
              <a:ext cx="643766" cy="528308"/>
            </a:xfrm>
            <a:custGeom>
              <a:avLst/>
              <a:gdLst>
                <a:gd name="T0" fmla="*/ 2147483647 w 1440"/>
                <a:gd name="T1" fmla="*/ 2147483647 h 1182"/>
                <a:gd name="T2" fmla="*/ 2147483647 w 1440"/>
                <a:gd name="T3" fmla="*/ 2147483647 h 1182"/>
                <a:gd name="T4" fmla="*/ 2147483647 w 1440"/>
                <a:gd name="T5" fmla="*/ 2147483647 h 1182"/>
                <a:gd name="T6" fmla="*/ 2147483647 w 1440"/>
                <a:gd name="T7" fmla="*/ 2147483647 h 1182"/>
                <a:gd name="T8" fmla="*/ 2147483647 w 1440"/>
                <a:gd name="T9" fmla="*/ 2147483647 h 1182"/>
                <a:gd name="T10" fmla="*/ 2147483647 w 1440"/>
                <a:gd name="T11" fmla="*/ 2147483647 h 1182"/>
                <a:gd name="T12" fmla="*/ 2147483647 w 1440"/>
                <a:gd name="T13" fmla="*/ 2147483647 h 1182"/>
                <a:gd name="T14" fmla="*/ 2147483647 w 1440"/>
                <a:gd name="T15" fmla="*/ 2147483647 h 1182"/>
                <a:gd name="T16" fmla="*/ 2147483647 w 1440"/>
                <a:gd name="T17" fmla="*/ 2147483647 h 1182"/>
                <a:gd name="T18" fmla="*/ 2147483647 w 1440"/>
                <a:gd name="T19" fmla="*/ 2147483647 h 1182"/>
                <a:gd name="T20" fmla="*/ 2147483647 w 1440"/>
                <a:gd name="T21" fmla="*/ 2147483647 h 1182"/>
                <a:gd name="T22" fmla="*/ 2147483647 w 1440"/>
                <a:gd name="T23" fmla="*/ 2147483647 h 1182"/>
                <a:gd name="T24" fmla="*/ 2147483647 w 1440"/>
                <a:gd name="T25" fmla="*/ 2147483647 h 1182"/>
                <a:gd name="T26" fmla="*/ 2147483647 w 1440"/>
                <a:gd name="T27" fmla="*/ 2147483647 h 1182"/>
                <a:gd name="T28" fmla="*/ 2147483647 w 1440"/>
                <a:gd name="T29" fmla="*/ 2147483647 h 1182"/>
                <a:gd name="T30" fmla="*/ 2147483647 w 1440"/>
                <a:gd name="T31" fmla="*/ 2147483647 h 1182"/>
                <a:gd name="T32" fmla="*/ 2147483647 w 1440"/>
                <a:gd name="T33" fmla="*/ 2147483647 h 1182"/>
                <a:gd name="T34" fmla="*/ 2147483647 w 1440"/>
                <a:gd name="T35" fmla="*/ 2147483647 h 1182"/>
                <a:gd name="T36" fmla="*/ 2147483647 w 1440"/>
                <a:gd name="T37" fmla="*/ 2147483647 h 1182"/>
                <a:gd name="T38" fmla="*/ 2147483647 w 1440"/>
                <a:gd name="T39" fmla="*/ 2147483647 h 1182"/>
                <a:gd name="T40" fmla="*/ 2147483647 w 1440"/>
                <a:gd name="T41" fmla="*/ 2147483647 h 1182"/>
                <a:gd name="T42" fmla="*/ 2147483647 w 1440"/>
                <a:gd name="T43" fmla="*/ 2147483647 h 1182"/>
                <a:gd name="T44" fmla="*/ 2147483647 w 1440"/>
                <a:gd name="T45" fmla="*/ 2147483647 h 1182"/>
                <a:gd name="T46" fmla="*/ 2147483647 w 1440"/>
                <a:gd name="T47" fmla="*/ 2147483647 h 1182"/>
                <a:gd name="T48" fmla="*/ 2147483647 w 1440"/>
                <a:gd name="T49" fmla="*/ 2147483647 h 1182"/>
                <a:gd name="T50" fmla="*/ 2147483647 w 1440"/>
                <a:gd name="T51" fmla="*/ 2147483647 h 1182"/>
                <a:gd name="T52" fmla="*/ 2147483647 w 1440"/>
                <a:gd name="T53" fmla="*/ 2147483647 h 1182"/>
                <a:gd name="T54" fmla="*/ 2147483647 w 1440"/>
                <a:gd name="T55" fmla="*/ 2147483647 h 1182"/>
                <a:gd name="T56" fmla="*/ 2147483647 w 1440"/>
                <a:gd name="T57" fmla="*/ 2147483647 h 1182"/>
                <a:gd name="T58" fmla="*/ 2147483647 w 1440"/>
                <a:gd name="T59" fmla="*/ 2147483647 h 1182"/>
                <a:gd name="T60" fmla="*/ 2147483647 w 1440"/>
                <a:gd name="T61" fmla="*/ 0 h 1182"/>
                <a:gd name="T62" fmla="*/ 2147483647 w 1440"/>
                <a:gd name="T63" fmla="*/ 2147483647 h 1182"/>
                <a:gd name="T64" fmla="*/ 2147483647 w 1440"/>
                <a:gd name="T65" fmla="*/ 2147483647 h 1182"/>
                <a:gd name="T66" fmla="*/ 2147483647 w 1440"/>
                <a:gd name="T67" fmla="*/ 2147483647 h 1182"/>
                <a:gd name="T68" fmla="*/ 2147483647 w 1440"/>
                <a:gd name="T69" fmla="*/ 2147483647 h 1182"/>
                <a:gd name="T70" fmla="*/ 2147483647 w 1440"/>
                <a:gd name="T71" fmla="*/ 2147483647 h 1182"/>
                <a:gd name="T72" fmla="*/ 2147483647 w 1440"/>
                <a:gd name="T73" fmla="*/ 2147483647 h 1182"/>
                <a:gd name="T74" fmla="*/ 2147483647 w 1440"/>
                <a:gd name="T75" fmla="*/ 2147483647 h 1182"/>
                <a:gd name="T76" fmla="*/ 2147483647 w 1440"/>
                <a:gd name="T77" fmla="*/ 2147483647 h 1182"/>
                <a:gd name="T78" fmla="*/ 2147483647 w 1440"/>
                <a:gd name="T79" fmla="*/ 2147483647 h 1182"/>
                <a:gd name="T80" fmla="*/ 2147483647 w 1440"/>
                <a:gd name="T81" fmla="*/ 2147483647 h 1182"/>
                <a:gd name="T82" fmla="*/ 2147483647 w 1440"/>
                <a:gd name="T83" fmla="*/ 2147483647 h 1182"/>
                <a:gd name="T84" fmla="*/ 2147483647 w 1440"/>
                <a:gd name="T85" fmla="*/ 2147483647 h 1182"/>
                <a:gd name="T86" fmla="*/ 2147483647 w 1440"/>
                <a:gd name="T87" fmla="*/ 2147483647 h 1182"/>
                <a:gd name="T88" fmla="*/ 2147483647 w 1440"/>
                <a:gd name="T89" fmla="*/ 2147483647 h 1182"/>
                <a:gd name="T90" fmla="*/ 2147483647 w 1440"/>
                <a:gd name="T91" fmla="*/ 2147483647 h 1182"/>
                <a:gd name="T92" fmla="*/ 2147483647 w 1440"/>
                <a:gd name="T93" fmla="*/ 2147483647 h 1182"/>
                <a:gd name="T94" fmla="*/ 2147483647 w 1440"/>
                <a:gd name="T95" fmla="*/ 2147483647 h 1182"/>
                <a:gd name="T96" fmla="*/ 2147483647 w 1440"/>
                <a:gd name="T97" fmla="*/ 2147483647 h 1182"/>
                <a:gd name="T98" fmla="*/ 2147483647 w 1440"/>
                <a:gd name="T99" fmla="*/ 2147483647 h 1182"/>
                <a:gd name="T100" fmla="*/ 2147483647 w 1440"/>
                <a:gd name="T101" fmla="*/ 2147483647 h 1182"/>
                <a:gd name="T102" fmla="*/ 2147483647 w 1440"/>
                <a:gd name="T103" fmla="*/ 2147483647 h 1182"/>
                <a:gd name="T104" fmla="*/ 2147483647 w 1440"/>
                <a:gd name="T105" fmla="*/ 2147483647 h 1182"/>
                <a:gd name="T106" fmla="*/ 2147483647 w 1440"/>
                <a:gd name="T107" fmla="*/ 2147483647 h 1182"/>
                <a:gd name="T108" fmla="*/ 2147483647 w 1440"/>
                <a:gd name="T109" fmla="*/ 2147483647 h 1182"/>
                <a:gd name="T110" fmla="*/ 2147483647 w 1440"/>
                <a:gd name="T111" fmla="*/ 2147483647 h 118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440"/>
                <a:gd name="T169" fmla="*/ 0 h 1182"/>
                <a:gd name="T170" fmla="*/ 1440 w 1440"/>
                <a:gd name="T171" fmla="*/ 1182 h 118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440" h="1182">
                  <a:moveTo>
                    <a:pt x="1338" y="1176"/>
                  </a:moveTo>
                  <a:lnTo>
                    <a:pt x="1338" y="1170"/>
                  </a:lnTo>
                  <a:lnTo>
                    <a:pt x="1332" y="1158"/>
                  </a:lnTo>
                  <a:lnTo>
                    <a:pt x="1332" y="1128"/>
                  </a:lnTo>
                  <a:lnTo>
                    <a:pt x="1344" y="1116"/>
                  </a:lnTo>
                  <a:lnTo>
                    <a:pt x="1344" y="1110"/>
                  </a:lnTo>
                  <a:lnTo>
                    <a:pt x="1350" y="1104"/>
                  </a:lnTo>
                  <a:lnTo>
                    <a:pt x="1356" y="1086"/>
                  </a:lnTo>
                  <a:lnTo>
                    <a:pt x="1368" y="1086"/>
                  </a:lnTo>
                  <a:lnTo>
                    <a:pt x="1374" y="1080"/>
                  </a:lnTo>
                  <a:lnTo>
                    <a:pt x="1374" y="1074"/>
                  </a:lnTo>
                  <a:lnTo>
                    <a:pt x="1380" y="1074"/>
                  </a:lnTo>
                  <a:lnTo>
                    <a:pt x="1380" y="1068"/>
                  </a:lnTo>
                  <a:lnTo>
                    <a:pt x="1386" y="1062"/>
                  </a:lnTo>
                  <a:lnTo>
                    <a:pt x="1398" y="1056"/>
                  </a:lnTo>
                  <a:lnTo>
                    <a:pt x="1428" y="1056"/>
                  </a:lnTo>
                  <a:lnTo>
                    <a:pt x="1428" y="1062"/>
                  </a:lnTo>
                  <a:lnTo>
                    <a:pt x="1434" y="1062"/>
                  </a:lnTo>
                  <a:lnTo>
                    <a:pt x="1440" y="1056"/>
                  </a:lnTo>
                  <a:lnTo>
                    <a:pt x="1440" y="1044"/>
                  </a:lnTo>
                  <a:lnTo>
                    <a:pt x="1434" y="1026"/>
                  </a:lnTo>
                  <a:lnTo>
                    <a:pt x="1428" y="1014"/>
                  </a:lnTo>
                  <a:lnTo>
                    <a:pt x="1422" y="1008"/>
                  </a:lnTo>
                  <a:lnTo>
                    <a:pt x="1404" y="1008"/>
                  </a:lnTo>
                  <a:lnTo>
                    <a:pt x="1404" y="996"/>
                  </a:lnTo>
                  <a:lnTo>
                    <a:pt x="1398" y="984"/>
                  </a:lnTo>
                  <a:lnTo>
                    <a:pt x="1398" y="960"/>
                  </a:lnTo>
                  <a:lnTo>
                    <a:pt x="1392" y="960"/>
                  </a:lnTo>
                  <a:lnTo>
                    <a:pt x="1398" y="930"/>
                  </a:lnTo>
                  <a:lnTo>
                    <a:pt x="1374" y="930"/>
                  </a:lnTo>
                  <a:lnTo>
                    <a:pt x="1362" y="912"/>
                  </a:lnTo>
                  <a:lnTo>
                    <a:pt x="1350" y="918"/>
                  </a:lnTo>
                  <a:lnTo>
                    <a:pt x="1332" y="918"/>
                  </a:lnTo>
                  <a:lnTo>
                    <a:pt x="1326" y="912"/>
                  </a:lnTo>
                  <a:lnTo>
                    <a:pt x="1314" y="894"/>
                  </a:lnTo>
                  <a:lnTo>
                    <a:pt x="1308" y="876"/>
                  </a:lnTo>
                  <a:lnTo>
                    <a:pt x="1296" y="864"/>
                  </a:lnTo>
                  <a:lnTo>
                    <a:pt x="1284" y="846"/>
                  </a:lnTo>
                  <a:lnTo>
                    <a:pt x="1278" y="840"/>
                  </a:lnTo>
                  <a:lnTo>
                    <a:pt x="1272" y="828"/>
                  </a:lnTo>
                  <a:lnTo>
                    <a:pt x="1248" y="804"/>
                  </a:lnTo>
                  <a:lnTo>
                    <a:pt x="1242" y="804"/>
                  </a:lnTo>
                  <a:lnTo>
                    <a:pt x="1242" y="792"/>
                  </a:lnTo>
                  <a:lnTo>
                    <a:pt x="1260" y="774"/>
                  </a:lnTo>
                  <a:lnTo>
                    <a:pt x="1266" y="762"/>
                  </a:lnTo>
                  <a:lnTo>
                    <a:pt x="1272" y="756"/>
                  </a:lnTo>
                  <a:lnTo>
                    <a:pt x="1296" y="708"/>
                  </a:lnTo>
                  <a:lnTo>
                    <a:pt x="1284" y="684"/>
                  </a:lnTo>
                  <a:lnTo>
                    <a:pt x="1278" y="678"/>
                  </a:lnTo>
                  <a:lnTo>
                    <a:pt x="1242" y="678"/>
                  </a:lnTo>
                  <a:lnTo>
                    <a:pt x="1230" y="672"/>
                  </a:lnTo>
                  <a:lnTo>
                    <a:pt x="1224" y="672"/>
                  </a:lnTo>
                  <a:lnTo>
                    <a:pt x="1218" y="666"/>
                  </a:lnTo>
                  <a:lnTo>
                    <a:pt x="1218" y="612"/>
                  </a:lnTo>
                  <a:lnTo>
                    <a:pt x="1212" y="606"/>
                  </a:lnTo>
                  <a:lnTo>
                    <a:pt x="1200" y="582"/>
                  </a:lnTo>
                  <a:lnTo>
                    <a:pt x="1188" y="564"/>
                  </a:lnTo>
                  <a:lnTo>
                    <a:pt x="1176" y="540"/>
                  </a:lnTo>
                  <a:lnTo>
                    <a:pt x="1182" y="528"/>
                  </a:lnTo>
                  <a:lnTo>
                    <a:pt x="1200" y="510"/>
                  </a:lnTo>
                  <a:lnTo>
                    <a:pt x="1200" y="504"/>
                  </a:lnTo>
                  <a:lnTo>
                    <a:pt x="1194" y="498"/>
                  </a:lnTo>
                  <a:lnTo>
                    <a:pt x="1170" y="498"/>
                  </a:lnTo>
                  <a:lnTo>
                    <a:pt x="1170" y="468"/>
                  </a:lnTo>
                  <a:lnTo>
                    <a:pt x="1158" y="456"/>
                  </a:lnTo>
                  <a:lnTo>
                    <a:pt x="1158" y="450"/>
                  </a:lnTo>
                  <a:lnTo>
                    <a:pt x="1164" y="444"/>
                  </a:lnTo>
                  <a:lnTo>
                    <a:pt x="1176" y="438"/>
                  </a:lnTo>
                  <a:lnTo>
                    <a:pt x="1182" y="432"/>
                  </a:lnTo>
                  <a:lnTo>
                    <a:pt x="1188" y="432"/>
                  </a:lnTo>
                  <a:lnTo>
                    <a:pt x="1176" y="414"/>
                  </a:lnTo>
                  <a:lnTo>
                    <a:pt x="1200" y="408"/>
                  </a:lnTo>
                  <a:lnTo>
                    <a:pt x="1200" y="402"/>
                  </a:lnTo>
                  <a:lnTo>
                    <a:pt x="1194" y="396"/>
                  </a:lnTo>
                  <a:lnTo>
                    <a:pt x="1194" y="372"/>
                  </a:lnTo>
                  <a:lnTo>
                    <a:pt x="1188" y="360"/>
                  </a:lnTo>
                  <a:lnTo>
                    <a:pt x="1188" y="354"/>
                  </a:lnTo>
                  <a:lnTo>
                    <a:pt x="1194" y="342"/>
                  </a:lnTo>
                  <a:lnTo>
                    <a:pt x="1200" y="336"/>
                  </a:lnTo>
                  <a:lnTo>
                    <a:pt x="1188" y="306"/>
                  </a:lnTo>
                  <a:lnTo>
                    <a:pt x="1194" y="282"/>
                  </a:lnTo>
                  <a:lnTo>
                    <a:pt x="1182" y="282"/>
                  </a:lnTo>
                  <a:lnTo>
                    <a:pt x="1182" y="246"/>
                  </a:lnTo>
                  <a:lnTo>
                    <a:pt x="1116" y="252"/>
                  </a:lnTo>
                  <a:lnTo>
                    <a:pt x="1110" y="246"/>
                  </a:lnTo>
                  <a:lnTo>
                    <a:pt x="1104" y="234"/>
                  </a:lnTo>
                  <a:lnTo>
                    <a:pt x="1092" y="228"/>
                  </a:lnTo>
                  <a:lnTo>
                    <a:pt x="1080" y="216"/>
                  </a:lnTo>
                  <a:lnTo>
                    <a:pt x="1068" y="216"/>
                  </a:lnTo>
                  <a:lnTo>
                    <a:pt x="1062" y="210"/>
                  </a:lnTo>
                  <a:lnTo>
                    <a:pt x="1056" y="210"/>
                  </a:lnTo>
                  <a:lnTo>
                    <a:pt x="1050" y="204"/>
                  </a:lnTo>
                  <a:lnTo>
                    <a:pt x="1044" y="192"/>
                  </a:lnTo>
                  <a:lnTo>
                    <a:pt x="1044" y="186"/>
                  </a:lnTo>
                  <a:lnTo>
                    <a:pt x="1038" y="180"/>
                  </a:lnTo>
                  <a:lnTo>
                    <a:pt x="1032" y="180"/>
                  </a:lnTo>
                  <a:lnTo>
                    <a:pt x="1020" y="174"/>
                  </a:lnTo>
                  <a:lnTo>
                    <a:pt x="1002" y="174"/>
                  </a:lnTo>
                  <a:lnTo>
                    <a:pt x="990" y="168"/>
                  </a:lnTo>
                  <a:lnTo>
                    <a:pt x="972" y="168"/>
                  </a:lnTo>
                  <a:lnTo>
                    <a:pt x="972" y="174"/>
                  </a:lnTo>
                  <a:lnTo>
                    <a:pt x="960" y="168"/>
                  </a:lnTo>
                  <a:lnTo>
                    <a:pt x="954" y="162"/>
                  </a:lnTo>
                  <a:lnTo>
                    <a:pt x="942" y="156"/>
                  </a:lnTo>
                  <a:lnTo>
                    <a:pt x="936" y="150"/>
                  </a:lnTo>
                  <a:lnTo>
                    <a:pt x="906" y="150"/>
                  </a:lnTo>
                  <a:lnTo>
                    <a:pt x="906" y="138"/>
                  </a:lnTo>
                  <a:lnTo>
                    <a:pt x="894" y="126"/>
                  </a:lnTo>
                  <a:lnTo>
                    <a:pt x="834" y="126"/>
                  </a:lnTo>
                  <a:lnTo>
                    <a:pt x="834" y="132"/>
                  </a:lnTo>
                  <a:lnTo>
                    <a:pt x="828" y="138"/>
                  </a:lnTo>
                  <a:lnTo>
                    <a:pt x="816" y="132"/>
                  </a:lnTo>
                  <a:lnTo>
                    <a:pt x="780" y="132"/>
                  </a:lnTo>
                  <a:lnTo>
                    <a:pt x="768" y="138"/>
                  </a:lnTo>
                  <a:lnTo>
                    <a:pt x="750" y="156"/>
                  </a:lnTo>
                  <a:lnTo>
                    <a:pt x="738" y="162"/>
                  </a:lnTo>
                  <a:lnTo>
                    <a:pt x="732" y="168"/>
                  </a:lnTo>
                  <a:lnTo>
                    <a:pt x="732" y="180"/>
                  </a:lnTo>
                  <a:lnTo>
                    <a:pt x="720" y="186"/>
                  </a:lnTo>
                  <a:lnTo>
                    <a:pt x="708" y="198"/>
                  </a:lnTo>
                  <a:lnTo>
                    <a:pt x="678" y="198"/>
                  </a:lnTo>
                  <a:lnTo>
                    <a:pt x="690" y="210"/>
                  </a:lnTo>
                  <a:lnTo>
                    <a:pt x="690" y="222"/>
                  </a:lnTo>
                  <a:lnTo>
                    <a:pt x="696" y="228"/>
                  </a:lnTo>
                  <a:lnTo>
                    <a:pt x="696" y="234"/>
                  </a:lnTo>
                  <a:lnTo>
                    <a:pt x="690" y="240"/>
                  </a:lnTo>
                  <a:lnTo>
                    <a:pt x="678" y="240"/>
                  </a:lnTo>
                  <a:lnTo>
                    <a:pt x="666" y="234"/>
                  </a:lnTo>
                  <a:lnTo>
                    <a:pt x="660" y="228"/>
                  </a:lnTo>
                  <a:lnTo>
                    <a:pt x="654" y="228"/>
                  </a:lnTo>
                  <a:lnTo>
                    <a:pt x="648" y="234"/>
                  </a:lnTo>
                  <a:lnTo>
                    <a:pt x="624" y="234"/>
                  </a:lnTo>
                  <a:lnTo>
                    <a:pt x="612" y="240"/>
                  </a:lnTo>
                  <a:lnTo>
                    <a:pt x="600" y="240"/>
                  </a:lnTo>
                  <a:lnTo>
                    <a:pt x="582" y="246"/>
                  </a:lnTo>
                  <a:lnTo>
                    <a:pt x="558" y="258"/>
                  </a:lnTo>
                  <a:lnTo>
                    <a:pt x="546" y="252"/>
                  </a:lnTo>
                  <a:lnTo>
                    <a:pt x="534" y="252"/>
                  </a:lnTo>
                  <a:lnTo>
                    <a:pt x="522" y="246"/>
                  </a:lnTo>
                  <a:lnTo>
                    <a:pt x="498" y="246"/>
                  </a:lnTo>
                  <a:lnTo>
                    <a:pt x="480" y="240"/>
                  </a:lnTo>
                  <a:lnTo>
                    <a:pt x="468" y="228"/>
                  </a:lnTo>
                  <a:lnTo>
                    <a:pt x="456" y="222"/>
                  </a:lnTo>
                  <a:lnTo>
                    <a:pt x="444" y="210"/>
                  </a:lnTo>
                  <a:lnTo>
                    <a:pt x="438" y="198"/>
                  </a:lnTo>
                  <a:lnTo>
                    <a:pt x="432" y="192"/>
                  </a:lnTo>
                  <a:lnTo>
                    <a:pt x="432" y="186"/>
                  </a:lnTo>
                  <a:lnTo>
                    <a:pt x="378" y="186"/>
                  </a:lnTo>
                  <a:lnTo>
                    <a:pt x="354" y="162"/>
                  </a:lnTo>
                  <a:lnTo>
                    <a:pt x="336" y="126"/>
                  </a:lnTo>
                  <a:lnTo>
                    <a:pt x="330" y="120"/>
                  </a:lnTo>
                  <a:lnTo>
                    <a:pt x="330" y="114"/>
                  </a:lnTo>
                  <a:lnTo>
                    <a:pt x="312" y="114"/>
                  </a:lnTo>
                  <a:lnTo>
                    <a:pt x="312" y="108"/>
                  </a:lnTo>
                  <a:lnTo>
                    <a:pt x="306" y="102"/>
                  </a:lnTo>
                  <a:lnTo>
                    <a:pt x="300" y="102"/>
                  </a:lnTo>
                  <a:lnTo>
                    <a:pt x="294" y="96"/>
                  </a:lnTo>
                  <a:lnTo>
                    <a:pt x="282" y="90"/>
                  </a:lnTo>
                  <a:lnTo>
                    <a:pt x="270" y="78"/>
                  </a:lnTo>
                  <a:lnTo>
                    <a:pt x="270" y="72"/>
                  </a:lnTo>
                  <a:lnTo>
                    <a:pt x="282" y="72"/>
                  </a:lnTo>
                  <a:lnTo>
                    <a:pt x="288" y="66"/>
                  </a:lnTo>
                  <a:lnTo>
                    <a:pt x="288" y="60"/>
                  </a:lnTo>
                  <a:lnTo>
                    <a:pt x="282" y="54"/>
                  </a:lnTo>
                  <a:lnTo>
                    <a:pt x="276" y="54"/>
                  </a:lnTo>
                  <a:lnTo>
                    <a:pt x="276" y="42"/>
                  </a:lnTo>
                  <a:lnTo>
                    <a:pt x="282" y="36"/>
                  </a:lnTo>
                  <a:lnTo>
                    <a:pt x="282" y="18"/>
                  </a:lnTo>
                  <a:lnTo>
                    <a:pt x="276" y="12"/>
                  </a:lnTo>
                  <a:lnTo>
                    <a:pt x="270" y="0"/>
                  </a:lnTo>
                  <a:lnTo>
                    <a:pt x="258" y="0"/>
                  </a:lnTo>
                  <a:lnTo>
                    <a:pt x="246" y="6"/>
                  </a:lnTo>
                  <a:lnTo>
                    <a:pt x="234" y="18"/>
                  </a:lnTo>
                  <a:lnTo>
                    <a:pt x="222" y="24"/>
                  </a:lnTo>
                  <a:lnTo>
                    <a:pt x="204" y="36"/>
                  </a:lnTo>
                  <a:lnTo>
                    <a:pt x="192" y="48"/>
                  </a:lnTo>
                  <a:lnTo>
                    <a:pt x="192" y="54"/>
                  </a:lnTo>
                  <a:lnTo>
                    <a:pt x="186" y="60"/>
                  </a:lnTo>
                  <a:lnTo>
                    <a:pt x="180" y="72"/>
                  </a:lnTo>
                  <a:lnTo>
                    <a:pt x="132" y="72"/>
                  </a:lnTo>
                  <a:lnTo>
                    <a:pt x="96" y="60"/>
                  </a:lnTo>
                  <a:lnTo>
                    <a:pt x="84" y="54"/>
                  </a:lnTo>
                  <a:lnTo>
                    <a:pt x="66" y="36"/>
                  </a:lnTo>
                  <a:lnTo>
                    <a:pt x="54" y="12"/>
                  </a:lnTo>
                  <a:lnTo>
                    <a:pt x="54" y="6"/>
                  </a:lnTo>
                  <a:lnTo>
                    <a:pt x="48" y="0"/>
                  </a:lnTo>
                  <a:lnTo>
                    <a:pt x="42" y="0"/>
                  </a:lnTo>
                  <a:lnTo>
                    <a:pt x="24" y="18"/>
                  </a:lnTo>
                  <a:lnTo>
                    <a:pt x="24" y="30"/>
                  </a:lnTo>
                  <a:lnTo>
                    <a:pt x="0" y="30"/>
                  </a:lnTo>
                  <a:lnTo>
                    <a:pt x="18" y="54"/>
                  </a:lnTo>
                  <a:lnTo>
                    <a:pt x="18" y="84"/>
                  </a:lnTo>
                  <a:lnTo>
                    <a:pt x="30" y="96"/>
                  </a:lnTo>
                  <a:lnTo>
                    <a:pt x="30" y="108"/>
                  </a:lnTo>
                  <a:lnTo>
                    <a:pt x="36" y="114"/>
                  </a:lnTo>
                  <a:lnTo>
                    <a:pt x="42" y="114"/>
                  </a:lnTo>
                  <a:lnTo>
                    <a:pt x="36" y="120"/>
                  </a:lnTo>
                  <a:lnTo>
                    <a:pt x="36" y="126"/>
                  </a:lnTo>
                  <a:lnTo>
                    <a:pt x="30" y="138"/>
                  </a:lnTo>
                  <a:lnTo>
                    <a:pt x="24" y="144"/>
                  </a:lnTo>
                  <a:lnTo>
                    <a:pt x="60" y="162"/>
                  </a:lnTo>
                  <a:lnTo>
                    <a:pt x="60" y="192"/>
                  </a:lnTo>
                  <a:lnTo>
                    <a:pt x="84" y="198"/>
                  </a:lnTo>
                  <a:lnTo>
                    <a:pt x="84" y="210"/>
                  </a:lnTo>
                  <a:lnTo>
                    <a:pt x="96" y="246"/>
                  </a:lnTo>
                  <a:lnTo>
                    <a:pt x="108" y="270"/>
                  </a:lnTo>
                  <a:lnTo>
                    <a:pt x="120" y="282"/>
                  </a:lnTo>
                  <a:lnTo>
                    <a:pt x="120" y="300"/>
                  </a:lnTo>
                  <a:lnTo>
                    <a:pt x="144" y="306"/>
                  </a:lnTo>
                  <a:lnTo>
                    <a:pt x="156" y="324"/>
                  </a:lnTo>
                  <a:lnTo>
                    <a:pt x="162" y="318"/>
                  </a:lnTo>
                  <a:lnTo>
                    <a:pt x="174" y="312"/>
                  </a:lnTo>
                  <a:lnTo>
                    <a:pt x="186" y="312"/>
                  </a:lnTo>
                  <a:lnTo>
                    <a:pt x="186" y="318"/>
                  </a:lnTo>
                  <a:lnTo>
                    <a:pt x="168" y="336"/>
                  </a:lnTo>
                  <a:lnTo>
                    <a:pt x="168" y="342"/>
                  </a:lnTo>
                  <a:lnTo>
                    <a:pt x="180" y="354"/>
                  </a:lnTo>
                  <a:lnTo>
                    <a:pt x="186" y="366"/>
                  </a:lnTo>
                  <a:lnTo>
                    <a:pt x="186" y="372"/>
                  </a:lnTo>
                  <a:lnTo>
                    <a:pt x="174" y="384"/>
                  </a:lnTo>
                  <a:lnTo>
                    <a:pt x="168" y="384"/>
                  </a:lnTo>
                  <a:lnTo>
                    <a:pt x="168" y="414"/>
                  </a:lnTo>
                  <a:lnTo>
                    <a:pt x="156" y="414"/>
                  </a:lnTo>
                  <a:lnTo>
                    <a:pt x="144" y="426"/>
                  </a:lnTo>
                  <a:lnTo>
                    <a:pt x="144" y="432"/>
                  </a:lnTo>
                  <a:lnTo>
                    <a:pt x="156" y="444"/>
                  </a:lnTo>
                  <a:lnTo>
                    <a:pt x="150" y="450"/>
                  </a:lnTo>
                  <a:lnTo>
                    <a:pt x="144" y="462"/>
                  </a:lnTo>
                  <a:lnTo>
                    <a:pt x="144" y="468"/>
                  </a:lnTo>
                  <a:lnTo>
                    <a:pt x="150" y="474"/>
                  </a:lnTo>
                  <a:lnTo>
                    <a:pt x="162" y="480"/>
                  </a:lnTo>
                  <a:lnTo>
                    <a:pt x="174" y="492"/>
                  </a:lnTo>
                  <a:lnTo>
                    <a:pt x="198" y="504"/>
                  </a:lnTo>
                  <a:lnTo>
                    <a:pt x="204" y="510"/>
                  </a:lnTo>
                  <a:lnTo>
                    <a:pt x="210" y="510"/>
                  </a:lnTo>
                  <a:lnTo>
                    <a:pt x="210" y="552"/>
                  </a:lnTo>
                  <a:lnTo>
                    <a:pt x="234" y="552"/>
                  </a:lnTo>
                  <a:lnTo>
                    <a:pt x="240" y="558"/>
                  </a:lnTo>
                  <a:lnTo>
                    <a:pt x="252" y="564"/>
                  </a:lnTo>
                  <a:lnTo>
                    <a:pt x="270" y="582"/>
                  </a:lnTo>
                  <a:lnTo>
                    <a:pt x="288" y="582"/>
                  </a:lnTo>
                  <a:lnTo>
                    <a:pt x="294" y="588"/>
                  </a:lnTo>
                  <a:lnTo>
                    <a:pt x="300" y="600"/>
                  </a:lnTo>
                  <a:lnTo>
                    <a:pt x="330" y="636"/>
                  </a:lnTo>
                  <a:lnTo>
                    <a:pt x="330" y="648"/>
                  </a:lnTo>
                  <a:lnTo>
                    <a:pt x="324" y="660"/>
                  </a:lnTo>
                  <a:lnTo>
                    <a:pt x="324" y="696"/>
                  </a:lnTo>
                  <a:lnTo>
                    <a:pt x="330" y="702"/>
                  </a:lnTo>
                  <a:lnTo>
                    <a:pt x="342" y="708"/>
                  </a:lnTo>
                  <a:lnTo>
                    <a:pt x="348" y="714"/>
                  </a:lnTo>
                  <a:lnTo>
                    <a:pt x="354" y="714"/>
                  </a:lnTo>
                  <a:lnTo>
                    <a:pt x="360" y="744"/>
                  </a:lnTo>
                  <a:lnTo>
                    <a:pt x="372" y="750"/>
                  </a:lnTo>
                  <a:lnTo>
                    <a:pt x="384" y="762"/>
                  </a:lnTo>
                  <a:lnTo>
                    <a:pt x="384" y="768"/>
                  </a:lnTo>
                  <a:lnTo>
                    <a:pt x="390" y="774"/>
                  </a:lnTo>
                  <a:lnTo>
                    <a:pt x="402" y="780"/>
                  </a:lnTo>
                  <a:lnTo>
                    <a:pt x="408" y="786"/>
                  </a:lnTo>
                  <a:lnTo>
                    <a:pt x="420" y="792"/>
                  </a:lnTo>
                  <a:lnTo>
                    <a:pt x="426" y="786"/>
                  </a:lnTo>
                  <a:lnTo>
                    <a:pt x="426" y="774"/>
                  </a:lnTo>
                  <a:lnTo>
                    <a:pt x="420" y="768"/>
                  </a:lnTo>
                  <a:lnTo>
                    <a:pt x="420" y="762"/>
                  </a:lnTo>
                  <a:lnTo>
                    <a:pt x="426" y="756"/>
                  </a:lnTo>
                  <a:lnTo>
                    <a:pt x="438" y="750"/>
                  </a:lnTo>
                  <a:lnTo>
                    <a:pt x="444" y="756"/>
                  </a:lnTo>
                  <a:lnTo>
                    <a:pt x="450" y="756"/>
                  </a:lnTo>
                  <a:lnTo>
                    <a:pt x="450" y="768"/>
                  </a:lnTo>
                  <a:lnTo>
                    <a:pt x="456" y="780"/>
                  </a:lnTo>
                  <a:lnTo>
                    <a:pt x="474" y="780"/>
                  </a:lnTo>
                  <a:lnTo>
                    <a:pt x="474" y="786"/>
                  </a:lnTo>
                  <a:lnTo>
                    <a:pt x="474" y="780"/>
                  </a:lnTo>
                  <a:lnTo>
                    <a:pt x="480" y="780"/>
                  </a:lnTo>
                  <a:lnTo>
                    <a:pt x="480" y="768"/>
                  </a:lnTo>
                  <a:lnTo>
                    <a:pt x="504" y="768"/>
                  </a:lnTo>
                  <a:lnTo>
                    <a:pt x="504" y="804"/>
                  </a:lnTo>
                  <a:lnTo>
                    <a:pt x="510" y="810"/>
                  </a:lnTo>
                  <a:lnTo>
                    <a:pt x="516" y="810"/>
                  </a:lnTo>
                  <a:lnTo>
                    <a:pt x="528" y="816"/>
                  </a:lnTo>
                  <a:lnTo>
                    <a:pt x="540" y="828"/>
                  </a:lnTo>
                  <a:lnTo>
                    <a:pt x="540" y="846"/>
                  </a:lnTo>
                  <a:lnTo>
                    <a:pt x="552" y="858"/>
                  </a:lnTo>
                  <a:lnTo>
                    <a:pt x="558" y="870"/>
                  </a:lnTo>
                  <a:lnTo>
                    <a:pt x="564" y="876"/>
                  </a:lnTo>
                  <a:lnTo>
                    <a:pt x="570" y="876"/>
                  </a:lnTo>
                  <a:lnTo>
                    <a:pt x="582" y="894"/>
                  </a:lnTo>
                  <a:lnTo>
                    <a:pt x="582" y="906"/>
                  </a:lnTo>
                  <a:lnTo>
                    <a:pt x="594" y="930"/>
                  </a:lnTo>
                  <a:lnTo>
                    <a:pt x="600" y="936"/>
                  </a:lnTo>
                  <a:lnTo>
                    <a:pt x="606" y="936"/>
                  </a:lnTo>
                  <a:lnTo>
                    <a:pt x="612" y="942"/>
                  </a:lnTo>
                  <a:lnTo>
                    <a:pt x="618" y="954"/>
                  </a:lnTo>
                  <a:lnTo>
                    <a:pt x="618" y="960"/>
                  </a:lnTo>
                  <a:lnTo>
                    <a:pt x="648" y="960"/>
                  </a:lnTo>
                  <a:lnTo>
                    <a:pt x="666" y="984"/>
                  </a:lnTo>
                  <a:lnTo>
                    <a:pt x="684" y="978"/>
                  </a:lnTo>
                  <a:lnTo>
                    <a:pt x="702" y="978"/>
                  </a:lnTo>
                  <a:lnTo>
                    <a:pt x="720" y="996"/>
                  </a:lnTo>
                  <a:lnTo>
                    <a:pt x="738" y="1008"/>
                  </a:lnTo>
                  <a:lnTo>
                    <a:pt x="756" y="1026"/>
                  </a:lnTo>
                  <a:lnTo>
                    <a:pt x="792" y="1050"/>
                  </a:lnTo>
                  <a:lnTo>
                    <a:pt x="810" y="1050"/>
                  </a:lnTo>
                  <a:lnTo>
                    <a:pt x="822" y="1056"/>
                  </a:lnTo>
                  <a:lnTo>
                    <a:pt x="834" y="1068"/>
                  </a:lnTo>
                  <a:lnTo>
                    <a:pt x="852" y="1068"/>
                  </a:lnTo>
                  <a:lnTo>
                    <a:pt x="876" y="1056"/>
                  </a:lnTo>
                  <a:lnTo>
                    <a:pt x="876" y="1050"/>
                  </a:lnTo>
                  <a:lnTo>
                    <a:pt x="900" y="1056"/>
                  </a:lnTo>
                  <a:lnTo>
                    <a:pt x="912" y="1032"/>
                  </a:lnTo>
                  <a:lnTo>
                    <a:pt x="930" y="1032"/>
                  </a:lnTo>
                  <a:lnTo>
                    <a:pt x="954" y="1008"/>
                  </a:lnTo>
                  <a:lnTo>
                    <a:pt x="966" y="1020"/>
                  </a:lnTo>
                  <a:lnTo>
                    <a:pt x="972" y="1014"/>
                  </a:lnTo>
                  <a:lnTo>
                    <a:pt x="984" y="1014"/>
                  </a:lnTo>
                  <a:lnTo>
                    <a:pt x="1002" y="1032"/>
                  </a:lnTo>
                  <a:lnTo>
                    <a:pt x="1014" y="1050"/>
                  </a:lnTo>
                  <a:lnTo>
                    <a:pt x="1020" y="1068"/>
                  </a:lnTo>
                  <a:lnTo>
                    <a:pt x="1032" y="1080"/>
                  </a:lnTo>
                  <a:lnTo>
                    <a:pt x="1032" y="1098"/>
                  </a:lnTo>
                  <a:lnTo>
                    <a:pt x="1038" y="1110"/>
                  </a:lnTo>
                  <a:lnTo>
                    <a:pt x="1044" y="1116"/>
                  </a:lnTo>
                  <a:lnTo>
                    <a:pt x="1056" y="1122"/>
                  </a:lnTo>
                  <a:lnTo>
                    <a:pt x="1080" y="1122"/>
                  </a:lnTo>
                  <a:lnTo>
                    <a:pt x="1080" y="1128"/>
                  </a:lnTo>
                  <a:lnTo>
                    <a:pt x="1086" y="1134"/>
                  </a:lnTo>
                  <a:lnTo>
                    <a:pt x="1098" y="1140"/>
                  </a:lnTo>
                  <a:lnTo>
                    <a:pt x="1164" y="1140"/>
                  </a:lnTo>
                  <a:lnTo>
                    <a:pt x="1176" y="1146"/>
                  </a:lnTo>
                  <a:lnTo>
                    <a:pt x="1200" y="1170"/>
                  </a:lnTo>
                  <a:lnTo>
                    <a:pt x="1212" y="1170"/>
                  </a:lnTo>
                  <a:lnTo>
                    <a:pt x="1224" y="1164"/>
                  </a:lnTo>
                  <a:lnTo>
                    <a:pt x="1230" y="1164"/>
                  </a:lnTo>
                  <a:lnTo>
                    <a:pt x="1242" y="1158"/>
                  </a:lnTo>
                  <a:lnTo>
                    <a:pt x="1248" y="1158"/>
                  </a:lnTo>
                  <a:lnTo>
                    <a:pt x="1254" y="1164"/>
                  </a:lnTo>
                  <a:lnTo>
                    <a:pt x="1278" y="1176"/>
                  </a:lnTo>
                  <a:lnTo>
                    <a:pt x="1296" y="1182"/>
                  </a:lnTo>
                  <a:lnTo>
                    <a:pt x="1326" y="1182"/>
                  </a:lnTo>
                  <a:lnTo>
                    <a:pt x="1338" y="1176"/>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87" name="Indonesia" descr="© INSCALE GmbH, 05.05.2010&#10;http://www.presentationload.com/">
              <a:extLst>
                <a:ext uri="{FF2B5EF4-FFF2-40B4-BE49-F238E27FC236}">
                  <a16:creationId xmlns:a16="http://schemas.microsoft.com/office/drawing/2014/main" id="{584F151C-D3FA-4483-98C1-38CBCBE6922A}"/>
                </a:ext>
              </a:extLst>
            </p:cNvPr>
            <p:cNvSpPr>
              <a:spLocks noEditPoints="1"/>
            </p:cNvSpPr>
            <p:nvPr/>
          </p:nvSpPr>
          <p:spPr bwMode="gray">
            <a:xfrm>
              <a:off x="8606683" y="3809825"/>
              <a:ext cx="1460719" cy="582538"/>
            </a:xfrm>
            <a:custGeom>
              <a:avLst/>
              <a:gdLst>
                <a:gd name="T0" fmla="*/ 2147483647 w 3264"/>
                <a:gd name="T1" fmla="*/ 2147483647 h 1302"/>
                <a:gd name="T2" fmla="*/ 2147483647 w 3264"/>
                <a:gd name="T3" fmla="*/ 2147483647 h 1302"/>
                <a:gd name="T4" fmla="*/ 2147483647 w 3264"/>
                <a:gd name="T5" fmla="*/ 2147483647 h 1302"/>
                <a:gd name="T6" fmla="*/ 2147483647 w 3264"/>
                <a:gd name="T7" fmla="*/ 2147483647 h 1302"/>
                <a:gd name="T8" fmla="*/ 2147483647 w 3264"/>
                <a:gd name="T9" fmla="*/ 2147483647 h 1302"/>
                <a:gd name="T10" fmla="*/ 2147483647 w 3264"/>
                <a:gd name="T11" fmla="*/ 2147483647 h 1302"/>
                <a:gd name="T12" fmla="*/ 2147483647 w 3264"/>
                <a:gd name="T13" fmla="*/ 2147483647 h 1302"/>
                <a:gd name="T14" fmla="*/ 2147483647 w 3264"/>
                <a:gd name="T15" fmla="*/ 2147483647 h 1302"/>
                <a:gd name="T16" fmla="*/ 2147483647 w 3264"/>
                <a:gd name="T17" fmla="*/ 2147483647 h 1302"/>
                <a:gd name="T18" fmla="*/ 2147483647 w 3264"/>
                <a:gd name="T19" fmla="*/ 2147483647 h 1302"/>
                <a:gd name="T20" fmla="*/ 2147483647 w 3264"/>
                <a:gd name="T21" fmla="*/ 2147483647 h 1302"/>
                <a:gd name="T22" fmla="*/ 2147483647 w 3264"/>
                <a:gd name="T23" fmla="*/ 2147483647 h 1302"/>
                <a:gd name="T24" fmla="*/ 2147483647 w 3264"/>
                <a:gd name="T25" fmla="*/ 2147483647 h 1302"/>
                <a:gd name="T26" fmla="*/ 2147483647 w 3264"/>
                <a:gd name="T27" fmla="*/ 2147483647 h 1302"/>
                <a:gd name="T28" fmla="*/ 2147483647 w 3264"/>
                <a:gd name="T29" fmla="*/ 2147483647 h 1302"/>
                <a:gd name="T30" fmla="*/ 2147483647 w 3264"/>
                <a:gd name="T31" fmla="*/ 2147483647 h 1302"/>
                <a:gd name="T32" fmla="*/ 2147483647 w 3264"/>
                <a:gd name="T33" fmla="*/ 2147483647 h 1302"/>
                <a:gd name="T34" fmla="*/ 2147483647 w 3264"/>
                <a:gd name="T35" fmla="*/ 2147483647 h 1302"/>
                <a:gd name="T36" fmla="*/ 2147483647 w 3264"/>
                <a:gd name="T37" fmla="*/ 2147483647 h 1302"/>
                <a:gd name="T38" fmla="*/ 2147483647 w 3264"/>
                <a:gd name="T39" fmla="*/ 2147483647 h 1302"/>
                <a:gd name="T40" fmla="*/ 2147483647 w 3264"/>
                <a:gd name="T41" fmla="*/ 2147483647 h 1302"/>
                <a:gd name="T42" fmla="*/ 2147483647 w 3264"/>
                <a:gd name="T43" fmla="*/ 2147483647 h 1302"/>
                <a:gd name="T44" fmla="*/ 2147483647 w 3264"/>
                <a:gd name="T45" fmla="*/ 2147483647 h 1302"/>
                <a:gd name="T46" fmla="*/ 2147483647 w 3264"/>
                <a:gd name="T47" fmla="*/ 2147483647 h 1302"/>
                <a:gd name="T48" fmla="*/ 2147483647 w 3264"/>
                <a:gd name="T49" fmla="*/ 2147483647 h 1302"/>
                <a:gd name="T50" fmla="*/ 2147483647 w 3264"/>
                <a:gd name="T51" fmla="*/ 2147483647 h 1302"/>
                <a:gd name="T52" fmla="*/ 2147483647 w 3264"/>
                <a:gd name="T53" fmla="*/ 2147483647 h 1302"/>
                <a:gd name="T54" fmla="*/ 2147483647 w 3264"/>
                <a:gd name="T55" fmla="*/ 2147483647 h 1302"/>
                <a:gd name="T56" fmla="*/ 2147483647 w 3264"/>
                <a:gd name="T57" fmla="*/ 2147483647 h 1302"/>
                <a:gd name="T58" fmla="*/ 2147483647 w 3264"/>
                <a:gd name="T59" fmla="*/ 2147483647 h 1302"/>
                <a:gd name="T60" fmla="*/ 2147483647 w 3264"/>
                <a:gd name="T61" fmla="*/ 2147483647 h 1302"/>
                <a:gd name="T62" fmla="*/ 2147483647 w 3264"/>
                <a:gd name="T63" fmla="*/ 2147483647 h 1302"/>
                <a:gd name="T64" fmla="*/ 2147483647 w 3264"/>
                <a:gd name="T65" fmla="*/ 2147483647 h 1302"/>
                <a:gd name="T66" fmla="*/ 2147483647 w 3264"/>
                <a:gd name="T67" fmla="*/ 2147483647 h 1302"/>
                <a:gd name="T68" fmla="*/ 2147483647 w 3264"/>
                <a:gd name="T69" fmla="*/ 2147483647 h 1302"/>
                <a:gd name="T70" fmla="*/ 2147483647 w 3264"/>
                <a:gd name="T71" fmla="*/ 2147483647 h 1302"/>
                <a:gd name="T72" fmla="*/ 2147483647 w 3264"/>
                <a:gd name="T73" fmla="*/ 2147483647 h 1302"/>
                <a:gd name="T74" fmla="*/ 2147483647 w 3264"/>
                <a:gd name="T75" fmla="*/ 2147483647 h 1302"/>
                <a:gd name="T76" fmla="*/ 2147483647 w 3264"/>
                <a:gd name="T77" fmla="*/ 2147483647 h 1302"/>
                <a:gd name="T78" fmla="*/ 2147483647 w 3264"/>
                <a:gd name="T79" fmla="*/ 2147483647 h 1302"/>
                <a:gd name="T80" fmla="*/ 2147483647 w 3264"/>
                <a:gd name="T81" fmla="*/ 2147483647 h 1302"/>
                <a:gd name="T82" fmla="*/ 2147483647 w 3264"/>
                <a:gd name="T83" fmla="*/ 2147483647 h 1302"/>
                <a:gd name="T84" fmla="*/ 2147483647 w 3264"/>
                <a:gd name="T85" fmla="*/ 2147483647 h 1302"/>
                <a:gd name="T86" fmla="*/ 2147483647 w 3264"/>
                <a:gd name="T87" fmla="*/ 2147483647 h 1302"/>
                <a:gd name="T88" fmla="*/ 2147483647 w 3264"/>
                <a:gd name="T89" fmla="*/ 2147483647 h 1302"/>
                <a:gd name="T90" fmla="*/ 2147483647 w 3264"/>
                <a:gd name="T91" fmla="*/ 2147483647 h 1302"/>
                <a:gd name="T92" fmla="*/ 2147483647 w 3264"/>
                <a:gd name="T93" fmla="*/ 2147483647 h 1302"/>
                <a:gd name="T94" fmla="*/ 2147483647 w 3264"/>
                <a:gd name="T95" fmla="*/ 2147483647 h 1302"/>
                <a:gd name="T96" fmla="*/ 2147483647 w 3264"/>
                <a:gd name="T97" fmla="*/ 2147483647 h 1302"/>
                <a:gd name="T98" fmla="*/ 2147483647 w 3264"/>
                <a:gd name="T99" fmla="*/ 2147483647 h 1302"/>
                <a:gd name="T100" fmla="*/ 2147483647 w 3264"/>
                <a:gd name="T101" fmla="*/ 2147483647 h 1302"/>
                <a:gd name="T102" fmla="*/ 2147483647 w 3264"/>
                <a:gd name="T103" fmla="*/ 2147483647 h 1302"/>
                <a:gd name="T104" fmla="*/ 2147483647 w 3264"/>
                <a:gd name="T105" fmla="*/ 2147483647 h 1302"/>
                <a:gd name="T106" fmla="*/ 2147483647 w 3264"/>
                <a:gd name="T107" fmla="*/ 2147483647 h 1302"/>
                <a:gd name="T108" fmla="*/ 2147483647 w 3264"/>
                <a:gd name="T109" fmla="*/ 2147483647 h 1302"/>
                <a:gd name="T110" fmla="*/ 2147483647 w 3264"/>
                <a:gd name="T111" fmla="*/ 2147483647 h 1302"/>
                <a:gd name="T112" fmla="*/ 2147483647 w 3264"/>
                <a:gd name="T113" fmla="*/ 2147483647 h 1302"/>
                <a:gd name="T114" fmla="*/ 2147483647 w 3264"/>
                <a:gd name="T115" fmla="*/ 2147483647 h 1302"/>
                <a:gd name="T116" fmla="*/ 2147483647 w 3264"/>
                <a:gd name="T117" fmla="*/ 2147483647 h 1302"/>
                <a:gd name="T118" fmla="*/ 2147483647 w 3264"/>
                <a:gd name="T119" fmla="*/ 2147483647 h 1302"/>
                <a:gd name="T120" fmla="*/ 2147483647 w 3264"/>
                <a:gd name="T121" fmla="*/ 2147483647 h 1302"/>
                <a:gd name="T122" fmla="*/ 2147483647 w 3264"/>
                <a:gd name="T123" fmla="*/ 2147483647 h 1302"/>
                <a:gd name="T124" fmla="*/ 2147483647 w 3264"/>
                <a:gd name="T125" fmla="*/ 2147483647 h 130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264"/>
                <a:gd name="T190" fmla="*/ 0 h 1302"/>
                <a:gd name="T191" fmla="*/ 3264 w 3264"/>
                <a:gd name="T192" fmla="*/ 1302 h 130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264" h="1302">
                  <a:moveTo>
                    <a:pt x="1788" y="984"/>
                  </a:moveTo>
                  <a:lnTo>
                    <a:pt x="1806" y="978"/>
                  </a:lnTo>
                  <a:lnTo>
                    <a:pt x="1818" y="954"/>
                  </a:lnTo>
                  <a:lnTo>
                    <a:pt x="1812" y="930"/>
                  </a:lnTo>
                  <a:lnTo>
                    <a:pt x="1788" y="984"/>
                  </a:lnTo>
                  <a:close/>
                  <a:moveTo>
                    <a:pt x="672" y="462"/>
                  </a:moveTo>
                  <a:lnTo>
                    <a:pt x="702" y="480"/>
                  </a:lnTo>
                  <a:lnTo>
                    <a:pt x="702" y="450"/>
                  </a:lnTo>
                  <a:lnTo>
                    <a:pt x="672" y="426"/>
                  </a:lnTo>
                  <a:lnTo>
                    <a:pt x="672" y="462"/>
                  </a:lnTo>
                  <a:close/>
                  <a:moveTo>
                    <a:pt x="678" y="492"/>
                  </a:moveTo>
                  <a:lnTo>
                    <a:pt x="654" y="516"/>
                  </a:lnTo>
                  <a:lnTo>
                    <a:pt x="678" y="546"/>
                  </a:lnTo>
                  <a:lnTo>
                    <a:pt x="678" y="492"/>
                  </a:lnTo>
                  <a:close/>
                  <a:moveTo>
                    <a:pt x="906" y="714"/>
                  </a:moveTo>
                  <a:lnTo>
                    <a:pt x="930" y="732"/>
                  </a:lnTo>
                  <a:lnTo>
                    <a:pt x="936" y="708"/>
                  </a:lnTo>
                  <a:lnTo>
                    <a:pt x="936" y="702"/>
                  </a:lnTo>
                  <a:lnTo>
                    <a:pt x="930" y="696"/>
                  </a:lnTo>
                  <a:lnTo>
                    <a:pt x="930" y="690"/>
                  </a:lnTo>
                  <a:lnTo>
                    <a:pt x="912" y="672"/>
                  </a:lnTo>
                  <a:lnTo>
                    <a:pt x="900" y="666"/>
                  </a:lnTo>
                  <a:lnTo>
                    <a:pt x="888" y="666"/>
                  </a:lnTo>
                  <a:lnTo>
                    <a:pt x="882" y="672"/>
                  </a:lnTo>
                  <a:lnTo>
                    <a:pt x="876" y="684"/>
                  </a:lnTo>
                  <a:lnTo>
                    <a:pt x="882" y="696"/>
                  </a:lnTo>
                  <a:lnTo>
                    <a:pt x="882" y="708"/>
                  </a:lnTo>
                  <a:lnTo>
                    <a:pt x="888" y="720"/>
                  </a:lnTo>
                  <a:lnTo>
                    <a:pt x="906" y="714"/>
                  </a:lnTo>
                  <a:close/>
                  <a:moveTo>
                    <a:pt x="684" y="372"/>
                  </a:moveTo>
                  <a:lnTo>
                    <a:pt x="672" y="360"/>
                  </a:lnTo>
                  <a:lnTo>
                    <a:pt x="660" y="372"/>
                  </a:lnTo>
                  <a:lnTo>
                    <a:pt x="672" y="396"/>
                  </a:lnTo>
                  <a:lnTo>
                    <a:pt x="684" y="396"/>
                  </a:lnTo>
                  <a:lnTo>
                    <a:pt x="684" y="372"/>
                  </a:lnTo>
                  <a:close/>
                  <a:moveTo>
                    <a:pt x="750" y="624"/>
                  </a:moveTo>
                  <a:lnTo>
                    <a:pt x="750" y="630"/>
                  </a:lnTo>
                  <a:lnTo>
                    <a:pt x="756" y="636"/>
                  </a:lnTo>
                  <a:lnTo>
                    <a:pt x="756" y="648"/>
                  </a:lnTo>
                  <a:lnTo>
                    <a:pt x="774" y="684"/>
                  </a:lnTo>
                  <a:lnTo>
                    <a:pt x="786" y="690"/>
                  </a:lnTo>
                  <a:lnTo>
                    <a:pt x="804" y="696"/>
                  </a:lnTo>
                  <a:lnTo>
                    <a:pt x="816" y="702"/>
                  </a:lnTo>
                  <a:lnTo>
                    <a:pt x="834" y="702"/>
                  </a:lnTo>
                  <a:lnTo>
                    <a:pt x="828" y="660"/>
                  </a:lnTo>
                  <a:lnTo>
                    <a:pt x="810" y="648"/>
                  </a:lnTo>
                  <a:lnTo>
                    <a:pt x="810" y="618"/>
                  </a:lnTo>
                  <a:lnTo>
                    <a:pt x="804" y="606"/>
                  </a:lnTo>
                  <a:lnTo>
                    <a:pt x="792" y="600"/>
                  </a:lnTo>
                  <a:lnTo>
                    <a:pt x="786" y="588"/>
                  </a:lnTo>
                  <a:lnTo>
                    <a:pt x="768" y="582"/>
                  </a:lnTo>
                  <a:lnTo>
                    <a:pt x="756" y="576"/>
                  </a:lnTo>
                  <a:lnTo>
                    <a:pt x="732" y="576"/>
                  </a:lnTo>
                  <a:lnTo>
                    <a:pt x="732" y="582"/>
                  </a:lnTo>
                  <a:lnTo>
                    <a:pt x="726" y="588"/>
                  </a:lnTo>
                  <a:lnTo>
                    <a:pt x="726" y="600"/>
                  </a:lnTo>
                  <a:lnTo>
                    <a:pt x="714" y="600"/>
                  </a:lnTo>
                  <a:lnTo>
                    <a:pt x="714" y="606"/>
                  </a:lnTo>
                  <a:lnTo>
                    <a:pt x="708" y="612"/>
                  </a:lnTo>
                  <a:lnTo>
                    <a:pt x="714" y="624"/>
                  </a:lnTo>
                  <a:lnTo>
                    <a:pt x="750" y="624"/>
                  </a:lnTo>
                  <a:close/>
                  <a:moveTo>
                    <a:pt x="246" y="438"/>
                  </a:moveTo>
                  <a:lnTo>
                    <a:pt x="222" y="462"/>
                  </a:lnTo>
                  <a:lnTo>
                    <a:pt x="234" y="492"/>
                  </a:lnTo>
                  <a:lnTo>
                    <a:pt x="234" y="498"/>
                  </a:lnTo>
                  <a:lnTo>
                    <a:pt x="228" y="504"/>
                  </a:lnTo>
                  <a:lnTo>
                    <a:pt x="228" y="510"/>
                  </a:lnTo>
                  <a:lnTo>
                    <a:pt x="240" y="510"/>
                  </a:lnTo>
                  <a:lnTo>
                    <a:pt x="246" y="504"/>
                  </a:lnTo>
                  <a:lnTo>
                    <a:pt x="246" y="468"/>
                  </a:lnTo>
                  <a:lnTo>
                    <a:pt x="252" y="456"/>
                  </a:lnTo>
                  <a:lnTo>
                    <a:pt x="246" y="438"/>
                  </a:lnTo>
                  <a:close/>
                  <a:moveTo>
                    <a:pt x="264" y="534"/>
                  </a:moveTo>
                  <a:lnTo>
                    <a:pt x="258" y="546"/>
                  </a:lnTo>
                  <a:lnTo>
                    <a:pt x="258" y="588"/>
                  </a:lnTo>
                  <a:lnTo>
                    <a:pt x="264" y="600"/>
                  </a:lnTo>
                  <a:lnTo>
                    <a:pt x="276" y="612"/>
                  </a:lnTo>
                  <a:lnTo>
                    <a:pt x="288" y="612"/>
                  </a:lnTo>
                  <a:lnTo>
                    <a:pt x="294" y="606"/>
                  </a:lnTo>
                  <a:lnTo>
                    <a:pt x="294" y="588"/>
                  </a:lnTo>
                  <a:lnTo>
                    <a:pt x="288" y="576"/>
                  </a:lnTo>
                  <a:lnTo>
                    <a:pt x="282" y="558"/>
                  </a:lnTo>
                  <a:lnTo>
                    <a:pt x="282" y="546"/>
                  </a:lnTo>
                  <a:lnTo>
                    <a:pt x="276" y="534"/>
                  </a:lnTo>
                  <a:lnTo>
                    <a:pt x="264" y="534"/>
                  </a:lnTo>
                  <a:close/>
                  <a:moveTo>
                    <a:pt x="48" y="222"/>
                  </a:moveTo>
                  <a:lnTo>
                    <a:pt x="42" y="228"/>
                  </a:lnTo>
                  <a:lnTo>
                    <a:pt x="42" y="246"/>
                  </a:lnTo>
                  <a:lnTo>
                    <a:pt x="48" y="258"/>
                  </a:lnTo>
                  <a:lnTo>
                    <a:pt x="66" y="258"/>
                  </a:lnTo>
                  <a:lnTo>
                    <a:pt x="84" y="276"/>
                  </a:lnTo>
                  <a:lnTo>
                    <a:pt x="90" y="270"/>
                  </a:lnTo>
                  <a:lnTo>
                    <a:pt x="90" y="252"/>
                  </a:lnTo>
                  <a:lnTo>
                    <a:pt x="78" y="246"/>
                  </a:lnTo>
                  <a:lnTo>
                    <a:pt x="72" y="234"/>
                  </a:lnTo>
                  <a:lnTo>
                    <a:pt x="60" y="228"/>
                  </a:lnTo>
                  <a:lnTo>
                    <a:pt x="54" y="222"/>
                  </a:lnTo>
                  <a:lnTo>
                    <a:pt x="48" y="222"/>
                  </a:lnTo>
                  <a:close/>
                  <a:moveTo>
                    <a:pt x="162" y="330"/>
                  </a:moveTo>
                  <a:lnTo>
                    <a:pt x="156" y="330"/>
                  </a:lnTo>
                  <a:lnTo>
                    <a:pt x="144" y="342"/>
                  </a:lnTo>
                  <a:lnTo>
                    <a:pt x="144" y="354"/>
                  </a:lnTo>
                  <a:lnTo>
                    <a:pt x="156" y="366"/>
                  </a:lnTo>
                  <a:lnTo>
                    <a:pt x="162" y="378"/>
                  </a:lnTo>
                  <a:lnTo>
                    <a:pt x="174" y="390"/>
                  </a:lnTo>
                  <a:lnTo>
                    <a:pt x="180" y="402"/>
                  </a:lnTo>
                  <a:lnTo>
                    <a:pt x="192" y="414"/>
                  </a:lnTo>
                  <a:lnTo>
                    <a:pt x="198" y="408"/>
                  </a:lnTo>
                  <a:lnTo>
                    <a:pt x="198" y="402"/>
                  </a:lnTo>
                  <a:lnTo>
                    <a:pt x="204" y="390"/>
                  </a:lnTo>
                  <a:lnTo>
                    <a:pt x="204" y="384"/>
                  </a:lnTo>
                  <a:lnTo>
                    <a:pt x="198" y="372"/>
                  </a:lnTo>
                  <a:lnTo>
                    <a:pt x="198" y="366"/>
                  </a:lnTo>
                  <a:lnTo>
                    <a:pt x="192" y="360"/>
                  </a:lnTo>
                  <a:lnTo>
                    <a:pt x="186" y="348"/>
                  </a:lnTo>
                  <a:lnTo>
                    <a:pt x="180" y="342"/>
                  </a:lnTo>
                  <a:lnTo>
                    <a:pt x="168" y="336"/>
                  </a:lnTo>
                  <a:lnTo>
                    <a:pt x="162" y="330"/>
                  </a:lnTo>
                  <a:close/>
                  <a:moveTo>
                    <a:pt x="2574" y="486"/>
                  </a:moveTo>
                  <a:lnTo>
                    <a:pt x="2574" y="474"/>
                  </a:lnTo>
                  <a:lnTo>
                    <a:pt x="2568" y="474"/>
                  </a:lnTo>
                  <a:lnTo>
                    <a:pt x="2556" y="468"/>
                  </a:lnTo>
                  <a:lnTo>
                    <a:pt x="2520" y="468"/>
                  </a:lnTo>
                  <a:lnTo>
                    <a:pt x="2514" y="474"/>
                  </a:lnTo>
                  <a:lnTo>
                    <a:pt x="2520" y="498"/>
                  </a:lnTo>
                  <a:lnTo>
                    <a:pt x="2526" y="498"/>
                  </a:lnTo>
                  <a:lnTo>
                    <a:pt x="2538" y="492"/>
                  </a:lnTo>
                  <a:lnTo>
                    <a:pt x="2562" y="492"/>
                  </a:lnTo>
                  <a:lnTo>
                    <a:pt x="2568" y="486"/>
                  </a:lnTo>
                  <a:lnTo>
                    <a:pt x="2574" y="486"/>
                  </a:lnTo>
                  <a:close/>
                  <a:moveTo>
                    <a:pt x="336" y="648"/>
                  </a:moveTo>
                  <a:lnTo>
                    <a:pt x="342" y="648"/>
                  </a:lnTo>
                  <a:lnTo>
                    <a:pt x="342" y="636"/>
                  </a:lnTo>
                  <a:lnTo>
                    <a:pt x="330" y="624"/>
                  </a:lnTo>
                  <a:lnTo>
                    <a:pt x="318" y="624"/>
                  </a:lnTo>
                  <a:lnTo>
                    <a:pt x="318" y="636"/>
                  </a:lnTo>
                  <a:lnTo>
                    <a:pt x="330" y="648"/>
                  </a:lnTo>
                  <a:lnTo>
                    <a:pt x="336" y="648"/>
                  </a:lnTo>
                  <a:close/>
                  <a:moveTo>
                    <a:pt x="2472" y="654"/>
                  </a:moveTo>
                  <a:lnTo>
                    <a:pt x="2484" y="648"/>
                  </a:lnTo>
                  <a:lnTo>
                    <a:pt x="2502" y="630"/>
                  </a:lnTo>
                  <a:lnTo>
                    <a:pt x="2502" y="618"/>
                  </a:lnTo>
                  <a:lnTo>
                    <a:pt x="2430" y="612"/>
                  </a:lnTo>
                  <a:lnTo>
                    <a:pt x="2430" y="624"/>
                  </a:lnTo>
                  <a:lnTo>
                    <a:pt x="2436" y="630"/>
                  </a:lnTo>
                  <a:lnTo>
                    <a:pt x="2442" y="642"/>
                  </a:lnTo>
                  <a:lnTo>
                    <a:pt x="2448" y="648"/>
                  </a:lnTo>
                  <a:lnTo>
                    <a:pt x="2460" y="654"/>
                  </a:lnTo>
                  <a:lnTo>
                    <a:pt x="2472" y="654"/>
                  </a:lnTo>
                  <a:close/>
                  <a:moveTo>
                    <a:pt x="2406" y="288"/>
                  </a:moveTo>
                  <a:lnTo>
                    <a:pt x="2418" y="276"/>
                  </a:lnTo>
                  <a:lnTo>
                    <a:pt x="2418" y="264"/>
                  </a:lnTo>
                  <a:lnTo>
                    <a:pt x="2412" y="258"/>
                  </a:lnTo>
                  <a:lnTo>
                    <a:pt x="2400" y="252"/>
                  </a:lnTo>
                  <a:lnTo>
                    <a:pt x="2376" y="252"/>
                  </a:lnTo>
                  <a:lnTo>
                    <a:pt x="2370" y="258"/>
                  </a:lnTo>
                  <a:lnTo>
                    <a:pt x="2370" y="264"/>
                  </a:lnTo>
                  <a:lnTo>
                    <a:pt x="2394" y="288"/>
                  </a:lnTo>
                  <a:lnTo>
                    <a:pt x="2406" y="288"/>
                  </a:lnTo>
                  <a:close/>
                  <a:moveTo>
                    <a:pt x="2868" y="528"/>
                  </a:moveTo>
                  <a:lnTo>
                    <a:pt x="2886" y="534"/>
                  </a:lnTo>
                  <a:lnTo>
                    <a:pt x="2892" y="534"/>
                  </a:lnTo>
                  <a:lnTo>
                    <a:pt x="2898" y="528"/>
                  </a:lnTo>
                  <a:lnTo>
                    <a:pt x="2898" y="522"/>
                  </a:lnTo>
                  <a:lnTo>
                    <a:pt x="2874" y="510"/>
                  </a:lnTo>
                  <a:lnTo>
                    <a:pt x="2868" y="516"/>
                  </a:lnTo>
                  <a:lnTo>
                    <a:pt x="2862" y="516"/>
                  </a:lnTo>
                  <a:lnTo>
                    <a:pt x="2862" y="522"/>
                  </a:lnTo>
                  <a:lnTo>
                    <a:pt x="2868" y="528"/>
                  </a:lnTo>
                  <a:close/>
                  <a:moveTo>
                    <a:pt x="2916" y="618"/>
                  </a:moveTo>
                  <a:lnTo>
                    <a:pt x="2928" y="618"/>
                  </a:lnTo>
                  <a:lnTo>
                    <a:pt x="2940" y="612"/>
                  </a:lnTo>
                  <a:lnTo>
                    <a:pt x="2958" y="612"/>
                  </a:lnTo>
                  <a:lnTo>
                    <a:pt x="2964" y="606"/>
                  </a:lnTo>
                  <a:lnTo>
                    <a:pt x="2970" y="606"/>
                  </a:lnTo>
                  <a:lnTo>
                    <a:pt x="2964" y="606"/>
                  </a:lnTo>
                  <a:lnTo>
                    <a:pt x="2958" y="600"/>
                  </a:lnTo>
                  <a:lnTo>
                    <a:pt x="2946" y="594"/>
                  </a:lnTo>
                  <a:lnTo>
                    <a:pt x="2934" y="594"/>
                  </a:lnTo>
                  <a:lnTo>
                    <a:pt x="2928" y="588"/>
                  </a:lnTo>
                  <a:lnTo>
                    <a:pt x="2922" y="588"/>
                  </a:lnTo>
                  <a:lnTo>
                    <a:pt x="2910" y="594"/>
                  </a:lnTo>
                  <a:lnTo>
                    <a:pt x="2892" y="594"/>
                  </a:lnTo>
                  <a:lnTo>
                    <a:pt x="2886" y="600"/>
                  </a:lnTo>
                  <a:lnTo>
                    <a:pt x="2880" y="600"/>
                  </a:lnTo>
                  <a:lnTo>
                    <a:pt x="2892" y="606"/>
                  </a:lnTo>
                  <a:lnTo>
                    <a:pt x="2898" y="612"/>
                  </a:lnTo>
                  <a:lnTo>
                    <a:pt x="2910" y="618"/>
                  </a:lnTo>
                  <a:lnTo>
                    <a:pt x="2916" y="618"/>
                  </a:lnTo>
                  <a:close/>
                  <a:moveTo>
                    <a:pt x="1710" y="552"/>
                  </a:moveTo>
                  <a:lnTo>
                    <a:pt x="1710" y="564"/>
                  </a:lnTo>
                  <a:lnTo>
                    <a:pt x="1716" y="570"/>
                  </a:lnTo>
                  <a:lnTo>
                    <a:pt x="1716" y="582"/>
                  </a:lnTo>
                  <a:lnTo>
                    <a:pt x="1722" y="594"/>
                  </a:lnTo>
                  <a:lnTo>
                    <a:pt x="1722" y="612"/>
                  </a:lnTo>
                  <a:lnTo>
                    <a:pt x="1716" y="618"/>
                  </a:lnTo>
                  <a:lnTo>
                    <a:pt x="1692" y="630"/>
                  </a:lnTo>
                  <a:lnTo>
                    <a:pt x="1686" y="636"/>
                  </a:lnTo>
                  <a:lnTo>
                    <a:pt x="1674" y="642"/>
                  </a:lnTo>
                  <a:lnTo>
                    <a:pt x="1674" y="678"/>
                  </a:lnTo>
                  <a:lnTo>
                    <a:pt x="1680" y="684"/>
                  </a:lnTo>
                  <a:lnTo>
                    <a:pt x="1686" y="696"/>
                  </a:lnTo>
                  <a:lnTo>
                    <a:pt x="1674" y="708"/>
                  </a:lnTo>
                  <a:lnTo>
                    <a:pt x="1674" y="720"/>
                  </a:lnTo>
                  <a:lnTo>
                    <a:pt x="1680" y="726"/>
                  </a:lnTo>
                  <a:lnTo>
                    <a:pt x="1692" y="732"/>
                  </a:lnTo>
                  <a:lnTo>
                    <a:pt x="1698" y="726"/>
                  </a:lnTo>
                  <a:lnTo>
                    <a:pt x="1722" y="726"/>
                  </a:lnTo>
                  <a:lnTo>
                    <a:pt x="1728" y="732"/>
                  </a:lnTo>
                  <a:lnTo>
                    <a:pt x="1728" y="756"/>
                  </a:lnTo>
                  <a:lnTo>
                    <a:pt x="1722" y="762"/>
                  </a:lnTo>
                  <a:lnTo>
                    <a:pt x="1740" y="780"/>
                  </a:lnTo>
                  <a:lnTo>
                    <a:pt x="1728" y="846"/>
                  </a:lnTo>
                  <a:lnTo>
                    <a:pt x="1710" y="864"/>
                  </a:lnTo>
                  <a:lnTo>
                    <a:pt x="1704" y="876"/>
                  </a:lnTo>
                  <a:lnTo>
                    <a:pt x="1704" y="888"/>
                  </a:lnTo>
                  <a:lnTo>
                    <a:pt x="1710" y="906"/>
                  </a:lnTo>
                  <a:lnTo>
                    <a:pt x="1722" y="924"/>
                  </a:lnTo>
                  <a:lnTo>
                    <a:pt x="1746" y="936"/>
                  </a:lnTo>
                  <a:lnTo>
                    <a:pt x="1764" y="930"/>
                  </a:lnTo>
                  <a:lnTo>
                    <a:pt x="1788" y="906"/>
                  </a:lnTo>
                  <a:lnTo>
                    <a:pt x="1788" y="864"/>
                  </a:lnTo>
                  <a:lnTo>
                    <a:pt x="1782" y="858"/>
                  </a:lnTo>
                  <a:lnTo>
                    <a:pt x="1776" y="846"/>
                  </a:lnTo>
                  <a:lnTo>
                    <a:pt x="1800" y="822"/>
                  </a:lnTo>
                  <a:lnTo>
                    <a:pt x="1806" y="804"/>
                  </a:lnTo>
                  <a:lnTo>
                    <a:pt x="1806" y="774"/>
                  </a:lnTo>
                  <a:lnTo>
                    <a:pt x="1812" y="756"/>
                  </a:lnTo>
                  <a:lnTo>
                    <a:pt x="1812" y="726"/>
                  </a:lnTo>
                  <a:lnTo>
                    <a:pt x="1806" y="714"/>
                  </a:lnTo>
                  <a:lnTo>
                    <a:pt x="1800" y="696"/>
                  </a:lnTo>
                  <a:lnTo>
                    <a:pt x="1794" y="684"/>
                  </a:lnTo>
                  <a:lnTo>
                    <a:pt x="1794" y="636"/>
                  </a:lnTo>
                  <a:lnTo>
                    <a:pt x="1800" y="630"/>
                  </a:lnTo>
                  <a:lnTo>
                    <a:pt x="1800" y="624"/>
                  </a:lnTo>
                  <a:lnTo>
                    <a:pt x="1806" y="618"/>
                  </a:lnTo>
                  <a:lnTo>
                    <a:pt x="1812" y="618"/>
                  </a:lnTo>
                  <a:lnTo>
                    <a:pt x="1818" y="624"/>
                  </a:lnTo>
                  <a:lnTo>
                    <a:pt x="1824" y="642"/>
                  </a:lnTo>
                  <a:lnTo>
                    <a:pt x="1830" y="666"/>
                  </a:lnTo>
                  <a:lnTo>
                    <a:pt x="1836" y="684"/>
                  </a:lnTo>
                  <a:lnTo>
                    <a:pt x="1836" y="702"/>
                  </a:lnTo>
                  <a:lnTo>
                    <a:pt x="1866" y="738"/>
                  </a:lnTo>
                  <a:lnTo>
                    <a:pt x="1866" y="792"/>
                  </a:lnTo>
                  <a:lnTo>
                    <a:pt x="1890" y="822"/>
                  </a:lnTo>
                  <a:lnTo>
                    <a:pt x="1890" y="858"/>
                  </a:lnTo>
                  <a:lnTo>
                    <a:pt x="1902" y="930"/>
                  </a:lnTo>
                  <a:lnTo>
                    <a:pt x="1920" y="918"/>
                  </a:lnTo>
                  <a:lnTo>
                    <a:pt x="1962" y="930"/>
                  </a:lnTo>
                  <a:lnTo>
                    <a:pt x="1962" y="870"/>
                  </a:lnTo>
                  <a:lnTo>
                    <a:pt x="1968" y="864"/>
                  </a:lnTo>
                  <a:lnTo>
                    <a:pt x="1974" y="852"/>
                  </a:lnTo>
                  <a:lnTo>
                    <a:pt x="1980" y="876"/>
                  </a:lnTo>
                  <a:lnTo>
                    <a:pt x="1998" y="876"/>
                  </a:lnTo>
                  <a:lnTo>
                    <a:pt x="2004" y="870"/>
                  </a:lnTo>
                  <a:lnTo>
                    <a:pt x="2010" y="858"/>
                  </a:lnTo>
                  <a:lnTo>
                    <a:pt x="2010" y="828"/>
                  </a:lnTo>
                  <a:lnTo>
                    <a:pt x="2004" y="822"/>
                  </a:lnTo>
                  <a:lnTo>
                    <a:pt x="2004" y="816"/>
                  </a:lnTo>
                  <a:lnTo>
                    <a:pt x="1992" y="810"/>
                  </a:lnTo>
                  <a:lnTo>
                    <a:pt x="1986" y="798"/>
                  </a:lnTo>
                  <a:lnTo>
                    <a:pt x="1974" y="792"/>
                  </a:lnTo>
                  <a:lnTo>
                    <a:pt x="1962" y="780"/>
                  </a:lnTo>
                  <a:lnTo>
                    <a:pt x="1956" y="768"/>
                  </a:lnTo>
                  <a:lnTo>
                    <a:pt x="1944" y="756"/>
                  </a:lnTo>
                  <a:lnTo>
                    <a:pt x="1944" y="750"/>
                  </a:lnTo>
                  <a:lnTo>
                    <a:pt x="1956" y="726"/>
                  </a:lnTo>
                  <a:lnTo>
                    <a:pt x="1968" y="720"/>
                  </a:lnTo>
                  <a:lnTo>
                    <a:pt x="1968" y="708"/>
                  </a:lnTo>
                  <a:lnTo>
                    <a:pt x="1962" y="696"/>
                  </a:lnTo>
                  <a:lnTo>
                    <a:pt x="1938" y="684"/>
                  </a:lnTo>
                  <a:lnTo>
                    <a:pt x="1932" y="672"/>
                  </a:lnTo>
                  <a:lnTo>
                    <a:pt x="1932" y="642"/>
                  </a:lnTo>
                  <a:lnTo>
                    <a:pt x="1938" y="636"/>
                  </a:lnTo>
                  <a:lnTo>
                    <a:pt x="1938" y="630"/>
                  </a:lnTo>
                  <a:lnTo>
                    <a:pt x="1926" y="618"/>
                  </a:lnTo>
                  <a:lnTo>
                    <a:pt x="1914" y="612"/>
                  </a:lnTo>
                  <a:lnTo>
                    <a:pt x="1896" y="594"/>
                  </a:lnTo>
                  <a:lnTo>
                    <a:pt x="1884" y="588"/>
                  </a:lnTo>
                  <a:lnTo>
                    <a:pt x="1878" y="582"/>
                  </a:lnTo>
                  <a:lnTo>
                    <a:pt x="1914" y="582"/>
                  </a:lnTo>
                  <a:lnTo>
                    <a:pt x="1926" y="576"/>
                  </a:lnTo>
                  <a:lnTo>
                    <a:pt x="1932" y="570"/>
                  </a:lnTo>
                  <a:lnTo>
                    <a:pt x="1944" y="546"/>
                  </a:lnTo>
                  <a:lnTo>
                    <a:pt x="1950" y="540"/>
                  </a:lnTo>
                  <a:lnTo>
                    <a:pt x="1956" y="528"/>
                  </a:lnTo>
                  <a:lnTo>
                    <a:pt x="1992" y="528"/>
                  </a:lnTo>
                  <a:lnTo>
                    <a:pt x="2004" y="522"/>
                  </a:lnTo>
                  <a:lnTo>
                    <a:pt x="2010" y="522"/>
                  </a:lnTo>
                  <a:lnTo>
                    <a:pt x="2016" y="516"/>
                  </a:lnTo>
                  <a:lnTo>
                    <a:pt x="2016" y="504"/>
                  </a:lnTo>
                  <a:lnTo>
                    <a:pt x="1998" y="486"/>
                  </a:lnTo>
                  <a:lnTo>
                    <a:pt x="1986" y="480"/>
                  </a:lnTo>
                  <a:lnTo>
                    <a:pt x="1974" y="486"/>
                  </a:lnTo>
                  <a:lnTo>
                    <a:pt x="1956" y="504"/>
                  </a:lnTo>
                  <a:lnTo>
                    <a:pt x="1956" y="510"/>
                  </a:lnTo>
                  <a:lnTo>
                    <a:pt x="1944" y="510"/>
                  </a:lnTo>
                  <a:lnTo>
                    <a:pt x="1932" y="504"/>
                  </a:lnTo>
                  <a:lnTo>
                    <a:pt x="1896" y="504"/>
                  </a:lnTo>
                  <a:lnTo>
                    <a:pt x="1890" y="510"/>
                  </a:lnTo>
                  <a:lnTo>
                    <a:pt x="1884" y="522"/>
                  </a:lnTo>
                  <a:lnTo>
                    <a:pt x="1854" y="552"/>
                  </a:lnTo>
                  <a:lnTo>
                    <a:pt x="1848" y="546"/>
                  </a:lnTo>
                  <a:lnTo>
                    <a:pt x="1836" y="540"/>
                  </a:lnTo>
                  <a:lnTo>
                    <a:pt x="1824" y="516"/>
                  </a:lnTo>
                  <a:lnTo>
                    <a:pt x="1788" y="498"/>
                  </a:lnTo>
                  <a:lnTo>
                    <a:pt x="1776" y="498"/>
                  </a:lnTo>
                  <a:lnTo>
                    <a:pt x="1776" y="486"/>
                  </a:lnTo>
                  <a:lnTo>
                    <a:pt x="1782" y="468"/>
                  </a:lnTo>
                  <a:lnTo>
                    <a:pt x="1782" y="456"/>
                  </a:lnTo>
                  <a:lnTo>
                    <a:pt x="1794" y="420"/>
                  </a:lnTo>
                  <a:lnTo>
                    <a:pt x="1806" y="408"/>
                  </a:lnTo>
                  <a:lnTo>
                    <a:pt x="1824" y="408"/>
                  </a:lnTo>
                  <a:lnTo>
                    <a:pt x="1842" y="414"/>
                  </a:lnTo>
                  <a:lnTo>
                    <a:pt x="1896" y="414"/>
                  </a:lnTo>
                  <a:lnTo>
                    <a:pt x="1902" y="408"/>
                  </a:lnTo>
                  <a:lnTo>
                    <a:pt x="1908" y="408"/>
                  </a:lnTo>
                  <a:lnTo>
                    <a:pt x="1908" y="402"/>
                  </a:lnTo>
                  <a:lnTo>
                    <a:pt x="1914" y="396"/>
                  </a:lnTo>
                  <a:lnTo>
                    <a:pt x="1920" y="396"/>
                  </a:lnTo>
                  <a:lnTo>
                    <a:pt x="1944" y="402"/>
                  </a:lnTo>
                  <a:lnTo>
                    <a:pt x="1980" y="420"/>
                  </a:lnTo>
                  <a:lnTo>
                    <a:pt x="2010" y="432"/>
                  </a:lnTo>
                  <a:lnTo>
                    <a:pt x="2034" y="438"/>
                  </a:lnTo>
                  <a:lnTo>
                    <a:pt x="2040" y="438"/>
                  </a:lnTo>
                  <a:lnTo>
                    <a:pt x="2052" y="432"/>
                  </a:lnTo>
                  <a:lnTo>
                    <a:pt x="2064" y="420"/>
                  </a:lnTo>
                  <a:lnTo>
                    <a:pt x="2082" y="420"/>
                  </a:lnTo>
                  <a:lnTo>
                    <a:pt x="2094" y="414"/>
                  </a:lnTo>
                  <a:lnTo>
                    <a:pt x="2106" y="414"/>
                  </a:lnTo>
                  <a:lnTo>
                    <a:pt x="2112" y="408"/>
                  </a:lnTo>
                  <a:lnTo>
                    <a:pt x="2112" y="402"/>
                  </a:lnTo>
                  <a:lnTo>
                    <a:pt x="2106" y="396"/>
                  </a:lnTo>
                  <a:lnTo>
                    <a:pt x="2106" y="390"/>
                  </a:lnTo>
                  <a:lnTo>
                    <a:pt x="2118" y="378"/>
                  </a:lnTo>
                  <a:lnTo>
                    <a:pt x="2142" y="366"/>
                  </a:lnTo>
                  <a:lnTo>
                    <a:pt x="2148" y="360"/>
                  </a:lnTo>
                  <a:lnTo>
                    <a:pt x="2160" y="354"/>
                  </a:lnTo>
                  <a:lnTo>
                    <a:pt x="2148" y="324"/>
                  </a:lnTo>
                  <a:lnTo>
                    <a:pt x="2070" y="360"/>
                  </a:lnTo>
                  <a:lnTo>
                    <a:pt x="2076" y="366"/>
                  </a:lnTo>
                  <a:lnTo>
                    <a:pt x="2076" y="372"/>
                  </a:lnTo>
                  <a:lnTo>
                    <a:pt x="2070" y="378"/>
                  </a:lnTo>
                  <a:lnTo>
                    <a:pt x="2046" y="378"/>
                  </a:lnTo>
                  <a:lnTo>
                    <a:pt x="2022" y="366"/>
                  </a:lnTo>
                  <a:lnTo>
                    <a:pt x="2004" y="366"/>
                  </a:lnTo>
                  <a:lnTo>
                    <a:pt x="1968" y="384"/>
                  </a:lnTo>
                  <a:lnTo>
                    <a:pt x="1950" y="384"/>
                  </a:lnTo>
                  <a:lnTo>
                    <a:pt x="1938" y="378"/>
                  </a:lnTo>
                  <a:lnTo>
                    <a:pt x="1926" y="378"/>
                  </a:lnTo>
                  <a:lnTo>
                    <a:pt x="1902" y="366"/>
                  </a:lnTo>
                  <a:lnTo>
                    <a:pt x="1860" y="366"/>
                  </a:lnTo>
                  <a:lnTo>
                    <a:pt x="1872" y="348"/>
                  </a:lnTo>
                  <a:lnTo>
                    <a:pt x="1860" y="348"/>
                  </a:lnTo>
                  <a:lnTo>
                    <a:pt x="1848" y="342"/>
                  </a:lnTo>
                  <a:lnTo>
                    <a:pt x="1824" y="342"/>
                  </a:lnTo>
                  <a:lnTo>
                    <a:pt x="1824" y="366"/>
                  </a:lnTo>
                  <a:lnTo>
                    <a:pt x="1812" y="378"/>
                  </a:lnTo>
                  <a:lnTo>
                    <a:pt x="1788" y="390"/>
                  </a:lnTo>
                  <a:lnTo>
                    <a:pt x="1764" y="390"/>
                  </a:lnTo>
                  <a:lnTo>
                    <a:pt x="1758" y="396"/>
                  </a:lnTo>
                  <a:lnTo>
                    <a:pt x="1758" y="426"/>
                  </a:lnTo>
                  <a:lnTo>
                    <a:pt x="1740" y="432"/>
                  </a:lnTo>
                  <a:lnTo>
                    <a:pt x="1752" y="498"/>
                  </a:lnTo>
                  <a:lnTo>
                    <a:pt x="1740" y="498"/>
                  </a:lnTo>
                  <a:lnTo>
                    <a:pt x="1734" y="510"/>
                  </a:lnTo>
                  <a:lnTo>
                    <a:pt x="1728" y="516"/>
                  </a:lnTo>
                  <a:lnTo>
                    <a:pt x="1710" y="552"/>
                  </a:lnTo>
                  <a:close/>
                  <a:moveTo>
                    <a:pt x="1986" y="576"/>
                  </a:moveTo>
                  <a:lnTo>
                    <a:pt x="1986" y="594"/>
                  </a:lnTo>
                  <a:lnTo>
                    <a:pt x="1992" y="600"/>
                  </a:lnTo>
                  <a:lnTo>
                    <a:pt x="2004" y="600"/>
                  </a:lnTo>
                  <a:lnTo>
                    <a:pt x="2016" y="588"/>
                  </a:lnTo>
                  <a:lnTo>
                    <a:pt x="2016" y="576"/>
                  </a:lnTo>
                  <a:lnTo>
                    <a:pt x="1986" y="576"/>
                  </a:lnTo>
                  <a:close/>
                  <a:moveTo>
                    <a:pt x="1686" y="1110"/>
                  </a:moveTo>
                  <a:lnTo>
                    <a:pt x="1674" y="1110"/>
                  </a:lnTo>
                  <a:lnTo>
                    <a:pt x="1668" y="1116"/>
                  </a:lnTo>
                  <a:lnTo>
                    <a:pt x="1662" y="1116"/>
                  </a:lnTo>
                  <a:lnTo>
                    <a:pt x="1614" y="1104"/>
                  </a:lnTo>
                  <a:lnTo>
                    <a:pt x="1644" y="1146"/>
                  </a:lnTo>
                  <a:lnTo>
                    <a:pt x="1650" y="1152"/>
                  </a:lnTo>
                  <a:lnTo>
                    <a:pt x="1662" y="1158"/>
                  </a:lnTo>
                  <a:lnTo>
                    <a:pt x="1668" y="1164"/>
                  </a:lnTo>
                  <a:lnTo>
                    <a:pt x="1680" y="1170"/>
                  </a:lnTo>
                  <a:lnTo>
                    <a:pt x="1692" y="1158"/>
                  </a:lnTo>
                  <a:lnTo>
                    <a:pt x="1698" y="1140"/>
                  </a:lnTo>
                  <a:lnTo>
                    <a:pt x="1698" y="1128"/>
                  </a:lnTo>
                  <a:lnTo>
                    <a:pt x="1692" y="1116"/>
                  </a:lnTo>
                  <a:lnTo>
                    <a:pt x="1686" y="1110"/>
                  </a:lnTo>
                  <a:close/>
                  <a:moveTo>
                    <a:pt x="2094" y="1104"/>
                  </a:moveTo>
                  <a:lnTo>
                    <a:pt x="2064" y="1128"/>
                  </a:lnTo>
                  <a:lnTo>
                    <a:pt x="2094" y="1134"/>
                  </a:lnTo>
                  <a:lnTo>
                    <a:pt x="2094" y="1104"/>
                  </a:lnTo>
                  <a:close/>
                  <a:moveTo>
                    <a:pt x="486" y="294"/>
                  </a:moveTo>
                  <a:lnTo>
                    <a:pt x="474" y="288"/>
                  </a:lnTo>
                  <a:lnTo>
                    <a:pt x="468" y="288"/>
                  </a:lnTo>
                  <a:lnTo>
                    <a:pt x="456" y="294"/>
                  </a:lnTo>
                  <a:lnTo>
                    <a:pt x="456" y="312"/>
                  </a:lnTo>
                  <a:lnTo>
                    <a:pt x="468" y="324"/>
                  </a:lnTo>
                  <a:lnTo>
                    <a:pt x="474" y="318"/>
                  </a:lnTo>
                  <a:lnTo>
                    <a:pt x="486" y="318"/>
                  </a:lnTo>
                  <a:lnTo>
                    <a:pt x="486" y="312"/>
                  </a:lnTo>
                  <a:lnTo>
                    <a:pt x="492" y="300"/>
                  </a:lnTo>
                  <a:lnTo>
                    <a:pt x="486" y="294"/>
                  </a:lnTo>
                  <a:close/>
                  <a:moveTo>
                    <a:pt x="2346" y="588"/>
                  </a:moveTo>
                  <a:lnTo>
                    <a:pt x="2340" y="576"/>
                  </a:lnTo>
                  <a:lnTo>
                    <a:pt x="2328" y="570"/>
                  </a:lnTo>
                  <a:lnTo>
                    <a:pt x="2310" y="552"/>
                  </a:lnTo>
                  <a:lnTo>
                    <a:pt x="2304" y="552"/>
                  </a:lnTo>
                  <a:lnTo>
                    <a:pt x="2304" y="600"/>
                  </a:lnTo>
                  <a:lnTo>
                    <a:pt x="2316" y="600"/>
                  </a:lnTo>
                  <a:lnTo>
                    <a:pt x="2328" y="606"/>
                  </a:lnTo>
                  <a:lnTo>
                    <a:pt x="2334" y="606"/>
                  </a:lnTo>
                  <a:lnTo>
                    <a:pt x="2346" y="600"/>
                  </a:lnTo>
                  <a:lnTo>
                    <a:pt x="2346" y="588"/>
                  </a:lnTo>
                  <a:close/>
                  <a:moveTo>
                    <a:pt x="2310" y="474"/>
                  </a:moveTo>
                  <a:lnTo>
                    <a:pt x="2340" y="504"/>
                  </a:lnTo>
                  <a:lnTo>
                    <a:pt x="2358" y="516"/>
                  </a:lnTo>
                  <a:lnTo>
                    <a:pt x="2382" y="528"/>
                  </a:lnTo>
                  <a:lnTo>
                    <a:pt x="2400" y="528"/>
                  </a:lnTo>
                  <a:lnTo>
                    <a:pt x="2400" y="522"/>
                  </a:lnTo>
                  <a:lnTo>
                    <a:pt x="2358" y="480"/>
                  </a:lnTo>
                  <a:lnTo>
                    <a:pt x="2358" y="468"/>
                  </a:lnTo>
                  <a:lnTo>
                    <a:pt x="2364" y="456"/>
                  </a:lnTo>
                  <a:lnTo>
                    <a:pt x="2376" y="450"/>
                  </a:lnTo>
                  <a:lnTo>
                    <a:pt x="2394" y="450"/>
                  </a:lnTo>
                  <a:lnTo>
                    <a:pt x="2406" y="456"/>
                  </a:lnTo>
                  <a:lnTo>
                    <a:pt x="2424" y="444"/>
                  </a:lnTo>
                  <a:lnTo>
                    <a:pt x="2400" y="432"/>
                  </a:lnTo>
                  <a:lnTo>
                    <a:pt x="2412" y="426"/>
                  </a:lnTo>
                  <a:lnTo>
                    <a:pt x="2424" y="402"/>
                  </a:lnTo>
                  <a:lnTo>
                    <a:pt x="2412" y="378"/>
                  </a:lnTo>
                  <a:lnTo>
                    <a:pt x="2400" y="372"/>
                  </a:lnTo>
                  <a:lnTo>
                    <a:pt x="2382" y="372"/>
                  </a:lnTo>
                  <a:lnTo>
                    <a:pt x="2358" y="396"/>
                  </a:lnTo>
                  <a:lnTo>
                    <a:pt x="2346" y="402"/>
                  </a:lnTo>
                  <a:lnTo>
                    <a:pt x="2340" y="408"/>
                  </a:lnTo>
                  <a:lnTo>
                    <a:pt x="2334" y="408"/>
                  </a:lnTo>
                  <a:lnTo>
                    <a:pt x="2328" y="402"/>
                  </a:lnTo>
                  <a:lnTo>
                    <a:pt x="2328" y="366"/>
                  </a:lnTo>
                  <a:lnTo>
                    <a:pt x="2334" y="360"/>
                  </a:lnTo>
                  <a:lnTo>
                    <a:pt x="2346" y="336"/>
                  </a:lnTo>
                  <a:lnTo>
                    <a:pt x="2346" y="318"/>
                  </a:lnTo>
                  <a:lnTo>
                    <a:pt x="2340" y="312"/>
                  </a:lnTo>
                  <a:lnTo>
                    <a:pt x="2358" y="276"/>
                  </a:lnTo>
                  <a:lnTo>
                    <a:pt x="2316" y="312"/>
                  </a:lnTo>
                  <a:lnTo>
                    <a:pt x="2316" y="342"/>
                  </a:lnTo>
                  <a:lnTo>
                    <a:pt x="2304" y="348"/>
                  </a:lnTo>
                  <a:lnTo>
                    <a:pt x="2298" y="354"/>
                  </a:lnTo>
                  <a:lnTo>
                    <a:pt x="2286" y="378"/>
                  </a:lnTo>
                  <a:lnTo>
                    <a:pt x="2286" y="408"/>
                  </a:lnTo>
                  <a:lnTo>
                    <a:pt x="2298" y="420"/>
                  </a:lnTo>
                  <a:lnTo>
                    <a:pt x="2304" y="432"/>
                  </a:lnTo>
                  <a:lnTo>
                    <a:pt x="2310" y="438"/>
                  </a:lnTo>
                  <a:lnTo>
                    <a:pt x="2310" y="444"/>
                  </a:lnTo>
                  <a:lnTo>
                    <a:pt x="2304" y="450"/>
                  </a:lnTo>
                  <a:lnTo>
                    <a:pt x="2304" y="468"/>
                  </a:lnTo>
                  <a:lnTo>
                    <a:pt x="2310" y="474"/>
                  </a:lnTo>
                  <a:close/>
                  <a:moveTo>
                    <a:pt x="2250" y="708"/>
                  </a:moveTo>
                  <a:lnTo>
                    <a:pt x="2238" y="696"/>
                  </a:lnTo>
                  <a:lnTo>
                    <a:pt x="2214" y="708"/>
                  </a:lnTo>
                  <a:lnTo>
                    <a:pt x="2214" y="732"/>
                  </a:lnTo>
                  <a:lnTo>
                    <a:pt x="2220" y="744"/>
                  </a:lnTo>
                  <a:lnTo>
                    <a:pt x="2226" y="750"/>
                  </a:lnTo>
                  <a:lnTo>
                    <a:pt x="2250" y="762"/>
                  </a:lnTo>
                  <a:lnTo>
                    <a:pt x="2274" y="762"/>
                  </a:lnTo>
                  <a:lnTo>
                    <a:pt x="2280" y="750"/>
                  </a:lnTo>
                  <a:lnTo>
                    <a:pt x="2280" y="738"/>
                  </a:lnTo>
                  <a:lnTo>
                    <a:pt x="2274" y="726"/>
                  </a:lnTo>
                  <a:lnTo>
                    <a:pt x="2274" y="714"/>
                  </a:lnTo>
                  <a:lnTo>
                    <a:pt x="2268" y="708"/>
                  </a:lnTo>
                  <a:lnTo>
                    <a:pt x="2268" y="702"/>
                  </a:lnTo>
                  <a:lnTo>
                    <a:pt x="2250" y="708"/>
                  </a:lnTo>
                  <a:close/>
                  <a:moveTo>
                    <a:pt x="2148" y="1104"/>
                  </a:moveTo>
                  <a:lnTo>
                    <a:pt x="2226" y="1092"/>
                  </a:lnTo>
                  <a:lnTo>
                    <a:pt x="2166" y="1074"/>
                  </a:lnTo>
                  <a:lnTo>
                    <a:pt x="2148" y="1104"/>
                  </a:lnTo>
                  <a:close/>
                  <a:moveTo>
                    <a:pt x="2544" y="750"/>
                  </a:moveTo>
                  <a:lnTo>
                    <a:pt x="2520" y="732"/>
                  </a:lnTo>
                  <a:lnTo>
                    <a:pt x="2526" y="714"/>
                  </a:lnTo>
                  <a:lnTo>
                    <a:pt x="2514" y="702"/>
                  </a:lnTo>
                  <a:lnTo>
                    <a:pt x="2508" y="690"/>
                  </a:lnTo>
                  <a:lnTo>
                    <a:pt x="2490" y="684"/>
                  </a:lnTo>
                  <a:lnTo>
                    <a:pt x="2472" y="672"/>
                  </a:lnTo>
                  <a:lnTo>
                    <a:pt x="2442" y="666"/>
                  </a:lnTo>
                  <a:lnTo>
                    <a:pt x="2424" y="666"/>
                  </a:lnTo>
                  <a:lnTo>
                    <a:pt x="2388" y="684"/>
                  </a:lnTo>
                  <a:lnTo>
                    <a:pt x="2358" y="684"/>
                  </a:lnTo>
                  <a:lnTo>
                    <a:pt x="2346" y="696"/>
                  </a:lnTo>
                  <a:lnTo>
                    <a:pt x="2340" y="708"/>
                  </a:lnTo>
                  <a:lnTo>
                    <a:pt x="2340" y="726"/>
                  </a:lnTo>
                  <a:lnTo>
                    <a:pt x="2346" y="732"/>
                  </a:lnTo>
                  <a:lnTo>
                    <a:pt x="2364" y="714"/>
                  </a:lnTo>
                  <a:lnTo>
                    <a:pt x="2364" y="726"/>
                  </a:lnTo>
                  <a:lnTo>
                    <a:pt x="2370" y="738"/>
                  </a:lnTo>
                  <a:lnTo>
                    <a:pt x="2376" y="744"/>
                  </a:lnTo>
                  <a:lnTo>
                    <a:pt x="2388" y="738"/>
                  </a:lnTo>
                  <a:lnTo>
                    <a:pt x="2394" y="732"/>
                  </a:lnTo>
                  <a:lnTo>
                    <a:pt x="2394" y="726"/>
                  </a:lnTo>
                  <a:lnTo>
                    <a:pt x="2400" y="720"/>
                  </a:lnTo>
                  <a:lnTo>
                    <a:pt x="2400" y="714"/>
                  </a:lnTo>
                  <a:lnTo>
                    <a:pt x="2406" y="726"/>
                  </a:lnTo>
                  <a:lnTo>
                    <a:pt x="2418" y="732"/>
                  </a:lnTo>
                  <a:lnTo>
                    <a:pt x="2430" y="732"/>
                  </a:lnTo>
                  <a:lnTo>
                    <a:pt x="2442" y="720"/>
                  </a:lnTo>
                  <a:lnTo>
                    <a:pt x="2454" y="714"/>
                  </a:lnTo>
                  <a:lnTo>
                    <a:pt x="2460" y="708"/>
                  </a:lnTo>
                  <a:lnTo>
                    <a:pt x="2472" y="762"/>
                  </a:lnTo>
                  <a:lnTo>
                    <a:pt x="2502" y="738"/>
                  </a:lnTo>
                  <a:lnTo>
                    <a:pt x="2538" y="774"/>
                  </a:lnTo>
                  <a:lnTo>
                    <a:pt x="2544" y="750"/>
                  </a:lnTo>
                  <a:close/>
                  <a:moveTo>
                    <a:pt x="3264" y="678"/>
                  </a:moveTo>
                  <a:lnTo>
                    <a:pt x="3222" y="648"/>
                  </a:lnTo>
                  <a:lnTo>
                    <a:pt x="3210" y="648"/>
                  </a:lnTo>
                  <a:lnTo>
                    <a:pt x="3198" y="654"/>
                  </a:lnTo>
                  <a:lnTo>
                    <a:pt x="3180" y="654"/>
                  </a:lnTo>
                  <a:lnTo>
                    <a:pt x="3162" y="648"/>
                  </a:lnTo>
                  <a:lnTo>
                    <a:pt x="3126" y="630"/>
                  </a:lnTo>
                  <a:lnTo>
                    <a:pt x="3096" y="612"/>
                  </a:lnTo>
                  <a:lnTo>
                    <a:pt x="3060" y="594"/>
                  </a:lnTo>
                  <a:lnTo>
                    <a:pt x="3042" y="582"/>
                  </a:lnTo>
                  <a:lnTo>
                    <a:pt x="3030" y="582"/>
                  </a:lnTo>
                  <a:lnTo>
                    <a:pt x="3006" y="594"/>
                  </a:lnTo>
                  <a:lnTo>
                    <a:pt x="3000" y="600"/>
                  </a:lnTo>
                  <a:lnTo>
                    <a:pt x="2988" y="606"/>
                  </a:lnTo>
                  <a:lnTo>
                    <a:pt x="3006" y="630"/>
                  </a:lnTo>
                  <a:lnTo>
                    <a:pt x="2928" y="642"/>
                  </a:lnTo>
                  <a:lnTo>
                    <a:pt x="2934" y="666"/>
                  </a:lnTo>
                  <a:lnTo>
                    <a:pt x="2928" y="678"/>
                  </a:lnTo>
                  <a:lnTo>
                    <a:pt x="2922" y="684"/>
                  </a:lnTo>
                  <a:lnTo>
                    <a:pt x="2916" y="696"/>
                  </a:lnTo>
                  <a:lnTo>
                    <a:pt x="2880" y="720"/>
                  </a:lnTo>
                  <a:lnTo>
                    <a:pt x="2862" y="726"/>
                  </a:lnTo>
                  <a:lnTo>
                    <a:pt x="2844" y="726"/>
                  </a:lnTo>
                  <a:lnTo>
                    <a:pt x="2832" y="720"/>
                  </a:lnTo>
                  <a:lnTo>
                    <a:pt x="2826" y="714"/>
                  </a:lnTo>
                  <a:lnTo>
                    <a:pt x="2820" y="702"/>
                  </a:lnTo>
                  <a:lnTo>
                    <a:pt x="2820" y="678"/>
                  </a:lnTo>
                  <a:lnTo>
                    <a:pt x="2814" y="672"/>
                  </a:lnTo>
                  <a:lnTo>
                    <a:pt x="2814" y="660"/>
                  </a:lnTo>
                  <a:lnTo>
                    <a:pt x="2808" y="666"/>
                  </a:lnTo>
                  <a:lnTo>
                    <a:pt x="2808" y="672"/>
                  </a:lnTo>
                  <a:lnTo>
                    <a:pt x="2802" y="684"/>
                  </a:lnTo>
                  <a:lnTo>
                    <a:pt x="2796" y="690"/>
                  </a:lnTo>
                  <a:lnTo>
                    <a:pt x="2796" y="696"/>
                  </a:lnTo>
                  <a:lnTo>
                    <a:pt x="2796" y="690"/>
                  </a:lnTo>
                  <a:lnTo>
                    <a:pt x="2790" y="684"/>
                  </a:lnTo>
                  <a:lnTo>
                    <a:pt x="2790" y="672"/>
                  </a:lnTo>
                  <a:lnTo>
                    <a:pt x="2784" y="660"/>
                  </a:lnTo>
                  <a:lnTo>
                    <a:pt x="2784" y="576"/>
                  </a:lnTo>
                  <a:lnTo>
                    <a:pt x="2778" y="558"/>
                  </a:lnTo>
                  <a:lnTo>
                    <a:pt x="2760" y="522"/>
                  </a:lnTo>
                  <a:lnTo>
                    <a:pt x="2724" y="522"/>
                  </a:lnTo>
                  <a:lnTo>
                    <a:pt x="2718" y="510"/>
                  </a:lnTo>
                  <a:lnTo>
                    <a:pt x="2694" y="498"/>
                  </a:lnTo>
                  <a:lnTo>
                    <a:pt x="2676" y="486"/>
                  </a:lnTo>
                  <a:lnTo>
                    <a:pt x="2652" y="486"/>
                  </a:lnTo>
                  <a:lnTo>
                    <a:pt x="2634" y="498"/>
                  </a:lnTo>
                  <a:lnTo>
                    <a:pt x="2628" y="504"/>
                  </a:lnTo>
                  <a:lnTo>
                    <a:pt x="2616" y="510"/>
                  </a:lnTo>
                  <a:lnTo>
                    <a:pt x="2610" y="522"/>
                  </a:lnTo>
                  <a:lnTo>
                    <a:pt x="2586" y="528"/>
                  </a:lnTo>
                  <a:lnTo>
                    <a:pt x="2580" y="546"/>
                  </a:lnTo>
                  <a:lnTo>
                    <a:pt x="2562" y="558"/>
                  </a:lnTo>
                  <a:lnTo>
                    <a:pt x="2562" y="540"/>
                  </a:lnTo>
                  <a:lnTo>
                    <a:pt x="2556" y="534"/>
                  </a:lnTo>
                  <a:lnTo>
                    <a:pt x="2532" y="534"/>
                  </a:lnTo>
                  <a:lnTo>
                    <a:pt x="2532" y="546"/>
                  </a:lnTo>
                  <a:lnTo>
                    <a:pt x="2544" y="570"/>
                  </a:lnTo>
                  <a:lnTo>
                    <a:pt x="2568" y="582"/>
                  </a:lnTo>
                  <a:lnTo>
                    <a:pt x="2604" y="582"/>
                  </a:lnTo>
                  <a:lnTo>
                    <a:pt x="2616" y="588"/>
                  </a:lnTo>
                  <a:lnTo>
                    <a:pt x="2622" y="594"/>
                  </a:lnTo>
                  <a:lnTo>
                    <a:pt x="2628" y="594"/>
                  </a:lnTo>
                  <a:lnTo>
                    <a:pt x="2628" y="618"/>
                  </a:lnTo>
                  <a:lnTo>
                    <a:pt x="2634" y="630"/>
                  </a:lnTo>
                  <a:lnTo>
                    <a:pt x="2640" y="636"/>
                  </a:lnTo>
                  <a:lnTo>
                    <a:pt x="2652" y="642"/>
                  </a:lnTo>
                  <a:lnTo>
                    <a:pt x="2694" y="642"/>
                  </a:lnTo>
                  <a:lnTo>
                    <a:pt x="2712" y="636"/>
                  </a:lnTo>
                  <a:lnTo>
                    <a:pt x="2754" y="636"/>
                  </a:lnTo>
                  <a:lnTo>
                    <a:pt x="2760" y="642"/>
                  </a:lnTo>
                  <a:lnTo>
                    <a:pt x="2760" y="660"/>
                  </a:lnTo>
                  <a:lnTo>
                    <a:pt x="2700" y="660"/>
                  </a:lnTo>
                  <a:lnTo>
                    <a:pt x="2688" y="666"/>
                  </a:lnTo>
                  <a:lnTo>
                    <a:pt x="2676" y="678"/>
                  </a:lnTo>
                  <a:lnTo>
                    <a:pt x="2640" y="678"/>
                  </a:lnTo>
                  <a:lnTo>
                    <a:pt x="2616" y="690"/>
                  </a:lnTo>
                  <a:lnTo>
                    <a:pt x="2616" y="696"/>
                  </a:lnTo>
                  <a:lnTo>
                    <a:pt x="2622" y="696"/>
                  </a:lnTo>
                  <a:lnTo>
                    <a:pt x="2646" y="708"/>
                  </a:lnTo>
                  <a:lnTo>
                    <a:pt x="2658" y="708"/>
                  </a:lnTo>
                  <a:lnTo>
                    <a:pt x="2676" y="726"/>
                  </a:lnTo>
                  <a:lnTo>
                    <a:pt x="2682" y="738"/>
                  </a:lnTo>
                  <a:lnTo>
                    <a:pt x="2688" y="744"/>
                  </a:lnTo>
                  <a:lnTo>
                    <a:pt x="2682" y="750"/>
                  </a:lnTo>
                  <a:lnTo>
                    <a:pt x="2676" y="762"/>
                  </a:lnTo>
                  <a:lnTo>
                    <a:pt x="2676" y="774"/>
                  </a:lnTo>
                  <a:lnTo>
                    <a:pt x="2670" y="780"/>
                  </a:lnTo>
                  <a:lnTo>
                    <a:pt x="2676" y="792"/>
                  </a:lnTo>
                  <a:lnTo>
                    <a:pt x="2682" y="798"/>
                  </a:lnTo>
                  <a:lnTo>
                    <a:pt x="2694" y="792"/>
                  </a:lnTo>
                  <a:lnTo>
                    <a:pt x="2706" y="780"/>
                  </a:lnTo>
                  <a:lnTo>
                    <a:pt x="2712" y="768"/>
                  </a:lnTo>
                  <a:lnTo>
                    <a:pt x="2718" y="762"/>
                  </a:lnTo>
                  <a:lnTo>
                    <a:pt x="2718" y="750"/>
                  </a:lnTo>
                  <a:lnTo>
                    <a:pt x="2724" y="744"/>
                  </a:lnTo>
                  <a:lnTo>
                    <a:pt x="2736" y="720"/>
                  </a:lnTo>
                  <a:lnTo>
                    <a:pt x="2742" y="714"/>
                  </a:lnTo>
                  <a:lnTo>
                    <a:pt x="2748" y="702"/>
                  </a:lnTo>
                  <a:lnTo>
                    <a:pt x="2748" y="744"/>
                  </a:lnTo>
                  <a:lnTo>
                    <a:pt x="2754" y="750"/>
                  </a:lnTo>
                  <a:lnTo>
                    <a:pt x="2766" y="756"/>
                  </a:lnTo>
                  <a:lnTo>
                    <a:pt x="2772" y="768"/>
                  </a:lnTo>
                  <a:lnTo>
                    <a:pt x="2784" y="774"/>
                  </a:lnTo>
                  <a:lnTo>
                    <a:pt x="2790" y="780"/>
                  </a:lnTo>
                  <a:lnTo>
                    <a:pt x="2814" y="780"/>
                  </a:lnTo>
                  <a:lnTo>
                    <a:pt x="2820" y="774"/>
                  </a:lnTo>
                  <a:lnTo>
                    <a:pt x="2826" y="774"/>
                  </a:lnTo>
                  <a:lnTo>
                    <a:pt x="2814" y="792"/>
                  </a:lnTo>
                  <a:lnTo>
                    <a:pt x="2844" y="822"/>
                  </a:lnTo>
                  <a:lnTo>
                    <a:pt x="2904" y="822"/>
                  </a:lnTo>
                  <a:lnTo>
                    <a:pt x="2940" y="846"/>
                  </a:lnTo>
                  <a:lnTo>
                    <a:pt x="2976" y="864"/>
                  </a:lnTo>
                  <a:lnTo>
                    <a:pt x="3006" y="876"/>
                  </a:lnTo>
                  <a:lnTo>
                    <a:pt x="3036" y="894"/>
                  </a:lnTo>
                  <a:lnTo>
                    <a:pt x="3066" y="924"/>
                  </a:lnTo>
                  <a:lnTo>
                    <a:pt x="3066" y="972"/>
                  </a:lnTo>
                  <a:lnTo>
                    <a:pt x="3090" y="996"/>
                  </a:lnTo>
                  <a:lnTo>
                    <a:pt x="3102" y="1002"/>
                  </a:lnTo>
                  <a:lnTo>
                    <a:pt x="3096" y="1002"/>
                  </a:lnTo>
                  <a:lnTo>
                    <a:pt x="3084" y="1008"/>
                  </a:lnTo>
                  <a:lnTo>
                    <a:pt x="3078" y="1014"/>
                  </a:lnTo>
                  <a:lnTo>
                    <a:pt x="3078" y="1020"/>
                  </a:lnTo>
                  <a:lnTo>
                    <a:pt x="3090" y="1032"/>
                  </a:lnTo>
                  <a:lnTo>
                    <a:pt x="3114" y="1032"/>
                  </a:lnTo>
                  <a:lnTo>
                    <a:pt x="3090" y="1044"/>
                  </a:lnTo>
                  <a:lnTo>
                    <a:pt x="3090" y="1056"/>
                  </a:lnTo>
                  <a:lnTo>
                    <a:pt x="3102" y="1062"/>
                  </a:lnTo>
                  <a:lnTo>
                    <a:pt x="3108" y="1092"/>
                  </a:lnTo>
                  <a:lnTo>
                    <a:pt x="3096" y="1122"/>
                  </a:lnTo>
                  <a:lnTo>
                    <a:pt x="3120" y="1122"/>
                  </a:lnTo>
                  <a:lnTo>
                    <a:pt x="3126" y="1116"/>
                  </a:lnTo>
                  <a:lnTo>
                    <a:pt x="3138" y="1116"/>
                  </a:lnTo>
                  <a:lnTo>
                    <a:pt x="3150" y="1110"/>
                  </a:lnTo>
                  <a:lnTo>
                    <a:pt x="3162" y="1110"/>
                  </a:lnTo>
                  <a:lnTo>
                    <a:pt x="3168" y="1104"/>
                  </a:lnTo>
                  <a:lnTo>
                    <a:pt x="3174" y="1104"/>
                  </a:lnTo>
                  <a:lnTo>
                    <a:pt x="3174" y="1134"/>
                  </a:lnTo>
                  <a:lnTo>
                    <a:pt x="3234" y="1194"/>
                  </a:lnTo>
                  <a:lnTo>
                    <a:pt x="3240" y="1194"/>
                  </a:lnTo>
                  <a:lnTo>
                    <a:pt x="3240" y="1146"/>
                  </a:lnTo>
                  <a:lnTo>
                    <a:pt x="3234" y="1122"/>
                  </a:lnTo>
                  <a:lnTo>
                    <a:pt x="3234" y="1116"/>
                  </a:lnTo>
                  <a:lnTo>
                    <a:pt x="3240" y="1110"/>
                  </a:lnTo>
                  <a:lnTo>
                    <a:pt x="3240" y="1098"/>
                  </a:lnTo>
                  <a:lnTo>
                    <a:pt x="3246" y="1086"/>
                  </a:lnTo>
                  <a:lnTo>
                    <a:pt x="3246" y="1062"/>
                  </a:lnTo>
                  <a:lnTo>
                    <a:pt x="3252" y="1050"/>
                  </a:lnTo>
                  <a:lnTo>
                    <a:pt x="3252" y="1020"/>
                  </a:lnTo>
                  <a:lnTo>
                    <a:pt x="3240" y="1020"/>
                  </a:lnTo>
                  <a:lnTo>
                    <a:pt x="3228" y="1014"/>
                  </a:lnTo>
                  <a:lnTo>
                    <a:pt x="3222" y="1008"/>
                  </a:lnTo>
                  <a:lnTo>
                    <a:pt x="3222" y="1002"/>
                  </a:lnTo>
                  <a:lnTo>
                    <a:pt x="3234" y="990"/>
                  </a:lnTo>
                  <a:lnTo>
                    <a:pt x="3246" y="984"/>
                  </a:lnTo>
                  <a:lnTo>
                    <a:pt x="3252" y="978"/>
                  </a:lnTo>
                  <a:lnTo>
                    <a:pt x="3252" y="864"/>
                  </a:lnTo>
                  <a:lnTo>
                    <a:pt x="3258" y="846"/>
                  </a:lnTo>
                  <a:lnTo>
                    <a:pt x="3258" y="708"/>
                  </a:lnTo>
                  <a:lnTo>
                    <a:pt x="3264" y="678"/>
                  </a:lnTo>
                  <a:close/>
                  <a:moveTo>
                    <a:pt x="336" y="666"/>
                  </a:moveTo>
                  <a:lnTo>
                    <a:pt x="330" y="672"/>
                  </a:lnTo>
                  <a:lnTo>
                    <a:pt x="354" y="696"/>
                  </a:lnTo>
                  <a:lnTo>
                    <a:pt x="360" y="708"/>
                  </a:lnTo>
                  <a:lnTo>
                    <a:pt x="366" y="714"/>
                  </a:lnTo>
                  <a:lnTo>
                    <a:pt x="378" y="714"/>
                  </a:lnTo>
                  <a:lnTo>
                    <a:pt x="378" y="696"/>
                  </a:lnTo>
                  <a:lnTo>
                    <a:pt x="366" y="690"/>
                  </a:lnTo>
                  <a:lnTo>
                    <a:pt x="360" y="678"/>
                  </a:lnTo>
                  <a:lnTo>
                    <a:pt x="348" y="672"/>
                  </a:lnTo>
                  <a:lnTo>
                    <a:pt x="342" y="666"/>
                  </a:lnTo>
                  <a:lnTo>
                    <a:pt x="336" y="666"/>
                  </a:lnTo>
                  <a:close/>
                  <a:moveTo>
                    <a:pt x="2526" y="1104"/>
                  </a:moveTo>
                  <a:lnTo>
                    <a:pt x="2544" y="1116"/>
                  </a:lnTo>
                  <a:lnTo>
                    <a:pt x="2574" y="1092"/>
                  </a:lnTo>
                  <a:lnTo>
                    <a:pt x="2592" y="1092"/>
                  </a:lnTo>
                  <a:lnTo>
                    <a:pt x="2604" y="1080"/>
                  </a:lnTo>
                  <a:lnTo>
                    <a:pt x="2604" y="1062"/>
                  </a:lnTo>
                  <a:lnTo>
                    <a:pt x="2592" y="1056"/>
                  </a:lnTo>
                  <a:lnTo>
                    <a:pt x="2586" y="1056"/>
                  </a:lnTo>
                  <a:lnTo>
                    <a:pt x="2574" y="1062"/>
                  </a:lnTo>
                  <a:lnTo>
                    <a:pt x="2556" y="1068"/>
                  </a:lnTo>
                  <a:lnTo>
                    <a:pt x="2526" y="1098"/>
                  </a:lnTo>
                  <a:lnTo>
                    <a:pt x="2526" y="1104"/>
                  </a:lnTo>
                  <a:close/>
                  <a:moveTo>
                    <a:pt x="3096" y="1068"/>
                  </a:moveTo>
                  <a:lnTo>
                    <a:pt x="3090" y="1068"/>
                  </a:lnTo>
                  <a:lnTo>
                    <a:pt x="3090" y="1062"/>
                  </a:lnTo>
                  <a:lnTo>
                    <a:pt x="3084" y="1062"/>
                  </a:lnTo>
                  <a:lnTo>
                    <a:pt x="3078" y="1056"/>
                  </a:lnTo>
                  <a:lnTo>
                    <a:pt x="3066" y="1056"/>
                  </a:lnTo>
                  <a:lnTo>
                    <a:pt x="3048" y="1062"/>
                  </a:lnTo>
                  <a:lnTo>
                    <a:pt x="3024" y="1086"/>
                  </a:lnTo>
                  <a:lnTo>
                    <a:pt x="3012" y="1122"/>
                  </a:lnTo>
                  <a:lnTo>
                    <a:pt x="3012" y="1134"/>
                  </a:lnTo>
                  <a:lnTo>
                    <a:pt x="3072" y="1128"/>
                  </a:lnTo>
                  <a:lnTo>
                    <a:pt x="3084" y="1128"/>
                  </a:lnTo>
                  <a:lnTo>
                    <a:pt x="3090" y="1122"/>
                  </a:lnTo>
                  <a:lnTo>
                    <a:pt x="3102" y="1092"/>
                  </a:lnTo>
                  <a:lnTo>
                    <a:pt x="3096" y="1068"/>
                  </a:lnTo>
                  <a:close/>
                  <a:moveTo>
                    <a:pt x="2778" y="942"/>
                  </a:moveTo>
                  <a:lnTo>
                    <a:pt x="2766" y="960"/>
                  </a:lnTo>
                  <a:lnTo>
                    <a:pt x="2766" y="1014"/>
                  </a:lnTo>
                  <a:lnTo>
                    <a:pt x="2784" y="1014"/>
                  </a:lnTo>
                  <a:lnTo>
                    <a:pt x="2778" y="996"/>
                  </a:lnTo>
                  <a:lnTo>
                    <a:pt x="2790" y="990"/>
                  </a:lnTo>
                  <a:lnTo>
                    <a:pt x="2790" y="972"/>
                  </a:lnTo>
                  <a:lnTo>
                    <a:pt x="2778" y="972"/>
                  </a:lnTo>
                  <a:lnTo>
                    <a:pt x="2796" y="936"/>
                  </a:lnTo>
                  <a:lnTo>
                    <a:pt x="2814" y="906"/>
                  </a:lnTo>
                  <a:lnTo>
                    <a:pt x="2784" y="912"/>
                  </a:lnTo>
                  <a:lnTo>
                    <a:pt x="2778" y="942"/>
                  </a:lnTo>
                  <a:close/>
                  <a:moveTo>
                    <a:pt x="2136" y="600"/>
                  </a:moveTo>
                  <a:lnTo>
                    <a:pt x="2124" y="594"/>
                  </a:lnTo>
                  <a:lnTo>
                    <a:pt x="2118" y="594"/>
                  </a:lnTo>
                  <a:lnTo>
                    <a:pt x="2106" y="588"/>
                  </a:lnTo>
                  <a:lnTo>
                    <a:pt x="2088" y="588"/>
                  </a:lnTo>
                  <a:lnTo>
                    <a:pt x="2082" y="594"/>
                  </a:lnTo>
                  <a:lnTo>
                    <a:pt x="2082" y="600"/>
                  </a:lnTo>
                  <a:lnTo>
                    <a:pt x="2076" y="606"/>
                  </a:lnTo>
                  <a:lnTo>
                    <a:pt x="2082" y="612"/>
                  </a:lnTo>
                  <a:lnTo>
                    <a:pt x="2094" y="618"/>
                  </a:lnTo>
                  <a:lnTo>
                    <a:pt x="2136" y="618"/>
                  </a:lnTo>
                  <a:lnTo>
                    <a:pt x="2214" y="606"/>
                  </a:lnTo>
                  <a:lnTo>
                    <a:pt x="2136" y="600"/>
                  </a:lnTo>
                  <a:close/>
                  <a:moveTo>
                    <a:pt x="1308" y="1038"/>
                  </a:moveTo>
                  <a:lnTo>
                    <a:pt x="1368" y="1002"/>
                  </a:lnTo>
                  <a:lnTo>
                    <a:pt x="1362" y="990"/>
                  </a:lnTo>
                  <a:lnTo>
                    <a:pt x="1350" y="990"/>
                  </a:lnTo>
                  <a:lnTo>
                    <a:pt x="1332" y="996"/>
                  </a:lnTo>
                  <a:lnTo>
                    <a:pt x="1320" y="996"/>
                  </a:lnTo>
                  <a:lnTo>
                    <a:pt x="1302" y="1002"/>
                  </a:lnTo>
                  <a:lnTo>
                    <a:pt x="1290" y="1008"/>
                  </a:lnTo>
                  <a:lnTo>
                    <a:pt x="1284" y="1014"/>
                  </a:lnTo>
                  <a:lnTo>
                    <a:pt x="1284" y="1032"/>
                  </a:lnTo>
                  <a:lnTo>
                    <a:pt x="1290" y="1038"/>
                  </a:lnTo>
                  <a:lnTo>
                    <a:pt x="1308" y="1038"/>
                  </a:lnTo>
                  <a:close/>
                  <a:moveTo>
                    <a:pt x="1428" y="1116"/>
                  </a:moveTo>
                  <a:lnTo>
                    <a:pt x="1392" y="1116"/>
                  </a:lnTo>
                  <a:lnTo>
                    <a:pt x="1386" y="1146"/>
                  </a:lnTo>
                  <a:lnTo>
                    <a:pt x="1386" y="1152"/>
                  </a:lnTo>
                  <a:lnTo>
                    <a:pt x="1404" y="1170"/>
                  </a:lnTo>
                  <a:lnTo>
                    <a:pt x="1416" y="1176"/>
                  </a:lnTo>
                  <a:lnTo>
                    <a:pt x="1428" y="1164"/>
                  </a:lnTo>
                  <a:lnTo>
                    <a:pt x="1440" y="1140"/>
                  </a:lnTo>
                  <a:lnTo>
                    <a:pt x="1440" y="1128"/>
                  </a:lnTo>
                  <a:lnTo>
                    <a:pt x="1428" y="1116"/>
                  </a:lnTo>
                  <a:close/>
                  <a:moveTo>
                    <a:pt x="708" y="930"/>
                  </a:moveTo>
                  <a:lnTo>
                    <a:pt x="714" y="924"/>
                  </a:lnTo>
                  <a:lnTo>
                    <a:pt x="714" y="900"/>
                  </a:lnTo>
                  <a:lnTo>
                    <a:pt x="744" y="924"/>
                  </a:lnTo>
                  <a:lnTo>
                    <a:pt x="744" y="918"/>
                  </a:lnTo>
                  <a:lnTo>
                    <a:pt x="750" y="912"/>
                  </a:lnTo>
                  <a:lnTo>
                    <a:pt x="750" y="900"/>
                  </a:lnTo>
                  <a:lnTo>
                    <a:pt x="756" y="882"/>
                  </a:lnTo>
                  <a:lnTo>
                    <a:pt x="756" y="840"/>
                  </a:lnTo>
                  <a:lnTo>
                    <a:pt x="762" y="822"/>
                  </a:lnTo>
                  <a:lnTo>
                    <a:pt x="762" y="810"/>
                  </a:lnTo>
                  <a:lnTo>
                    <a:pt x="768" y="792"/>
                  </a:lnTo>
                  <a:lnTo>
                    <a:pt x="768" y="780"/>
                  </a:lnTo>
                  <a:lnTo>
                    <a:pt x="762" y="774"/>
                  </a:lnTo>
                  <a:lnTo>
                    <a:pt x="756" y="762"/>
                  </a:lnTo>
                  <a:lnTo>
                    <a:pt x="756" y="750"/>
                  </a:lnTo>
                  <a:lnTo>
                    <a:pt x="768" y="726"/>
                  </a:lnTo>
                  <a:lnTo>
                    <a:pt x="774" y="720"/>
                  </a:lnTo>
                  <a:lnTo>
                    <a:pt x="774" y="714"/>
                  </a:lnTo>
                  <a:lnTo>
                    <a:pt x="756" y="696"/>
                  </a:lnTo>
                  <a:lnTo>
                    <a:pt x="744" y="654"/>
                  </a:lnTo>
                  <a:lnTo>
                    <a:pt x="702" y="654"/>
                  </a:lnTo>
                  <a:lnTo>
                    <a:pt x="702" y="618"/>
                  </a:lnTo>
                  <a:lnTo>
                    <a:pt x="666" y="618"/>
                  </a:lnTo>
                  <a:lnTo>
                    <a:pt x="660" y="546"/>
                  </a:lnTo>
                  <a:lnTo>
                    <a:pt x="606" y="546"/>
                  </a:lnTo>
                  <a:lnTo>
                    <a:pt x="594" y="534"/>
                  </a:lnTo>
                  <a:lnTo>
                    <a:pt x="594" y="504"/>
                  </a:lnTo>
                  <a:lnTo>
                    <a:pt x="600" y="498"/>
                  </a:lnTo>
                  <a:lnTo>
                    <a:pt x="606" y="486"/>
                  </a:lnTo>
                  <a:lnTo>
                    <a:pt x="582" y="486"/>
                  </a:lnTo>
                  <a:lnTo>
                    <a:pt x="600" y="468"/>
                  </a:lnTo>
                  <a:lnTo>
                    <a:pt x="606" y="456"/>
                  </a:lnTo>
                  <a:lnTo>
                    <a:pt x="612" y="450"/>
                  </a:lnTo>
                  <a:lnTo>
                    <a:pt x="612" y="438"/>
                  </a:lnTo>
                  <a:lnTo>
                    <a:pt x="600" y="426"/>
                  </a:lnTo>
                  <a:lnTo>
                    <a:pt x="588" y="432"/>
                  </a:lnTo>
                  <a:lnTo>
                    <a:pt x="570" y="432"/>
                  </a:lnTo>
                  <a:lnTo>
                    <a:pt x="552" y="438"/>
                  </a:lnTo>
                  <a:lnTo>
                    <a:pt x="540" y="438"/>
                  </a:lnTo>
                  <a:lnTo>
                    <a:pt x="534" y="444"/>
                  </a:lnTo>
                  <a:lnTo>
                    <a:pt x="528" y="444"/>
                  </a:lnTo>
                  <a:lnTo>
                    <a:pt x="534" y="438"/>
                  </a:lnTo>
                  <a:lnTo>
                    <a:pt x="546" y="432"/>
                  </a:lnTo>
                  <a:lnTo>
                    <a:pt x="552" y="420"/>
                  </a:lnTo>
                  <a:lnTo>
                    <a:pt x="558" y="414"/>
                  </a:lnTo>
                  <a:lnTo>
                    <a:pt x="558" y="402"/>
                  </a:lnTo>
                  <a:lnTo>
                    <a:pt x="546" y="396"/>
                  </a:lnTo>
                  <a:lnTo>
                    <a:pt x="534" y="396"/>
                  </a:lnTo>
                  <a:lnTo>
                    <a:pt x="522" y="390"/>
                  </a:lnTo>
                  <a:lnTo>
                    <a:pt x="510" y="390"/>
                  </a:lnTo>
                  <a:lnTo>
                    <a:pt x="516" y="384"/>
                  </a:lnTo>
                  <a:lnTo>
                    <a:pt x="516" y="378"/>
                  </a:lnTo>
                  <a:lnTo>
                    <a:pt x="504" y="354"/>
                  </a:lnTo>
                  <a:lnTo>
                    <a:pt x="492" y="342"/>
                  </a:lnTo>
                  <a:lnTo>
                    <a:pt x="480" y="336"/>
                  </a:lnTo>
                  <a:lnTo>
                    <a:pt x="462" y="330"/>
                  </a:lnTo>
                  <a:lnTo>
                    <a:pt x="456" y="324"/>
                  </a:lnTo>
                  <a:lnTo>
                    <a:pt x="450" y="324"/>
                  </a:lnTo>
                  <a:lnTo>
                    <a:pt x="450" y="318"/>
                  </a:lnTo>
                  <a:lnTo>
                    <a:pt x="444" y="312"/>
                  </a:lnTo>
                  <a:lnTo>
                    <a:pt x="438" y="300"/>
                  </a:lnTo>
                  <a:lnTo>
                    <a:pt x="438" y="288"/>
                  </a:lnTo>
                  <a:lnTo>
                    <a:pt x="426" y="276"/>
                  </a:lnTo>
                  <a:lnTo>
                    <a:pt x="414" y="276"/>
                  </a:lnTo>
                  <a:lnTo>
                    <a:pt x="408" y="282"/>
                  </a:lnTo>
                  <a:lnTo>
                    <a:pt x="414" y="306"/>
                  </a:lnTo>
                  <a:lnTo>
                    <a:pt x="408" y="300"/>
                  </a:lnTo>
                  <a:lnTo>
                    <a:pt x="396" y="294"/>
                  </a:lnTo>
                  <a:lnTo>
                    <a:pt x="360" y="258"/>
                  </a:lnTo>
                  <a:lnTo>
                    <a:pt x="360" y="246"/>
                  </a:lnTo>
                  <a:lnTo>
                    <a:pt x="354" y="240"/>
                  </a:lnTo>
                  <a:lnTo>
                    <a:pt x="348" y="228"/>
                  </a:lnTo>
                  <a:lnTo>
                    <a:pt x="342" y="222"/>
                  </a:lnTo>
                  <a:lnTo>
                    <a:pt x="342" y="216"/>
                  </a:lnTo>
                  <a:lnTo>
                    <a:pt x="330" y="210"/>
                  </a:lnTo>
                  <a:lnTo>
                    <a:pt x="312" y="192"/>
                  </a:lnTo>
                  <a:lnTo>
                    <a:pt x="294" y="186"/>
                  </a:lnTo>
                  <a:lnTo>
                    <a:pt x="288" y="174"/>
                  </a:lnTo>
                  <a:lnTo>
                    <a:pt x="276" y="168"/>
                  </a:lnTo>
                  <a:lnTo>
                    <a:pt x="264" y="156"/>
                  </a:lnTo>
                  <a:lnTo>
                    <a:pt x="252" y="150"/>
                  </a:lnTo>
                  <a:lnTo>
                    <a:pt x="240" y="138"/>
                  </a:lnTo>
                  <a:lnTo>
                    <a:pt x="234" y="126"/>
                  </a:lnTo>
                  <a:lnTo>
                    <a:pt x="222" y="120"/>
                  </a:lnTo>
                  <a:lnTo>
                    <a:pt x="222" y="102"/>
                  </a:lnTo>
                  <a:lnTo>
                    <a:pt x="204" y="84"/>
                  </a:lnTo>
                  <a:lnTo>
                    <a:pt x="198" y="72"/>
                  </a:lnTo>
                  <a:lnTo>
                    <a:pt x="168" y="42"/>
                  </a:lnTo>
                  <a:lnTo>
                    <a:pt x="150" y="42"/>
                  </a:lnTo>
                  <a:lnTo>
                    <a:pt x="66" y="36"/>
                  </a:lnTo>
                  <a:lnTo>
                    <a:pt x="42" y="12"/>
                  </a:lnTo>
                  <a:lnTo>
                    <a:pt x="30" y="6"/>
                  </a:lnTo>
                  <a:lnTo>
                    <a:pt x="24" y="0"/>
                  </a:lnTo>
                  <a:lnTo>
                    <a:pt x="18" y="0"/>
                  </a:lnTo>
                  <a:lnTo>
                    <a:pt x="6" y="6"/>
                  </a:lnTo>
                  <a:lnTo>
                    <a:pt x="0" y="18"/>
                  </a:lnTo>
                  <a:lnTo>
                    <a:pt x="0" y="48"/>
                  </a:lnTo>
                  <a:lnTo>
                    <a:pt x="6" y="60"/>
                  </a:lnTo>
                  <a:lnTo>
                    <a:pt x="18" y="78"/>
                  </a:lnTo>
                  <a:lnTo>
                    <a:pt x="66" y="126"/>
                  </a:lnTo>
                  <a:lnTo>
                    <a:pt x="96" y="150"/>
                  </a:lnTo>
                  <a:lnTo>
                    <a:pt x="126" y="180"/>
                  </a:lnTo>
                  <a:lnTo>
                    <a:pt x="162" y="234"/>
                  </a:lnTo>
                  <a:lnTo>
                    <a:pt x="174" y="228"/>
                  </a:lnTo>
                  <a:lnTo>
                    <a:pt x="174" y="252"/>
                  </a:lnTo>
                  <a:lnTo>
                    <a:pt x="180" y="264"/>
                  </a:lnTo>
                  <a:lnTo>
                    <a:pt x="186" y="270"/>
                  </a:lnTo>
                  <a:lnTo>
                    <a:pt x="198" y="276"/>
                  </a:lnTo>
                  <a:lnTo>
                    <a:pt x="216" y="288"/>
                  </a:lnTo>
                  <a:lnTo>
                    <a:pt x="228" y="300"/>
                  </a:lnTo>
                  <a:lnTo>
                    <a:pt x="246" y="312"/>
                  </a:lnTo>
                  <a:lnTo>
                    <a:pt x="258" y="324"/>
                  </a:lnTo>
                  <a:lnTo>
                    <a:pt x="264" y="336"/>
                  </a:lnTo>
                  <a:lnTo>
                    <a:pt x="276" y="372"/>
                  </a:lnTo>
                  <a:lnTo>
                    <a:pt x="276" y="384"/>
                  </a:lnTo>
                  <a:lnTo>
                    <a:pt x="282" y="390"/>
                  </a:lnTo>
                  <a:lnTo>
                    <a:pt x="282" y="426"/>
                  </a:lnTo>
                  <a:lnTo>
                    <a:pt x="288" y="438"/>
                  </a:lnTo>
                  <a:lnTo>
                    <a:pt x="288" y="444"/>
                  </a:lnTo>
                  <a:lnTo>
                    <a:pt x="294" y="450"/>
                  </a:lnTo>
                  <a:lnTo>
                    <a:pt x="300" y="450"/>
                  </a:lnTo>
                  <a:lnTo>
                    <a:pt x="312" y="444"/>
                  </a:lnTo>
                  <a:lnTo>
                    <a:pt x="324" y="444"/>
                  </a:lnTo>
                  <a:lnTo>
                    <a:pt x="324" y="450"/>
                  </a:lnTo>
                  <a:lnTo>
                    <a:pt x="330" y="462"/>
                  </a:lnTo>
                  <a:lnTo>
                    <a:pt x="330" y="474"/>
                  </a:lnTo>
                  <a:lnTo>
                    <a:pt x="336" y="480"/>
                  </a:lnTo>
                  <a:lnTo>
                    <a:pt x="336" y="486"/>
                  </a:lnTo>
                  <a:lnTo>
                    <a:pt x="378" y="522"/>
                  </a:lnTo>
                  <a:lnTo>
                    <a:pt x="372" y="546"/>
                  </a:lnTo>
                  <a:lnTo>
                    <a:pt x="408" y="606"/>
                  </a:lnTo>
                  <a:lnTo>
                    <a:pt x="402" y="618"/>
                  </a:lnTo>
                  <a:lnTo>
                    <a:pt x="402" y="636"/>
                  </a:lnTo>
                  <a:lnTo>
                    <a:pt x="408" y="648"/>
                  </a:lnTo>
                  <a:lnTo>
                    <a:pt x="438" y="678"/>
                  </a:lnTo>
                  <a:lnTo>
                    <a:pt x="438" y="684"/>
                  </a:lnTo>
                  <a:lnTo>
                    <a:pt x="444" y="690"/>
                  </a:lnTo>
                  <a:lnTo>
                    <a:pt x="462" y="726"/>
                  </a:lnTo>
                  <a:lnTo>
                    <a:pt x="498" y="744"/>
                  </a:lnTo>
                  <a:lnTo>
                    <a:pt x="504" y="750"/>
                  </a:lnTo>
                  <a:lnTo>
                    <a:pt x="510" y="750"/>
                  </a:lnTo>
                  <a:lnTo>
                    <a:pt x="510" y="786"/>
                  </a:lnTo>
                  <a:lnTo>
                    <a:pt x="522" y="792"/>
                  </a:lnTo>
                  <a:lnTo>
                    <a:pt x="528" y="804"/>
                  </a:lnTo>
                  <a:lnTo>
                    <a:pt x="540" y="810"/>
                  </a:lnTo>
                  <a:lnTo>
                    <a:pt x="564" y="834"/>
                  </a:lnTo>
                  <a:lnTo>
                    <a:pt x="576" y="840"/>
                  </a:lnTo>
                  <a:lnTo>
                    <a:pt x="594" y="858"/>
                  </a:lnTo>
                  <a:lnTo>
                    <a:pt x="600" y="858"/>
                  </a:lnTo>
                  <a:lnTo>
                    <a:pt x="606" y="864"/>
                  </a:lnTo>
                  <a:lnTo>
                    <a:pt x="612" y="864"/>
                  </a:lnTo>
                  <a:lnTo>
                    <a:pt x="612" y="870"/>
                  </a:lnTo>
                  <a:lnTo>
                    <a:pt x="618" y="876"/>
                  </a:lnTo>
                  <a:lnTo>
                    <a:pt x="630" y="900"/>
                  </a:lnTo>
                  <a:lnTo>
                    <a:pt x="642" y="912"/>
                  </a:lnTo>
                  <a:lnTo>
                    <a:pt x="654" y="936"/>
                  </a:lnTo>
                  <a:lnTo>
                    <a:pt x="660" y="942"/>
                  </a:lnTo>
                  <a:lnTo>
                    <a:pt x="660" y="906"/>
                  </a:lnTo>
                  <a:lnTo>
                    <a:pt x="672" y="906"/>
                  </a:lnTo>
                  <a:lnTo>
                    <a:pt x="684" y="918"/>
                  </a:lnTo>
                  <a:lnTo>
                    <a:pt x="696" y="924"/>
                  </a:lnTo>
                  <a:lnTo>
                    <a:pt x="702" y="930"/>
                  </a:lnTo>
                  <a:lnTo>
                    <a:pt x="708" y="930"/>
                  </a:lnTo>
                  <a:close/>
                  <a:moveTo>
                    <a:pt x="2118" y="1194"/>
                  </a:moveTo>
                  <a:lnTo>
                    <a:pt x="2106" y="1176"/>
                  </a:lnTo>
                  <a:lnTo>
                    <a:pt x="2088" y="1176"/>
                  </a:lnTo>
                  <a:lnTo>
                    <a:pt x="2064" y="1200"/>
                  </a:lnTo>
                  <a:lnTo>
                    <a:pt x="2064" y="1212"/>
                  </a:lnTo>
                  <a:lnTo>
                    <a:pt x="2052" y="1212"/>
                  </a:lnTo>
                  <a:lnTo>
                    <a:pt x="2040" y="1218"/>
                  </a:lnTo>
                  <a:lnTo>
                    <a:pt x="2010" y="1248"/>
                  </a:lnTo>
                  <a:lnTo>
                    <a:pt x="1998" y="1272"/>
                  </a:lnTo>
                  <a:lnTo>
                    <a:pt x="1992" y="1278"/>
                  </a:lnTo>
                  <a:lnTo>
                    <a:pt x="1992" y="1290"/>
                  </a:lnTo>
                  <a:lnTo>
                    <a:pt x="2004" y="1302"/>
                  </a:lnTo>
                  <a:lnTo>
                    <a:pt x="2022" y="1302"/>
                  </a:lnTo>
                  <a:lnTo>
                    <a:pt x="2052" y="1284"/>
                  </a:lnTo>
                  <a:lnTo>
                    <a:pt x="2082" y="1260"/>
                  </a:lnTo>
                  <a:lnTo>
                    <a:pt x="2106" y="1242"/>
                  </a:lnTo>
                  <a:lnTo>
                    <a:pt x="2100" y="1236"/>
                  </a:lnTo>
                  <a:lnTo>
                    <a:pt x="2100" y="1224"/>
                  </a:lnTo>
                  <a:lnTo>
                    <a:pt x="2112" y="1200"/>
                  </a:lnTo>
                  <a:lnTo>
                    <a:pt x="2118" y="1194"/>
                  </a:lnTo>
                  <a:close/>
                  <a:moveTo>
                    <a:pt x="1374" y="1128"/>
                  </a:moveTo>
                  <a:lnTo>
                    <a:pt x="1374" y="1116"/>
                  </a:lnTo>
                  <a:lnTo>
                    <a:pt x="1368" y="1110"/>
                  </a:lnTo>
                  <a:lnTo>
                    <a:pt x="1344" y="1098"/>
                  </a:lnTo>
                  <a:lnTo>
                    <a:pt x="1332" y="1098"/>
                  </a:lnTo>
                  <a:lnTo>
                    <a:pt x="1320" y="1092"/>
                  </a:lnTo>
                  <a:lnTo>
                    <a:pt x="1314" y="1092"/>
                  </a:lnTo>
                  <a:lnTo>
                    <a:pt x="1302" y="1098"/>
                  </a:lnTo>
                  <a:lnTo>
                    <a:pt x="1296" y="1104"/>
                  </a:lnTo>
                  <a:lnTo>
                    <a:pt x="1296" y="1116"/>
                  </a:lnTo>
                  <a:lnTo>
                    <a:pt x="1290" y="1122"/>
                  </a:lnTo>
                  <a:lnTo>
                    <a:pt x="1290" y="1134"/>
                  </a:lnTo>
                  <a:lnTo>
                    <a:pt x="1254" y="1104"/>
                  </a:lnTo>
                  <a:lnTo>
                    <a:pt x="1260" y="1092"/>
                  </a:lnTo>
                  <a:lnTo>
                    <a:pt x="1260" y="1080"/>
                  </a:lnTo>
                  <a:lnTo>
                    <a:pt x="1266" y="1068"/>
                  </a:lnTo>
                  <a:lnTo>
                    <a:pt x="1266" y="1050"/>
                  </a:lnTo>
                  <a:lnTo>
                    <a:pt x="1260" y="1038"/>
                  </a:lnTo>
                  <a:lnTo>
                    <a:pt x="1254" y="1032"/>
                  </a:lnTo>
                  <a:lnTo>
                    <a:pt x="1242" y="1026"/>
                  </a:lnTo>
                  <a:lnTo>
                    <a:pt x="1188" y="1026"/>
                  </a:lnTo>
                  <a:lnTo>
                    <a:pt x="1158" y="1008"/>
                  </a:lnTo>
                  <a:lnTo>
                    <a:pt x="1158" y="984"/>
                  </a:lnTo>
                  <a:lnTo>
                    <a:pt x="1116" y="984"/>
                  </a:lnTo>
                  <a:lnTo>
                    <a:pt x="1116" y="996"/>
                  </a:lnTo>
                  <a:lnTo>
                    <a:pt x="1110" y="1008"/>
                  </a:lnTo>
                  <a:lnTo>
                    <a:pt x="1110" y="1026"/>
                  </a:lnTo>
                  <a:lnTo>
                    <a:pt x="1086" y="1026"/>
                  </a:lnTo>
                  <a:lnTo>
                    <a:pt x="1074" y="1020"/>
                  </a:lnTo>
                  <a:lnTo>
                    <a:pt x="1056" y="1014"/>
                  </a:lnTo>
                  <a:lnTo>
                    <a:pt x="1044" y="1014"/>
                  </a:lnTo>
                  <a:lnTo>
                    <a:pt x="1032" y="1008"/>
                  </a:lnTo>
                  <a:lnTo>
                    <a:pt x="966" y="1008"/>
                  </a:lnTo>
                  <a:lnTo>
                    <a:pt x="960" y="996"/>
                  </a:lnTo>
                  <a:lnTo>
                    <a:pt x="948" y="990"/>
                  </a:lnTo>
                  <a:lnTo>
                    <a:pt x="942" y="978"/>
                  </a:lnTo>
                  <a:lnTo>
                    <a:pt x="918" y="954"/>
                  </a:lnTo>
                  <a:lnTo>
                    <a:pt x="900" y="954"/>
                  </a:lnTo>
                  <a:lnTo>
                    <a:pt x="888" y="960"/>
                  </a:lnTo>
                  <a:lnTo>
                    <a:pt x="876" y="954"/>
                  </a:lnTo>
                  <a:lnTo>
                    <a:pt x="870" y="948"/>
                  </a:lnTo>
                  <a:lnTo>
                    <a:pt x="858" y="942"/>
                  </a:lnTo>
                  <a:lnTo>
                    <a:pt x="846" y="942"/>
                  </a:lnTo>
                  <a:lnTo>
                    <a:pt x="840" y="936"/>
                  </a:lnTo>
                  <a:lnTo>
                    <a:pt x="822" y="936"/>
                  </a:lnTo>
                  <a:lnTo>
                    <a:pt x="810" y="930"/>
                  </a:lnTo>
                  <a:lnTo>
                    <a:pt x="792" y="930"/>
                  </a:lnTo>
                  <a:lnTo>
                    <a:pt x="786" y="924"/>
                  </a:lnTo>
                  <a:lnTo>
                    <a:pt x="762" y="924"/>
                  </a:lnTo>
                  <a:lnTo>
                    <a:pt x="750" y="930"/>
                  </a:lnTo>
                  <a:lnTo>
                    <a:pt x="738" y="954"/>
                  </a:lnTo>
                  <a:lnTo>
                    <a:pt x="738" y="966"/>
                  </a:lnTo>
                  <a:lnTo>
                    <a:pt x="732" y="978"/>
                  </a:lnTo>
                  <a:lnTo>
                    <a:pt x="720" y="990"/>
                  </a:lnTo>
                  <a:lnTo>
                    <a:pt x="714" y="990"/>
                  </a:lnTo>
                  <a:lnTo>
                    <a:pt x="702" y="1002"/>
                  </a:lnTo>
                  <a:lnTo>
                    <a:pt x="702" y="1014"/>
                  </a:lnTo>
                  <a:lnTo>
                    <a:pt x="738" y="1008"/>
                  </a:lnTo>
                  <a:lnTo>
                    <a:pt x="786" y="1008"/>
                  </a:lnTo>
                  <a:lnTo>
                    <a:pt x="780" y="1014"/>
                  </a:lnTo>
                  <a:lnTo>
                    <a:pt x="768" y="1020"/>
                  </a:lnTo>
                  <a:lnTo>
                    <a:pt x="762" y="1032"/>
                  </a:lnTo>
                  <a:lnTo>
                    <a:pt x="762" y="1044"/>
                  </a:lnTo>
                  <a:lnTo>
                    <a:pt x="774" y="1050"/>
                  </a:lnTo>
                  <a:lnTo>
                    <a:pt x="780" y="1050"/>
                  </a:lnTo>
                  <a:lnTo>
                    <a:pt x="798" y="1044"/>
                  </a:lnTo>
                  <a:lnTo>
                    <a:pt x="810" y="1044"/>
                  </a:lnTo>
                  <a:lnTo>
                    <a:pt x="816" y="1038"/>
                  </a:lnTo>
                  <a:lnTo>
                    <a:pt x="828" y="1032"/>
                  </a:lnTo>
                  <a:lnTo>
                    <a:pt x="840" y="1038"/>
                  </a:lnTo>
                  <a:lnTo>
                    <a:pt x="870" y="1056"/>
                  </a:lnTo>
                  <a:lnTo>
                    <a:pt x="900" y="1068"/>
                  </a:lnTo>
                  <a:lnTo>
                    <a:pt x="924" y="1080"/>
                  </a:lnTo>
                  <a:lnTo>
                    <a:pt x="960" y="1086"/>
                  </a:lnTo>
                  <a:lnTo>
                    <a:pt x="1014" y="1092"/>
                  </a:lnTo>
                  <a:lnTo>
                    <a:pt x="1062" y="1092"/>
                  </a:lnTo>
                  <a:lnTo>
                    <a:pt x="1080" y="1110"/>
                  </a:lnTo>
                  <a:lnTo>
                    <a:pt x="1086" y="1122"/>
                  </a:lnTo>
                  <a:lnTo>
                    <a:pt x="1098" y="1128"/>
                  </a:lnTo>
                  <a:lnTo>
                    <a:pt x="1110" y="1140"/>
                  </a:lnTo>
                  <a:lnTo>
                    <a:pt x="1128" y="1146"/>
                  </a:lnTo>
                  <a:lnTo>
                    <a:pt x="1152" y="1152"/>
                  </a:lnTo>
                  <a:lnTo>
                    <a:pt x="1170" y="1152"/>
                  </a:lnTo>
                  <a:lnTo>
                    <a:pt x="1182" y="1158"/>
                  </a:lnTo>
                  <a:lnTo>
                    <a:pt x="1248" y="1158"/>
                  </a:lnTo>
                  <a:lnTo>
                    <a:pt x="1260" y="1164"/>
                  </a:lnTo>
                  <a:lnTo>
                    <a:pt x="1278" y="1170"/>
                  </a:lnTo>
                  <a:lnTo>
                    <a:pt x="1290" y="1182"/>
                  </a:lnTo>
                  <a:lnTo>
                    <a:pt x="1302" y="1188"/>
                  </a:lnTo>
                  <a:lnTo>
                    <a:pt x="1320" y="1206"/>
                  </a:lnTo>
                  <a:lnTo>
                    <a:pt x="1338" y="1206"/>
                  </a:lnTo>
                  <a:lnTo>
                    <a:pt x="1350" y="1200"/>
                  </a:lnTo>
                  <a:lnTo>
                    <a:pt x="1356" y="1206"/>
                  </a:lnTo>
                  <a:lnTo>
                    <a:pt x="1374" y="1206"/>
                  </a:lnTo>
                  <a:lnTo>
                    <a:pt x="1374" y="1194"/>
                  </a:lnTo>
                  <a:lnTo>
                    <a:pt x="1368" y="1182"/>
                  </a:lnTo>
                  <a:lnTo>
                    <a:pt x="1362" y="1176"/>
                  </a:lnTo>
                  <a:lnTo>
                    <a:pt x="1356" y="1164"/>
                  </a:lnTo>
                  <a:lnTo>
                    <a:pt x="1374" y="1146"/>
                  </a:lnTo>
                  <a:lnTo>
                    <a:pt x="1374" y="1128"/>
                  </a:lnTo>
                  <a:close/>
                  <a:moveTo>
                    <a:pt x="1500" y="726"/>
                  </a:moveTo>
                  <a:lnTo>
                    <a:pt x="1542" y="684"/>
                  </a:lnTo>
                  <a:lnTo>
                    <a:pt x="1548" y="672"/>
                  </a:lnTo>
                  <a:lnTo>
                    <a:pt x="1554" y="654"/>
                  </a:lnTo>
                  <a:lnTo>
                    <a:pt x="1560" y="642"/>
                  </a:lnTo>
                  <a:lnTo>
                    <a:pt x="1566" y="624"/>
                  </a:lnTo>
                  <a:lnTo>
                    <a:pt x="1566" y="612"/>
                  </a:lnTo>
                  <a:lnTo>
                    <a:pt x="1572" y="606"/>
                  </a:lnTo>
                  <a:lnTo>
                    <a:pt x="1572" y="600"/>
                  </a:lnTo>
                  <a:lnTo>
                    <a:pt x="1566" y="600"/>
                  </a:lnTo>
                  <a:lnTo>
                    <a:pt x="1554" y="594"/>
                  </a:lnTo>
                  <a:lnTo>
                    <a:pt x="1542" y="582"/>
                  </a:lnTo>
                  <a:lnTo>
                    <a:pt x="1542" y="564"/>
                  </a:lnTo>
                  <a:lnTo>
                    <a:pt x="1554" y="516"/>
                  </a:lnTo>
                  <a:lnTo>
                    <a:pt x="1590" y="498"/>
                  </a:lnTo>
                  <a:lnTo>
                    <a:pt x="1626" y="498"/>
                  </a:lnTo>
                  <a:lnTo>
                    <a:pt x="1632" y="486"/>
                  </a:lnTo>
                  <a:lnTo>
                    <a:pt x="1638" y="480"/>
                  </a:lnTo>
                  <a:lnTo>
                    <a:pt x="1644" y="468"/>
                  </a:lnTo>
                  <a:lnTo>
                    <a:pt x="1644" y="444"/>
                  </a:lnTo>
                  <a:lnTo>
                    <a:pt x="1626" y="444"/>
                  </a:lnTo>
                  <a:lnTo>
                    <a:pt x="1620" y="450"/>
                  </a:lnTo>
                  <a:lnTo>
                    <a:pt x="1608" y="450"/>
                  </a:lnTo>
                  <a:lnTo>
                    <a:pt x="1608" y="438"/>
                  </a:lnTo>
                  <a:lnTo>
                    <a:pt x="1614" y="420"/>
                  </a:lnTo>
                  <a:lnTo>
                    <a:pt x="1626" y="408"/>
                  </a:lnTo>
                  <a:lnTo>
                    <a:pt x="1650" y="396"/>
                  </a:lnTo>
                  <a:lnTo>
                    <a:pt x="1662" y="396"/>
                  </a:lnTo>
                  <a:lnTo>
                    <a:pt x="1680" y="402"/>
                  </a:lnTo>
                  <a:lnTo>
                    <a:pt x="1704" y="402"/>
                  </a:lnTo>
                  <a:lnTo>
                    <a:pt x="1716" y="390"/>
                  </a:lnTo>
                  <a:lnTo>
                    <a:pt x="1716" y="384"/>
                  </a:lnTo>
                  <a:lnTo>
                    <a:pt x="1680" y="348"/>
                  </a:lnTo>
                  <a:lnTo>
                    <a:pt x="1680" y="312"/>
                  </a:lnTo>
                  <a:lnTo>
                    <a:pt x="1668" y="312"/>
                  </a:lnTo>
                  <a:lnTo>
                    <a:pt x="1650" y="294"/>
                  </a:lnTo>
                  <a:lnTo>
                    <a:pt x="1650" y="282"/>
                  </a:lnTo>
                  <a:lnTo>
                    <a:pt x="1662" y="270"/>
                  </a:lnTo>
                  <a:lnTo>
                    <a:pt x="1668" y="258"/>
                  </a:lnTo>
                  <a:lnTo>
                    <a:pt x="1668" y="246"/>
                  </a:lnTo>
                  <a:lnTo>
                    <a:pt x="1662" y="240"/>
                  </a:lnTo>
                  <a:lnTo>
                    <a:pt x="1638" y="228"/>
                  </a:lnTo>
                  <a:lnTo>
                    <a:pt x="1614" y="228"/>
                  </a:lnTo>
                  <a:lnTo>
                    <a:pt x="1632" y="198"/>
                  </a:lnTo>
                  <a:lnTo>
                    <a:pt x="1614" y="192"/>
                  </a:lnTo>
                  <a:lnTo>
                    <a:pt x="1620" y="162"/>
                  </a:lnTo>
                  <a:lnTo>
                    <a:pt x="1608" y="144"/>
                  </a:lnTo>
                  <a:lnTo>
                    <a:pt x="1602" y="138"/>
                  </a:lnTo>
                  <a:lnTo>
                    <a:pt x="1590" y="132"/>
                  </a:lnTo>
                  <a:lnTo>
                    <a:pt x="1566" y="108"/>
                  </a:lnTo>
                  <a:lnTo>
                    <a:pt x="1470" y="108"/>
                  </a:lnTo>
                  <a:lnTo>
                    <a:pt x="1464" y="114"/>
                  </a:lnTo>
                  <a:lnTo>
                    <a:pt x="1458" y="126"/>
                  </a:lnTo>
                  <a:lnTo>
                    <a:pt x="1458" y="180"/>
                  </a:lnTo>
                  <a:lnTo>
                    <a:pt x="1452" y="198"/>
                  </a:lnTo>
                  <a:lnTo>
                    <a:pt x="1452" y="204"/>
                  </a:lnTo>
                  <a:lnTo>
                    <a:pt x="1446" y="216"/>
                  </a:lnTo>
                  <a:lnTo>
                    <a:pt x="1428" y="216"/>
                  </a:lnTo>
                  <a:lnTo>
                    <a:pt x="1422" y="222"/>
                  </a:lnTo>
                  <a:lnTo>
                    <a:pt x="1422" y="246"/>
                  </a:lnTo>
                  <a:lnTo>
                    <a:pt x="1428" y="252"/>
                  </a:lnTo>
                  <a:lnTo>
                    <a:pt x="1434" y="264"/>
                  </a:lnTo>
                  <a:lnTo>
                    <a:pt x="1398" y="294"/>
                  </a:lnTo>
                  <a:lnTo>
                    <a:pt x="1404" y="306"/>
                  </a:lnTo>
                  <a:lnTo>
                    <a:pt x="1374" y="342"/>
                  </a:lnTo>
                  <a:lnTo>
                    <a:pt x="1350" y="342"/>
                  </a:lnTo>
                  <a:lnTo>
                    <a:pt x="1344" y="348"/>
                  </a:lnTo>
                  <a:lnTo>
                    <a:pt x="1332" y="354"/>
                  </a:lnTo>
                  <a:lnTo>
                    <a:pt x="1320" y="366"/>
                  </a:lnTo>
                  <a:lnTo>
                    <a:pt x="1314" y="366"/>
                  </a:lnTo>
                  <a:lnTo>
                    <a:pt x="1308" y="360"/>
                  </a:lnTo>
                  <a:lnTo>
                    <a:pt x="1284" y="348"/>
                  </a:lnTo>
                  <a:lnTo>
                    <a:pt x="1272" y="336"/>
                  </a:lnTo>
                  <a:lnTo>
                    <a:pt x="1230" y="336"/>
                  </a:lnTo>
                  <a:lnTo>
                    <a:pt x="1224" y="348"/>
                  </a:lnTo>
                  <a:lnTo>
                    <a:pt x="1194" y="378"/>
                  </a:lnTo>
                  <a:lnTo>
                    <a:pt x="1170" y="378"/>
                  </a:lnTo>
                  <a:lnTo>
                    <a:pt x="1152" y="372"/>
                  </a:lnTo>
                  <a:lnTo>
                    <a:pt x="1128" y="372"/>
                  </a:lnTo>
                  <a:lnTo>
                    <a:pt x="1110" y="390"/>
                  </a:lnTo>
                  <a:lnTo>
                    <a:pt x="1104" y="390"/>
                  </a:lnTo>
                  <a:lnTo>
                    <a:pt x="1080" y="378"/>
                  </a:lnTo>
                  <a:lnTo>
                    <a:pt x="1074" y="372"/>
                  </a:lnTo>
                  <a:lnTo>
                    <a:pt x="1062" y="366"/>
                  </a:lnTo>
                  <a:lnTo>
                    <a:pt x="1050" y="354"/>
                  </a:lnTo>
                  <a:lnTo>
                    <a:pt x="1050" y="342"/>
                  </a:lnTo>
                  <a:lnTo>
                    <a:pt x="1044" y="336"/>
                  </a:lnTo>
                  <a:lnTo>
                    <a:pt x="1032" y="330"/>
                  </a:lnTo>
                  <a:lnTo>
                    <a:pt x="1008" y="330"/>
                  </a:lnTo>
                  <a:lnTo>
                    <a:pt x="996" y="336"/>
                  </a:lnTo>
                  <a:lnTo>
                    <a:pt x="990" y="348"/>
                  </a:lnTo>
                  <a:lnTo>
                    <a:pt x="978" y="366"/>
                  </a:lnTo>
                  <a:lnTo>
                    <a:pt x="972" y="384"/>
                  </a:lnTo>
                  <a:lnTo>
                    <a:pt x="972" y="402"/>
                  </a:lnTo>
                  <a:lnTo>
                    <a:pt x="966" y="408"/>
                  </a:lnTo>
                  <a:lnTo>
                    <a:pt x="966" y="414"/>
                  </a:lnTo>
                  <a:lnTo>
                    <a:pt x="990" y="444"/>
                  </a:lnTo>
                  <a:lnTo>
                    <a:pt x="1002" y="498"/>
                  </a:lnTo>
                  <a:lnTo>
                    <a:pt x="1050" y="528"/>
                  </a:lnTo>
                  <a:lnTo>
                    <a:pt x="1038" y="564"/>
                  </a:lnTo>
                  <a:lnTo>
                    <a:pt x="1068" y="582"/>
                  </a:lnTo>
                  <a:lnTo>
                    <a:pt x="1050" y="606"/>
                  </a:lnTo>
                  <a:lnTo>
                    <a:pt x="1068" y="636"/>
                  </a:lnTo>
                  <a:lnTo>
                    <a:pt x="1056" y="648"/>
                  </a:lnTo>
                  <a:lnTo>
                    <a:pt x="1068" y="702"/>
                  </a:lnTo>
                  <a:lnTo>
                    <a:pt x="1110" y="696"/>
                  </a:lnTo>
                  <a:lnTo>
                    <a:pt x="1140" y="708"/>
                  </a:lnTo>
                  <a:lnTo>
                    <a:pt x="1146" y="696"/>
                  </a:lnTo>
                  <a:lnTo>
                    <a:pt x="1170" y="672"/>
                  </a:lnTo>
                  <a:lnTo>
                    <a:pt x="1182" y="672"/>
                  </a:lnTo>
                  <a:lnTo>
                    <a:pt x="1182" y="690"/>
                  </a:lnTo>
                  <a:lnTo>
                    <a:pt x="1188" y="702"/>
                  </a:lnTo>
                  <a:lnTo>
                    <a:pt x="1188" y="726"/>
                  </a:lnTo>
                  <a:lnTo>
                    <a:pt x="1194" y="738"/>
                  </a:lnTo>
                  <a:lnTo>
                    <a:pt x="1212" y="738"/>
                  </a:lnTo>
                  <a:lnTo>
                    <a:pt x="1218" y="726"/>
                  </a:lnTo>
                  <a:lnTo>
                    <a:pt x="1218" y="720"/>
                  </a:lnTo>
                  <a:lnTo>
                    <a:pt x="1224" y="714"/>
                  </a:lnTo>
                  <a:lnTo>
                    <a:pt x="1224" y="708"/>
                  </a:lnTo>
                  <a:lnTo>
                    <a:pt x="1254" y="726"/>
                  </a:lnTo>
                  <a:lnTo>
                    <a:pt x="1266" y="720"/>
                  </a:lnTo>
                  <a:lnTo>
                    <a:pt x="1272" y="708"/>
                  </a:lnTo>
                  <a:lnTo>
                    <a:pt x="1284" y="702"/>
                  </a:lnTo>
                  <a:lnTo>
                    <a:pt x="1296" y="702"/>
                  </a:lnTo>
                  <a:lnTo>
                    <a:pt x="1296" y="714"/>
                  </a:lnTo>
                  <a:lnTo>
                    <a:pt x="1302" y="720"/>
                  </a:lnTo>
                  <a:lnTo>
                    <a:pt x="1302" y="738"/>
                  </a:lnTo>
                  <a:lnTo>
                    <a:pt x="1308" y="744"/>
                  </a:lnTo>
                  <a:lnTo>
                    <a:pt x="1332" y="744"/>
                  </a:lnTo>
                  <a:lnTo>
                    <a:pt x="1350" y="738"/>
                  </a:lnTo>
                  <a:lnTo>
                    <a:pt x="1362" y="732"/>
                  </a:lnTo>
                  <a:lnTo>
                    <a:pt x="1392" y="732"/>
                  </a:lnTo>
                  <a:lnTo>
                    <a:pt x="1404" y="744"/>
                  </a:lnTo>
                  <a:lnTo>
                    <a:pt x="1404" y="786"/>
                  </a:lnTo>
                  <a:lnTo>
                    <a:pt x="1398" y="798"/>
                  </a:lnTo>
                  <a:lnTo>
                    <a:pt x="1398" y="810"/>
                  </a:lnTo>
                  <a:lnTo>
                    <a:pt x="1404" y="810"/>
                  </a:lnTo>
                  <a:lnTo>
                    <a:pt x="1410" y="804"/>
                  </a:lnTo>
                  <a:lnTo>
                    <a:pt x="1422" y="798"/>
                  </a:lnTo>
                  <a:lnTo>
                    <a:pt x="1440" y="792"/>
                  </a:lnTo>
                  <a:lnTo>
                    <a:pt x="1452" y="786"/>
                  </a:lnTo>
                  <a:lnTo>
                    <a:pt x="1476" y="762"/>
                  </a:lnTo>
                  <a:lnTo>
                    <a:pt x="1482" y="750"/>
                  </a:lnTo>
                  <a:lnTo>
                    <a:pt x="1500" y="732"/>
                  </a:lnTo>
                  <a:lnTo>
                    <a:pt x="1500" y="726"/>
                  </a:lnTo>
                  <a:close/>
                  <a:moveTo>
                    <a:pt x="1476" y="1116"/>
                  </a:moveTo>
                  <a:lnTo>
                    <a:pt x="1470" y="1116"/>
                  </a:lnTo>
                  <a:lnTo>
                    <a:pt x="1458" y="1122"/>
                  </a:lnTo>
                  <a:lnTo>
                    <a:pt x="1452" y="1128"/>
                  </a:lnTo>
                  <a:lnTo>
                    <a:pt x="1458" y="1134"/>
                  </a:lnTo>
                  <a:lnTo>
                    <a:pt x="1470" y="1140"/>
                  </a:lnTo>
                  <a:lnTo>
                    <a:pt x="1476" y="1140"/>
                  </a:lnTo>
                  <a:lnTo>
                    <a:pt x="1488" y="1146"/>
                  </a:lnTo>
                  <a:lnTo>
                    <a:pt x="1500" y="1134"/>
                  </a:lnTo>
                  <a:lnTo>
                    <a:pt x="1500" y="1128"/>
                  </a:lnTo>
                  <a:lnTo>
                    <a:pt x="1488" y="1116"/>
                  </a:lnTo>
                  <a:lnTo>
                    <a:pt x="1476" y="1116"/>
                  </a:lnTo>
                  <a:close/>
                  <a:moveTo>
                    <a:pt x="1716" y="1230"/>
                  </a:moveTo>
                  <a:lnTo>
                    <a:pt x="1680" y="1218"/>
                  </a:lnTo>
                  <a:lnTo>
                    <a:pt x="1674" y="1224"/>
                  </a:lnTo>
                  <a:lnTo>
                    <a:pt x="1674" y="1230"/>
                  </a:lnTo>
                  <a:lnTo>
                    <a:pt x="1686" y="1254"/>
                  </a:lnTo>
                  <a:lnTo>
                    <a:pt x="1692" y="1260"/>
                  </a:lnTo>
                  <a:lnTo>
                    <a:pt x="1704" y="1266"/>
                  </a:lnTo>
                  <a:lnTo>
                    <a:pt x="1716" y="1266"/>
                  </a:lnTo>
                  <a:lnTo>
                    <a:pt x="1722" y="1260"/>
                  </a:lnTo>
                  <a:lnTo>
                    <a:pt x="1740" y="1260"/>
                  </a:lnTo>
                  <a:lnTo>
                    <a:pt x="1746" y="1266"/>
                  </a:lnTo>
                  <a:lnTo>
                    <a:pt x="1746" y="1278"/>
                  </a:lnTo>
                  <a:lnTo>
                    <a:pt x="1752" y="1290"/>
                  </a:lnTo>
                  <a:lnTo>
                    <a:pt x="1764" y="1296"/>
                  </a:lnTo>
                  <a:lnTo>
                    <a:pt x="1788" y="1296"/>
                  </a:lnTo>
                  <a:lnTo>
                    <a:pt x="1794" y="1290"/>
                  </a:lnTo>
                  <a:lnTo>
                    <a:pt x="1800" y="1290"/>
                  </a:lnTo>
                  <a:lnTo>
                    <a:pt x="1800" y="1284"/>
                  </a:lnTo>
                  <a:lnTo>
                    <a:pt x="1794" y="1272"/>
                  </a:lnTo>
                  <a:lnTo>
                    <a:pt x="1782" y="1260"/>
                  </a:lnTo>
                  <a:lnTo>
                    <a:pt x="1770" y="1236"/>
                  </a:lnTo>
                  <a:lnTo>
                    <a:pt x="1746" y="1224"/>
                  </a:lnTo>
                  <a:lnTo>
                    <a:pt x="1728" y="1224"/>
                  </a:lnTo>
                  <a:lnTo>
                    <a:pt x="1716" y="1230"/>
                  </a:lnTo>
                  <a:close/>
                  <a:moveTo>
                    <a:pt x="1962" y="1122"/>
                  </a:moveTo>
                  <a:lnTo>
                    <a:pt x="1932" y="1146"/>
                  </a:lnTo>
                  <a:lnTo>
                    <a:pt x="1920" y="1134"/>
                  </a:lnTo>
                  <a:lnTo>
                    <a:pt x="1890" y="1134"/>
                  </a:lnTo>
                  <a:lnTo>
                    <a:pt x="1884" y="1140"/>
                  </a:lnTo>
                  <a:lnTo>
                    <a:pt x="1872" y="1146"/>
                  </a:lnTo>
                  <a:lnTo>
                    <a:pt x="1866" y="1152"/>
                  </a:lnTo>
                  <a:lnTo>
                    <a:pt x="1860" y="1140"/>
                  </a:lnTo>
                  <a:lnTo>
                    <a:pt x="1836" y="1116"/>
                  </a:lnTo>
                  <a:lnTo>
                    <a:pt x="1824" y="1116"/>
                  </a:lnTo>
                  <a:lnTo>
                    <a:pt x="1800" y="1128"/>
                  </a:lnTo>
                  <a:lnTo>
                    <a:pt x="1764" y="1164"/>
                  </a:lnTo>
                  <a:lnTo>
                    <a:pt x="1728" y="1158"/>
                  </a:lnTo>
                  <a:lnTo>
                    <a:pt x="1716" y="1176"/>
                  </a:lnTo>
                  <a:lnTo>
                    <a:pt x="1746" y="1176"/>
                  </a:lnTo>
                  <a:lnTo>
                    <a:pt x="1752" y="1182"/>
                  </a:lnTo>
                  <a:lnTo>
                    <a:pt x="1764" y="1182"/>
                  </a:lnTo>
                  <a:lnTo>
                    <a:pt x="1776" y="1188"/>
                  </a:lnTo>
                  <a:lnTo>
                    <a:pt x="1788" y="1188"/>
                  </a:lnTo>
                  <a:lnTo>
                    <a:pt x="1794" y="1182"/>
                  </a:lnTo>
                  <a:lnTo>
                    <a:pt x="1806" y="1176"/>
                  </a:lnTo>
                  <a:lnTo>
                    <a:pt x="1812" y="1170"/>
                  </a:lnTo>
                  <a:lnTo>
                    <a:pt x="1908" y="1164"/>
                  </a:lnTo>
                  <a:lnTo>
                    <a:pt x="1956" y="1158"/>
                  </a:lnTo>
                  <a:lnTo>
                    <a:pt x="1992" y="1128"/>
                  </a:lnTo>
                  <a:lnTo>
                    <a:pt x="1992" y="1110"/>
                  </a:lnTo>
                  <a:lnTo>
                    <a:pt x="1962" y="1122"/>
                  </a:lnTo>
                  <a:close/>
                  <a:moveTo>
                    <a:pt x="1578" y="1158"/>
                  </a:moveTo>
                  <a:lnTo>
                    <a:pt x="1566" y="1152"/>
                  </a:lnTo>
                  <a:lnTo>
                    <a:pt x="1560" y="1146"/>
                  </a:lnTo>
                  <a:lnTo>
                    <a:pt x="1548" y="1140"/>
                  </a:lnTo>
                  <a:lnTo>
                    <a:pt x="1536" y="1140"/>
                  </a:lnTo>
                  <a:lnTo>
                    <a:pt x="1512" y="1164"/>
                  </a:lnTo>
                  <a:lnTo>
                    <a:pt x="1506" y="1176"/>
                  </a:lnTo>
                  <a:lnTo>
                    <a:pt x="1500" y="1182"/>
                  </a:lnTo>
                  <a:lnTo>
                    <a:pt x="1554" y="1188"/>
                  </a:lnTo>
                  <a:lnTo>
                    <a:pt x="1554" y="1212"/>
                  </a:lnTo>
                  <a:lnTo>
                    <a:pt x="1578" y="1206"/>
                  </a:lnTo>
                  <a:lnTo>
                    <a:pt x="1590" y="1188"/>
                  </a:lnTo>
                  <a:lnTo>
                    <a:pt x="1614" y="1206"/>
                  </a:lnTo>
                  <a:lnTo>
                    <a:pt x="1644" y="1170"/>
                  </a:lnTo>
                  <a:lnTo>
                    <a:pt x="1596" y="1152"/>
                  </a:lnTo>
                  <a:lnTo>
                    <a:pt x="1578" y="1158"/>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88" name="India" descr="© INSCALE GmbH, 05.05.2010&#10;http://www.presentationload.com/">
              <a:extLst>
                <a:ext uri="{FF2B5EF4-FFF2-40B4-BE49-F238E27FC236}">
                  <a16:creationId xmlns:a16="http://schemas.microsoft.com/office/drawing/2014/main" id="{84252E49-9C12-4FDA-94A1-B0EF60DD8203}"/>
                </a:ext>
              </a:extLst>
            </p:cNvPr>
            <p:cNvSpPr>
              <a:spLocks noEditPoints="1"/>
            </p:cNvSpPr>
            <p:nvPr/>
          </p:nvSpPr>
          <p:spPr bwMode="gray">
            <a:xfrm>
              <a:off x="7711010" y="2716473"/>
              <a:ext cx="874681" cy="1054866"/>
            </a:xfrm>
            <a:custGeom>
              <a:avLst/>
              <a:gdLst>
                <a:gd name="T0" fmla="*/ 2147483647 w 1956"/>
                <a:gd name="T1" fmla="*/ 2147483647 h 2358"/>
                <a:gd name="T2" fmla="*/ 2147483647 w 1956"/>
                <a:gd name="T3" fmla="*/ 2147483647 h 2358"/>
                <a:gd name="T4" fmla="*/ 2147483647 w 1956"/>
                <a:gd name="T5" fmla="*/ 2147483647 h 2358"/>
                <a:gd name="T6" fmla="*/ 2147483647 w 1956"/>
                <a:gd name="T7" fmla="*/ 2147483647 h 2358"/>
                <a:gd name="T8" fmla="*/ 2147483647 w 1956"/>
                <a:gd name="T9" fmla="*/ 2147483647 h 2358"/>
                <a:gd name="T10" fmla="*/ 2147483647 w 1956"/>
                <a:gd name="T11" fmla="*/ 2147483647 h 2358"/>
                <a:gd name="T12" fmla="*/ 2147483647 w 1956"/>
                <a:gd name="T13" fmla="*/ 2147483647 h 2358"/>
                <a:gd name="T14" fmla="*/ 2147483647 w 1956"/>
                <a:gd name="T15" fmla="*/ 2147483647 h 2358"/>
                <a:gd name="T16" fmla="*/ 2147483647 w 1956"/>
                <a:gd name="T17" fmla="*/ 2147483647 h 2358"/>
                <a:gd name="T18" fmla="*/ 2147483647 w 1956"/>
                <a:gd name="T19" fmla="*/ 2147483647 h 2358"/>
                <a:gd name="T20" fmla="*/ 2147483647 w 1956"/>
                <a:gd name="T21" fmla="*/ 2147483647 h 2358"/>
                <a:gd name="T22" fmla="*/ 2147483647 w 1956"/>
                <a:gd name="T23" fmla="*/ 2147483647 h 2358"/>
                <a:gd name="T24" fmla="*/ 2147483647 w 1956"/>
                <a:gd name="T25" fmla="*/ 2147483647 h 2358"/>
                <a:gd name="T26" fmla="*/ 2147483647 w 1956"/>
                <a:gd name="T27" fmla="*/ 2147483647 h 2358"/>
                <a:gd name="T28" fmla="*/ 2147483647 w 1956"/>
                <a:gd name="T29" fmla="*/ 2147483647 h 2358"/>
                <a:gd name="T30" fmla="*/ 2147483647 w 1956"/>
                <a:gd name="T31" fmla="*/ 2147483647 h 2358"/>
                <a:gd name="T32" fmla="*/ 2147483647 w 1956"/>
                <a:gd name="T33" fmla="*/ 2147483647 h 2358"/>
                <a:gd name="T34" fmla="*/ 2147483647 w 1956"/>
                <a:gd name="T35" fmla="*/ 2147483647 h 2358"/>
                <a:gd name="T36" fmla="*/ 2147483647 w 1956"/>
                <a:gd name="T37" fmla="*/ 2147483647 h 2358"/>
                <a:gd name="T38" fmla="*/ 2147483647 w 1956"/>
                <a:gd name="T39" fmla="*/ 2147483647 h 2358"/>
                <a:gd name="T40" fmla="*/ 2147483647 w 1956"/>
                <a:gd name="T41" fmla="*/ 2147483647 h 2358"/>
                <a:gd name="T42" fmla="*/ 2147483647 w 1956"/>
                <a:gd name="T43" fmla="*/ 2147483647 h 2358"/>
                <a:gd name="T44" fmla="*/ 2147483647 w 1956"/>
                <a:gd name="T45" fmla="*/ 2147483647 h 2358"/>
                <a:gd name="T46" fmla="*/ 2147483647 w 1956"/>
                <a:gd name="T47" fmla="*/ 2147483647 h 2358"/>
                <a:gd name="T48" fmla="*/ 2147483647 w 1956"/>
                <a:gd name="T49" fmla="*/ 2147483647 h 2358"/>
                <a:gd name="T50" fmla="*/ 2147483647 w 1956"/>
                <a:gd name="T51" fmla="*/ 2147483647 h 2358"/>
                <a:gd name="T52" fmla="*/ 2147483647 w 1956"/>
                <a:gd name="T53" fmla="*/ 2147483647 h 2358"/>
                <a:gd name="T54" fmla="*/ 2147483647 w 1956"/>
                <a:gd name="T55" fmla="*/ 2147483647 h 2358"/>
                <a:gd name="T56" fmla="*/ 2147483647 w 1956"/>
                <a:gd name="T57" fmla="*/ 2147483647 h 2358"/>
                <a:gd name="T58" fmla="*/ 2147483647 w 1956"/>
                <a:gd name="T59" fmla="*/ 2147483647 h 2358"/>
                <a:gd name="T60" fmla="*/ 2147483647 w 1956"/>
                <a:gd name="T61" fmla="*/ 2147483647 h 2358"/>
                <a:gd name="T62" fmla="*/ 2147483647 w 1956"/>
                <a:gd name="T63" fmla="*/ 2147483647 h 2358"/>
                <a:gd name="T64" fmla="*/ 2147483647 w 1956"/>
                <a:gd name="T65" fmla="*/ 2147483647 h 2358"/>
                <a:gd name="T66" fmla="*/ 2147483647 w 1956"/>
                <a:gd name="T67" fmla="*/ 2147483647 h 2358"/>
                <a:gd name="T68" fmla="*/ 2147483647 w 1956"/>
                <a:gd name="T69" fmla="*/ 2147483647 h 2358"/>
                <a:gd name="T70" fmla="*/ 2147483647 w 1956"/>
                <a:gd name="T71" fmla="*/ 2147483647 h 2358"/>
                <a:gd name="T72" fmla="*/ 2147483647 w 1956"/>
                <a:gd name="T73" fmla="*/ 2147483647 h 2358"/>
                <a:gd name="T74" fmla="*/ 2147483647 w 1956"/>
                <a:gd name="T75" fmla="*/ 2147483647 h 2358"/>
                <a:gd name="T76" fmla="*/ 2147483647 w 1956"/>
                <a:gd name="T77" fmla="*/ 2147483647 h 2358"/>
                <a:gd name="T78" fmla="*/ 2147483647 w 1956"/>
                <a:gd name="T79" fmla="*/ 2147483647 h 2358"/>
                <a:gd name="T80" fmla="*/ 2147483647 w 1956"/>
                <a:gd name="T81" fmla="*/ 2147483647 h 2358"/>
                <a:gd name="T82" fmla="*/ 2147483647 w 1956"/>
                <a:gd name="T83" fmla="*/ 2147483647 h 2358"/>
                <a:gd name="T84" fmla="*/ 2147483647 w 1956"/>
                <a:gd name="T85" fmla="*/ 2147483647 h 2358"/>
                <a:gd name="T86" fmla="*/ 2147483647 w 1956"/>
                <a:gd name="T87" fmla="*/ 2147483647 h 2358"/>
                <a:gd name="T88" fmla="*/ 2147483647 w 1956"/>
                <a:gd name="T89" fmla="*/ 2147483647 h 2358"/>
                <a:gd name="T90" fmla="*/ 2147483647 w 1956"/>
                <a:gd name="T91" fmla="*/ 2147483647 h 2358"/>
                <a:gd name="T92" fmla="*/ 2147483647 w 1956"/>
                <a:gd name="T93" fmla="*/ 2147483647 h 2358"/>
                <a:gd name="T94" fmla="*/ 2147483647 w 1956"/>
                <a:gd name="T95" fmla="*/ 2147483647 h 2358"/>
                <a:gd name="T96" fmla="*/ 2147483647 w 1956"/>
                <a:gd name="T97" fmla="*/ 2147483647 h 2358"/>
                <a:gd name="T98" fmla="*/ 2147483647 w 1956"/>
                <a:gd name="T99" fmla="*/ 2147483647 h 2358"/>
                <a:gd name="T100" fmla="*/ 2147483647 w 1956"/>
                <a:gd name="T101" fmla="*/ 2147483647 h 2358"/>
                <a:gd name="T102" fmla="*/ 2147483647 w 1956"/>
                <a:gd name="T103" fmla="*/ 2147483647 h 2358"/>
                <a:gd name="T104" fmla="*/ 2147483647 w 1956"/>
                <a:gd name="T105" fmla="*/ 2147483647 h 2358"/>
                <a:gd name="T106" fmla="*/ 2147483647 w 1956"/>
                <a:gd name="T107" fmla="*/ 2147483647 h 2358"/>
                <a:gd name="T108" fmla="*/ 2147483647 w 1956"/>
                <a:gd name="T109" fmla="*/ 2147483647 h 2358"/>
                <a:gd name="T110" fmla="*/ 2147483647 w 1956"/>
                <a:gd name="T111" fmla="*/ 2147483647 h 2358"/>
                <a:gd name="T112" fmla="*/ 2147483647 w 1956"/>
                <a:gd name="T113" fmla="*/ 2147483647 h 2358"/>
                <a:gd name="T114" fmla="*/ 2147483647 w 1956"/>
                <a:gd name="T115" fmla="*/ 2147483647 h 2358"/>
                <a:gd name="T116" fmla="*/ 2147483647 w 1956"/>
                <a:gd name="T117" fmla="*/ 2147483647 h 2358"/>
                <a:gd name="T118" fmla="*/ 2147483647 w 1956"/>
                <a:gd name="T119" fmla="*/ 2147483647 h 235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956"/>
                <a:gd name="T181" fmla="*/ 0 h 2358"/>
                <a:gd name="T182" fmla="*/ 1956 w 1956"/>
                <a:gd name="T183" fmla="*/ 2358 h 235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956" h="2358">
                  <a:moveTo>
                    <a:pt x="1806" y="1788"/>
                  </a:moveTo>
                  <a:lnTo>
                    <a:pt x="1794" y="1800"/>
                  </a:lnTo>
                  <a:lnTo>
                    <a:pt x="1782" y="1824"/>
                  </a:lnTo>
                  <a:lnTo>
                    <a:pt x="1782" y="1884"/>
                  </a:lnTo>
                  <a:lnTo>
                    <a:pt x="1788" y="1980"/>
                  </a:lnTo>
                  <a:lnTo>
                    <a:pt x="1800" y="1950"/>
                  </a:lnTo>
                  <a:lnTo>
                    <a:pt x="1800" y="1848"/>
                  </a:lnTo>
                  <a:lnTo>
                    <a:pt x="1806" y="1836"/>
                  </a:lnTo>
                  <a:lnTo>
                    <a:pt x="1806" y="1830"/>
                  </a:lnTo>
                  <a:lnTo>
                    <a:pt x="1812" y="1818"/>
                  </a:lnTo>
                  <a:lnTo>
                    <a:pt x="1812" y="1806"/>
                  </a:lnTo>
                  <a:lnTo>
                    <a:pt x="1818" y="1800"/>
                  </a:lnTo>
                  <a:lnTo>
                    <a:pt x="1812" y="1788"/>
                  </a:lnTo>
                  <a:lnTo>
                    <a:pt x="1806" y="1788"/>
                  </a:lnTo>
                  <a:close/>
                  <a:moveTo>
                    <a:pt x="1794" y="2028"/>
                  </a:moveTo>
                  <a:lnTo>
                    <a:pt x="1788" y="2028"/>
                  </a:lnTo>
                  <a:lnTo>
                    <a:pt x="1782" y="2040"/>
                  </a:lnTo>
                  <a:lnTo>
                    <a:pt x="1782" y="2046"/>
                  </a:lnTo>
                  <a:lnTo>
                    <a:pt x="1788" y="2058"/>
                  </a:lnTo>
                  <a:lnTo>
                    <a:pt x="1788" y="2064"/>
                  </a:lnTo>
                  <a:lnTo>
                    <a:pt x="1794" y="2076"/>
                  </a:lnTo>
                  <a:lnTo>
                    <a:pt x="1800" y="2064"/>
                  </a:lnTo>
                  <a:lnTo>
                    <a:pt x="1800" y="2028"/>
                  </a:lnTo>
                  <a:lnTo>
                    <a:pt x="1794" y="2028"/>
                  </a:lnTo>
                  <a:close/>
                  <a:moveTo>
                    <a:pt x="1890" y="2310"/>
                  </a:moveTo>
                  <a:lnTo>
                    <a:pt x="1884" y="2316"/>
                  </a:lnTo>
                  <a:lnTo>
                    <a:pt x="1884" y="2334"/>
                  </a:lnTo>
                  <a:lnTo>
                    <a:pt x="1890" y="2346"/>
                  </a:lnTo>
                  <a:lnTo>
                    <a:pt x="1896" y="2352"/>
                  </a:lnTo>
                  <a:lnTo>
                    <a:pt x="1908" y="2358"/>
                  </a:lnTo>
                  <a:lnTo>
                    <a:pt x="1908" y="2346"/>
                  </a:lnTo>
                  <a:lnTo>
                    <a:pt x="1902" y="2334"/>
                  </a:lnTo>
                  <a:lnTo>
                    <a:pt x="1902" y="2322"/>
                  </a:lnTo>
                  <a:lnTo>
                    <a:pt x="1896" y="2310"/>
                  </a:lnTo>
                  <a:lnTo>
                    <a:pt x="1890" y="2310"/>
                  </a:lnTo>
                  <a:close/>
                  <a:moveTo>
                    <a:pt x="1920" y="672"/>
                  </a:moveTo>
                  <a:lnTo>
                    <a:pt x="1932" y="660"/>
                  </a:lnTo>
                  <a:lnTo>
                    <a:pt x="1944" y="654"/>
                  </a:lnTo>
                  <a:lnTo>
                    <a:pt x="1950" y="648"/>
                  </a:lnTo>
                  <a:lnTo>
                    <a:pt x="1956" y="648"/>
                  </a:lnTo>
                  <a:lnTo>
                    <a:pt x="1956" y="618"/>
                  </a:lnTo>
                  <a:lnTo>
                    <a:pt x="1950" y="618"/>
                  </a:lnTo>
                  <a:lnTo>
                    <a:pt x="1944" y="612"/>
                  </a:lnTo>
                  <a:lnTo>
                    <a:pt x="1878" y="612"/>
                  </a:lnTo>
                  <a:lnTo>
                    <a:pt x="1878" y="606"/>
                  </a:lnTo>
                  <a:lnTo>
                    <a:pt x="1890" y="594"/>
                  </a:lnTo>
                  <a:lnTo>
                    <a:pt x="1896" y="594"/>
                  </a:lnTo>
                  <a:lnTo>
                    <a:pt x="1878" y="564"/>
                  </a:lnTo>
                  <a:lnTo>
                    <a:pt x="1848" y="564"/>
                  </a:lnTo>
                  <a:lnTo>
                    <a:pt x="1842" y="558"/>
                  </a:lnTo>
                  <a:lnTo>
                    <a:pt x="1848" y="558"/>
                  </a:lnTo>
                  <a:lnTo>
                    <a:pt x="1860" y="546"/>
                  </a:lnTo>
                  <a:lnTo>
                    <a:pt x="1854" y="540"/>
                  </a:lnTo>
                  <a:lnTo>
                    <a:pt x="1818" y="522"/>
                  </a:lnTo>
                  <a:lnTo>
                    <a:pt x="1806" y="534"/>
                  </a:lnTo>
                  <a:lnTo>
                    <a:pt x="1806" y="558"/>
                  </a:lnTo>
                  <a:lnTo>
                    <a:pt x="1788" y="558"/>
                  </a:lnTo>
                  <a:lnTo>
                    <a:pt x="1770" y="546"/>
                  </a:lnTo>
                  <a:lnTo>
                    <a:pt x="1758" y="540"/>
                  </a:lnTo>
                  <a:lnTo>
                    <a:pt x="1740" y="540"/>
                  </a:lnTo>
                  <a:lnTo>
                    <a:pt x="1728" y="552"/>
                  </a:lnTo>
                  <a:lnTo>
                    <a:pt x="1716" y="558"/>
                  </a:lnTo>
                  <a:lnTo>
                    <a:pt x="1692" y="582"/>
                  </a:lnTo>
                  <a:lnTo>
                    <a:pt x="1656" y="582"/>
                  </a:lnTo>
                  <a:lnTo>
                    <a:pt x="1656" y="588"/>
                  </a:lnTo>
                  <a:lnTo>
                    <a:pt x="1662" y="594"/>
                  </a:lnTo>
                  <a:lnTo>
                    <a:pt x="1662" y="618"/>
                  </a:lnTo>
                  <a:lnTo>
                    <a:pt x="1656" y="624"/>
                  </a:lnTo>
                  <a:lnTo>
                    <a:pt x="1626" y="624"/>
                  </a:lnTo>
                  <a:lnTo>
                    <a:pt x="1632" y="636"/>
                  </a:lnTo>
                  <a:lnTo>
                    <a:pt x="1632" y="654"/>
                  </a:lnTo>
                  <a:lnTo>
                    <a:pt x="1620" y="666"/>
                  </a:lnTo>
                  <a:lnTo>
                    <a:pt x="1566" y="666"/>
                  </a:lnTo>
                  <a:lnTo>
                    <a:pt x="1566" y="684"/>
                  </a:lnTo>
                  <a:lnTo>
                    <a:pt x="1572" y="690"/>
                  </a:lnTo>
                  <a:lnTo>
                    <a:pt x="1596" y="690"/>
                  </a:lnTo>
                  <a:lnTo>
                    <a:pt x="1596" y="714"/>
                  </a:lnTo>
                  <a:lnTo>
                    <a:pt x="1608" y="726"/>
                  </a:lnTo>
                  <a:lnTo>
                    <a:pt x="1608" y="732"/>
                  </a:lnTo>
                  <a:lnTo>
                    <a:pt x="1584" y="744"/>
                  </a:lnTo>
                  <a:lnTo>
                    <a:pt x="1572" y="744"/>
                  </a:lnTo>
                  <a:lnTo>
                    <a:pt x="1566" y="738"/>
                  </a:lnTo>
                  <a:lnTo>
                    <a:pt x="1554" y="738"/>
                  </a:lnTo>
                  <a:lnTo>
                    <a:pt x="1542" y="744"/>
                  </a:lnTo>
                  <a:lnTo>
                    <a:pt x="1512" y="744"/>
                  </a:lnTo>
                  <a:lnTo>
                    <a:pt x="1500" y="738"/>
                  </a:lnTo>
                  <a:lnTo>
                    <a:pt x="1482" y="738"/>
                  </a:lnTo>
                  <a:lnTo>
                    <a:pt x="1476" y="744"/>
                  </a:lnTo>
                  <a:lnTo>
                    <a:pt x="1464" y="750"/>
                  </a:lnTo>
                  <a:lnTo>
                    <a:pt x="1440" y="750"/>
                  </a:lnTo>
                  <a:lnTo>
                    <a:pt x="1428" y="738"/>
                  </a:lnTo>
                  <a:lnTo>
                    <a:pt x="1428" y="732"/>
                  </a:lnTo>
                  <a:lnTo>
                    <a:pt x="1428" y="738"/>
                  </a:lnTo>
                  <a:lnTo>
                    <a:pt x="1416" y="738"/>
                  </a:lnTo>
                  <a:lnTo>
                    <a:pt x="1392" y="726"/>
                  </a:lnTo>
                  <a:lnTo>
                    <a:pt x="1374" y="708"/>
                  </a:lnTo>
                  <a:lnTo>
                    <a:pt x="1374" y="696"/>
                  </a:lnTo>
                  <a:lnTo>
                    <a:pt x="1380" y="696"/>
                  </a:lnTo>
                  <a:lnTo>
                    <a:pt x="1374" y="696"/>
                  </a:lnTo>
                  <a:lnTo>
                    <a:pt x="1368" y="690"/>
                  </a:lnTo>
                  <a:lnTo>
                    <a:pt x="1368" y="642"/>
                  </a:lnTo>
                  <a:lnTo>
                    <a:pt x="1362" y="636"/>
                  </a:lnTo>
                  <a:lnTo>
                    <a:pt x="1350" y="630"/>
                  </a:lnTo>
                  <a:lnTo>
                    <a:pt x="1338" y="630"/>
                  </a:lnTo>
                  <a:lnTo>
                    <a:pt x="1326" y="642"/>
                  </a:lnTo>
                  <a:lnTo>
                    <a:pt x="1314" y="648"/>
                  </a:lnTo>
                  <a:lnTo>
                    <a:pt x="1326" y="666"/>
                  </a:lnTo>
                  <a:lnTo>
                    <a:pt x="1326" y="714"/>
                  </a:lnTo>
                  <a:lnTo>
                    <a:pt x="1338" y="738"/>
                  </a:lnTo>
                  <a:lnTo>
                    <a:pt x="1338" y="774"/>
                  </a:lnTo>
                  <a:lnTo>
                    <a:pt x="1272" y="774"/>
                  </a:lnTo>
                  <a:lnTo>
                    <a:pt x="1272" y="762"/>
                  </a:lnTo>
                  <a:lnTo>
                    <a:pt x="1266" y="756"/>
                  </a:lnTo>
                  <a:lnTo>
                    <a:pt x="1260" y="756"/>
                  </a:lnTo>
                  <a:lnTo>
                    <a:pt x="1248" y="762"/>
                  </a:lnTo>
                  <a:lnTo>
                    <a:pt x="1242" y="774"/>
                  </a:lnTo>
                  <a:lnTo>
                    <a:pt x="1236" y="762"/>
                  </a:lnTo>
                  <a:lnTo>
                    <a:pt x="1224" y="756"/>
                  </a:lnTo>
                  <a:lnTo>
                    <a:pt x="1206" y="750"/>
                  </a:lnTo>
                  <a:lnTo>
                    <a:pt x="1188" y="750"/>
                  </a:lnTo>
                  <a:lnTo>
                    <a:pt x="1182" y="756"/>
                  </a:lnTo>
                  <a:lnTo>
                    <a:pt x="1152" y="738"/>
                  </a:lnTo>
                  <a:lnTo>
                    <a:pt x="1134" y="750"/>
                  </a:lnTo>
                  <a:lnTo>
                    <a:pt x="1080" y="696"/>
                  </a:lnTo>
                  <a:lnTo>
                    <a:pt x="1056" y="696"/>
                  </a:lnTo>
                  <a:lnTo>
                    <a:pt x="1056" y="690"/>
                  </a:lnTo>
                  <a:lnTo>
                    <a:pt x="1044" y="678"/>
                  </a:lnTo>
                  <a:lnTo>
                    <a:pt x="1038" y="678"/>
                  </a:lnTo>
                  <a:lnTo>
                    <a:pt x="1032" y="684"/>
                  </a:lnTo>
                  <a:lnTo>
                    <a:pt x="1032" y="702"/>
                  </a:lnTo>
                  <a:lnTo>
                    <a:pt x="1032" y="696"/>
                  </a:lnTo>
                  <a:lnTo>
                    <a:pt x="1026" y="690"/>
                  </a:lnTo>
                  <a:lnTo>
                    <a:pt x="1008" y="690"/>
                  </a:lnTo>
                  <a:lnTo>
                    <a:pt x="996" y="702"/>
                  </a:lnTo>
                  <a:lnTo>
                    <a:pt x="990" y="690"/>
                  </a:lnTo>
                  <a:lnTo>
                    <a:pt x="984" y="684"/>
                  </a:lnTo>
                  <a:lnTo>
                    <a:pt x="960" y="684"/>
                  </a:lnTo>
                  <a:lnTo>
                    <a:pt x="954" y="678"/>
                  </a:lnTo>
                  <a:lnTo>
                    <a:pt x="954" y="666"/>
                  </a:lnTo>
                  <a:lnTo>
                    <a:pt x="942" y="666"/>
                  </a:lnTo>
                  <a:lnTo>
                    <a:pt x="936" y="672"/>
                  </a:lnTo>
                  <a:lnTo>
                    <a:pt x="918" y="672"/>
                  </a:lnTo>
                  <a:lnTo>
                    <a:pt x="912" y="666"/>
                  </a:lnTo>
                  <a:lnTo>
                    <a:pt x="906" y="654"/>
                  </a:lnTo>
                  <a:lnTo>
                    <a:pt x="900" y="648"/>
                  </a:lnTo>
                  <a:lnTo>
                    <a:pt x="888" y="648"/>
                  </a:lnTo>
                  <a:lnTo>
                    <a:pt x="846" y="630"/>
                  </a:lnTo>
                  <a:lnTo>
                    <a:pt x="834" y="612"/>
                  </a:lnTo>
                  <a:lnTo>
                    <a:pt x="810" y="612"/>
                  </a:lnTo>
                  <a:lnTo>
                    <a:pt x="792" y="588"/>
                  </a:lnTo>
                  <a:lnTo>
                    <a:pt x="780" y="594"/>
                  </a:lnTo>
                  <a:lnTo>
                    <a:pt x="750" y="564"/>
                  </a:lnTo>
                  <a:lnTo>
                    <a:pt x="750" y="552"/>
                  </a:lnTo>
                  <a:lnTo>
                    <a:pt x="762" y="540"/>
                  </a:lnTo>
                  <a:lnTo>
                    <a:pt x="768" y="540"/>
                  </a:lnTo>
                  <a:lnTo>
                    <a:pt x="756" y="528"/>
                  </a:lnTo>
                  <a:lnTo>
                    <a:pt x="756" y="522"/>
                  </a:lnTo>
                  <a:lnTo>
                    <a:pt x="762" y="516"/>
                  </a:lnTo>
                  <a:lnTo>
                    <a:pt x="756" y="504"/>
                  </a:lnTo>
                  <a:lnTo>
                    <a:pt x="780" y="480"/>
                  </a:lnTo>
                  <a:lnTo>
                    <a:pt x="786" y="456"/>
                  </a:lnTo>
                  <a:lnTo>
                    <a:pt x="762" y="438"/>
                  </a:lnTo>
                  <a:lnTo>
                    <a:pt x="750" y="438"/>
                  </a:lnTo>
                  <a:lnTo>
                    <a:pt x="738" y="432"/>
                  </a:lnTo>
                  <a:lnTo>
                    <a:pt x="738" y="414"/>
                  </a:lnTo>
                  <a:lnTo>
                    <a:pt x="720" y="420"/>
                  </a:lnTo>
                  <a:lnTo>
                    <a:pt x="702" y="402"/>
                  </a:lnTo>
                  <a:lnTo>
                    <a:pt x="696" y="402"/>
                  </a:lnTo>
                  <a:lnTo>
                    <a:pt x="690" y="396"/>
                  </a:lnTo>
                  <a:lnTo>
                    <a:pt x="678" y="396"/>
                  </a:lnTo>
                  <a:lnTo>
                    <a:pt x="666" y="390"/>
                  </a:lnTo>
                  <a:lnTo>
                    <a:pt x="654" y="378"/>
                  </a:lnTo>
                  <a:lnTo>
                    <a:pt x="648" y="366"/>
                  </a:lnTo>
                  <a:lnTo>
                    <a:pt x="618" y="366"/>
                  </a:lnTo>
                  <a:lnTo>
                    <a:pt x="612" y="360"/>
                  </a:lnTo>
                  <a:lnTo>
                    <a:pt x="612" y="342"/>
                  </a:lnTo>
                  <a:lnTo>
                    <a:pt x="618" y="336"/>
                  </a:lnTo>
                  <a:lnTo>
                    <a:pt x="618" y="324"/>
                  </a:lnTo>
                  <a:lnTo>
                    <a:pt x="612" y="324"/>
                  </a:lnTo>
                  <a:lnTo>
                    <a:pt x="600" y="312"/>
                  </a:lnTo>
                  <a:lnTo>
                    <a:pt x="594" y="300"/>
                  </a:lnTo>
                  <a:lnTo>
                    <a:pt x="588" y="294"/>
                  </a:lnTo>
                  <a:lnTo>
                    <a:pt x="588" y="276"/>
                  </a:lnTo>
                  <a:lnTo>
                    <a:pt x="594" y="276"/>
                  </a:lnTo>
                  <a:lnTo>
                    <a:pt x="600" y="270"/>
                  </a:lnTo>
                  <a:lnTo>
                    <a:pt x="612" y="270"/>
                  </a:lnTo>
                  <a:lnTo>
                    <a:pt x="612" y="288"/>
                  </a:lnTo>
                  <a:lnTo>
                    <a:pt x="624" y="300"/>
                  </a:lnTo>
                  <a:lnTo>
                    <a:pt x="636" y="282"/>
                  </a:lnTo>
                  <a:lnTo>
                    <a:pt x="642" y="282"/>
                  </a:lnTo>
                  <a:lnTo>
                    <a:pt x="648" y="276"/>
                  </a:lnTo>
                  <a:lnTo>
                    <a:pt x="660" y="270"/>
                  </a:lnTo>
                  <a:lnTo>
                    <a:pt x="660" y="258"/>
                  </a:lnTo>
                  <a:lnTo>
                    <a:pt x="642" y="240"/>
                  </a:lnTo>
                  <a:lnTo>
                    <a:pt x="636" y="228"/>
                  </a:lnTo>
                  <a:lnTo>
                    <a:pt x="630" y="222"/>
                  </a:lnTo>
                  <a:lnTo>
                    <a:pt x="618" y="222"/>
                  </a:lnTo>
                  <a:lnTo>
                    <a:pt x="594" y="210"/>
                  </a:lnTo>
                  <a:lnTo>
                    <a:pt x="594" y="186"/>
                  </a:lnTo>
                  <a:lnTo>
                    <a:pt x="612" y="180"/>
                  </a:lnTo>
                  <a:lnTo>
                    <a:pt x="594" y="156"/>
                  </a:lnTo>
                  <a:lnTo>
                    <a:pt x="624" y="156"/>
                  </a:lnTo>
                  <a:lnTo>
                    <a:pt x="636" y="150"/>
                  </a:lnTo>
                  <a:lnTo>
                    <a:pt x="642" y="138"/>
                  </a:lnTo>
                  <a:lnTo>
                    <a:pt x="642" y="114"/>
                  </a:lnTo>
                  <a:lnTo>
                    <a:pt x="636" y="108"/>
                  </a:lnTo>
                  <a:lnTo>
                    <a:pt x="636" y="102"/>
                  </a:lnTo>
                  <a:lnTo>
                    <a:pt x="654" y="102"/>
                  </a:lnTo>
                  <a:lnTo>
                    <a:pt x="660" y="96"/>
                  </a:lnTo>
                  <a:lnTo>
                    <a:pt x="660" y="36"/>
                  </a:lnTo>
                  <a:lnTo>
                    <a:pt x="618" y="36"/>
                  </a:lnTo>
                  <a:lnTo>
                    <a:pt x="594" y="12"/>
                  </a:lnTo>
                  <a:lnTo>
                    <a:pt x="576" y="0"/>
                  </a:lnTo>
                  <a:lnTo>
                    <a:pt x="564" y="0"/>
                  </a:lnTo>
                  <a:lnTo>
                    <a:pt x="540" y="12"/>
                  </a:lnTo>
                  <a:lnTo>
                    <a:pt x="522" y="18"/>
                  </a:lnTo>
                  <a:lnTo>
                    <a:pt x="516" y="30"/>
                  </a:lnTo>
                  <a:lnTo>
                    <a:pt x="504" y="36"/>
                  </a:lnTo>
                  <a:lnTo>
                    <a:pt x="480" y="36"/>
                  </a:lnTo>
                  <a:lnTo>
                    <a:pt x="456" y="72"/>
                  </a:lnTo>
                  <a:lnTo>
                    <a:pt x="432" y="78"/>
                  </a:lnTo>
                  <a:lnTo>
                    <a:pt x="432" y="96"/>
                  </a:lnTo>
                  <a:lnTo>
                    <a:pt x="408" y="96"/>
                  </a:lnTo>
                  <a:lnTo>
                    <a:pt x="402" y="102"/>
                  </a:lnTo>
                  <a:lnTo>
                    <a:pt x="396" y="96"/>
                  </a:lnTo>
                  <a:lnTo>
                    <a:pt x="390" y="102"/>
                  </a:lnTo>
                  <a:lnTo>
                    <a:pt x="378" y="108"/>
                  </a:lnTo>
                  <a:lnTo>
                    <a:pt x="372" y="114"/>
                  </a:lnTo>
                  <a:lnTo>
                    <a:pt x="360" y="120"/>
                  </a:lnTo>
                  <a:lnTo>
                    <a:pt x="348" y="120"/>
                  </a:lnTo>
                  <a:lnTo>
                    <a:pt x="348" y="108"/>
                  </a:lnTo>
                  <a:lnTo>
                    <a:pt x="342" y="102"/>
                  </a:lnTo>
                  <a:lnTo>
                    <a:pt x="324" y="102"/>
                  </a:lnTo>
                  <a:lnTo>
                    <a:pt x="306" y="96"/>
                  </a:lnTo>
                  <a:lnTo>
                    <a:pt x="264" y="96"/>
                  </a:lnTo>
                  <a:lnTo>
                    <a:pt x="240" y="108"/>
                  </a:lnTo>
                  <a:lnTo>
                    <a:pt x="234" y="120"/>
                  </a:lnTo>
                  <a:lnTo>
                    <a:pt x="234" y="126"/>
                  </a:lnTo>
                  <a:lnTo>
                    <a:pt x="258" y="144"/>
                  </a:lnTo>
                  <a:lnTo>
                    <a:pt x="252" y="156"/>
                  </a:lnTo>
                  <a:lnTo>
                    <a:pt x="282" y="162"/>
                  </a:lnTo>
                  <a:lnTo>
                    <a:pt x="276" y="168"/>
                  </a:lnTo>
                  <a:lnTo>
                    <a:pt x="270" y="180"/>
                  </a:lnTo>
                  <a:lnTo>
                    <a:pt x="264" y="186"/>
                  </a:lnTo>
                  <a:lnTo>
                    <a:pt x="264" y="192"/>
                  </a:lnTo>
                  <a:lnTo>
                    <a:pt x="276" y="204"/>
                  </a:lnTo>
                  <a:lnTo>
                    <a:pt x="282" y="204"/>
                  </a:lnTo>
                  <a:lnTo>
                    <a:pt x="282" y="210"/>
                  </a:lnTo>
                  <a:lnTo>
                    <a:pt x="276" y="222"/>
                  </a:lnTo>
                  <a:lnTo>
                    <a:pt x="276" y="234"/>
                  </a:lnTo>
                  <a:lnTo>
                    <a:pt x="294" y="234"/>
                  </a:lnTo>
                  <a:lnTo>
                    <a:pt x="306" y="252"/>
                  </a:lnTo>
                  <a:lnTo>
                    <a:pt x="324" y="252"/>
                  </a:lnTo>
                  <a:lnTo>
                    <a:pt x="330" y="288"/>
                  </a:lnTo>
                  <a:lnTo>
                    <a:pt x="366" y="288"/>
                  </a:lnTo>
                  <a:lnTo>
                    <a:pt x="378" y="294"/>
                  </a:lnTo>
                  <a:lnTo>
                    <a:pt x="384" y="300"/>
                  </a:lnTo>
                  <a:lnTo>
                    <a:pt x="384" y="306"/>
                  </a:lnTo>
                  <a:lnTo>
                    <a:pt x="378" y="312"/>
                  </a:lnTo>
                  <a:lnTo>
                    <a:pt x="354" y="324"/>
                  </a:lnTo>
                  <a:lnTo>
                    <a:pt x="342" y="324"/>
                  </a:lnTo>
                  <a:lnTo>
                    <a:pt x="336" y="330"/>
                  </a:lnTo>
                  <a:lnTo>
                    <a:pt x="336" y="366"/>
                  </a:lnTo>
                  <a:lnTo>
                    <a:pt x="342" y="378"/>
                  </a:lnTo>
                  <a:lnTo>
                    <a:pt x="354" y="390"/>
                  </a:lnTo>
                  <a:lnTo>
                    <a:pt x="354" y="396"/>
                  </a:lnTo>
                  <a:lnTo>
                    <a:pt x="324" y="414"/>
                  </a:lnTo>
                  <a:lnTo>
                    <a:pt x="300" y="450"/>
                  </a:lnTo>
                  <a:lnTo>
                    <a:pt x="318" y="474"/>
                  </a:lnTo>
                  <a:lnTo>
                    <a:pt x="306" y="474"/>
                  </a:lnTo>
                  <a:lnTo>
                    <a:pt x="300" y="480"/>
                  </a:lnTo>
                  <a:lnTo>
                    <a:pt x="288" y="486"/>
                  </a:lnTo>
                  <a:lnTo>
                    <a:pt x="282" y="492"/>
                  </a:lnTo>
                  <a:lnTo>
                    <a:pt x="282" y="504"/>
                  </a:lnTo>
                  <a:lnTo>
                    <a:pt x="276" y="522"/>
                  </a:lnTo>
                  <a:lnTo>
                    <a:pt x="276" y="534"/>
                  </a:lnTo>
                  <a:lnTo>
                    <a:pt x="270" y="552"/>
                  </a:lnTo>
                  <a:lnTo>
                    <a:pt x="258" y="564"/>
                  </a:lnTo>
                  <a:lnTo>
                    <a:pt x="234" y="576"/>
                  </a:lnTo>
                  <a:lnTo>
                    <a:pt x="228" y="582"/>
                  </a:lnTo>
                  <a:lnTo>
                    <a:pt x="228" y="588"/>
                  </a:lnTo>
                  <a:lnTo>
                    <a:pt x="222" y="594"/>
                  </a:lnTo>
                  <a:lnTo>
                    <a:pt x="222" y="612"/>
                  </a:lnTo>
                  <a:lnTo>
                    <a:pt x="204" y="624"/>
                  </a:lnTo>
                  <a:lnTo>
                    <a:pt x="204" y="630"/>
                  </a:lnTo>
                  <a:lnTo>
                    <a:pt x="198" y="636"/>
                  </a:lnTo>
                  <a:lnTo>
                    <a:pt x="192" y="648"/>
                  </a:lnTo>
                  <a:lnTo>
                    <a:pt x="186" y="654"/>
                  </a:lnTo>
                  <a:lnTo>
                    <a:pt x="168" y="654"/>
                  </a:lnTo>
                  <a:lnTo>
                    <a:pt x="162" y="648"/>
                  </a:lnTo>
                  <a:lnTo>
                    <a:pt x="156" y="654"/>
                  </a:lnTo>
                  <a:lnTo>
                    <a:pt x="132" y="666"/>
                  </a:lnTo>
                  <a:lnTo>
                    <a:pt x="126" y="666"/>
                  </a:lnTo>
                  <a:lnTo>
                    <a:pt x="120" y="660"/>
                  </a:lnTo>
                  <a:lnTo>
                    <a:pt x="120" y="648"/>
                  </a:lnTo>
                  <a:lnTo>
                    <a:pt x="114" y="642"/>
                  </a:lnTo>
                  <a:lnTo>
                    <a:pt x="108" y="642"/>
                  </a:lnTo>
                  <a:lnTo>
                    <a:pt x="96" y="648"/>
                  </a:lnTo>
                  <a:lnTo>
                    <a:pt x="84" y="660"/>
                  </a:lnTo>
                  <a:lnTo>
                    <a:pt x="84" y="666"/>
                  </a:lnTo>
                  <a:lnTo>
                    <a:pt x="78" y="678"/>
                  </a:lnTo>
                  <a:lnTo>
                    <a:pt x="72" y="684"/>
                  </a:lnTo>
                  <a:lnTo>
                    <a:pt x="66" y="696"/>
                  </a:lnTo>
                  <a:lnTo>
                    <a:pt x="54" y="708"/>
                  </a:lnTo>
                  <a:lnTo>
                    <a:pt x="48" y="720"/>
                  </a:lnTo>
                  <a:lnTo>
                    <a:pt x="48" y="744"/>
                  </a:lnTo>
                  <a:lnTo>
                    <a:pt x="54" y="750"/>
                  </a:lnTo>
                  <a:lnTo>
                    <a:pt x="66" y="756"/>
                  </a:lnTo>
                  <a:lnTo>
                    <a:pt x="72" y="756"/>
                  </a:lnTo>
                  <a:lnTo>
                    <a:pt x="102" y="750"/>
                  </a:lnTo>
                  <a:lnTo>
                    <a:pt x="102" y="768"/>
                  </a:lnTo>
                  <a:lnTo>
                    <a:pt x="96" y="798"/>
                  </a:lnTo>
                  <a:lnTo>
                    <a:pt x="102" y="804"/>
                  </a:lnTo>
                  <a:lnTo>
                    <a:pt x="108" y="816"/>
                  </a:lnTo>
                  <a:lnTo>
                    <a:pt x="120" y="828"/>
                  </a:lnTo>
                  <a:lnTo>
                    <a:pt x="144" y="828"/>
                  </a:lnTo>
                  <a:lnTo>
                    <a:pt x="144" y="852"/>
                  </a:lnTo>
                  <a:lnTo>
                    <a:pt x="168" y="894"/>
                  </a:lnTo>
                  <a:lnTo>
                    <a:pt x="174" y="906"/>
                  </a:lnTo>
                  <a:lnTo>
                    <a:pt x="180" y="912"/>
                  </a:lnTo>
                  <a:lnTo>
                    <a:pt x="180" y="936"/>
                  </a:lnTo>
                  <a:lnTo>
                    <a:pt x="168" y="942"/>
                  </a:lnTo>
                  <a:lnTo>
                    <a:pt x="162" y="948"/>
                  </a:lnTo>
                  <a:lnTo>
                    <a:pt x="144" y="948"/>
                  </a:lnTo>
                  <a:lnTo>
                    <a:pt x="138" y="942"/>
                  </a:lnTo>
                  <a:lnTo>
                    <a:pt x="138" y="930"/>
                  </a:lnTo>
                  <a:lnTo>
                    <a:pt x="132" y="930"/>
                  </a:lnTo>
                  <a:lnTo>
                    <a:pt x="120" y="936"/>
                  </a:lnTo>
                  <a:lnTo>
                    <a:pt x="108" y="948"/>
                  </a:lnTo>
                  <a:lnTo>
                    <a:pt x="84" y="948"/>
                  </a:lnTo>
                  <a:lnTo>
                    <a:pt x="78" y="942"/>
                  </a:lnTo>
                  <a:lnTo>
                    <a:pt x="78" y="936"/>
                  </a:lnTo>
                  <a:lnTo>
                    <a:pt x="54" y="948"/>
                  </a:lnTo>
                  <a:lnTo>
                    <a:pt x="48" y="942"/>
                  </a:lnTo>
                  <a:lnTo>
                    <a:pt x="36" y="936"/>
                  </a:lnTo>
                  <a:lnTo>
                    <a:pt x="24" y="936"/>
                  </a:lnTo>
                  <a:lnTo>
                    <a:pt x="12" y="948"/>
                  </a:lnTo>
                  <a:lnTo>
                    <a:pt x="12" y="960"/>
                  </a:lnTo>
                  <a:lnTo>
                    <a:pt x="18" y="966"/>
                  </a:lnTo>
                  <a:lnTo>
                    <a:pt x="0" y="972"/>
                  </a:lnTo>
                  <a:lnTo>
                    <a:pt x="36" y="972"/>
                  </a:lnTo>
                  <a:lnTo>
                    <a:pt x="30" y="984"/>
                  </a:lnTo>
                  <a:lnTo>
                    <a:pt x="30" y="1014"/>
                  </a:lnTo>
                  <a:lnTo>
                    <a:pt x="36" y="1026"/>
                  </a:lnTo>
                  <a:lnTo>
                    <a:pt x="48" y="1032"/>
                  </a:lnTo>
                  <a:lnTo>
                    <a:pt x="66" y="1038"/>
                  </a:lnTo>
                  <a:lnTo>
                    <a:pt x="120" y="1038"/>
                  </a:lnTo>
                  <a:lnTo>
                    <a:pt x="132" y="1032"/>
                  </a:lnTo>
                  <a:lnTo>
                    <a:pt x="150" y="1014"/>
                  </a:lnTo>
                  <a:lnTo>
                    <a:pt x="162" y="1008"/>
                  </a:lnTo>
                  <a:lnTo>
                    <a:pt x="168" y="1020"/>
                  </a:lnTo>
                  <a:lnTo>
                    <a:pt x="168" y="1026"/>
                  </a:lnTo>
                  <a:lnTo>
                    <a:pt x="162" y="1038"/>
                  </a:lnTo>
                  <a:lnTo>
                    <a:pt x="144" y="1056"/>
                  </a:lnTo>
                  <a:lnTo>
                    <a:pt x="120" y="1068"/>
                  </a:lnTo>
                  <a:lnTo>
                    <a:pt x="114" y="1074"/>
                  </a:lnTo>
                  <a:lnTo>
                    <a:pt x="90" y="1074"/>
                  </a:lnTo>
                  <a:lnTo>
                    <a:pt x="78" y="1080"/>
                  </a:lnTo>
                  <a:lnTo>
                    <a:pt x="60" y="1086"/>
                  </a:lnTo>
                  <a:lnTo>
                    <a:pt x="48" y="1092"/>
                  </a:lnTo>
                  <a:lnTo>
                    <a:pt x="42" y="1098"/>
                  </a:lnTo>
                  <a:lnTo>
                    <a:pt x="54" y="1122"/>
                  </a:lnTo>
                  <a:lnTo>
                    <a:pt x="66" y="1128"/>
                  </a:lnTo>
                  <a:lnTo>
                    <a:pt x="78" y="1140"/>
                  </a:lnTo>
                  <a:lnTo>
                    <a:pt x="96" y="1152"/>
                  </a:lnTo>
                  <a:lnTo>
                    <a:pt x="108" y="1164"/>
                  </a:lnTo>
                  <a:lnTo>
                    <a:pt x="132" y="1182"/>
                  </a:lnTo>
                  <a:lnTo>
                    <a:pt x="162" y="1206"/>
                  </a:lnTo>
                  <a:lnTo>
                    <a:pt x="204" y="1224"/>
                  </a:lnTo>
                  <a:lnTo>
                    <a:pt x="240" y="1218"/>
                  </a:lnTo>
                  <a:lnTo>
                    <a:pt x="270" y="1200"/>
                  </a:lnTo>
                  <a:lnTo>
                    <a:pt x="294" y="1176"/>
                  </a:lnTo>
                  <a:lnTo>
                    <a:pt x="300" y="1158"/>
                  </a:lnTo>
                  <a:lnTo>
                    <a:pt x="300" y="1128"/>
                  </a:lnTo>
                  <a:lnTo>
                    <a:pt x="306" y="1116"/>
                  </a:lnTo>
                  <a:lnTo>
                    <a:pt x="318" y="1104"/>
                  </a:lnTo>
                  <a:lnTo>
                    <a:pt x="324" y="1092"/>
                  </a:lnTo>
                  <a:lnTo>
                    <a:pt x="330" y="1086"/>
                  </a:lnTo>
                  <a:lnTo>
                    <a:pt x="342" y="1086"/>
                  </a:lnTo>
                  <a:lnTo>
                    <a:pt x="348" y="1080"/>
                  </a:lnTo>
                  <a:lnTo>
                    <a:pt x="354" y="1080"/>
                  </a:lnTo>
                  <a:lnTo>
                    <a:pt x="360" y="1086"/>
                  </a:lnTo>
                  <a:lnTo>
                    <a:pt x="360" y="1098"/>
                  </a:lnTo>
                  <a:lnTo>
                    <a:pt x="348" y="1110"/>
                  </a:lnTo>
                  <a:lnTo>
                    <a:pt x="336" y="1128"/>
                  </a:lnTo>
                  <a:lnTo>
                    <a:pt x="324" y="1140"/>
                  </a:lnTo>
                  <a:lnTo>
                    <a:pt x="318" y="1152"/>
                  </a:lnTo>
                  <a:lnTo>
                    <a:pt x="318" y="1164"/>
                  </a:lnTo>
                  <a:lnTo>
                    <a:pt x="324" y="1176"/>
                  </a:lnTo>
                  <a:lnTo>
                    <a:pt x="336" y="1182"/>
                  </a:lnTo>
                  <a:lnTo>
                    <a:pt x="342" y="1182"/>
                  </a:lnTo>
                  <a:lnTo>
                    <a:pt x="354" y="1194"/>
                  </a:lnTo>
                  <a:lnTo>
                    <a:pt x="354" y="1206"/>
                  </a:lnTo>
                  <a:lnTo>
                    <a:pt x="348" y="1242"/>
                  </a:lnTo>
                  <a:lnTo>
                    <a:pt x="342" y="1284"/>
                  </a:lnTo>
                  <a:lnTo>
                    <a:pt x="336" y="1338"/>
                  </a:lnTo>
                  <a:lnTo>
                    <a:pt x="342" y="1398"/>
                  </a:lnTo>
                  <a:lnTo>
                    <a:pt x="354" y="1446"/>
                  </a:lnTo>
                  <a:lnTo>
                    <a:pt x="384" y="1536"/>
                  </a:lnTo>
                  <a:lnTo>
                    <a:pt x="402" y="1554"/>
                  </a:lnTo>
                  <a:lnTo>
                    <a:pt x="402" y="1596"/>
                  </a:lnTo>
                  <a:lnTo>
                    <a:pt x="414" y="1620"/>
                  </a:lnTo>
                  <a:lnTo>
                    <a:pt x="426" y="1626"/>
                  </a:lnTo>
                  <a:lnTo>
                    <a:pt x="438" y="1626"/>
                  </a:lnTo>
                  <a:lnTo>
                    <a:pt x="444" y="1632"/>
                  </a:lnTo>
                  <a:lnTo>
                    <a:pt x="450" y="1632"/>
                  </a:lnTo>
                  <a:lnTo>
                    <a:pt x="450" y="1644"/>
                  </a:lnTo>
                  <a:lnTo>
                    <a:pt x="456" y="1656"/>
                  </a:lnTo>
                  <a:lnTo>
                    <a:pt x="456" y="1674"/>
                  </a:lnTo>
                  <a:lnTo>
                    <a:pt x="474" y="1710"/>
                  </a:lnTo>
                  <a:lnTo>
                    <a:pt x="498" y="1722"/>
                  </a:lnTo>
                  <a:lnTo>
                    <a:pt x="504" y="1728"/>
                  </a:lnTo>
                  <a:lnTo>
                    <a:pt x="510" y="1728"/>
                  </a:lnTo>
                  <a:lnTo>
                    <a:pt x="510" y="1746"/>
                  </a:lnTo>
                  <a:lnTo>
                    <a:pt x="516" y="1782"/>
                  </a:lnTo>
                  <a:lnTo>
                    <a:pt x="522" y="1830"/>
                  </a:lnTo>
                  <a:lnTo>
                    <a:pt x="534" y="1872"/>
                  </a:lnTo>
                  <a:lnTo>
                    <a:pt x="552" y="1908"/>
                  </a:lnTo>
                  <a:lnTo>
                    <a:pt x="576" y="1944"/>
                  </a:lnTo>
                  <a:lnTo>
                    <a:pt x="600" y="1974"/>
                  </a:lnTo>
                  <a:lnTo>
                    <a:pt x="612" y="1998"/>
                  </a:lnTo>
                  <a:lnTo>
                    <a:pt x="618" y="2016"/>
                  </a:lnTo>
                  <a:lnTo>
                    <a:pt x="618" y="2070"/>
                  </a:lnTo>
                  <a:lnTo>
                    <a:pt x="624" y="2094"/>
                  </a:lnTo>
                  <a:lnTo>
                    <a:pt x="642" y="2124"/>
                  </a:lnTo>
                  <a:lnTo>
                    <a:pt x="672" y="2166"/>
                  </a:lnTo>
                  <a:lnTo>
                    <a:pt x="696" y="2202"/>
                  </a:lnTo>
                  <a:lnTo>
                    <a:pt x="714" y="2232"/>
                  </a:lnTo>
                  <a:lnTo>
                    <a:pt x="720" y="2244"/>
                  </a:lnTo>
                  <a:lnTo>
                    <a:pt x="726" y="2244"/>
                  </a:lnTo>
                  <a:lnTo>
                    <a:pt x="732" y="2238"/>
                  </a:lnTo>
                  <a:lnTo>
                    <a:pt x="744" y="2238"/>
                  </a:lnTo>
                  <a:lnTo>
                    <a:pt x="768" y="2226"/>
                  </a:lnTo>
                  <a:lnTo>
                    <a:pt x="774" y="2220"/>
                  </a:lnTo>
                  <a:lnTo>
                    <a:pt x="780" y="2208"/>
                  </a:lnTo>
                  <a:lnTo>
                    <a:pt x="780" y="2172"/>
                  </a:lnTo>
                  <a:lnTo>
                    <a:pt x="786" y="2160"/>
                  </a:lnTo>
                  <a:lnTo>
                    <a:pt x="798" y="2154"/>
                  </a:lnTo>
                  <a:lnTo>
                    <a:pt x="804" y="2154"/>
                  </a:lnTo>
                  <a:lnTo>
                    <a:pt x="810" y="2160"/>
                  </a:lnTo>
                  <a:lnTo>
                    <a:pt x="828" y="2160"/>
                  </a:lnTo>
                  <a:lnTo>
                    <a:pt x="834" y="2154"/>
                  </a:lnTo>
                  <a:lnTo>
                    <a:pt x="846" y="2148"/>
                  </a:lnTo>
                  <a:lnTo>
                    <a:pt x="852" y="2142"/>
                  </a:lnTo>
                  <a:lnTo>
                    <a:pt x="864" y="2136"/>
                  </a:lnTo>
                  <a:lnTo>
                    <a:pt x="852" y="2136"/>
                  </a:lnTo>
                  <a:lnTo>
                    <a:pt x="846" y="2130"/>
                  </a:lnTo>
                  <a:lnTo>
                    <a:pt x="846" y="2118"/>
                  </a:lnTo>
                  <a:lnTo>
                    <a:pt x="852" y="2100"/>
                  </a:lnTo>
                  <a:lnTo>
                    <a:pt x="858" y="2088"/>
                  </a:lnTo>
                  <a:lnTo>
                    <a:pt x="906" y="2064"/>
                  </a:lnTo>
                  <a:lnTo>
                    <a:pt x="918" y="2052"/>
                  </a:lnTo>
                  <a:lnTo>
                    <a:pt x="918" y="2040"/>
                  </a:lnTo>
                  <a:lnTo>
                    <a:pt x="912" y="2028"/>
                  </a:lnTo>
                  <a:lnTo>
                    <a:pt x="912" y="2010"/>
                  </a:lnTo>
                  <a:lnTo>
                    <a:pt x="900" y="1974"/>
                  </a:lnTo>
                  <a:lnTo>
                    <a:pt x="900" y="1908"/>
                  </a:lnTo>
                  <a:lnTo>
                    <a:pt x="906" y="1890"/>
                  </a:lnTo>
                  <a:lnTo>
                    <a:pt x="906" y="1884"/>
                  </a:lnTo>
                  <a:lnTo>
                    <a:pt x="912" y="1878"/>
                  </a:lnTo>
                  <a:lnTo>
                    <a:pt x="912" y="1860"/>
                  </a:lnTo>
                  <a:lnTo>
                    <a:pt x="918" y="1842"/>
                  </a:lnTo>
                  <a:lnTo>
                    <a:pt x="918" y="1800"/>
                  </a:lnTo>
                  <a:lnTo>
                    <a:pt x="906" y="1776"/>
                  </a:lnTo>
                  <a:lnTo>
                    <a:pt x="888" y="1758"/>
                  </a:lnTo>
                  <a:lnTo>
                    <a:pt x="888" y="1728"/>
                  </a:lnTo>
                  <a:lnTo>
                    <a:pt x="894" y="1722"/>
                  </a:lnTo>
                  <a:lnTo>
                    <a:pt x="900" y="1710"/>
                  </a:lnTo>
                  <a:lnTo>
                    <a:pt x="900" y="1698"/>
                  </a:lnTo>
                  <a:lnTo>
                    <a:pt x="894" y="1686"/>
                  </a:lnTo>
                  <a:lnTo>
                    <a:pt x="894" y="1644"/>
                  </a:lnTo>
                  <a:lnTo>
                    <a:pt x="918" y="1632"/>
                  </a:lnTo>
                  <a:lnTo>
                    <a:pt x="924" y="1632"/>
                  </a:lnTo>
                  <a:lnTo>
                    <a:pt x="948" y="1620"/>
                  </a:lnTo>
                  <a:lnTo>
                    <a:pt x="948" y="1596"/>
                  </a:lnTo>
                  <a:lnTo>
                    <a:pt x="954" y="1584"/>
                  </a:lnTo>
                  <a:lnTo>
                    <a:pt x="960" y="1578"/>
                  </a:lnTo>
                  <a:lnTo>
                    <a:pt x="972" y="1572"/>
                  </a:lnTo>
                  <a:lnTo>
                    <a:pt x="990" y="1572"/>
                  </a:lnTo>
                  <a:lnTo>
                    <a:pt x="996" y="1560"/>
                  </a:lnTo>
                  <a:lnTo>
                    <a:pt x="1002" y="1566"/>
                  </a:lnTo>
                  <a:lnTo>
                    <a:pt x="1032" y="1566"/>
                  </a:lnTo>
                  <a:lnTo>
                    <a:pt x="1032" y="1548"/>
                  </a:lnTo>
                  <a:lnTo>
                    <a:pt x="1038" y="1530"/>
                  </a:lnTo>
                  <a:lnTo>
                    <a:pt x="1050" y="1518"/>
                  </a:lnTo>
                  <a:lnTo>
                    <a:pt x="1056" y="1500"/>
                  </a:lnTo>
                  <a:lnTo>
                    <a:pt x="1068" y="1488"/>
                  </a:lnTo>
                  <a:lnTo>
                    <a:pt x="1074" y="1476"/>
                  </a:lnTo>
                  <a:lnTo>
                    <a:pt x="1086" y="1470"/>
                  </a:lnTo>
                  <a:lnTo>
                    <a:pt x="1092" y="1464"/>
                  </a:lnTo>
                  <a:lnTo>
                    <a:pt x="1110" y="1458"/>
                  </a:lnTo>
                  <a:lnTo>
                    <a:pt x="1116" y="1452"/>
                  </a:lnTo>
                  <a:lnTo>
                    <a:pt x="1128" y="1446"/>
                  </a:lnTo>
                  <a:lnTo>
                    <a:pt x="1134" y="1428"/>
                  </a:lnTo>
                  <a:lnTo>
                    <a:pt x="1158" y="1380"/>
                  </a:lnTo>
                  <a:lnTo>
                    <a:pt x="1176" y="1362"/>
                  </a:lnTo>
                  <a:lnTo>
                    <a:pt x="1188" y="1356"/>
                  </a:lnTo>
                  <a:lnTo>
                    <a:pt x="1206" y="1344"/>
                  </a:lnTo>
                  <a:lnTo>
                    <a:pt x="1218" y="1338"/>
                  </a:lnTo>
                  <a:lnTo>
                    <a:pt x="1236" y="1320"/>
                  </a:lnTo>
                  <a:lnTo>
                    <a:pt x="1242" y="1320"/>
                  </a:lnTo>
                  <a:lnTo>
                    <a:pt x="1230" y="1290"/>
                  </a:lnTo>
                  <a:lnTo>
                    <a:pt x="1236" y="1284"/>
                  </a:lnTo>
                  <a:lnTo>
                    <a:pt x="1260" y="1314"/>
                  </a:lnTo>
                  <a:lnTo>
                    <a:pt x="1320" y="1254"/>
                  </a:lnTo>
                  <a:lnTo>
                    <a:pt x="1332" y="1230"/>
                  </a:lnTo>
                  <a:lnTo>
                    <a:pt x="1326" y="1224"/>
                  </a:lnTo>
                  <a:lnTo>
                    <a:pt x="1320" y="1212"/>
                  </a:lnTo>
                  <a:lnTo>
                    <a:pt x="1314" y="1206"/>
                  </a:lnTo>
                  <a:lnTo>
                    <a:pt x="1308" y="1194"/>
                  </a:lnTo>
                  <a:lnTo>
                    <a:pt x="1308" y="1182"/>
                  </a:lnTo>
                  <a:lnTo>
                    <a:pt x="1320" y="1176"/>
                  </a:lnTo>
                  <a:lnTo>
                    <a:pt x="1326" y="1170"/>
                  </a:lnTo>
                  <a:lnTo>
                    <a:pt x="1338" y="1170"/>
                  </a:lnTo>
                  <a:lnTo>
                    <a:pt x="1350" y="1164"/>
                  </a:lnTo>
                  <a:lnTo>
                    <a:pt x="1362" y="1152"/>
                  </a:lnTo>
                  <a:lnTo>
                    <a:pt x="1374" y="1134"/>
                  </a:lnTo>
                  <a:lnTo>
                    <a:pt x="1374" y="1110"/>
                  </a:lnTo>
                  <a:lnTo>
                    <a:pt x="1392" y="1116"/>
                  </a:lnTo>
                  <a:lnTo>
                    <a:pt x="1398" y="1146"/>
                  </a:lnTo>
                  <a:lnTo>
                    <a:pt x="1416" y="1110"/>
                  </a:lnTo>
                  <a:lnTo>
                    <a:pt x="1416" y="1128"/>
                  </a:lnTo>
                  <a:lnTo>
                    <a:pt x="1422" y="1140"/>
                  </a:lnTo>
                  <a:lnTo>
                    <a:pt x="1422" y="1158"/>
                  </a:lnTo>
                  <a:lnTo>
                    <a:pt x="1428" y="1170"/>
                  </a:lnTo>
                  <a:lnTo>
                    <a:pt x="1434" y="1176"/>
                  </a:lnTo>
                  <a:lnTo>
                    <a:pt x="1440" y="1176"/>
                  </a:lnTo>
                  <a:lnTo>
                    <a:pt x="1446" y="1170"/>
                  </a:lnTo>
                  <a:lnTo>
                    <a:pt x="1446" y="1158"/>
                  </a:lnTo>
                  <a:lnTo>
                    <a:pt x="1452" y="1152"/>
                  </a:lnTo>
                  <a:lnTo>
                    <a:pt x="1452" y="1140"/>
                  </a:lnTo>
                  <a:lnTo>
                    <a:pt x="1458" y="1110"/>
                  </a:lnTo>
                  <a:lnTo>
                    <a:pt x="1440" y="1068"/>
                  </a:lnTo>
                  <a:lnTo>
                    <a:pt x="1440" y="1038"/>
                  </a:lnTo>
                  <a:lnTo>
                    <a:pt x="1410" y="1014"/>
                  </a:lnTo>
                  <a:lnTo>
                    <a:pt x="1398" y="984"/>
                  </a:lnTo>
                  <a:lnTo>
                    <a:pt x="1404" y="972"/>
                  </a:lnTo>
                  <a:lnTo>
                    <a:pt x="1410" y="966"/>
                  </a:lnTo>
                  <a:lnTo>
                    <a:pt x="1416" y="948"/>
                  </a:lnTo>
                  <a:lnTo>
                    <a:pt x="1416" y="942"/>
                  </a:lnTo>
                  <a:lnTo>
                    <a:pt x="1410" y="936"/>
                  </a:lnTo>
                  <a:lnTo>
                    <a:pt x="1398" y="930"/>
                  </a:lnTo>
                  <a:lnTo>
                    <a:pt x="1380" y="930"/>
                  </a:lnTo>
                  <a:lnTo>
                    <a:pt x="1368" y="924"/>
                  </a:lnTo>
                  <a:lnTo>
                    <a:pt x="1356" y="912"/>
                  </a:lnTo>
                  <a:lnTo>
                    <a:pt x="1368" y="900"/>
                  </a:lnTo>
                  <a:lnTo>
                    <a:pt x="1374" y="900"/>
                  </a:lnTo>
                  <a:lnTo>
                    <a:pt x="1374" y="870"/>
                  </a:lnTo>
                  <a:lnTo>
                    <a:pt x="1410" y="870"/>
                  </a:lnTo>
                  <a:lnTo>
                    <a:pt x="1410" y="858"/>
                  </a:lnTo>
                  <a:lnTo>
                    <a:pt x="1380" y="840"/>
                  </a:lnTo>
                  <a:lnTo>
                    <a:pt x="1374" y="840"/>
                  </a:lnTo>
                  <a:lnTo>
                    <a:pt x="1362" y="828"/>
                  </a:lnTo>
                  <a:lnTo>
                    <a:pt x="1350" y="822"/>
                  </a:lnTo>
                  <a:lnTo>
                    <a:pt x="1344" y="810"/>
                  </a:lnTo>
                  <a:lnTo>
                    <a:pt x="1344" y="804"/>
                  </a:lnTo>
                  <a:lnTo>
                    <a:pt x="1350" y="792"/>
                  </a:lnTo>
                  <a:lnTo>
                    <a:pt x="1362" y="780"/>
                  </a:lnTo>
                  <a:lnTo>
                    <a:pt x="1350" y="762"/>
                  </a:lnTo>
                  <a:lnTo>
                    <a:pt x="1368" y="762"/>
                  </a:lnTo>
                  <a:lnTo>
                    <a:pt x="1392" y="774"/>
                  </a:lnTo>
                  <a:lnTo>
                    <a:pt x="1386" y="768"/>
                  </a:lnTo>
                  <a:lnTo>
                    <a:pt x="1404" y="762"/>
                  </a:lnTo>
                  <a:lnTo>
                    <a:pt x="1410" y="774"/>
                  </a:lnTo>
                  <a:lnTo>
                    <a:pt x="1410" y="780"/>
                  </a:lnTo>
                  <a:lnTo>
                    <a:pt x="1416" y="792"/>
                  </a:lnTo>
                  <a:lnTo>
                    <a:pt x="1422" y="798"/>
                  </a:lnTo>
                  <a:lnTo>
                    <a:pt x="1434" y="798"/>
                  </a:lnTo>
                  <a:lnTo>
                    <a:pt x="1440" y="804"/>
                  </a:lnTo>
                  <a:lnTo>
                    <a:pt x="1446" y="786"/>
                  </a:lnTo>
                  <a:lnTo>
                    <a:pt x="1452" y="792"/>
                  </a:lnTo>
                  <a:lnTo>
                    <a:pt x="1458" y="792"/>
                  </a:lnTo>
                  <a:lnTo>
                    <a:pt x="1464" y="798"/>
                  </a:lnTo>
                  <a:lnTo>
                    <a:pt x="1464" y="828"/>
                  </a:lnTo>
                  <a:lnTo>
                    <a:pt x="1470" y="828"/>
                  </a:lnTo>
                  <a:lnTo>
                    <a:pt x="1470" y="864"/>
                  </a:lnTo>
                  <a:lnTo>
                    <a:pt x="1476" y="864"/>
                  </a:lnTo>
                  <a:lnTo>
                    <a:pt x="1482" y="870"/>
                  </a:lnTo>
                  <a:lnTo>
                    <a:pt x="1542" y="870"/>
                  </a:lnTo>
                  <a:lnTo>
                    <a:pt x="1554" y="876"/>
                  </a:lnTo>
                  <a:lnTo>
                    <a:pt x="1572" y="876"/>
                  </a:lnTo>
                  <a:lnTo>
                    <a:pt x="1620" y="864"/>
                  </a:lnTo>
                  <a:lnTo>
                    <a:pt x="1626" y="864"/>
                  </a:lnTo>
                  <a:lnTo>
                    <a:pt x="1650" y="888"/>
                  </a:lnTo>
                  <a:lnTo>
                    <a:pt x="1650" y="894"/>
                  </a:lnTo>
                  <a:lnTo>
                    <a:pt x="1644" y="900"/>
                  </a:lnTo>
                  <a:lnTo>
                    <a:pt x="1638" y="900"/>
                  </a:lnTo>
                  <a:lnTo>
                    <a:pt x="1638" y="912"/>
                  </a:lnTo>
                  <a:lnTo>
                    <a:pt x="1632" y="930"/>
                  </a:lnTo>
                  <a:lnTo>
                    <a:pt x="1626" y="942"/>
                  </a:lnTo>
                  <a:lnTo>
                    <a:pt x="1620" y="948"/>
                  </a:lnTo>
                  <a:lnTo>
                    <a:pt x="1614" y="948"/>
                  </a:lnTo>
                  <a:lnTo>
                    <a:pt x="1602" y="954"/>
                  </a:lnTo>
                  <a:lnTo>
                    <a:pt x="1596" y="954"/>
                  </a:lnTo>
                  <a:lnTo>
                    <a:pt x="1584" y="966"/>
                  </a:lnTo>
                  <a:lnTo>
                    <a:pt x="1578" y="978"/>
                  </a:lnTo>
                  <a:lnTo>
                    <a:pt x="1578" y="996"/>
                  </a:lnTo>
                  <a:lnTo>
                    <a:pt x="1584" y="1008"/>
                  </a:lnTo>
                  <a:lnTo>
                    <a:pt x="1602" y="1026"/>
                  </a:lnTo>
                  <a:lnTo>
                    <a:pt x="1608" y="1026"/>
                  </a:lnTo>
                  <a:lnTo>
                    <a:pt x="1626" y="1050"/>
                  </a:lnTo>
                  <a:lnTo>
                    <a:pt x="1632" y="1014"/>
                  </a:lnTo>
                  <a:lnTo>
                    <a:pt x="1632" y="990"/>
                  </a:lnTo>
                  <a:lnTo>
                    <a:pt x="1650" y="990"/>
                  </a:lnTo>
                  <a:lnTo>
                    <a:pt x="1662" y="996"/>
                  </a:lnTo>
                  <a:lnTo>
                    <a:pt x="1668" y="1002"/>
                  </a:lnTo>
                  <a:lnTo>
                    <a:pt x="1668" y="1020"/>
                  </a:lnTo>
                  <a:lnTo>
                    <a:pt x="1674" y="1032"/>
                  </a:lnTo>
                  <a:lnTo>
                    <a:pt x="1674" y="1038"/>
                  </a:lnTo>
                  <a:lnTo>
                    <a:pt x="1680" y="1050"/>
                  </a:lnTo>
                  <a:lnTo>
                    <a:pt x="1680" y="1062"/>
                  </a:lnTo>
                  <a:lnTo>
                    <a:pt x="1686" y="1074"/>
                  </a:lnTo>
                  <a:lnTo>
                    <a:pt x="1692" y="1092"/>
                  </a:lnTo>
                  <a:lnTo>
                    <a:pt x="1698" y="1104"/>
                  </a:lnTo>
                  <a:lnTo>
                    <a:pt x="1704" y="1110"/>
                  </a:lnTo>
                  <a:lnTo>
                    <a:pt x="1704" y="1116"/>
                  </a:lnTo>
                  <a:lnTo>
                    <a:pt x="1722" y="1134"/>
                  </a:lnTo>
                  <a:lnTo>
                    <a:pt x="1722" y="1110"/>
                  </a:lnTo>
                  <a:lnTo>
                    <a:pt x="1728" y="1110"/>
                  </a:lnTo>
                  <a:lnTo>
                    <a:pt x="1734" y="1116"/>
                  </a:lnTo>
                  <a:lnTo>
                    <a:pt x="1746" y="1116"/>
                  </a:lnTo>
                  <a:lnTo>
                    <a:pt x="1746" y="1104"/>
                  </a:lnTo>
                  <a:lnTo>
                    <a:pt x="1728" y="1086"/>
                  </a:lnTo>
                  <a:lnTo>
                    <a:pt x="1728" y="1062"/>
                  </a:lnTo>
                  <a:lnTo>
                    <a:pt x="1722" y="1050"/>
                  </a:lnTo>
                  <a:lnTo>
                    <a:pt x="1740" y="1032"/>
                  </a:lnTo>
                  <a:lnTo>
                    <a:pt x="1746" y="1032"/>
                  </a:lnTo>
                  <a:lnTo>
                    <a:pt x="1740" y="984"/>
                  </a:lnTo>
                  <a:lnTo>
                    <a:pt x="1722" y="966"/>
                  </a:lnTo>
                  <a:lnTo>
                    <a:pt x="1716" y="966"/>
                  </a:lnTo>
                  <a:lnTo>
                    <a:pt x="1770" y="966"/>
                  </a:lnTo>
                  <a:lnTo>
                    <a:pt x="1782" y="972"/>
                  </a:lnTo>
                  <a:lnTo>
                    <a:pt x="1794" y="972"/>
                  </a:lnTo>
                  <a:lnTo>
                    <a:pt x="1794" y="936"/>
                  </a:lnTo>
                  <a:lnTo>
                    <a:pt x="1812" y="882"/>
                  </a:lnTo>
                  <a:lnTo>
                    <a:pt x="1806" y="876"/>
                  </a:lnTo>
                  <a:lnTo>
                    <a:pt x="1800" y="864"/>
                  </a:lnTo>
                  <a:lnTo>
                    <a:pt x="1800" y="846"/>
                  </a:lnTo>
                  <a:lnTo>
                    <a:pt x="1812" y="840"/>
                  </a:lnTo>
                  <a:lnTo>
                    <a:pt x="1818" y="834"/>
                  </a:lnTo>
                  <a:lnTo>
                    <a:pt x="1836" y="804"/>
                  </a:lnTo>
                  <a:lnTo>
                    <a:pt x="1836" y="792"/>
                  </a:lnTo>
                  <a:lnTo>
                    <a:pt x="1830" y="786"/>
                  </a:lnTo>
                  <a:lnTo>
                    <a:pt x="1830" y="780"/>
                  </a:lnTo>
                  <a:lnTo>
                    <a:pt x="1824" y="774"/>
                  </a:lnTo>
                  <a:lnTo>
                    <a:pt x="1824" y="750"/>
                  </a:lnTo>
                  <a:lnTo>
                    <a:pt x="1830" y="750"/>
                  </a:lnTo>
                  <a:lnTo>
                    <a:pt x="1836" y="744"/>
                  </a:lnTo>
                  <a:lnTo>
                    <a:pt x="1848" y="744"/>
                  </a:lnTo>
                  <a:lnTo>
                    <a:pt x="1860" y="738"/>
                  </a:lnTo>
                  <a:lnTo>
                    <a:pt x="1872" y="726"/>
                  </a:lnTo>
                  <a:lnTo>
                    <a:pt x="1872" y="708"/>
                  </a:lnTo>
                  <a:lnTo>
                    <a:pt x="1878" y="708"/>
                  </a:lnTo>
                  <a:lnTo>
                    <a:pt x="1890" y="702"/>
                  </a:lnTo>
                  <a:lnTo>
                    <a:pt x="1926" y="702"/>
                  </a:lnTo>
                  <a:lnTo>
                    <a:pt x="1932" y="708"/>
                  </a:lnTo>
                  <a:lnTo>
                    <a:pt x="1950" y="708"/>
                  </a:lnTo>
                  <a:lnTo>
                    <a:pt x="1950" y="702"/>
                  </a:lnTo>
                  <a:lnTo>
                    <a:pt x="1944" y="696"/>
                  </a:lnTo>
                  <a:lnTo>
                    <a:pt x="1932" y="690"/>
                  </a:lnTo>
                  <a:lnTo>
                    <a:pt x="1926" y="684"/>
                  </a:lnTo>
                  <a:lnTo>
                    <a:pt x="1920" y="672"/>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89" name="Iceland" descr="© INSCALE GmbH, 05.05.2010&#10;http://www.presentationload.com/">
              <a:extLst>
                <a:ext uri="{FF2B5EF4-FFF2-40B4-BE49-F238E27FC236}">
                  <a16:creationId xmlns:a16="http://schemas.microsoft.com/office/drawing/2014/main" id="{DDAD9AB2-3EAB-4268-8904-EC889B5999C3}"/>
                </a:ext>
              </a:extLst>
            </p:cNvPr>
            <p:cNvSpPr>
              <a:spLocks/>
            </p:cNvSpPr>
            <p:nvPr/>
          </p:nvSpPr>
          <p:spPr bwMode="gray">
            <a:xfrm>
              <a:off x="5071220" y="1666855"/>
              <a:ext cx="255407" cy="99714"/>
            </a:xfrm>
            <a:custGeom>
              <a:avLst/>
              <a:gdLst>
                <a:gd name="T0" fmla="*/ 2147483647 w 570"/>
                <a:gd name="T1" fmla="*/ 2147483647 h 222"/>
                <a:gd name="T2" fmla="*/ 2147483647 w 570"/>
                <a:gd name="T3" fmla="*/ 2147483647 h 222"/>
                <a:gd name="T4" fmla="*/ 2147483647 w 570"/>
                <a:gd name="T5" fmla="*/ 2147483647 h 222"/>
                <a:gd name="T6" fmla="*/ 2147483647 w 570"/>
                <a:gd name="T7" fmla="*/ 2147483647 h 222"/>
                <a:gd name="T8" fmla="*/ 2147483647 w 570"/>
                <a:gd name="T9" fmla="*/ 2147483647 h 222"/>
                <a:gd name="T10" fmla="*/ 2147483647 w 570"/>
                <a:gd name="T11" fmla="*/ 2147483647 h 222"/>
                <a:gd name="T12" fmla="*/ 2147483647 w 570"/>
                <a:gd name="T13" fmla="*/ 2147483647 h 222"/>
                <a:gd name="T14" fmla="*/ 2147483647 w 570"/>
                <a:gd name="T15" fmla="*/ 2147483647 h 222"/>
                <a:gd name="T16" fmla="*/ 2147483647 w 570"/>
                <a:gd name="T17" fmla="*/ 2147483647 h 222"/>
                <a:gd name="T18" fmla="*/ 2147483647 w 570"/>
                <a:gd name="T19" fmla="*/ 2147483647 h 222"/>
                <a:gd name="T20" fmla="*/ 2147483647 w 570"/>
                <a:gd name="T21" fmla="*/ 2147483647 h 222"/>
                <a:gd name="T22" fmla="*/ 2147483647 w 570"/>
                <a:gd name="T23" fmla="*/ 2147483647 h 222"/>
                <a:gd name="T24" fmla="*/ 2147483647 w 570"/>
                <a:gd name="T25" fmla="*/ 2147483647 h 222"/>
                <a:gd name="T26" fmla="*/ 2147483647 w 570"/>
                <a:gd name="T27" fmla="*/ 2147483647 h 222"/>
                <a:gd name="T28" fmla="*/ 2147483647 w 570"/>
                <a:gd name="T29" fmla="*/ 2147483647 h 222"/>
                <a:gd name="T30" fmla="*/ 2147483647 w 570"/>
                <a:gd name="T31" fmla="*/ 2147483647 h 222"/>
                <a:gd name="T32" fmla="*/ 2147483647 w 570"/>
                <a:gd name="T33" fmla="*/ 2147483647 h 222"/>
                <a:gd name="T34" fmla="*/ 2147483647 w 570"/>
                <a:gd name="T35" fmla="*/ 2147483647 h 222"/>
                <a:gd name="T36" fmla="*/ 2147483647 w 570"/>
                <a:gd name="T37" fmla="*/ 2147483647 h 222"/>
                <a:gd name="T38" fmla="*/ 2147483647 w 570"/>
                <a:gd name="T39" fmla="*/ 2147483647 h 222"/>
                <a:gd name="T40" fmla="*/ 2147483647 w 570"/>
                <a:gd name="T41" fmla="*/ 2147483647 h 222"/>
                <a:gd name="T42" fmla="*/ 2147483647 w 570"/>
                <a:gd name="T43" fmla="*/ 2147483647 h 222"/>
                <a:gd name="T44" fmla="*/ 2147483647 w 570"/>
                <a:gd name="T45" fmla="*/ 2147483647 h 222"/>
                <a:gd name="T46" fmla="*/ 2147483647 w 570"/>
                <a:gd name="T47" fmla="*/ 2147483647 h 222"/>
                <a:gd name="T48" fmla="*/ 2147483647 w 570"/>
                <a:gd name="T49" fmla="*/ 2147483647 h 222"/>
                <a:gd name="T50" fmla="*/ 2147483647 w 570"/>
                <a:gd name="T51" fmla="*/ 2147483647 h 222"/>
                <a:gd name="T52" fmla="*/ 2147483647 w 570"/>
                <a:gd name="T53" fmla="*/ 2147483647 h 222"/>
                <a:gd name="T54" fmla="*/ 2147483647 w 570"/>
                <a:gd name="T55" fmla="*/ 2147483647 h 222"/>
                <a:gd name="T56" fmla="*/ 2147483647 w 570"/>
                <a:gd name="T57" fmla="*/ 2147483647 h 222"/>
                <a:gd name="T58" fmla="*/ 2147483647 w 570"/>
                <a:gd name="T59" fmla="*/ 2147483647 h 222"/>
                <a:gd name="T60" fmla="*/ 2147483647 w 570"/>
                <a:gd name="T61" fmla="*/ 2147483647 h 222"/>
                <a:gd name="T62" fmla="*/ 2147483647 w 570"/>
                <a:gd name="T63" fmla="*/ 2147483647 h 222"/>
                <a:gd name="T64" fmla="*/ 2147483647 w 570"/>
                <a:gd name="T65" fmla="*/ 2147483647 h 222"/>
                <a:gd name="T66" fmla="*/ 0 w 570"/>
                <a:gd name="T67" fmla="*/ 2147483647 h 222"/>
                <a:gd name="T68" fmla="*/ 2147483647 w 570"/>
                <a:gd name="T69" fmla="*/ 2147483647 h 222"/>
                <a:gd name="T70" fmla="*/ 2147483647 w 570"/>
                <a:gd name="T71" fmla="*/ 2147483647 h 222"/>
                <a:gd name="T72" fmla="*/ 2147483647 w 570"/>
                <a:gd name="T73" fmla="*/ 2147483647 h 222"/>
                <a:gd name="T74" fmla="*/ 2147483647 w 570"/>
                <a:gd name="T75" fmla="*/ 2147483647 h 222"/>
                <a:gd name="T76" fmla="*/ 2147483647 w 570"/>
                <a:gd name="T77" fmla="*/ 2147483647 h 222"/>
                <a:gd name="T78" fmla="*/ 2147483647 w 570"/>
                <a:gd name="T79" fmla="*/ 2147483647 h 222"/>
                <a:gd name="T80" fmla="*/ 2147483647 w 570"/>
                <a:gd name="T81" fmla="*/ 2147483647 h 222"/>
                <a:gd name="T82" fmla="*/ 2147483647 w 570"/>
                <a:gd name="T83" fmla="*/ 2147483647 h 222"/>
                <a:gd name="T84" fmla="*/ 2147483647 w 570"/>
                <a:gd name="T85" fmla="*/ 2147483647 h 222"/>
                <a:gd name="T86" fmla="*/ 2147483647 w 570"/>
                <a:gd name="T87" fmla="*/ 2147483647 h 222"/>
                <a:gd name="T88" fmla="*/ 2147483647 w 570"/>
                <a:gd name="T89" fmla="*/ 2147483647 h 222"/>
                <a:gd name="T90" fmla="*/ 2147483647 w 570"/>
                <a:gd name="T91" fmla="*/ 2147483647 h 222"/>
                <a:gd name="T92" fmla="*/ 2147483647 w 570"/>
                <a:gd name="T93" fmla="*/ 2147483647 h 22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570"/>
                <a:gd name="T142" fmla="*/ 0 h 222"/>
                <a:gd name="T143" fmla="*/ 570 w 570"/>
                <a:gd name="T144" fmla="*/ 222 h 22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570" h="222">
                  <a:moveTo>
                    <a:pt x="252" y="222"/>
                  </a:moveTo>
                  <a:lnTo>
                    <a:pt x="270" y="216"/>
                  </a:lnTo>
                  <a:lnTo>
                    <a:pt x="306" y="216"/>
                  </a:lnTo>
                  <a:lnTo>
                    <a:pt x="312" y="204"/>
                  </a:lnTo>
                  <a:lnTo>
                    <a:pt x="312" y="192"/>
                  </a:lnTo>
                  <a:lnTo>
                    <a:pt x="324" y="198"/>
                  </a:lnTo>
                  <a:lnTo>
                    <a:pt x="330" y="198"/>
                  </a:lnTo>
                  <a:lnTo>
                    <a:pt x="342" y="204"/>
                  </a:lnTo>
                  <a:lnTo>
                    <a:pt x="348" y="204"/>
                  </a:lnTo>
                  <a:lnTo>
                    <a:pt x="360" y="192"/>
                  </a:lnTo>
                  <a:lnTo>
                    <a:pt x="360" y="186"/>
                  </a:lnTo>
                  <a:lnTo>
                    <a:pt x="372" y="186"/>
                  </a:lnTo>
                  <a:lnTo>
                    <a:pt x="378" y="192"/>
                  </a:lnTo>
                  <a:lnTo>
                    <a:pt x="390" y="192"/>
                  </a:lnTo>
                  <a:lnTo>
                    <a:pt x="414" y="180"/>
                  </a:lnTo>
                  <a:lnTo>
                    <a:pt x="432" y="168"/>
                  </a:lnTo>
                  <a:lnTo>
                    <a:pt x="456" y="156"/>
                  </a:lnTo>
                  <a:lnTo>
                    <a:pt x="474" y="156"/>
                  </a:lnTo>
                  <a:lnTo>
                    <a:pt x="480" y="162"/>
                  </a:lnTo>
                  <a:lnTo>
                    <a:pt x="492" y="162"/>
                  </a:lnTo>
                  <a:lnTo>
                    <a:pt x="504" y="156"/>
                  </a:lnTo>
                  <a:lnTo>
                    <a:pt x="510" y="144"/>
                  </a:lnTo>
                  <a:lnTo>
                    <a:pt x="510" y="138"/>
                  </a:lnTo>
                  <a:lnTo>
                    <a:pt x="516" y="126"/>
                  </a:lnTo>
                  <a:lnTo>
                    <a:pt x="528" y="126"/>
                  </a:lnTo>
                  <a:lnTo>
                    <a:pt x="552" y="114"/>
                  </a:lnTo>
                  <a:lnTo>
                    <a:pt x="564" y="102"/>
                  </a:lnTo>
                  <a:lnTo>
                    <a:pt x="570" y="102"/>
                  </a:lnTo>
                  <a:lnTo>
                    <a:pt x="552" y="102"/>
                  </a:lnTo>
                  <a:lnTo>
                    <a:pt x="570" y="84"/>
                  </a:lnTo>
                  <a:lnTo>
                    <a:pt x="570" y="78"/>
                  </a:lnTo>
                  <a:lnTo>
                    <a:pt x="564" y="72"/>
                  </a:lnTo>
                  <a:lnTo>
                    <a:pt x="552" y="66"/>
                  </a:lnTo>
                  <a:lnTo>
                    <a:pt x="540" y="66"/>
                  </a:lnTo>
                  <a:lnTo>
                    <a:pt x="534" y="72"/>
                  </a:lnTo>
                  <a:lnTo>
                    <a:pt x="528" y="72"/>
                  </a:lnTo>
                  <a:lnTo>
                    <a:pt x="534" y="60"/>
                  </a:lnTo>
                  <a:lnTo>
                    <a:pt x="504" y="60"/>
                  </a:lnTo>
                  <a:lnTo>
                    <a:pt x="522" y="36"/>
                  </a:lnTo>
                  <a:lnTo>
                    <a:pt x="504" y="36"/>
                  </a:lnTo>
                  <a:lnTo>
                    <a:pt x="510" y="18"/>
                  </a:lnTo>
                  <a:lnTo>
                    <a:pt x="480" y="24"/>
                  </a:lnTo>
                  <a:lnTo>
                    <a:pt x="474" y="18"/>
                  </a:lnTo>
                  <a:lnTo>
                    <a:pt x="462" y="12"/>
                  </a:lnTo>
                  <a:lnTo>
                    <a:pt x="456" y="6"/>
                  </a:lnTo>
                  <a:lnTo>
                    <a:pt x="444" y="0"/>
                  </a:lnTo>
                  <a:lnTo>
                    <a:pt x="432" y="0"/>
                  </a:lnTo>
                  <a:lnTo>
                    <a:pt x="432" y="24"/>
                  </a:lnTo>
                  <a:lnTo>
                    <a:pt x="414" y="30"/>
                  </a:lnTo>
                  <a:lnTo>
                    <a:pt x="408" y="30"/>
                  </a:lnTo>
                  <a:lnTo>
                    <a:pt x="402" y="24"/>
                  </a:lnTo>
                  <a:lnTo>
                    <a:pt x="378" y="24"/>
                  </a:lnTo>
                  <a:lnTo>
                    <a:pt x="372" y="30"/>
                  </a:lnTo>
                  <a:lnTo>
                    <a:pt x="366" y="42"/>
                  </a:lnTo>
                  <a:lnTo>
                    <a:pt x="360" y="36"/>
                  </a:lnTo>
                  <a:lnTo>
                    <a:pt x="348" y="30"/>
                  </a:lnTo>
                  <a:lnTo>
                    <a:pt x="342" y="24"/>
                  </a:lnTo>
                  <a:lnTo>
                    <a:pt x="336" y="24"/>
                  </a:lnTo>
                  <a:lnTo>
                    <a:pt x="330" y="30"/>
                  </a:lnTo>
                  <a:lnTo>
                    <a:pt x="330" y="60"/>
                  </a:lnTo>
                  <a:lnTo>
                    <a:pt x="324" y="48"/>
                  </a:lnTo>
                  <a:lnTo>
                    <a:pt x="318" y="42"/>
                  </a:lnTo>
                  <a:lnTo>
                    <a:pt x="306" y="36"/>
                  </a:lnTo>
                  <a:lnTo>
                    <a:pt x="300" y="24"/>
                  </a:lnTo>
                  <a:lnTo>
                    <a:pt x="288" y="24"/>
                  </a:lnTo>
                  <a:lnTo>
                    <a:pt x="288" y="30"/>
                  </a:lnTo>
                  <a:lnTo>
                    <a:pt x="270" y="30"/>
                  </a:lnTo>
                  <a:lnTo>
                    <a:pt x="264" y="36"/>
                  </a:lnTo>
                  <a:lnTo>
                    <a:pt x="264" y="54"/>
                  </a:lnTo>
                  <a:lnTo>
                    <a:pt x="252" y="54"/>
                  </a:lnTo>
                  <a:lnTo>
                    <a:pt x="240" y="42"/>
                  </a:lnTo>
                  <a:lnTo>
                    <a:pt x="228" y="36"/>
                  </a:lnTo>
                  <a:lnTo>
                    <a:pt x="222" y="30"/>
                  </a:lnTo>
                  <a:lnTo>
                    <a:pt x="216" y="30"/>
                  </a:lnTo>
                  <a:lnTo>
                    <a:pt x="216" y="48"/>
                  </a:lnTo>
                  <a:lnTo>
                    <a:pt x="210" y="60"/>
                  </a:lnTo>
                  <a:lnTo>
                    <a:pt x="210" y="72"/>
                  </a:lnTo>
                  <a:lnTo>
                    <a:pt x="204" y="72"/>
                  </a:lnTo>
                  <a:lnTo>
                    <a:pt x="192" y="60"/>
                  </a:lnTo>
                  <a:lnTo>
                    <a:pt x="186" y="60"/>
                  </a:lnTo>
                  <a:lnTo>
                    <a:pt x="162" y="84"/>
                  </a:lnTo>
                  <a:lnTo>
                    <a:pt x="162" y="90"/>
                  </a:lnTo>
                  <a:lnTo>
                    <a:pt x="156" y="84"/>
                  </a:lnTo>
                  <a:lnTo>
                    <a:pt x="144" y="60"/>
                  </a:lnTo>
                  <a:lnTo>
                    <a:pt x="162" y="42"/>
                  </a:lnTo>
                  <a:lnTo>
                    <a:pt x="162" y="36"/>
                  </a:lnTo>
                  <a:lnTo>
                    <a:pt x="156" y="30"/>
                  </a:lnTo>
                  <a:lnTo>
                    <a:pt x="108" y="6"/>
                  </a:lnTo>
                  <a:lnTo>
                    <a:pt x="96" y="6"/>
                  </a:lnTo>
                  <a:lnTo>
                    <a:pt x="96" y="36"/>
                  </a:lnTo>
                  <a:lnTo>
                    <a:pt x="90" y="36"/>
                  </a:lnTo>
                  <a:lnTo>
                    <a:pt x="84" y="30"/>
                  </a:lnTo>
                  <a:lnTo>
                    <a:pt x="78" y="30"/>
                  </a:lnTo>
                  <a:lnTo>
                    <a:pt x="66" y="24"/>
                  </a:lnTo>
                  <a:lnTo>
                    <a:pt x="54" y="24"/>
                  </a:lnTo>
                  <a:lnTo>
                    <a:pt x="42" y="30"/>
                  </a:lnTo>
                  <a:lnTo>
                    <a:pt x="30" y="42"/>
                  </a:lnTo>
                  <a:lnTo>
                    <a:pt x="48" y="54"/>
                  </a:lnTo>
                  <a:lnTo>
                    <a:pt x="30" y="54"/>
                  </a:lnTo>
                  <a:lnTo>
                    <a:pt x="18" y="60"/>
                  </a:lnTo>
                  <a:lnTo>
                    <a:pt x="12" y="66"/>
                  </a:lnTo>
                  <a:lnTo>
                    <a:pt x="0" y="66"/>
                  </a:lnTo>
                  <a:lnTo>
                    <a:pt x="6" y="72"/>
                  </a:lnTo>
                  <a:lnTo>
                    <a:pt x="18" y="78"/>
                  </a:lnTo>
                  <a:lnTo>
                    <a:pt x="30" y="78"/>
                  </a:lnTo>
                  <a:lnTo>
                    <a:pt x="54" y="66"/>
                  </a:lnTo>
                  <a:lnTo>
                    <a:pt x="66" y="66"/>
                  </a:lnTo>
                  <a:lnTo>
                    <a:pt x="72" y="60"/>
                  </a:lnTo>
                  <a:lnTo>
                    <a:pt x="78" y="60"/>
                  </a:lnTo>
                  <a:lnTo>
                    <a:pt x="126" y="72"/>
                  </a:lnTo>
                  <a:lnTo>
                    <a:pt x="90" y="90"/>
                  </a:lnTo>
                  <a:lnTo>
                    <a:pt x="102" y="90"/>
                  </a:lnTo>
                  <a:lnTo>
                    <a:pt x="108" y="96"/>
                  </a:lnTo>
                  <a:lnTo>
                    <a:pt x="114" y="96"/>
                  </a:lnTo>
                  <a:lnTo>
                    <a:pt x="120" y="102"/>
                  </a:lnTo>
                  <a:lnTo>
                    <a:pt x="114" y="102"/>
                  </a:lnTo>
                  <a:lnTo>
                    <a:pt x="108" y="108"/>
                  </a:lnTo>
                  <a:lnTo>
                    <a:pt x="6" y="108"/>
                  </a:lnTo>
                  <a:lnTo>
                    <a:pt x="0" y="114"/>
                  </a:lnTo>
                  <a:lnTo>
                    <a:pt x="12" y="120"/>
                  </a:lnTo>
                  <a:lnTo>
                    <a:pt x="60" y="120"/>
                  </a:lnTo>
                  <a:lnTo>
                    <a:pt x="84" y="132"/>
                  </a:lnTo>
                  <a:lnTo>
                    <a:pt x="90" y="138"/>
                  </a:lnTo>
                  <a:lnTo>
                    <a:pt x="126" y="132"/>
                  </a:lnTo>
                  <a:lnTo>
                    <a:pt x="108" y="150"/>
                  </a:lnTo>
                  <a:lnTo>
                    <a:pt x="120" y="156"/>
                  </a:lnTo>
                  <a:lnTo>
                    <a:pt x="114" y="162"/>
                  </a:lnTo>
                  <a:lnTo>
                    <a:pt x="114" y="168"/>
                  </a:lnTo>
                  <a:lnTo>
                    <a:pt x="108" y="174"/>
                  </a:lnTo>
                  <a:lnTo>
                    <a:pt x="90" y="174"/>
                  </a:lnTo>
                  <a:lnTo>
                    <a:pt x="78" y="180"/>
                  </a:lnTo>
                  <a:lnTo>
                    <a:pt x="54" y="180"/>
                  </a:lnTo>
                  <a:lnTo>
                    <a:pt x="54" y="186"/>
                  </a:lnTo>
                  <a:lnTo>
                    <a:pt x="66" y="192"/>
                  </a:lnTo>
                  <a:lnTo>
                    <a:pt x="120" y="192"/>
                  </a:lnTo>
                  <a:lnTo>
                    <a:pt x="132" y="186"/>
                  </a:lnTo>
                  <a:lnTo>
                    <a:pt x="138" y="180"/>
                  </a:lnTo>
                  <a:lnTo>
                    <a:pt x="168" y="198"/>
                  </a:lnTo>
                  <a:lnTo>
                    <a:pt x="180" y="186"/>
                  </a:lnTo>
                  <a:lnTo>
                    <a:pt x="180" y="198"/>
                  </a:lnTo>
                  <a:lnTo>
                    <a:pt x="228" y="222"/>
                  </a:lnTo>
                  <a:lnTo>
                    <a:pt x="252" y="222"/>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90" name="Hungary" descr="© INSCALE GmbH, 05.05.2010&#10;http://www.presentationload.com/">
              <a:extLst>
                <a:ext uri="{FF2B5EF4-FFF2-40B4-BE49-F238E27FC236}">
                  <a16:creationId xmlns:a16="http://schemas.microsoft.com/office/drawing/2014/main" id="{43AB29C2-0D03-42EF-A5B0-3D02B73C06A2}"/>
                </a:ext>
              </a:extLst>
            </p:cNvPr>
            <p:cNvSpPr>
              <a:spLocks/>
            </p:cNvSpPr>
            <p:nvPr/>
          </p:nvSpPr>
          <p:spPr bwMode="gray">
            <a:xfrm>
              <a:off x="6070107" y="2268636"/>
              <a:ext cx="190681" cy="99714"/>
            </a:xfrm>
            <a:custGeom>
              <a:avLst/>
              <a:gdLst>
                <a:gd name="T0" fmla="*/ 2147483647 w 426"/>
                <a:gd name="T1" fmla="*/ 2147483647 h 222"/>
                <a:gd name="T2" fmla="*/ 2147483647 w 426"/>
                <a:gd name="T3" fmla="*/ 2147483647 h 222"/>
                <a:gd name="T4" fmla="*/ 2147483647 w 426"/>
                <a:gd name="T5" fmla="*/ 2147483647 h 222"/>
                <a:gd name="T6" fmla="*/ 0 w 426"/>
                <a:gd name="T7" fmla="*/ 2147483647 h 222"/>
                <a:gd name="T8" fmla="*/ 2147483647 w 426"/>
                <a:gd name="T9" fmla="*/ 2147483647 h 222"/>
                <a:gd name="T10" fmla="*/ 2147483647 w 426"/>
                <a:gd name="T11" fmla="*/ 2147483647 h 222"/>
                <a:gd name="T12" fmla="*/ 2147483647 w 426"/>
                <a:gd name="T13" fmla="*/ 2147483647 h 222"/>
                <a:gd name="T14" fmla="*/ 2147483647 w 426"/>
                <a:gd name="T15" fmla="*/ 2147483647 h 222"/>
                <a:gd name="T16" fmla="*/ 2147483647 w 426"/>
                <a:gd name="T17" fmla="*/ 2147483647 h 222"/>
                <a:gd name="T18" fmla="*/ 2147483647 w 426"/>
                <a:gd name="T19" fmla="*/ 2147483647 h 222"/>
                <a:gd name="T20" fmla="*/ 2147483647 w 426"/>
                <a:gd name="T21" fmla="*/ 2147483647 h 222"/>
                <a:gd name="T22" fmla="*/ 2147483647 w 426"/>
                <a:gd name="T23" fmla="*/ 2147483647 h 222"/>
                <a:gd name="T24" fmla="*/ 2147483647 w 426"/>
                <a:gd name="T25" fmla="*/ 2147483647 h 222"/>
                <a:gd name="T26" fmla="*/ 2147483647 w 426"/>
                <a:gd name="T27" fmla="*/ 2147483647 h 222"/>
                <a:gd name="T28" fmla="*/ 2147483647 w 426"/>
                <a:gd name="T29" fmla="*/ 2147483647 h 222"/>
                <a:gd name="T30" fmla="*/ 2147483647 w 426"/>
                <a:gd name="T31" fmla="*/ 2147483647 h 222"/>
                <a:gd name="T32" fmla="*/ 2147483647 w 426"/>
                <a:gd name="T33" fmla="*/ 2147483647 h 222"/>
                <a:gd name="T34" fmla="*/ 2147483647 w 426"/>
                <a:gd name="T35" fmla="*/ 2147483647 h 222"/>
                <a:gd name="T36" fmla="*/ 2147483647 w 426"/>
                <a:gd name="T37" fmla="*/ 2147483647 h 222"/>
                <a:gd name="T38" fmla="*/ 2147483647 w 426"/>
                <a:gd name="T39" fmla="*/ 2147483647 h 222"/>
                <a:gd name="T40" fmla="*/ 2147483647 w 426"/>
                <a:gd name="T41" fmla="*/ 2147483647 h 222"/>
                <a:gd name="T42" fmla="*/ 2147483647 w 426"/>
                <a:gd name="T43" fmla="*/ 2147483647 h 222"/>
                <a:gd name="T44" fmla="*/ 2147483647 w 426"/>
                <a:gd name="T45" fmla="*/ 2147483647 h 222"/>
                <a:gd name="T46" fmla="*/ 2147483647 w 426"/>
                <a:gd name="T47" fmla="*/ 2147483647 h 222"/>
                <a:gd name="T48" fmla="*/ 2147483647 w 426"/>
                <a:gd name="T49" fmla="*/ 0 h 222"/>
                <a:gd name="T50" fmla="*/ 2147483647 w 426"/>
                <a:gd name="T51" fmla="*/ 2147483647 h 222"/>
                <a:gd name="T52" fmla="*/ 2147483647 w 426"/>
                <a:gd name="T53" fmla="*/ 0 h 222"/>
                <a:gd name="T54" fmla="*/ 2147483647 w 426"/>
                <a:gd name="T55" fmla="*/ 2147483647 h 222"/>
                <a:gd name="T56" fmla="*/ 2147483647 w 426"/>
                <a:gd name="T57" fmla="*/ 2147483647 h 222"/>
                <a:gd name="T58" fmla="*/ 2147483647 w 426"/>
                <a:gd name="T59" fmla="*/ 2147483647 h 222"/>
                <a:gd name="T60" fmla="*/ 2147483647 w 426"/>
                <a:gd name="T61" fmla="*/ 2147483647 h 222"/>
                <a:gd name="T62" fmla="*/ 2147483647 w 426"/>
                <a:gd name="T63" fmla="*/ 2147483647 h 222"/>
                <a:gd name="T64" fmla="*/ 2147483647 w 426"/>
                <a:gd name="T65" fmla="*/ 2147483647 h 222"/>
                <a:gd name="T66" fmla="*/ 2147483647 w 426"/>
                <a:gd name="T67" fmla="*/ 2147483647 h 222"/>
                <a:gd name="T68" fmla="*/ 2147483647 w 426"/>
                <a:gd name="T69" fmla="*/ 2147483647 h 222"/>
                <a:gd name="T70" fmla="*/ 2147483647 w 426"/>
                <a:gd name="T71" fmla="*/ 2147483647 h 22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26"/>
                <a:gd name="T109" fmla="*/ 0 h 222"/>
                <a:gd name="T110" fmla="*/ 426 w 426"/>
                <a:gd name="T111" fmla="*/ 222 h 22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26" h="222">
                  <a:moveTo>
                    <a:pt x="42" y="66"/>
                  </a:moveTo>
                  <a:lnTo>
                    <a:pt x="24" y="66"/>
                  </a:lnTo>
                  <a:lnTo>
                    <a:pt x="18" y="78"/>
                  </a:lnTo>
                  <a:lnTo>
                    <a:pt x="30" y="78"/>
                  </a:lnTo>
                  <a:lnTo>
                    <a:pt x="18" y="96"/>
                  </a:lnTo>
                  <a:lnTo>
                    <a:pt x="18" y="120"/>
                  </a:lnTo>
                  <a:lnTo>
                    <a:pt x="0" y="120"/>
                  </a:lnTo>
                  <a:lnTo>
                    <a:pt x="0" y="126"/>
                  </a:lnTo>
                  <a:lnTo>
                    <a:pt x="6" y="132"/>
                  </a:lnTo>
                  <a:lnTo>
                    <a:pt x="12" y="150"/>
                  </a:lnTo>
                  <a:lnTo>
                    <a:pt x="30" y="162"/>
                  </a:lnTo>
                  <a:lnTo>
                    <a:pt x="42" y="168"/>
                  </a:lnTo>
                  <a:lnTo>
                    <a:pt x="48" y="174"/>
                  </a:lnTo>
                  <a:lnTo>
                    <a:pt x="48" y="180"/>
                  </a:lnTo>
                  <a:lnTo>
                    <a:pt x="60" y="192"/>
                  </a:lnTo>
                  <a:lnTo>
                    <a:pt x="72" y="198"/>
                  </a:lnTo>
                  <a:lnTo>
                    <a:pt x="78" y="204"/>
                  </a:lnTo>
                  <a:lnTo>
                    <a:pt x="90" y="210"/>
                  </a:lnTo>
                  <a:lnTo>
                    <a:pt x="108" y="210"/>
                  </a:lnTo>
                  <a:lnTo>
                    <a:pt x="114" y="222"/>
                  </a:lnTo>
                  <a:lnTo>
                    <a:pt x="156" y="216"/>
                  </a:lnTo>
                  <a:lnTo>
                    <a:pt x="168" y="210"/>
                  </a:lnTo>
                  <a:lnTo>
                    <a:pt x="174" y="204"/>
                  </a:lnTo>
                  <a:lnTo>
                    <a:pt x="198" y="204"/>
                  </a:lnTo>
                  <a:lnTo>
                    <a:pt x="216" y="186"/>
                  </a:lnTo>
                  <a:lnTo>
                    <a:pt x="240" y="186"/>
                  </a:lnTo>
                  <a:lnTo>
                    <a:pt x="258" y="198"/>
                  </a:lnTo>
                  <a:lnTo>
                    <a:pt x="288" y="192"/>
                  </a:lnTo>
                  <a:lnTo>
                    <a:pt x="288" y="174"/>
                  </a:lnTo>
                  <a:lnTo>
                    <a:pt x="306" y="180"/>
                  </a:lnTo>
                  <a:lnTo>
                    <a:pt x="312" y="174"/>
                  </a:lnTo>
                  <a:lnTo>
                    <a:pt x="324" y="168"/>
                  </a:lnTo>
                  <a:lnTo>
                    <a:pt x="330" y="162"/>
                  </a:lnTo>
                  <a:lnTo>
                    <a:pt x="330" y="144"/>
                  </a:lnTo>
                  <a:lnTo>
                    <a:pt x="336" y="138"/>
                  </a:lnTo>
                  <a:lnTo>
                    <a:pt x="348" y="132"/>
                  </a:lnTo>
                  <a:lnTo>
                    <a:pt x="366" y="114"/>
                  </a:lnTo>
                  <a:lnTo>
                    <a:pt x="366" y="72"/>
                  </a:lnTo>
                  <a:lnTo>
                    <a:pt x="378" y="60"/>
                  </a:lnTo>
                  <a:lnTo>
                    <a:pt x="408" y="60"/>
                  </a:lnTo>
                  <a:lnTo>
                    <a:pt x="426" y="42"/>
                  </a:lnTo>
                  <a:lnTo>
                    <a:pt x="420" y="36"/>
                  </a:lnTo>
                  <a:lnTo>
                    <a:pt x="408" y="36"/>
                  </a:lnTo>
                  <a:lnTo>
                    <a:pt x="402" y="30"/>
                  </a:lnTo>
                  <a:lnTo>
                    <a:pt x="396" y="30"/>
                  </a:lnTo>
                  <a:lnTo>
                    <a:pt x="372" y="6"/>
                  </a:lnTo>
                  <a:lnTo>
                    <a:pt x="348" y="6"/>
                  </a:lnTo>
                  <a:lnTo>
                    <a:pt x="336" y="12"/>
                  </a:lnTo>
                  <a:lnTo>
                    <a:pt x="324" y="12"/>
                  </a:lnTo>
                  <a:lnTo>
                    <a:pt x="324" y="0"/>
                  </a:lnTo>
                  <a:lnTo>
                    <a:pt x="312" y="0"/>
                  </a:lnTo>
                  <a:lnTo>
                    <a:pt x="312" y="18"/>
                  </a:lnTo>
                  <a:lnTo>
                    <a:pt x="294" y="12"/>
                  </a:lnTo>
                  <a:lnTo>
                    <a:pt x="294" y="0"/>
                  </a:lnTo>
                  <a:lnTo>
                    <a:pt x="270" y="0"/>
                  </a:lnTo>
                  <a:lnTo>
                    <a:pt x="264" y="12"/>
                  </a:lnTo>
                  <a:lnTo>
                    <a:pt x="252" y="24"/>
                  </a:lnTo>
                  <a:lnTo>
                    <a:pt x="246" y="24"/>
                  </a:lnTo>
                  <a:lnTo>
                    <a:pt x="234" y="30"/>
                  </a:lnTo>
                  <a:lnTo>
                    <a:pt x="210" y="30"/>
                  </a:lnTo>
                  <a:lnTo>
                    <a:pt x="204" y="42"/>
                  </a:lnTo>
                  <a:lnTo>
                    <a:pt x="168" y="36"/>
                  </a:lnTo>
                  <a:lnTo>
                    <a:pt x="156" y="60"/>
                  </a:lnTo>
                  <a:lnTo>
                    <a:pt x="144" y="60"/>
                  </a:lnTo>
                  <a:lnTo>
                    <a:pt x="126" y="66"/>
                  </a:lnTo>
                  <a:lnTo>
                    <a:pt x="84" y="66"/>
                  </a:lnTo>
                  <a:lnTo>
                    <a:pt x="78" y="60"/>
                  </a:lnTo>
                  <a:lnTo>
                    <a:pt x="72" y="48"/>
                  </a:lnTo>
                  <a:lnTo>
                    <a:pt x="66" y="42"/>
                  </a:lnTo>
                  <a:lnTo>
                    <a:pt x="54" y="60"/>
                  </a:lnTo>
                  <a:lnTo>
                    <a:pt x="42" y="54"/>
                  </a:lnTo>
                  <a:lnTo>
                    <a:pt x="42" y="66"/>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91" name="Honduras" descr="© INSCALE GmbH, 05.05.2010&#10;http://www.presentationload.com/">
              <a:extLst>
                <a:ext uri="{FF2B5EF4-FFF2-40B4-BE49-F238E27FC236}">
                  <a16:creationId xmlns:a16="http://schemas.microsoft.com/office/drawing/2014/main" id="{645689A2-9AD6-44DD-ADB7-4F3A91B08A37}"/>
                </a:ext>
              </a:extLst>
            </p:cNvPr>
            <p:cNvSpPr>
              <a:spLocks/>
            </p:cNvSpPr>
            <p:nvPr/>
          </p:nvSpPr>
          <p:spPr bwMode="gray">
            <a:xfrm>
              <a:off x="2760312" y="3437211"/>
              <a:ext cx="199428" cy="110210"/>
            </a:xfrm>
            <a:custGeom>
              <a:avLst/>
              <a:gdLst>
                <a:gd name="T0" fmla="*/ 2147483647 w 444"/>
                <a:gd name="T1" fmla="*/ 2147483647 h 246"/>
                <a:gd name="T2" fmla="*/ 2147483647 w 444"/>
                <a:gd name="T3" fmla="*/ 2147483647 h 246"/>
                <a:gd name="T4" fmla="*/ 2147483647 w 444"/>
                <a:gd name="T5" fmla="*/ 2147483647 h 246"/>
                <a:gd name="T6" fmla="*/ 2147483647 w 444"/>
                <a:gd name="T7" fmla="*/ 2147483647 h 246"/>
                <a:gd name="T8" fmla="*/ 2147483647 w 444"/>
                <a:gd name="T9" fmla="*/ 2147483647 h 246"/>
                <a:gd name="T10" fmla="*/ 2147483647 w 444"/>
                <a:gd name="T11" fmla="*/ 2147483647 h 246"/>
                <a:gd name="T12" fmla="*/ 2147483647 w 444"/>
                <a:gd name="T13" fmla="*/ 2147483647 h 246"/>
                <a:gd name="T14" fmla="*/ 2147483647 w 444"/>
                <a:gd name="T15" fmla="*/ 2147483647 h 246"/>
                <a:gd name="T16" fmla="*/ 2147483647 w 444"/>
                <a:gd name="T17" fmla="*/ 2147483647 h 246"/>
                <a:gd name="T18" fmla="*/ 2147483647 w 444"/>
                <a:gd name="T19" fmla="*/ 2147483647 h 246"/>
                <a:gd name="T20" fmla="*/ 2147483647 w 444"/>
                <a:gd name="T21" fmla="*/ 2147483647 h 246"/>
                <a:gd name="T22" fmla="*/ 2147483647 w 444"/>
                <a:gd name="T23" fmla="*/ 2147483647 h 246"/>
                <a:gd name="T24" fmla="*/ 2147483647 w 444"/>
                <a:gd name="T25" fmla="*/ 2147483647 h 246"/>
                <a:gd name="T26" fmla="*/ 2147483647 w 444"/>
                <a:gd name="T27" fmla="*/ 2147483647 h 246"/>
                <a:gd name="T28" fmla="*/ 2147483647 w 444"/>
                <a:gd name="T29" fmla="*/ 2147483647 h 246"/>
                <a:gd name="T30" fmla="*/ 2147483647 w 444"/>
                <a:gd name="T31" fmla="*/ 2147483647 h 246"/>
                <a:gd name="T32" fmla="*/ 2147483647 w 444"/>
                <a:gd name="T33" fmla="*/ 2147483647 h 246"/>
                <a:gd name="T34" fmla="*/ 2147483647 w 444"/>
                <a:gd name="T35" fmla="*/ 2147483647 h 246"/>
                <a:gd name="T36" fmla="*/ 2147483647 w 444"/>
                <a:gd name="T37" fmla="*/ 2147483647 h 246"/>
                <a:gd name="T38" fmla="*/ 2147483647 w 444"/>
                <a:gd name="T39" fmla="*/ 0 h 246"/>
                <a:gd name="T40" fmla="*/ 2147483647 w 444"/>
                <a:gd name="T41" fmla="*/ 2147483647 h 246"/>
                <a:gd name="T42" fmla="*/ 2147483647 w 444"/>
                <a:gd name="T43" fmla="*/ 2147483647 h 246"/>
                <a:gd name="T44" fmla="*/ 2147483647 w 444"/>
                <a:gd name="T45" fmla="*/ 0 h 246"/>
                <a:gd name="T46" fmla="*/ 2147483647 w 444"/>
                <a:gd name="T47" fmla="*/ 2147483647 h 246"/>
                <a:gd name="T48" fmla="*/ 2147483647 w 444"/>
                <a:gd name="T49" fmla="*/ 2147483647 h 246"/>
                <a:gd name="T50" fmla="*/ 2147483647 w 444"/>
                <a:gd name="T51" fmla="*/ 2147483647 h 246"/>
                <a:gd name="T52" fmla="*/ 2147483647 w 444"/>
                <a:gd name="T53" fmla="*/ 2147483647 h 246"/>
                <a:gd name="T54" fmla="*/ 2147483647 w 444"/>
                <a:gd name="T55" fmla="*/ 2147483647 h 246"/>
                <a:gd name="T56" fmla="*/ 2147483647 w 444"/>
                <a:gd name="T57" fmla="*/ 2147483647 h 246"/>
                <a:gd name="T58" fmla="*/ 2147483647 w 444"/>
                <a:gd name="T59" fmla="*/ 2147483647 h 246"/>
                <a:gd name="T60" fmla="*/ 2147483647 w 444"/>
                <a:gd name="T61" fmla="*/ 0 h 246"/>
                <a:gd name="T62" fmla="*/ 2147483647 w 444"/>
                <a:gd name="T63" fmla="*/ 2147483647 h 246"/>
                <a:gd name="T64" fmla="*/ 2147483647 w 444"/>
                <a:gd name="T65" fmla="*/ 2147483647 h 246"/>
                <a:gd name="T66" fmla="*/ 2147483647 w 444"/>
                <a:gd name="T67" fmla="*/ 2147483647 h 246"/>
                <a:gd name="T68" fmla="*/ 2147483647 w 444"/>
                <a:gd name="T69" fmla="*/ 2147483647 h 246"/>
                <a:gd name="T70" fmla="*/ 2147483647 w 444"/>
                <a:gd name="T71" fmla="*/ 2147483647 h 246"/>
                <a:gd name="T72" fmla="*/ 0 w 444"/>
                <a:gd name="T73" fmla="*/ 2147483647 h 246"/>
                <a:gd name="T74" fmla="*/ 2147483647 w 444"/>
                <a:gd name="T75" fmla="*/ 2147483647 h 246"/>
                <a:gd name="T76" fmla="*/ 2147483647 w 444"/>
                <a:gd name="T77" fmla="*/ 2147483647 h 246"/>
                <a:gd name="T78" fmla="*/ 2147483647 w 444"/>
                <a:gd name="T79" fmla="*/ 2147483647 h 246"/>
                <a:gd name="T80" fmla="*/ 2147483647 w 444"/>
                <a:gd name="T81" fmla="*/ 2147483647 h 246"/>
                <a:gd name="T82" fmla="*/ 2147483647 w 444"/>
                <a:gd name="T83" fmla="*/ 2147483647 h 246"/>
                <a:gd name="T84" fmla="*/ 2147483647 w 444"/>
                <a:gd name="T85" fmla="*/ 2147483647 h 246"/>
                <a:gd name="T86" fmla="*/ 2147483647 w 444"/>
                <a:gd name="T87" fmla="*/ 2147483647 h 24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44"/>
                <a:gd name="T133" fmla="*/ 0 h 246"/>
                <a:gd name="T134" fmla="*/ 444 w 444"/>
                <a:gd name="T135" fmla="*/ 246 h 24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44" h="246">
                  <a:moveTo>
                    <a:pt x="156" y="240"/>
                  </a:moveTo>
                  <a:lnTo>
                    <a:pt x="156" y="222"/>
                  </a:lnTo>
                  <a:lnTo>
                    <a:pt x="174" y="222"/>
                  </a:lnTo>
                  <a:lnTo>
                    <a:pt x="168" y="216"/>
                  </a:lnTo>
                  <a:lnTo>
                    <a:pt x="168" y="204"/>
                  </a:lnTo>
                  <a:lnTo>
                    <a:pt x="162" y="198"/>
                  </a:lnTo>
                  <a:lnTo>
                    <a:pt x="162" y="186"/>
                  </a:lnTo>
                  <a:lnTo>
                    <a:pt x="168" y="180"/>
                  </a:lnTo>
                  <a:lnTo>
                    <a:pt x="204" y="180"/>
                  </a:lnTo>
                  <a:lnTo>
                    <a:pt x="210" y="168"/>
                  </a:lnTo>
                  <a:lnTo>
                    <a:pt x="216" y="162"/>
                  </a:lnTo>
                  <a:lnTo>
                    <a:pt x="228" y="162"/>
                  </a:lnTo>
                  <a:lnTo>
                    <a:pt x="228" y="168"/>
                  </a:lnTo>
                  <a:lnTo>
                    <a:pt x="234" y="174"/>
                  </a:lnTo>
                  <a:lnTo>
                    <a:pt x="252" y="174"/>
                  </a:lnTo>
                  <a:lnTo>
                    <a:pt x="276" y="150"/>
                  </a:lnTo>
                  <a:lnTo>
                    <a:pt x="288" y="126"/>
                  </a:lnTo>
                  <a:lnTo>
                    <a:pt x="306" y="126"/>
                  </a:lnTo>
                  <a:lnTo>
                    <a:pt x="306" y="108"/>
                  </a:lnTo>
                  <a:lnTo>
                    <a:pt x="318" y="96"/>
                  </a:lnTo>
                  <a:lnTo>
                    <a:pt x="330" y="96"/>
                  </a:lnTo>
                  <a:lnTo>
                    <a:pt x="348" y="114"/>
                  </a:lnTo>
                  <a:lnTo>
                    <a:pt x="360" y="114"/>
                  </a:lnTo>
                  <a:lnTo>
                    <a:pt x="372" y="102"/>
                  </a:lnTo>
                  <a:lnTo>
                    <a:pt x="372" y="96"/>
                  </a:lnTo>
                  <a:lnTo>
                    <a:pt x="420" y="96"/>
                  </a:lnTo>
                  <a:lnTo>
                    <a:pt x="426" y="90"/>
                  </a:lnTo>
                  <a:lnTo>
                    <a:pt x="432" y="90"/>
                  </a:lnTo>
                  <a:lnTo>
                    <a:pt x="444" y="84"/>
                  </a:lnTo>
                  <a:lnTo>
                    <a:pt x="444" y="78"/>
                  </a:lnTo>
                  <a:lnTo>
                    <a:pt x="426" y="60"/>
                  </a:lnTo>
                  <a:lnTo>
                    <a:pt x="402" y="48"/>
                  </a:lnTo>
                  <a:lnTo>
                    <a:pt x="396" y="48"/>
                  </a:lnTo>
                  <a:lnTo>
                    <a:pt x="390" y="42"/>
                  </a:lnTo>
                  <a:lnTo>
                    <a:pt x="384" y="30"/>
                  </a:lnTo>
                  <a:lnTo>
                    <a:pt x="372" y="24"/>
                  </a:lnTo>
                  <a:lnTo>
                    <a:pt x="366" y="18"/>
                  </a:lnTo>
                  <a:lnTo>
                    <a:pt x="348" y="18"/>
                  </a:lnTo>
                  <a:lnTo>
                    <a:pt x="342" y="6"/>
                  </a:lnTo>
                  <a:lnTo>
                    <a:pt x="336" y="0"/>
                  </a:lnTo>
                  <a:lnTo>
                    <a:pt x="312" y="0"/>
                  </a:lnTo>
                  <a:lnTo>
                    <a:pt x="300" y="6"/>
                  </a:lnTo>
                  <a:lnTo>
                    <a:pt x="294" y="12"/>
                  </a:lnTo>
                  <a:lnTo>
                    <a:pt x="282" y="12"/>
                  </a:lnTo>
                  <a:lnTo>
                    <a:pt x="270" y="0"/>
                  </a:lnTo>
                  <a:lnTo>
                    <a:pt x="252" y="0"/>
                  </a:lnTo>
                  <a:lnTo>
                    <a:pt x="240" y="6"/>
                  </a:lnTo>
                  <a:lnTo>
                    <a:pt x="234" y="18"/>
                  </a:lnTo>
                  <a:lnTo>
                    <a:pt x="222" y="24"/>
                  </a:lnTo>
                  <a:lnTo>
                    <a:pt x="186" y="24"/>
                  </a:lnTo>
                  <a:lnTo>
                    <a:pt x="174" y="18"/>
                  </a:lnTo>
                  <a:lnTo>
                    <a:pt x="168" y="12"/>
                  </a:lnTo>
                  <a:lnTo>
                    <a:pt x="156" y="12"/>
                  </a:lnTo>
                  <a:lnTo>
                    <a:pt x="150" y="18"/>
                  </a:lnTo>
                  <a:lnTo>
                    <a:pt x="144" y="18"/>
                  </a:lnTo>
                  <a:lnTo>
                    <a:pt x="138" y="24"/>
                  </a:lnTo>
                  <a:lnTo>
                    <a:pt x="132" y="24"/>
                  </a:lnTo>
                  <a:lnTo>
                    <a:pt x="132" y="18"/>
                  </a:lnTo>
                  <a:lnTo>
                    <a:pt x="126" y="12"/>
                  </a:lnTo>
                  <a:lnTo>
                    <a:pt x="126" y="6"/>
                  </a:lnTo>
                  <a:lnTo>
                    <a:pt x="120" y="0"/>
                  </a:lnTo>
                  <a:lnTo>
                    <a:pt x="114" y="0"/>
                  </a:lnTo>
                  <a:lnTo>
                    <a:pt x="96" y="18"/>
                  </a:lnTo>
                  <a:lnTo>
                    <a:pt x="90" y="18"/>
                  </a:lnTo>
                  <a:lnTo>
                    <a:pt x="84" y="30"/>
                  </a:lnTo>
                  <a:lnTo>
                    <a:pt x="72" y="36"/>
                  </a:lnTo>
                  <a:lnTo>
                    <a:pt x="60" y="48"/>
                  </a:lnTo>
                  <a:lnTo>
                    <a:pt x="48" y="54"/>
                  </a:lnTo>
                  <a:lnTo>
                    <a:pt x="36" y="66"/>
                  </a:lnTo>
                  <a:lnTo>
                    <a:pt x="24" y="72"/>
                  </a:lnTo>
                  <a:lnTo>
                    <a:pt x="18" y="84"/>
                  </a:lnTo>
                  <a:lnTo>
                    <a:pt x="18" y="102"/>
                  </a:lnTo>
                  <a:lnTo>
                    <a:pt x="12" y="114"/>
                  </a:lnTo>
                  <a:lnTo>
                    <a:pt x="0" y="126"/>
                  </a:lnTo>
                  <a:lnTo>
                    <a:pt x="6" y="138"/>
                  </a:lnTo>
                  <a:lnTo>
                    <a:pt x="18" y="150"/>
                  </a:lnTo>
                  <a:lnTo>
                    <a:pt x="42" y="150"/>
                  </a:lnTo>
                  <a:lnTo>
                    <a:pt x="42" y="168"/>
                  </a:lnTo>
                  <a:lnTo>
                    <a:pt x="48" y="174"/>
                  </a:lnTo>
                  <a:lnTo>
                    <a:pt x="60" y="174"/>
                  </a:lnTo>
                  <a:lnTo>
                    <a:pt x="66" y="168"/>
                  </a:lnTo>
                  <a:lnTo>
                    <a:pt x="102" y="168"/>
                  </a:lnTo>
                  <a:lnTo>
                    <a:pt x="102" y="210"/>
                  </a:lnTo>
                  <a:lnTo>
                    <a:pt x="126" y="222"/>
                  </a:lnTo>
                  <a:lnTo>
                    <a:pt x="132" y="228"/>
                  </a:lnTo>
                  <a:lnTo>
                    <a:pt x="132" y="246"/>
                  </a:lnTo>
                  <a:lnTo>
                    <a:pt x="144" y="246"/>
                  </a:lnTo>
                  <a:lnTo>
                    <a:pt x="156" y="240"/>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92" name="Haiti" descr="© INSCALE GmbH, 05.05.2010&#10;http://www.presentationload.com/">
              <a:extLst>
                <a:ext uri="{FF2B5EF4-FFF2-40B4-BE49-F238E27FC236}">
                  <a16:creationId xmlns:a16="http://schemas.microsoft.com/office/drawing/2014/main" id="{24D4C633-9A29-4939-AF4A-1A8B436F3A55}"/>
                </a:ext>
              </a:extLst>
            </p:cNvPr>
            <p:cNvSpPr>
              <a:spLocks/>
            </p:cNvSpPr>
            <p:nvPr/>
          </p:nvSpPr>
          <p:spPr bwMode="gray">
            <a:xfrm>
              <a:off x="3250134" y="3297261"/>
              <a:ext cx="87468" cy="69975"/>
            </a:xfrm>
            <a:custGeom>
              <a:avLst/>
              <a:gdLst>
                <a:gd name="T0" fmla="*/ 2147483647 w 198"/>
                <a:gd name="T1" fmla="*/ 2147483647 h 156"/>
                <a:gd name="T2" fmla="*/ 2147483647 w 198"/>
                <a:gd name="T3" fmla="*/ 2147483647 h 156"/>
                <a:gd name="T4" fmla="*/ 2147483647 w 198"/>
                <a:gd name="T5" fmla="*/ 2147483647 h 156"/>
                <a:gd name="T6" fmla="*/ 2147483647 w 198"/>
                <a:gd name="T7" fmla="*/ 2147483647 h 156"/>
                <a:gd name="T8" fmla="*/ 2147483647 w 198"/>
                <a:gd name="T9" fmla="*/ 2147483647 h 156"/>
                <a:gd name="T10" fmla="*/ 2147483647 w 198"/>
                <a:gd name="T11" fmla="*/ 2147483647 h 156"/>
                <a:gd name="T12" fmla="*/ 2147483647 w 198"/>
                <a:gd name="T13" fmla="*/ 2147483647 h 156"/>
                <a:gd name="T14" fmla="*/ 2147483647 w 198"/>
                <a:gd name="T15" fmla="*/ 2147483647 h 156"/>
                <a:gd name="T16" fmla="*/ 2147483647 w 198"/>
                <a:gd name="T17" fmla="*/ 2147483647 h 156"/>
                <a:gd name="T18" fmla="*/ 2147483647 w 198"/>
                <a:gd name="T19" fmla="*/ 2147483647 h 156"/>
                <a:gd name="T20" fmla="*/ 2147483647 w 198"/>
                <a:gd name="T21" fmla="*/ 2147483647 h 156"/>
                <a:gd name="T22" fmla="*/ 2147483647 w 198"/>
                <a:gd name="T23" fmla="*/ 2147483647 h 156"/>
                <a:gd name="T24" fmla="*/ 2147483647 w 198"/>
                <a:gd name="T25" fmla="*/ 2147483647 h 156"/>
                <a:gd name="T26" fmla="*/ 2147483647 w 198"/>
                <a:gd name="T27" fmla="*/ 2147483647 h 156"/>
                <a:gd name="T28" fmla="*/ 2147483647 w 198"/>
                <a:gd name="T29" fmla="*/ 2147483647 h 156"/>
                <a:gd name="T30" fmla="*/ 2147483647 w 198"/>
                <a:gd name="T31" fmla="*/ 2147483647 h 156"/>
                <a:gd name="T32" fmla="*/ 2147483647 w 198"/>
                <a:gd name="T33" fmla="*/ 2147483647 h 156"/>
                <a:gd name="T34" fmla="*/ 2147483647 w 198"/>
                <a:gd name="T35" fmla="*/ 0 h 156"/>
                <a:gd name="T36" fmla="*/ 2147483647 w 198"/>
                <a:gd name="T37" fmla="*/ 0 h 156"/>
                <a:gd name="T38" fmla="*/ 2147483647 w 198"/>
                <a:gd name="T39" fmla="*/ 2147483647 h 156"/>
                <a:gd name="T40" fmla="*/ 2147483647 w 198"/>
                <a:gd name="T41" fmla="*/ 2147483647 h 156"/>
                <a:gd name="T42" fmla="*/ 2147483647 w 198"/>
                <a:gd name="T43" fmla="*/ 2147483647 h 156"/>
                <a:gd name="T44" fmla="*/ 2147483647 w 198"/>
                <a:gd name="T45" fmla="*/ 2147483647 h 156"/>
                <a:gd name="T46" fmla="*/ 2147483647 w 198"/>
                <a:gd name="T47" fmla="*/ 2147483647 h 156"/>
                <a:gd name="T48" fmla="*/ 2147483647 w 198"/>
                <a:gd name="T49" fmla="*/ 2147483647 h 156"/>
                <a:gd name="T50" fmla="*/ 2147483647 w 198"/>
                <a:gd name="T51" fmla="*/ 2147483647 h 156"/>
                <a:gd name="T52" fmla="*/ 2147483647 w 198"/>
                <a:gd name="T53" fmla="*/ 2147483647 h 156"/>
                <a:gd name="T54" fmla="*/ 2147483647 w 198"/>
                <a:gd name="T55" fmla="*/ 2147483647 h 156"/>
                <a:gd name="T56" fmla="*/ 2147483647 w 198"/>
                <a:gd name="T57" fmla="*/ 2147483647 h 156"/>
                <a:gd name="T58" fmla="*/ 2147483647 w 198"/>
                <a:gd name="T59" fmla="*/ 2147483647 h 156"/>
                <a:gd name="T60" fmla="*/ 2147483647 w 198"/>
                <a:gd name="T61" fmla="*/ 2147483647 h 156"/>
                <a:gd name="T62" fmla="*/ 2147483647 w 198"/>
                <a:gd name="T63" fmla="*/ 2147483647 h 156"/>
                <a:gd name="T64" fmla="*/ 2147483647 w 198"/>
                <a:gd name="T65" fmla="*/ 2147483647 h 156"/>
                <a:gd name="T66" fmla="*/ 2147483647 w 198"/>
                <a:gd name="T67" fmla="*/ 2147483647 h 156"/>
                <a:gd name="T68" fmla="*/ 2147483647 w 198"/>
                <a:gd name="T69" fmla="*/ 2147483647 h 156"/>
                <a:gd name="T70" fmla="*/ 2147483647 w 198"/>
                <a:gd name="T71" fmla="*/ 2147483647 h 156"/>
                <a:gd name="T72" fmla="*/ 2147483647 w 198"/>
                <a:gd name="T73" fmla="*/ 2147483647 h 156"/>
                <a:gd name="T74" fmla="*/ 2147483647 w 198"/>
                <a:gd name="T75" fmla="*/ 2147483647 h 156"/>
                <a:gd name="T76" fmla="*/ 2147483647 w 198"/>
                <a:gd name="T77" fmla="*/ 2147483647 h 156"/>
                <a:gd name="T78" fmla="*/ 2147483647 w 198"/>
                <a:gd name="T79" fmla="*/ 2147483647 h 156"/>
                <a:gd name="T80" fmla="*/ 2147483647 w 198"/>
                <a:gd name="T81" fmla="*/ 2147483647 h 156"/>
                <a:gd name="T82" fmla="*/ 0 w 198"/>
                <a:gd name="T83" fmla="*/ 2147483647 h 156"/>
                <a:gd name="T84" fmla="*/ 0 w 198"/>
                <a:gd name="T85" fmla="*/ 2147483647 h 156"/>
                <a:gd name="T86" fmla="*/ 2147483647 w 198"/>
                <a:gd name="T87" fmla="*/ 2147483647 h 156"/>
                <a:gd name="T88" fmla="*/ 2147483647 w 198"/>
                <a:gd name="T89" fmla="*/ 2147483647 h 156"/>
                <a:gd name="T90" fmla="*/ 2147483647 w 198"/>
                <a:gd name="T91" fmla="*/ 2147483647 h 156"/>
                <a:gd name="T92" fmla="*/ 2147483647 w 198"/>
                <a:gd name="T93" fmla="*/ 2147483647 h 156"/>
                <a:gd name="T94" fmla="*/ 2147483647 w 198"/>
                <a:gd name="T95" fmla="*/ 2147483647 h 156"/>
                <a:gd name="T96" fmla="*/ 2147483647 w 198"/>
                <a:gd name="T97" fmla="*/ 2147483647 h 156"/>
                <a:gd name="T98" fmla="*/ 2147483647 w 198"/>
                <a:gd name="T99" fmla="*/ 2147483647 h 156"/>
                <a:gd name="T100" fmla="*/ 2147483647 w 198"/>
                <a:gd name="T101" fmla="*/ 2147483647 h 156"/>
                <a:gd name="T102" fmla="*/ 2147483647 w 198"/>
                <a:gd name="T103" fmla="*/ 2147483647 h 156"/>
                <a:gd name="T104" fmla="*/ 2147483647 w 198"/>
                <a:gd name="T105" fmla="*/ 2147483647 h 156"/>
                <a:gd name="T106" fmla="*/ 2147483647 w 198"/>
                <a:gd name="T107" fmla="*/ 2147483647 h 156"/>
                <a:gd name="T108" fmla="*/ 2147483647 w 198"/>
                <a:gd name="T109" fmla="*/ 2147483647 h 156"/>
                <a:gd name="T110" fmla="*/ 2147483647 w 198"/>
                <a:gd name="T111" fmla="*/ 2147483647 h 156"/>
                <a:gd name="T112" fmla="*/ 2147483647 w 198"/>
                <a:gd name="T113" fmla="*/ 2147483647 h 15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98"/>
                <a:gd name="T172" fmla="*/ 0 h 156"/>
                <a:gd name="T173" fmla="*/ 198 w 198"/>
                <a:gd name="T174" fmla="*/ 156 h 15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98" h="156">
                  <a:moveTo>
                    <a:pt x="168" y="114"/>
                  </a:moveTo>
                  <a:lnTo>
                    <a:pt x="168" y="108"/>
                  </a:lnTo>
                  <a:lnTo>
                    <a:pt x="174" y="102"/>
                  </a:lnTo>
                  <a:lnTo>
                    <a:pt x="180" y="90"/>
                  </a:lnTo>
                  <a:lnTo>
                    <a:pt x="180" y="78"/>
                  </a:lnTo>
                  <a:lnTo>
                    <a:pt x="186" y="72"/>
                  </a:lnTo>
                  <a:lnTo>
                    <a:pt x="192" y="60"/>
                  </a:lnTo>
                  <a:lnTo>
                    <a:pt x="198" y="54"/>
                  </a:lnTo>
                  <a:lnTo>
                    <a:pt x="198" y="42"/>
                  </a:lnTo>
                  <a:lnTo>
                    <a:pt x="186" y="6"/>
                  </a:lnTo>
                  <a:lnTo>
                    <a:pt x="180" y="12"/>
                  </a:lnTo>
                  <a:lnTo>
                    <a:pt x="180" y="18"/>
                  </a:lnTo>
                  <a:lnTo>
                    <a:pt x="174" y="18"/>
                  </a:lnTo>
                  <a:lnTo>
                    <a:pt x="168" y="12"/>
                  </a:lnTo>
                  <a:lnTo>
                    <a:pt x="156" y="12"/>
                  </a:lnTo>
                  <a:lnTo>
                    <a:pt x="144" y="6"/>
                  </a:lnTo>
                  <a:lnTo>
                    <a:pt x="126" y="6"/>
                  </a:lnTo>
                  <a:lnTo>
                    <a:pt x="114" y="0"/>
                  </a:lnTo>
                  <a:lnTo>
                    <a:pt x="84" y="0"/>
                  </a:lnTo>
                  <a:lnTo>
                    <a:pt x="72" y="6"/>
                  </a:lnTo>
                  <a:lnTo>
                    <a:pt x="66" y="12"/>
                  </a:lnTo>
                  <a:lnTo>
                    <a:pt x="66" y="18"/>
                  </a:lnTo>
                  <a:lnTo>
                    <a:pt x="72" y="24"/>
                  </a:lnTo>
                  <a:lnTo>
                    <a:pt x="108" y="24"/>
                  </a:lnTo>
                  <a:lnTo>
                    <a:pt x="114" y="30"/>
                  </a:lnTo>
                  <a:lnTo>
                    <a:pt x="120" y="42"/>
                  </a:lnTo>
                  <a:lnTo>
                    <a:pt x="126" y="48"/>
                  </a:lnTo>
                  <a:lnTo>
                    <a:pt x="114" y="54"/>
                  </a:lnTo>
                  <a:lnTo>
                    <a:pt x="108" y="60"/>
                  </a:lnTo>
                  <a:lnTo>
                    <a:pt x="108" y="72"/>
                  </a:lnTo>
                  <a:lnTo>
                    <a:pt x="114" y="84"/>
                  </a:lnTo>
                  <a:lnTo>
                    <a:pt x="114" y="96"/>
                  </a:lnTo>
                  <a:lnTo>
                    <a:pt x="120" y="102"/>
                  </a:lnTo>
                  <a:lnTo>
                    <a:pt x="114" y="108"/>
                  </a:lnTo>
                  <a:lnTo>
                    <a:pt x="96" y="108"/>
                  </a:lnTo>
                  <a:lnTo>
                    <a:pt x="78" y="102"/>
                  </a:lnTo>
                  <a:lnTo>
                    <a:pt x="66" y="102"/>
                  </a:lnTo>
                  <a:lnTo>
                    <a:pt x="54" y="96"/>
                  </a:lnTo>
                  <a:lnTo>
                    <a:pt x="36" y="96"/>
                  </a:lnTo>
                  <a:lnTo>
                    <a:pt x="24" y="102"/>
                  </a:lnTo>
                  <a:lnTo>
                    <a:pt x="6" y="102"/>
                  </a:lnTo>
                  <a:lnTo>
                    <a:pt x="0" y="108"/>
                  </a:lnTo>
                  <a:lnTo>
                    <a:pt x="0" y="114"/>
                  </a:lnTo>
                  <a:lnTo>
                    <a:pt x="6" y="120"/>
                  </a:lnTo>
                  <a:lnTo>
                    <a:pt x="12" y="132"/>
                  </a:lnTo>
                  <a:lnTo>
                    <a:pt x="24" y="138"/>
                  </a:lnTo>
                  <a:lnTo>
                    <a:pt x="30" y="150"/>
                  </a:lnTo>
                  <a:lnTo>
                    <a:pt x="36" y="156"/>
                  </a:lnTo>
                  <a:lnTo>
                    <a:pt x="42" y="156"/>
                  </a:lnTo>
                  <a:lnTo>
                    <a:pt x="48" y="150"/>
                  </a:lnTo>
                  <a:lnTo>
                    <a:pt x="54" y="138"/>
                  </a:lnTo>
                  <a:lnTo>
                    <a:pt x="60" y="132"/>
                  </a:lnTo>
                  <a:lnTo>
                    <a:pt x="138" y="132"/>
                  </a:lnTo>
                  <a:lnTo>
                    <a:pt x="156" y="126"/>
                  </a:lnTo>
                  <a:lnTo>
                    <a:pt x="168" y="126"/>
                  </a:lnTo>
                  <a:lnTo>
                    <a:pt x="180" y="144"/>
                  </a:lnTo>
                  <a:lnTo>
                    <a:pt x="168" y="114"/>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93" name="Guyane (French Guiana)" descr="© INSCALE GmbH, 05.05.2010&#10;http://www.presentationload.com/">
              <a:extLst>
                <a:ext uri="{FF2B5EF4-FFF2-40B4-BE49-F238E27FC236}">
                  <a16:creationId xmlns:a16="http://schemas.microsoft.com/office/drawing/2014/main" id="{D9BDB98E-0FFC-4610-8EA5-6CDDBB577CD4}"/>
                </a:ext>
              </a:extLst>
            </p:cNvPr>
            <p:cNvSpPr>
              <a:spLocks/>
            </p:cNvSpPr>
            <p:nvPr/>
          </p:nvSpPr>
          <p:spPr bwMode="gray">
            <a:xfrm>
              <a:off x="3837920" y="3806326"/>
              <a:ext cx="90966" cy="132951"/>
            </a:xfrm>
            <a:custGeom>
              <a:avLst/>
              <a:gdLst>
                <a:gd name="T0" fmla="*/ 2147483647 w 52"/>
                <a:gd name="T1" fmla="*/ 2147483647 h 76"/>
                <a:gd name="T2" fmla="*/ 2147483647 w 52"/>
                <a:gd name="T3" fmla="*/ 2147483647 h 76"/>
                <a:gd name="T4" fmla="*/ 2147483647 w 52"/>
                <a:gd name="T5" fmla="*/ 2147483647 h 76"/>
                <a:gd name="T6" fmla="*/ 2147483647 w 52"/>
                <a:gd name="T7" fmla="*/ 2147483647 h 76"/>
                <a:gd name="T8" fmla="*/ 2147483647 w 52"/>
                <a:gd name="T9" fmla="*/ 2147483647 h 76"/>
                <a:gd name="T10" fmla="*/ 2147483647 w 52"/>
                <a:gd name="T11" fmla="*/ 2147483647 h 76"/>
                <a:gd name="T12" fmla="*/ 2147483647 w 52"/>
                <a:gd name="T13" fmla="*/ 2147483647 h 76"/>
                <a:gd name="T14" fmla="*/ 2147483647 w 52"/>
                <a:gd name="T15" fmla="*/ 2147483647 h 76"/>
                <a:gd name="T16" fmla="*/ 2147483647 w 52"/>
                <a:gd name="T17" fmla="*/ 2147483647 h 76"/>
                <a:gd name="T18" fmla="*/ 2147483647 w 52"/>
                <a:gd name="T19" fmla="*/ 2147483647 h 76"/>
                <a:gd name="T20" fmla="*/ 2147483647 w 52"/>
                <a:gd name="T21" fmla="*/ 2147483647 h 76"/>
                <a:gd name="T22" fmla="*/ 2147483647 w 52"/>
                <a:gd name="T23" fmla="*/ 0 h 76"/>
                <a:gd name="T24" fmla="*/ 2147483647 w 52"/>
                <a:gd name="T25" fmla="*/ 2147483647 h 76"/>
                <a:gd name="T26" fmla="*/ 2147483647 w 52"/>
                <a:gd name="T27" fmla="*/ 2147483647 h 76"/>
                <a:gd name="T28" fmla="*/ 2147483647 w 52"/>
                <a:gd name="T29" fmla="*/ 2147483647 h 76"/>
                <a:gd name="T30" fmla="*/ 2147483647 w 52"/>
                <a:gd name="T31" fmla="*/ 2147483647 h 76"/>
                <a:gd name="T32" fmla="*/ 2147483647 w 52"/>
                <a:gd name="T33" fmla="*/ 2147483647 h 76"/>
                <a:gd name="T34" fmla="*/ 2147483647 w 52"/>
                <a:gd name="T35" fmla="*/ 2147483647 h 76"/>
                <a:gd name="T36" fmla="*/ 2147483647 w 52"/>
                <a:gd name="T37" fmla="*/ 2147483647 h 76"/>
                <a:gd name="T38" fmla="*/ 2147483647 w 52"/>
                <a:gd name="T39" fmla="*/ 2147483647 h 76"/>
                <a:gd name="T40" fmla="*/ 2147483647 w 52"/>
                <a:gd name="T41" fmla="*/ 2147483647 h 76"/>
                <a:gd name="T42" fmla="*/ 2147483647 w 52"/>
                <a:gd name="T43" fmla="*/ 2147483647 h 76"/>
                <a:gd name="T44" fmla="*/ 2147483647 w 52"/>
                <a:gd name="T45" fmla="*/ 2147483647 h 76"/>
                <a:gd name="T46" fmla="*/ 2147483647 w 52"/>
                <a:gd name="T47" fmla="*/ 2147483647 h 76"/>
                <a:gd name="T48" fmla="*/ 2147483647 w 52"/>
                <a:gd name="T49" fmla="*/ 2147483647 h 76"/>
                <a:gd name="T50" fmla="*/ 2147483647 w 52"/>
                <a:gd name="T51" fmla="*/ 2147483647 h 76"/>
                <a:gd name="T52" fmla="*/ 2147483647 w 52"/>
                <a:gd name="T53" fmla="*/ 2147483647 h 76"/>
                <a:gd name="T54" fmla="*/ 2147483647 w 52"/>
                <a:gd name="T55" fmla="*/ 2147483647 h 76"/>
                <a:gd name="T56" fmla="*/ 2147483647 w 52"/>
                <a:gd name="T57" fmla="*/ 2147483647 h 76"/>
                <a:gd name="T58" fmla="*/ 2147483647 w 52"/>
                <a:gd name="T59" fmla="*/ 2147483647 h 76"/>
                <a:gd name="T60" fmla="*/ 2147483647 w 52"/>
                <a:gd name="T61" fmla="*/ 2147483647 h 76"/>
                <a:gd name="T62" fmla="*/ 2147483647 w 52"/>
                <a:gd name="T63" fmla="*/ 2147483647 h 76"/>
                <a:gd name="T64" fmla="*/ 0 w 52"/>
                <a:gd name="T65" fmla="*/ 2147483647 h 76"/>
                <a:gd name="T66" fmla="*/ 0 w 52"/>
                <a:gd name="T67" fmla="*/ 2147483647 h 76"/>
                <a:gd name="T68" fmla="*/ 2147483647 w 52"/>
                <a:gd name="T69" fmla="*/ 2147483647 h 76"/>
                <a:gd name="T70" fmla="*/ 2147483647 w 52"/>
                <a:gd name="T71" fmla="*/ 2147483647 h 76"/>
                <a:gd name="T72" fmla="*/ 2147483647 w 52"/>
                <a:gd name="T73" fmla="*/ 2147483647 h 76"/>
                <a:gd name="T74" fmla="*/ 2147483647 w 52"/>
                <a:gd name="T75" fmla="*/ 2147483647 h 76"/>
                <a:gd name="T76" fmla="*/ 2147483647 w 52"/>
                <a:gd name="T77" fmla="*/ 2147483647 h 76"/>
                <a:gd name="T78" fmla="*/ 2147483647 w 52"/>
                <a:gd name="T79" fmla="*/ 2147483647 h 76"/>
                <a:gd name="T80" fmla="*/ 2147483647 w 52"/>
                <a:gd name="T81" fmla="*/ 2147483647 h 76"/>
                <a:gd name="T82" fmla="*/ 2147483647 w 52"/>
                <a:gd name="T83" fmla="*/ 2147483647 h 76"/>
                <a:gd name="T84" fmla="*/ 2147483647 w 52"/>
                <a:gd name="T85" fmla="*/ 2147483647 h 76"/>
                <a:gd name="T86" fmla="*/ 2147483647 w 52"/>
                <a:gd name="T87" fmla="*/ 2147483647 h 76"/>
                <a:gd name="T88" fmla="*/ 2147483647 w 52"/>
                <a:gd name="T89" fmla="*/ 2147483647 h 76"/>
                <a:gd name="T90" fmla="*/ 2147483647 w 52"/>
                <a:gd name="T91" fmla="*/ 2147483647 h 76"/>
                <a:gd name="T92" fmla="*/ 2147483647 w 52"/>
                <a:gd name="T93" fmla="*/ 2147483647 h 76"/>
                <a:gd name="T94" fmla="*/ 2147483647 w 52"/>
                <a:gd name="T95" fmla="*/ 2147483647 h 76"/>
                <a:gd name="T96" fmla="*/ 2147483647 w 52"/>
                <a:gd name="T97" fmla="*/ 2147483647 h 76"/>
                <a:gd name="T98" fmla="*/ 2147483647 w 52"/>
                <a:gd name="T99" fmla="*/ 2147483647 h 76"/>
                <a:gd name="T100" fmla="*/ 2147483647 w 52"/>
                <a:gd name="T101" fmla="*/ 2147483647 h 76"/>
                <a:gd name="T102" fmla="*/ 2147483647 w 52"/>
                <a:gd name="T103" fmla="*/ 2147483647 h 76"/>
                <a:gd name="T104" fmla="*/ 2147483647 w 52"/>
                <a:gd name="T105" fmla="*/ 2147483647 h 76"/>
                <a:gd name="T106" fmla="*/ 2147483647 w 52"/>
                <a:gd name="T107" fmla="*/ 2147483647 h 76"/>
                <a:gd name="T108" fmla="*/ 2147483647 w 52"/>
                <a:gd name="T109" fmla="*/ 2147483647 h 76"/>
                <a:gd name="T110" fmla="*/ 2147483647 w 52"/>
                <a:gd name="T111" fmla="*/ 2147483647 h 76"/>
                <a:gd name="T112" fmla="*/ 2147483647 w 52"/>
                <a:gd name="T113" fmla="*/ 2147483647 h 76"/>
                <a:gd name="T114" fmla="*/ 2147483647 w 52"/>
                <a:gd name="T115" fmla="*/ 2147483647 h 7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52"/>
                <a:gd name="T175" fmla="*/ 0 h 76"/>
                <a:gd name="T176" fmla="*/ 52 w 52"/>
                <a:gd name="T177" fmla="*/ 76 h 7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52" h="76">
                  <a:moveTo>
                    <a:pt x="52" y="32"/>
                  </a:moveTo>
                  <a:lnTo>
                    <a:pt x="50" y="26"/>
                  </a:lnTo>
                  <a:lnTo>
                    <a:pt x="48" y="24"/>
                  </a:lnTo>
                  <a:lnTo>
                    <a:pt x="46" y="22"/>
                  </a:lnTo>
                  <a:lnTo>
                    <a:pt x="46" y="20"/>
                  </a:lnTo>
                  <a:lnTo>
                    <a:pt x="40" y="20"/>
                  </a:lnTo>
                  <a:lnTo>
                    <a:pt x="32" y="6"/>
                  </a:lnTo>
                  <a:lnTo>
                    <a:pt x="24" y="6"/>
                  </a:lnTo>
                  <a:lnTo>
                    <a:pt x="22" y="4"/>
                  </a:lnTo>
                  <a:lnTo>
                    <a:pt x="20" y="4"/>
                  </a:lnTo>
                  <a:lnTo>
                    <a:pt x="16" y="2"/>
                  </a:lnTo>
                  <a:lnTo>
                    <a:pt x="14" y="0"/>
                  </a:lnTo>
                  <a:lnTo>
                    <a:pt x="12" y="4"/>
                  </a:lnTo>
                  <a:lnTo>
                    <a:pt x="12" y="10"/>
                  </a:lnTo>
                  <a:lnTo>
                    <a:pt x="10" y="10"/>
                  </a:lnTo>
                  <a:lnTo>
                    <a:pt x="8" y="12"/>
                  </a:lnTo>
                  <a:lnTo>
                    <a:pt x="6" y="14"/>
                  </a:lnTo>
                  <a:lnTo>
                    <a:pt x="4" y="16"/>
                  </a:lnTo>
                  <a:lnTo>
                    <a:pt x="2" y="20"/>
                  </a:lnTo>
                  <a:lnTo>
                    <a:pt x="2" y="28"/>
                  </a:lnTo>
                  <a:lnTo>
                    <a:pt x="4" y="32"/>
                  </a:lnTo>
                  <a:lnTo>
                    <a:pt x="4" y="36"/>
                  </a:lnTo>
                  <a:lnTo>
                    <a:pt x="6" y="40"/>
                  </a:lnTo>
                  <a:lnTo>
                    <a:pt x="10" y="44"/>
                  </a:lnTo>
                  <a:lnTo>
                    <a:pt x="12" y="46"/>
                  </a:lnTo>
                  <a:lnTo>
                    <a:pt x="12" y="48"/>
                  </a:lnTo>
                  <a:lnTo>
                    <a:pt x="6" y="54"/>
                  </a:lnTo>
                  <a:lnTo>
                    <a:pt x="8" y="62"/>
                  </a:lnTo>
                  <a:lnTo>
                    <a:pt x="6" y="64"/>
                  </a:lnTo>
                  <a:lnTo>
                    <a:pt x="4" y="64"/>
                  </a:lnTo>
                  <a:lnTo>
                    <a:pt x="4" y="66"/>
                  </a:lnTo>
                  <a:lnTo>
                    <a:pt x="2" y="68"/>
                  </a:lnTo>
                  <a:lnTo>
                    <a:pt x="0" y="72"/>
                  </a:lnTo>
                  <a:lnTo>
                    <a:pt x="4" y="76"/>
                  </a:lnTo>
                  <a:lnTo>
                    <a:pt x="10" y="76"/>
                  </a:lnTo>
                  <a:lnTo>
                    <a:pt x="12" y="74"/>
                  </a:lnTo>
                  <a:lnTo>
                    <a:pt x="12" y="72"/>
                  </a:lnTo>
                  <a:lnTo>
                    <a:pt x="14" y="72"/>
                  </a:lnTo>
                  <a:lnTo>
                    <a:pt x="16" y="72"/>
                  </a:lnTo>
                  <a:lnTo>
                    <a:pt x="18" y="72"/>
                  </a:lnTo>
                  <a:lnTo>
                    <a:pt x="20" y="72"/>
                  </a:lnTo>
                  <a:lnTo>
                    <a:pt x="22" y="72"/>
                  </a:lnTo>
                  <a:lnTo>
                    <a:pt x="26" y="74"/>
                  </a:lnTo>
                  <a:lnTo>
                    <a:pt x="30" y="74"/>
                  </a:lnTo>
                  <a:lnTo>
                    <a:pt x="32" y="72"/>
                  </a:lnTo>
                  <a:lnTo>
                    <a:pt x="40" y="64"/>
                  </a:lnTo>
                  <a:lnTo>
                    <a:pt x="40" y="60"/>
                  </a:lnTo>
                  <a:lnTo>
                    <a:pt x="44" y="50"/>
                  </a:lnTo>
                  <a:lnTo>
                    <a:pt x="46" y="46"/>
                  </a:lnTo>
                  <a:lnTo>
                    <a:pt x="48" y="44"/>
                  </a:lnTo>
                  <a:lnTo>
                    <a:pt x="50" y="42"/>
                  </a:lnTo>
                  <a:lnTo>
                    <a:pt x="50" y="40"/>
                  </a:lnTo>
                  <a:lnTo>
                    <a:pt x="52" y="38"/>
                  </a:lnTo>
                  <a:lnTo>
                    <a:pt x="52" y="36"/>
                  </a:lnTo>
                  <a:lnTo>
                    <a:pt x="52" y="34"/>
                  </a:lnTo>
                  <a:lnTo>
                    <a:pt x="52" y="32"/>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94" name="Guyana" descr="© INSCALE GmbH, 05.05.2010&#10;http://www.presentationload.com/">
              <a:extLst>
                <a:ext uri="{FF2B5EF4-FFF2-40B4-BE49-F238E27FC236}">
                  <a16:creationId xmlns:a16="http://schemas.microsoft.com/office/drawing/2014/main" id="{5BB4F5FA-926A-4EBB-BE34-C5734FE908B8}"/>
                </a:ext>
              </a:extLst>
            </p:cNvPr>
            <p:cNvSpPr>
              <a:spLocks/>
            </p:cNvSpPr>
            <p:nvPr/>
          </p:nvSpPr>
          <p:spPr bwMode="gray">
            <a:xfrm>
              <a:off x="3624497" y="3710111"/>
              <a:ext cx="145198" cy="260655"/>
            </a:xfrm>
            <a:custGeom>
              <a:avLst/>
              <a:gdLst>
                <a:gd name="T0" fmla="*/ 2147483647 w 324"/>
                <a:gd name="T1" fmla="*/ 2147483647 h 582"/>
                <a:gd name="T2" fmla="*/ 2147483647 w 324"/>
                <a:gd name="T3" fmla="*/ 2147483647 h 582"/>
                <a:gd name="T4" fmla="*/ 2147483647 w 324"/>
                <a:gd name="T5" fmla="*/ 2147483647 h 582"/>
                <a:gd name="T6" fmla="*/ 2147483647 w 324"/>
                <a:gd name="T7" fmla="*/ 2147483647 h 582"/>
                <a:gd name="T8" fmla="*/ 2147483647 w 324"/>
                <a:gd name="T9" fmla="*/ 2147483647 h 582"/>
                <a:gd name="T10" fmla="*/ 2147483647 w 324"/>
                <a:gd name="T11" fmla="*/ 2147483647 h 582"/>
                <a:gd name="T12" fmla="*/ 2147483647 w 324"/>
                <a:gd name="T13" fmla="*/ 2147483647 h 582"/>
                <a:gd name="T14" fmla="*/ 2147483647 w 324"/>
                <a:gd name="T15" fmla="*/ 2147483647 h 582"/>
                <a:gd name="T16" fmla="*/ 0 w 324"/>
                <a:gd name="T17" fmla="*/ 2147483647 h 582"/>
                <a:gd name="T18" fmla="*/ 2147483647 w 324"/>
                <a:gd name="T19" fmla="*/ 2147483647 h 582"/>
                <a:gd name="T20" fmla="*/ 2147483647 w 324"/>
                <a:gd name="T21" fmla="*/ 2147483647 h 582"/>
                <a:gd name="T22" fmla="*/ 2147483647 w 324"/>
                <a:gd name="T23" fmla="*/ 2147483647 h 582"/>
                <a:gd name="T24" fmla="*/ 2147483647 w 324"/>
                <a:gd name="T25" fmla="*/ 2147483647 h 582"/>
                <a:gd name="T26" fmla="*/ 2147483647 w 324"/>
                <a:gd name="T27" fmla="*/ 2147483647 h 582"/>
                <a:gd name="T28" fmla="*/ 2147483647 w 324"/>
                <a:gd name="T29" fmla="*/ 2147483647 h 582"/>
                <a:gd name="T30" fmla="*/ 2147483647 w 324"/>
                <a:gd name="T31" fmla="*/ 2147483647 h 582"/>
                <a:gd name="T32" fmla="*/ 2147483647 w 324"/>
                <a:gd name="T33" fmla="*/ 2147483647 h 582"/>
                <a:gd name="T34" fmla="*/ 2147483647 w 324"/>
                <a:gd name="T35" fmla="*/ 2147483647 h 582"/>
                <a:gd name="T36" fmla="*/ 2147483647 w 324"/>
                <a:gd name="T37" fmla="*/ 2147483647 h 582"/>
                <a:gd name="T38" fmla="*/ 2147483647 w 324"/>
                <a:gd name="T39" fmla="*/ 2147483647 h 582"/>
                <a:gd name="T40" fmla="*/ 2147483647 w 324"/>
                <a:gd name="T41" fmla="*/ 2147483647 h 582"/>
                <a:gd name="T42" fmla="*/ 2147483647 w 324"/>
                <a:gd name="T43" fmla="*/ 2147483647 h 582"/>
                <a:gd name="T44" fmla="*/ 2147483647 w 324"/>
                <a:gd name="T45" fmla="*/ 2147483647 h 582"/>
                <a:gd name="T46" fmla="*/ 2147483647 w 324"/>
                <a:gd name="T47" fmla="*/ 2147483647 h 582"/>
                <a:gd name="T48" fmla="*/ 2147483647 w 324"/>
                <a:gd name="T49" fmla="*/ 2147483647 h 582"/>
                <a:gd name="T50" fmla="*/ 2147483647 w 324"/>
                <a:gd name="T51" fmla="*/ 2147483647 h 582"/>
                <a:gd name="T52" fmla="*/ 2147483647 w 324"/>
                <a:gd name="T53" fmla="*/ 2147483647 h 582"/>
                <a:gd name="T54" fmla="*/ 2147483647 w 324"/>
                <a:gd name="T55" fmla="*/ 2147483647 h 582"/>
                <a:gd name="T56" fmla="*/ 2147483647 w 324"/>
                <a:gd name="T57" fmla="*/ 2147483647 h 582"/>
                <a:gd name="T58" fmla="*/ 2147483647 w 324"/>
                <a:gd name="T59" fmla="*/ 2147483647 h 582"/>
                <a:gd name="T60" fmla="*/ 2147483647 w 324"/>
                <a:gd name="T61" fmla="*/ 2147483647 h 582"/>
                <a:gd name="T62" fmla="*/ 2147483647 w 324"/>
                <a:gd name="T63" fmla="*/ 2147483647 h 582"/>
                <a:gd name="T64" fmla="*/ 2147483647 w 324"/>
                <a:gd name="T65" fmla="*/ 2147483647 h 582"/>
                <a:gd name="T66" fmla="*/ 2147483647 w 324"/>
                <a:gd name="T67" fmla="*/ 2147483647 h 582"/>
                <a:gd name="T68" fmla="*/ 2147483647 w 324"/>
                <a:gd name="T69" fmla="*/ 2147483647 h 582"/>
                <a:gd name="T70" fmla="*/ 2147483647 w 324"/>
                <a:gd name="T71" fmla="*/ 2147483647 h 582"/>
                <a:gd name="T72" fmla="*/ 2147483647 w 324"/>
                <a:gd name="T73" fmla="*/ 2147483647 h 582"/>
                <a:gd name="T74" fmla="*/ 2147483647 w 324"/>
                <a:gd name="T75" fmla="*/ 2147483647 h 582"/>
                <a:gd name="T76" fmla="*/ 2147483647 w 324"/>
                <a:gd name="T77" fmla="*/ 2147483647 h 582"/>
                <a:gd name="T78" fmla="*/ 2147483647 w 324"/>
                <a:gd name="T79" fmla="*/ 2147483647 h 582"/>
                <a:gd name="T80" fmla="*/ 2147483647 w 324"/>
                <a:gd name="T81" fmla="*/ 2147483647 h 582"/>
                <a:gd name="T82" fmla="*/ 2147483647 w 324"/>
                <a:gd name="T83" fmla="*/ 2147483647 h 582"/>
                <a:gd name="T84" fmla="*/ 2147483647 w 324"/>
                <a:gd name="T85" fmla="*/ 2147483647 h 582"/>
                <a:gd name="T86" fmla="*/ 2147483647 w 324"/>
                <a:gd name="T87" fmla="*/ 2147483647 h 582"/>
                <a:gd name="T88" fmla="*/ 2147483647 w 324"/>
                <a:gd name="T89" fmla="*/ 2147483647 h 582"/>
                <a:gd name="T90" fmla="*/ 2147483647 w 324"/>
                <a:gd name="T91" fmla="*/ 2147483647 h 582"/>
                <a:gd name="T92" fmla="*/ 2147483647 w 324"/>
                <a:gd name="T93" fmla="*/ 2147483647 h 582"/>
                <a:gd name="T94" fmla="*/ 2147483647 w 324"/>
                <a:gd name="T95" fmla="*/ 2147483647 h 582"/>
                <a:gd name="T96" fmla="*/ 2147483647 w 324"/>
                <a:gd name="T97" fmla="*/ 2147483647 h 582"/>
                <a:gd name="T98" fmla="*/ 2147483647 w 324"/>
                <a:gd name="T99" fmla="*/ 2147483647 h 582"/>
                <a:gd name="T100" fmla="*/ 2147483647 w 324"/>
                <a:gd name="T101" fmla="*/ 2147483647 h 582"/>
                <a:gd name="T102" fmla="*/ 2147483647 w 324"/>
                <a:gd name="T103" fmla="*/ 2147483647 h 582"/>
                <a:gd name="T104" fmla="*/ 2147483647 w 324"/>
                <a:gd name="T105" fmla="*/ 2147483647 h 582"/>
                <a:gd name="T106" fmla="*/ 2147483647 w 324"/>
                <a:gd name="T107" fmla="*/ 2147483647 h 582"/>
                <a:gd name="T108" fmla="*/ 2147483647 w 324"/>
                <a:gd name="T109" fmla="*/ 2147483647 h 582"/>
                <a:gd name="T110" fmla="*/ 2147483647 w 324"/>
                <a:gd name="T111" fmla="*/ 2147483647 h 582"/>
                <a:gd name="T112" fmla="*/ 2147483647 w 324"/>
                <a:gd name="T113" fmla="*/ 2147483647 h 582"/>
                <a:gd name="T114" fmla="*/ 2147483647 w 324"/>
                <a:gd name="T115" fmla="*/ 2147483647 h 582"/>
                <a:gd name="T116" fmla="*/ 2147483647 w 324"/>
                <a:gd name="T117" fmla="*/ 2147483647 h 582"/>
                <a:gd name="T118" fmla="*/ 2147483647 w 324"/>
                <a:gd name="T119" fmla="*/ 2147483647 h 582"/>
                <a:gd name="T120" fmla="*/ 2147483647 w 324"/>
                <a:gd name="T121" fmla="*/ 2147483647 h 582"/>
                <a:gd name="T122" fmla="*/ 2147483647 w 324"/>
                <a:gd name="T123" fmla="*/ 0 h 582"/>
                <a:gd name="T124" fmla="*/ 2147483647 w 324"/>
                <a:gd name="T125" fmla="*/ 2147483647 h 58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24"/>
                <a:gd name="T190" fmla="*/ 0 h 582"/>
                <a:gd name="T191" fmla="*/ 324 w 324"/>
                <a:gd name="T192" fmla="*/ 582 h 58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24" h="582">
                  <a:moveTo>
                    <a:pt x="90" y="42"/>
                  </a:moveTo>
                  <a:lnTo>
                    <a:pt x="84" y="48"/>
                  </a:lnTo>
                  <a:lnTo>
                    <a:pt x="72" y="48"/>
                  </a:lnTo>
                  <a:lnTo>
                    <a:pt x="60" y="60"/>
                  </a:lnTo>
                  <a:lnTo>
                    <a:pt x="60" y="102"/>
                  </a:lnTo>
                  <a:lnTo>
                    <a:pt x="84" y="102"/>
                  </a:lnTo>
                  <a:lnTo>
                    <a:pt x="84" y="120"/>
                  </a:lnTo>
                  <a:lnTo>
                    <a:pt x="78" y="126"/>
                  </a:lnTo>
                  <a:lnTo>
                    <a:pt x="66" y="132"/>
                  </a:lnTo>
                  <a:lnTo>
                    <a:pt x="54" y="132"/>
                  </a:lnTo>
                  <a:lnTo>
                    <a:pt x="42" y="138"/>
                  </a:lnTo>
                  <a:lnTo>
                    <a:pt x="12" y="138"/>
                  </a:lnTo>
                  <a:lnTo>
                    <a:pt x="12" y="144"/>
                  </a:lnTo>
                  <a:lnTo>
                    <a:pt x="30" y="162"/>
                  </a:lnTo>
                  <a:lnTo>
                    <a:pt x="30" y="180"/>
                  </a:lnTo>
                  <a:lnTo>
                    <a:pt x="18" y="186"/>
                  </a:lnTo>
                  <a:lnTo>
                    <a:pt x="12" y="186"/>
                  </a:lnTo>
                  <a:lnTo>
                    <a:pt x="0" y="192"/>
                  </a:lnTo>
                  <a:lnTo>
                    <a:pt x="0" y="204"/>
                  </a:lnTo>
                  <a:lnTo>
                    <a:pt x="6" y="210"/>
                  </a:lnTo>
                  <a:lnTo>
                    <a:pt x="12" y="222"/>
                  </a:lnTo>
                  <a:lnTo>
                    <a:pt x="48" y="258"/>
                  </a:lnTo>
                  <a:lnTo>
                    <a:pt x="72" y="264"/>
                  </a:lnTo>
                  <a:lnTo>
                    <a:pt x="78" y="252"/>
                  </a:lnTo>
                  <a:lnTo>
                    <a:pt x="90" y="264"/>
                  </a:lnTo>
                  <a:lnTo>
                    <a:pt x="96" y="276"/>
                  </a:lnTo>
                  <a:lnTo>
                    <a:pt x="96" y="294"/>
                  </a:lnTo>
                  <a:lnTo>
                    <a:pt x="90" y="306"/>
                  </a:lnTo>
                  <a:lnTo>
                    <a:pt x="84" y="312"/>
                  </a:lnTo>
                  <a:lnTo>
                    <a:pt x="84" y="318"/>
                  </a:lnTo>
                  <a:lnTo>
                    <a:pt x="90" y="324"/>
                  </a:lnTo>
                  <a:lnTo>
                    <a:pt x="96" y="324"/>
                  </a:lnTo>
                  <a:lnTo>
                    <a:pt x="108" y="318"/>
                  </a:lnTo>
                  <a:lnTo>
                    <a:pt x="114" y="318"/>
                  </a:lnTo>
                  <a:lnTo>
                    <a:pt x="114" y="348"/>
                  </a:lnTo>
                  <a:lnTo>
                    <a:pt x="120" y="354"/>
                  </a:lnTo>
                  <a:lnTo>
                    <a:pt x="126" y="354"/>
                  </a:lnTo>
                  <a:lnTo>
                    <a:pt x="126" y="366"/>
                  </a:lnTo>
                  <a:lnTo>
                    <a:pt x="120" y="378"/>
                  </a:lnTo>
                  <a:lnTo>
                    <a:pt x="108" y="390"/>
                  </a:lnTo>
                  <a:lnTo>
                    <a:pt x="96" y="432"/>
                  </a:lnTo>
                  <a:lnTo>
                    <a:pt x="90" y="444"/>
                  </a:lnTo>
                  <a:lnTo>
                    <a:pt x="90" y="450"/>
                  </a:lnTo>
                  <a:lnTo>
                    <a:pt x="84" y="462"/>
                  </a:lnTo>
                  <a:lnTo>
                    <a:pt x="84" y="468"/>
                  </a:lnTo>
                  <a:lnTo>
                    <a:pt x="90" y="480"/>
                  </a:lnTo>
                  <a:lnTo>
                    <a:pt x="114" y="504"/>
                  </a:lnTo>
                  <a:lnTo>
                    <a:pt x="114" y="534"/>
                  </a:lnTo>
                  <a:lnTo>
                    <a:pt x="144" y="570"/>
                  </a:lnTo>
                  <a:lnTo>
                    <a:pt x="156" y="570"/>
                  </a:lnTo>
                  <a:lnTo>
                    <a:pt x="162" y="582"/>
                  </a:lnTo>
                  <a:lnTo>
                    <a:pt x="198" y="582"/>
                  </a:lnTo>
                  <a:lnTo>
                    <a:pt x="204" y="576"/>
                  </a:lnTo>
                  <a:lnTo>
                    <a:pt x="204" y="564"/>
                  </a:lnTo>
                  <a:lnTo>
                    <a:pt x="216" y="552"/>
                  </a:lnTo>
                  <a:lnTo>
                    <a:pt x="234" y="552"/>
                  </a:lnTo>
                  <a:lnTo>
                    <a:pt x="240" y="540"/>
                  </a:lnTo>
                  <a:lnTo>
                    <a:pt x="270" y="540"/>
                  </a:lnTo>
                  <a:lnTo>
                    <a:pt x="270" y="534"/>
                  </a:lnTo>
                  <a:lnTo>
                    <a:pt x="288" y="516"/>
                  </a:lnTo>
                  <a:lnTo>
                    <a:pt x="300" y="516"/>
                  </a:lnTo>
                  <a:lnTo>
                    <a:pt x="312" y="528"/>
                  </a:lnTo>
                  <a:lnTo>
                    <a:pt x="318" y="528"/>
                  </a:lnTo>
                  <a:lnTo>
                    <a:pt x="324" y="522"/>
                  </a:lnTo>
                  <a:lnTo>
                    <a:pt x="324" y="510"/>
                  </a:lnTo>
                  <a:lnTo>
                    <a:pt x="318" y="504"/>
                  </a:lnTo>
                  <a:lnTo>
                    <a:pt x="312" y="492"/>
                  </a:lnTo>
                  <a:lnTo>
                    <a:pt x="306" y="474"/>
                  </a:lnTo>
                  <a:lnTo>
                    <a:pt x="288" y="456"/>
                  </a:lnTo>
                  <a:lnTo>
                    <a:pt x="282" y="444"/>
                  </a:lnTo>
                  <a:lnTo>
                    <a:pt x="282" y="420"/>
                  </a:lnTo>
                  <a:lnTo>
                    <a:pt x="288" y="414"/>
                  </a:lnTo>
                  <a:lnTo>
                    <a:pt x="288" y="396"/>
                  </a:lnTo>
                  <a:lnTo>
                    <a:pt x="276" y="408"/>
                  </a:lnTo>
                  <a:lnTo>
                    <a:pt x="276" y="414"/>
                  </a:lnTo>
                  <a:lnTo>
                    <a:pt x="264" y="414"/>
                  </a:lnTo>
                  <a:lnTo>
                    <a:pt x="258" y="402"/>
                  </a:lnTo>
                  <a:lnTo>
                    <a:pt x="252" y="396"/>
                  </a:lnTo>
                  <a:lnTo>
                    <a:pt x="246" y="384"/>
                  </a:lnTo>
                  <a:lnTo>
                    <a:pt x="246" y="372"/>
                  </a:lnTo>
                  <a:lnTo>
                    <a:pt x="240" y="372"/>
                  </a:lnTo>
                  <a:lnTo>
                    <a:pt x="240" y="366"/>
                  </a:lnTo>
                  <a:lnTo>
                    <a:pt x="234" y="360"/>
                  </a:lnTo>
                  <a:lnTo>
                    <a:pt x="234" y="348"/>
                  </a:lnTo>
                  <a:lnTo>
                    <a:pt x="240" y="336"/>
                  </a:lnTo>
                  <a:lnTo>
                    <a:pt x="246" y="330"/>
                  </a:lnTo>
                  <a:lnTo>
                    <a:pt x="246" y="288"/>
                  </a:lnTo>
                  <a:lnTo>
                    <a:pt x="252" y="282"/>
                  </a:lnTo>
                  <a:lnTo>
                    <a:pt x="264" y="276"/>
                  </a:lnTo>
                  <a:lnTo>
                    <a:pt x="294" y="276"/>
                  </a:lnTo>
                  <a:lnTo>
                    <a:pt x="300" y="270"/>
                  </a:lnTo>
                  <a:lnTo>
                    <a:pt x="300" y="258"/>
                  </a:lnTo>
                  <a:lnTo>
                    <a:pt x="288" y="246"/>
                  </a:lnTo>
                  <a:lnTo>
                    <a:pt x="288" y="234"/>
                  </a:lnTo>
                  <a:lnTo>
                    <a:pt x="294" y="222"/>
                  </a:lnTo>
                  <a:lnTo>
                    <a:pt x="300" y="216"/>
                  </a:lnTo>
                  <a:lnTo>
                    <a:pt x="306" y="204"/>
                  </a:lnTo>
                  <a:lnTo>
                    <a:pt x="306" y="192"/>
                  </a:lnTo>
                  <a:lnTo>
                    <a:pt x="300" y="180"/>
                  </a:lnTo>
                  <a:lnTo>
                    <a:pt x="294" y="174"/>
                  </a:lnTo>
                  <a:lnTo>
                    <a:pt x="276" y="174"/>
                  </a:lnTo>
                  <a:lnTo>
                    <a:pt x="270" y="180"/>
                  </a:lnTo>
                  <a:lnTo>
                    <a:pt x="270" y="156"/>
                  </a:lnTo>
                  <a:lnTo>
                    <a:pt x="258" y="150"/>
                  </a:lnTo>
                  <a:lnTo>
                    <a:pt x="252" y="138"/>
                  </a:lnTo>
                  <a:lnTo>
                    <a:pt x="234" y="132"/>
                  </a:lnTo>
                  <a:lnTo>
                    <a:pt x="216" y="132"/>
                  </a:lnTo>
                  <a:lnTo>
                    <a:pt x="204" y="138"/>
                  </a:lnTo>
                  <a:lnTo>
                    <a:pt x="198" y="150"/>
                  </a:lnTo>
                  <a:lnTo>
                    <a:pt x="198" y="156"/>
                  </a:lnTo>
                  <a:lnTo>
                    <a:pt x="192" y="162"/>
                  </a:lnTo>
                  <a:lnTo>
                    <a:pt x="192" y="168"/>
                  </a:lnTo>
                  <a:lnTo>
                    <a:pt x="192" y="162"/>
                  </a:lnTo>
                  <a:lnTo>
                    <a:pt x="198" y="156"/>
                  </a:lnTo>
                  <a:lnTo>
                    <a:pt x="198" y="144"/>
                  </a:lnTo>
                  <a:lnTo>
                    <a:pt x="204" y="132"/>
                  </a:lnTo>
                  <a:lnTo>
                    <a:pt x="204" y="114"/>
                  </a:lnTo>
                  <a:lnTo>
                    <a:pt x="210" y="102"/>
                  </a:lnTo>
                  <a:lnTo>
                    <a:pt x="210" y="78"/>
                  </a:lnTo>
                  <a:lnTo>
                    <a:pt x="192" y="42"/>
                  </a:lnTo>
                  <a:lnTo>
                    <a:pt x="180" y="30"/>
                  </a:lnTo>
                  <a:lnTo>
                    <a:pt x="132" y="6"/>
                  </a:lnTo>
                  <a:lnTo>
                    <a:pt x="126" y="0"/>
                  </a:lnTo>
                  <a:lnTo>
                    <a:pt x="120" y="0"/>
                  </a:lnTo>
                  <a:lnTo>
                    <a:pt x="102" y="36"/>
                  </a:lnTo>
                  <a:lnTo>
                    <a:pt x="96" y="42"/>
                  </a:lnTo>
                  <a:lnTo>
                    <a:pt x="90" y="42"/>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95" name="Guinea-Bissau" descr="© INSCALE GmbH, 05.05.2010&#10;http://www.presentationload.com/">
              <a:extLst>
                <a:ext uri="{FF2B5EF4-FFF2-40B4-BE49-F238E27FC236}">
                  <a16:creationId xmlns:a16="http://schemas.microsoft.com/office/drawing/2014/main" id="{26959783-F226-4388-93A6-1E2C0E925CB3}"/>
                </a:ext>
              </a:extLst>
            </p:cNvPr>
            <p:cNvSpPr>
              <a:spLocks/>
            </p:cNvSpPr>
            <p:nvPr/>
          </p:nvSpPr>
          <p:spPr bwMode="gray">
            <a:xfrm>
              <a:off x="5064223" y="3554419"/>
              <a:ext cx="82221" cy="69975"/>
            </a:xfrm>
            <a:custGeom>
              <a:avLst/>
              <a:gdLst>
                <a:gd name="T0" fmla="*/ 2147483647 w 186"/>
                <a:gd name="T1" fmla="*/ 2147483647 h 156"/>
                <a:gd name="T2" fmla="*/ 2147483647 w 186"/>
                <a:gd name="T3" fmla="*/ 2147483647 h 156"/>
                <a:gd name="T4" fmla="*/ 2147483647 w 186"/>
                <a:gd name="T5" fmla="*/ 2147483647 h 156"/>
                <a:gd name="T6" fmla="*/ 2147483647 w 186"/>
                <a:gd name="T7" fmla="*/ 2147483647 h 156"/>
                <a:gd name="T8" fmla="*/ 2147483647 w 186"/>
                <a:gd name="T9" fmla="*/ 2147483647 h 156"/>
                <a:gd name="T10" fmla="*/ 2147483647 w 186"/>
                <a:gd name="T11" fmla="*/ 2147483647 h 156"/>
                <a:gd name="T12" fmla="*/ 2147483647 w 186"/>
                <a:gd name="T13" fmla="*/ 2147483647 h 156"/>
                <a:gd name="T14" fmla="*/ 2147483647 w 186"/>
                <a:gd name="T15" fmla="*/ 2147483647 h 156"/>
                <a:gd name="T16" fmla="*/ 2147483647 w 186"/>
                <a:gd name="T17" fmla="*/ 2147483647 h 156"/>
                <a:gd name="T18" fmla="*/ 2147483647 w 186"/>
                <a:gd name="T19" fmla="*/ 2147483647 h 156"/>
                <a:gd name="T20" fmla="*/ 2147483647 w 186"/>
                <a:gd name="T21" fmla="*/ 2147483647 h 156"/>
                <a:gd name="T22" fmla="*/ 2147483647 w 186"/>
                <a:gd name="T23" fmla="*/ 2147483647 h 156"/>
                <a:gd name="T24" fmla="*/ 2147483647 w 186"/>
                <a:gd name="T25" fmla="*/ 2147483647 h 156"/>
                <a:gd name="T26" fmla="*/ 2147483647 w 186"/>
                <a:gd name="T27" fmla="*/ 2147483647 h 156"/>
                <a:gd name="T28" fmla="*/ 2147483647 w 186"/>
                <a:gd name="T29" fmla="*/ 0 h 156"/>
                <a:gd name="T30" fmla="*/ 2147483647 w 186"/>
                <a:gd name="T31" fmla="*/ 2147483647 h 156"/>
                <a:gd name="T32" fmla="*/ 2147483647 w 186"/>
                <a:gd name="T33" fmla="*/ 2147483647 h 156"/>
                <a:gd name="T34" fmla="*/ 2147483647 w 186"/>
                <a:gd name="T35" fmla="*/ 2147483647 h 156"/>
                <a:gd name="T36" fmla="*/ 0 w 186"/>
                <a:gd name="T37" fmla="*/ 2147483647 h 156"/>
                <a:gd name="T38" fmla="*/ 2147483647 w 186"/>
                <a:gd name="T39" fmla="*/ 2147483647 h 156"/>
                <a:gd name="T40" fmla="*/ 2147483647 w 186"/>
                <a:gd name="T41" fmla="*/ 2147483647 h 156"/>
                <a:gd name="T42" fmla="*/ 2147483647 w 186"/>
                <a:gd name="T43" fmla="*/ 2147483647 h 156"/>
                <a:gd name="T44" fmla="*/ 2147483647 w 186"/>
                <a:gd name="T45" fmla="*/ 2147483647 h 156"/>
                <a:gd name="T46" fmla="*/ 2147483647 w 186"/>
                <a:gd name="T47" fmla="*/ 2147483647 h 156"/>
                <a:gd name="T48" fmla="*/ 2147483647 w 186"/>
                <a:gd name="T49" fmla="*/ 2147483647 h 156"/>
                <a:gd name="T50" fmla="*/ 2147483647 w 186"/>
                <a:gd name="T51" fmla="*/ 2147483647 h 156"/>
                <a:gd name="T52" fmla="*/ 2147483647 w 186"/>
                <a:gd name="T53" fmla="*/ 2147483647 h 156"/>
                <a:gd name="T54" fmla="*/ 2147483647 w 186"/>
                <a:gd name="T55" fmla="*/ 2147483647 h 156"/>
                <a:gd name="T56" fmla="*/ 2147483647 w 186"/>
                <a:gd name="T57" fmla="*/ 2147483647 h 156"/>
                <a:gd name="T58" fmla="*/ 2147483647 w 186"/>
                <a:gd name="T59" fmla="*/ 2147483647 h 156"/>
                <a:gd name="T60" fmla="*/ 2147483647 w 186"/>
                <a:gd name="T61" fmla="*/ 2147483647 h 156"/>
                <a:gd name="T62" fmla="*/ 2147483647 w 186"/>
                <a:gd name="T63" fmla="*/ 2147483647 h 156"/>
                <a:gd name="T64" fmla="*/ 2147483647 w 186"/>
                <a:gd name="T65" fmla="*/ 2147483647 h 156"/>
                <a:gd name="T66" fmla="*/ 2147483647 w 186"/>
                <a:gd name="T67" fmla="*/ 2147483647 h 156"/>
                <a:gd name="T68" fmla="*/ 2147483647 w 186"/>
                <a:gd name="T69" fmla="*/ 2147483647 h 156"/>
                <a:gd name="T70" fmla="*/ 2147483647 w 186"/>
                <a:gd name="T71" fmla="*/ 2147483647 h 156"/>
                <a:gd name="T72" fmla="*/ 2147483647 w 186"/>
                <a:gd name="T73" fmla="*/ 2147483647 h 15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86"/>
                <a:gd name="T112" fmla="*/ 0 h 156"/>
                <a:gd name="T113" fmla="*/ 186 w 186"/>
                <a:gd name="T114" fmla="*/ 156 h 15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86" h="156">
                  <a:moveTo>
                    <a:pt x="126" y="102"/>
                  </a:moveTo>
                  <a:lnTo>
                    <a:pt x="132" y="96"/>
                  </a:lnTo>
                  <a:lnTo>
                    <a:pt x="144" y="90"/>
                  </a:lnTo>
                  <a:lnTo>
                    <a:pt x="174" y="90"/>
                  </a:lnTo>
                  <a:lnTo>
                    <a:pt x="180" y="84"/>
                  </a:lnTo>
                  <a:lnTo>
                    <a:pt x="186" y="72"/>
                  </a:lnTo>
                  <a:lnTo>
                    <a:pt x="186" y="66"/>
                  </a:lnTo>
                  <a:lnTo>
                    <a:pt x="180" y="60"/>
                  </a:lnTo>
                  <a:lnTo>
                    <a:pt x="168" y="54"/>
                  </a:lnTo>
                  <a:lnTo>
                    <a:pt x="162" y="48"/>
                  </a:lnTo>
                  <a:lnTo>
                    <a:pt x="162" y="36"/>
                  </a:lnTo>
                  <a:lnTo>
                    <a:pt x="168" y="30"/>
                  </a:lnTo>
                  <a:lnTo>
                    <a:pt x="186" y="30"/>
                  </a:lnTo>
                  <a:lnTo>
                    <a:pt x="186" y="6"/>
                  </a:lnTo>
                  <a:lnTo>
                    <a:pt x="84" y="0"/>
                  </a:lnTo>
                  <a:lnTo>
                    <a:pt x="54" y="24"/>
                  </a:lnTo>
                  <a:lnTo>
                    <a:pt x="18" y="24"/>
                  </a:lnTo>
                  <a:lnTo>
                    <a:pt x="6" y="36"/>
                  </a:lnTo>
                  <a:lnTo>
                    <a:pt x="0" y="72"/>
                  </a:lnTo>
                  <a:lnTo>
                    <a:pt x="6" y="78"/>
                  </a:lnTo>
                  <a:lnTo>
                    <a:pt x="18" y="78"/>
                  </a:lnTo>
                  <a:lnTo>
                    <a:pt x="42" y="66"/>
                  </a:lnTo>
                  <a:lnTo>
                    <a:pt x="66" y="66"/>
                  </a:lnTo>
                  <a:lnTo>
                    <a:pt x="90" y="60"/>
                  </a:lnTo>
                  <a:lnTo>
                    <a:pt x="90" y="84"/>
                  </a:lnTo>
                  <a:lnTo>
                    <a:pt x="78" y="78"/>
                  </a:lnTo>
                  <a:lnTo>
                    <a:pt x="72" y="78"/>
                  </a:lnTo>
                  <a:lnTo>
                    <a:pt x="66" y="72"/>
                  </a:lnTo>
                  <a:lnTo>
                    <a:pt x="54" y="72"/>
                  </a:lnTo>
                  <a:lnTo>
                    <a:pt x="54" y="96"/>
                  </a:lnTo>
                  <a:lnTo>
                    <a:pt x="60" y="102"/>
                  </a:lnTo>
                  <a:lnTo>
                    <a:pt x="90" y="96"/>
                  </a:lnTo>
                  <a:lnTo>
                    <a:pt x="54" y="114"/>
                  </a:lnTo>
                  <a:lnTo>
                    <a:pt x="84" y="156"/>
                  </a:lnTo>
                  <a:lnTo>
                    <a:pt x="90" y="132"/>
                  </a:lnTo>
                  <a:lnTo>
                    <a:pt x="108" y="102"/>
                  </a:lnTo>
                  <a:lnTo>
                    <a:pt x="126" y="102"/>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96" name="Guinea" descr="© INSCALE GmbH, 05.05.2010&#10;http://www.presentationload.com/">
              <a:extLst>
                <a:ext uri="{FF2B5EF4-FFF2-40B4-BE49-F238E27FC236}">
                  <a16:creationId xmlns:a16="http://schemas.microsoft.com/office/drawing/2014/main" id="{5E982F74-35BF-4862-AE70-2FBAC507A048}"/>
                </a:ext>
              </a:extLst>
            </p:cNvPr>
            <p:cNvSpPr>
              <a:spLocks/>
            </p:cNvSpPr>
            <p:nvPr/>
          </p:nvSpPr>
          <p:spPr bwMode="gray">
            <a:xfrm>
              <a:off x="5104459" y="3557917"/>
              <a:ext cx="232666" cy="197679"/>
            </a:xfrm>
            <a:custGeom>
              <a:avLst/>
              <a:gdLst>
                <a:gd name="T0" fmla="*/ 2147483647 w 522"/>
                <a:gd name="T1" fmla="*/ 2147483647 h 444"/>
                <a:gd name="T2" fmla="*/ 2147483647 w 522"/>
                <a:gd name="T3" fmla="*/ 2147483647 h 444"/>
                <a:gd name="T4" fmla="*/ 2147483647 w 522"/>
                <a:gd name="T5" fmla="*/ 2147483647 h 444"/>
                <a:gd name="T6" fmla="*/ 2147483647 w 522"/>
                <a:gd name="T7" fmla="*/ 2147483647 h 444"/>
                <a:gd name="T8" fmla="*/ 2147483647 w 522"/>
                <a:gd name="T9" fmla="*/ 2147483647 h 444"/>
                <a:gd name="T10" fmla="*/ 2147483647 w 522"/>
                <a:gd name="T11" fmla="*/ 2147483647 h 444"/>
                <a:gd name="T12" fmla="*/ 2147483647 w 522"/>
                <a:gd name="T13" fmla="*/ 2147483647 h 444"/>
                <a:gd name="T14" fmla="*/ 2147483647 w 522"/>
                <a:gd name="T15" fmla="*/ 2147483647 h 444"/>
                <a:gd name="T16" fmla="*/ 2147483647 w 522"/>
                <a:gd name="T17" fmla="*/ 2147483647 h 444"/>
                <a:gd name="T18" fmla="*/ 2147483647 w 522"/>
                <a:gd name="T19" fmla="*/ 2147483647 h 444"/>
                <a:gd name="T20" fmla="*/ 2147483647 w 522"/>
                <a:gd name="T21" fmla="*/ 2147483647 h 444"/>
                <a:gd name="T22" fmla="*/ 2147483647 w 522"/>
                <a:gd name="T23" fmla="*/ 2147483647 h 444"/>
                <a:gd name="T24" fmla="*/ 2147483647 w 522"/>
                <a:gd name="T25" fmla="*/ 2147483647 h 444"/>
                <a:gd name="T26" fmla="*/ 2147483647 w 522"/>
                <a:gd name="T27" fmla="*/ 2147483647 h 444"/>
                <a:gd name="T28" fmla="*/ 2147483647 w 522"/>
                <a:gd name="T29" fmla="*/ 2147483647 h 444"/>
                <a:gd name="T30" fmla="*/ 2147483647 w 522"/>
                <a:gd name="T31" fmla="*/ 2147483647 h 444"/>
                <a:gd name="T32" fmla="*/ 2147483647 w 522"/>
                <a:gd name="T33" fmla="*/ 2147483647 h 444"/>
                <a:gd name="T34" fmla="*/ 2147483647 w 522"/>
                <a:gd name="T35" fmla="*/ 2147483647 h 444"/>
                <a:gd name="T36" fmla="*/ 2147483647 w 522"/>
                <a:gd name="T37" fmla="*/ 2147483647 h 444"/>
                <a:gd name="T38" fmla="*/ 2147483647 w 522"/>
                <a:gd name="T39" fmla="*/ 2147483647 h 444"/>
                <a:gd name="T40" fmla="*/ 2147483647 w 522"/>
                <a:gd name="T41" fmla="*/ 2147483647 h 444"/>
                <a:gd name="T42" fmla="*/ 2147483647 w 522"/>
                <a:gd name="T43" fmla="*/ 2147483647 h 444"/>
                <a:gd name="T44" fmla="*/ 2147483647 w 522"/>
                <a:gd name="T45" fmla="*/ 2147483647 h 444"/>
                <a:gd name="T46" fmla="*/ 2147483647 w 522"/>
                <a:gd name="T47" fmla="*/ 2147483647 h 444"/>
                <a:gd name="T48" fmla="*/ 2147483647 w 522"/>
                <a:gd name="T49" fmla="*/ 2147483647 h 444"/>
                <a:gd name="T50" fmla="*/ 2147483647 w 522"/>
                <a:gd name="T51" fmla="*/ 2147483647 h 444"/>
                <a:gd name="T52" fmla="*/ 2147483647 w 522"/>
                <a:gd name="T53" fmla="*/ 2147483647 h 444"/>
                <a:gd name="T54" fmla="*/ 2147483647 w 522"/>
                <a:gd name="T55" fmla="*/ 2147483647 h 444"/>
                <a:gd name="T56" fmla="*/ 2147483647 w 522"/>
                <a:gd name="T57" fmla="*/ 2147483647 h 444"/>
                <a:gd name="T58" fmla="*/ 2147483647 w 522"/>
                <a:gd name="T59" fmla="*/ 2147483647 h 444"/>
                <a:gd name="T60" fmla="*/ 2147483647 w 522"/>
                <a:gd name="T61" fmla="*/ 2147483647 h 444"/>
                <a:gd name="T62" fmla="*/ 2147483647 w 522"/>
                <a:gd name="T63" fmla="*/ 2147483647 h 444"/>
                <a:gd name="T64" fmla="*/ 2147483647 w 522"/>
                <a:gd name="T65" fmla="*/ 2147483647 h 444"/>
                <a:gd name="T66" fmla="*/ 2147483647 w 522"/>
                <a:gd name="T67" fmla="*/ 2147483647 h 444"/>
                <a:gd name="T68" fmla="*/ 2147483647 w 522"/>
                <a:gd name="T69" fmla="*/ 2147483647 h 444"/>
                <a:gd name="T70" fmla="*/ 2147483647 w 522"/>
                <a:gd name="T71" fmla="*/ 2147483647 h 444"/>
                <a:gd name="T72" fmla="*/ 2147483647 w 522"/>
                <a:gd name="T73" fmla="*/ 2147483647 h 444"/>
                <a:gd name="T74" fmla="*/ 2147483647 w 522"/>
                <a:gd name="T75" fmla="*/ 2147483647 h 444"/>
                <a:gd name="T76" fmla="*/ 2147483647 w 522"/>
                <a:gd name="T77" fmla="*/ 2147483647 h 444"/>
                <a:gd name="T78" fmla="*/ 2147483647 w 522"/>
                <a:gd name="T79" fmla="*/ 2147483647 h 444"/>
                <a:gd name="T80" fmla="*/ 2147483647 w 522"/>
                <a:gd name="T81" fmla="*/ 2147483647 h 444"/>
                <a:gd name="T82" fmla="*/ 2147483647 w 522"/>
                <a:gd name="T83" fmla="*/ 2147483647 h 444"/>
                <a:gd name="T84" fmla="*/ 2147483647 w 522"/>
                <a:gd name="T85" fmla="*/ 2147483647 h 444"/>
                <a:gd name="T86" fmla="*/ 2147483647 w 522"/>
                <a:gd name="T87" fmla="*/ 2147483647 h 444"/>
                <a:gd name="T88" fmla="*/ 2147483647 w 522"/>
                <a:gd name="T89" fmla="*/ 2147483647 h 444"/>
                <a:gd name="T90" fmla="*/ 2147483647 w 522"/>
                <a:gd name="T91" fmla="*/ 2147483647 h 444"/>
                <a:gd name="T92" fmla="*/ 2147483647 w 522"/>
                <a:gd name="T93" fmla="*/ 2147483647 h 444"/>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522"/>
                <a:gd name="T142" fmla="*/ 0 h 444"/>
                <a:gd name="T143" fmla="*/ 522 w 522"/>
                <a:gd name="T144" fmla="*/ 444 h 444"/>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522" h="444">
                  <a:moveTo>
                    <a:pt x="96" y="0"/>
                  </a:moveTo>
                  <a:lnTo>
                    <a:pt x="96" y="24"/>
                  </a:lnTo>
                  <a:lnTo>
                    <a:pt x="78" y="24"/>
                  </a:lnTo>
                  <a:lnTo>
                    <a:pt x="72" y="30"/>
                  </a:lnTo>
                  <a:lnTo>
                    <a:pt x="72" y="42"/>
                  </a:lnTo>
                  <a:lnTo>
                    <a:pt x="78" y="48"/>
                  </a:lnTo>
                  <a:lnTo>
                    <a:pt x="90" y="54"/>
                  </a:lnTo>
                  <a:lnTo>
                    <a:pt x="96" y="60"/>
                  </a:lnTo>
                  <a:lnTo>
                    <a:pt x="96" y="66"/>
                  </a:lnTo>
                  <a:lnTo>
                    <a:pt x="90" y="78"/>
                  </a:lnTo>
                  <a:lnTo>
                    <a:pt x="84" y="84"/>
                  </a:lnTo>
                  <a:lnTo>
                    <a:pt x="54" y="84"/>
                  </a:lnTo>
                  <a:lnTo>
                    <a:pt x="42" y="90"/>
                  </a:lnTo>
                  <a:lnTo>
                    <a:pt x="36" y="96"/>
                  </a:lnTo>
                  <a:lnTo>
                    <a:pt x="18" y="96"/>
                  </a:lnTo>
                  <a:lnTo>
                    <a:pt x="0" y="126"/>
                  </a:lnTo>
                  <a:lnTo>
                    <a:pt x="0" y="132"/>
                  </a:lnTo>
                  <a:lnTo>
                    <a:pt x="18" y="150"/>
                  </a:lnTo>
                  <a:lnTo>
                    <a:pt x="30" y="150"/>
                  </a:lnTo>
                  <a:lnTo>
                    <a:pt x="30" y="162"/>
                  </a:lnTo>
                  <a:lnTo>
                    <a:pt x="24" y="168"/>
                  </a:lnTo>
                  <a:lnTo>
                    <a:pt x="30" y="180"/>
                  </a:lnTo>
                  <a:lnTo>
                    <a:pt x="30" y="192"/>
                  </a:lnTo>
                  <a:lnTo>
                    <a:pt x="54" y="204"/>
                  </a:lnTo>
                  <a:lnTo>
                    <a:pt x="72" y="204"/>
                  </a:lnTo>
                  <a:lnTo>
                    <a:pt x="72" y="228"/>
                  </a:lnTo>
                  <a:lnTo>
                    <a:pt x="84" y="228"/>
                  </a:lnTo>
                  <a:lnTo>
                    <a:pt x="90" y="222"/>
                  </a:lnTo>
                  <a:lnTo>
                    <a:pt x="90" y="234"/>
                  </a:lnTo>
                  <a:lnTo>
                    <a:pt x="96" y="246"/>
                  </a:lnTo>
                  <a:lnTo>
                    <a:pt x="96" y="258"/>
                  </a:lnTo>
                  <a:lnTo>
                    <a:pt x="114" y="276"/>
                  </a:lnTo>
                  <a:lnTo>
                    <a:pt x="126" y="282"/>
                  </a:lnTo>
                  <a:lnTo>
                    <a:pt x="132" y="288"/>
                  </a:lnTo>
                  <a:lnTo>
                    <a:pt x="138" y="282"/>
                  </a:lnTo>
                  <a:lnTo>
                    <a:pt x="150" y="276"/>
                  </a:lnTo>
                  <a:lnTo>
                    <a:pt x="156" y="264"/>
                  </a:lnTo>
                  <a:lnTo>
                    <a:pt x="168" y="252"/>
                  </a:lnTo>
                  <a:lnTo>
                    <a:pt x="174" y="240"/>
                  </a:lnTo>
                  <a:lnTo>
                    <a:pt x="180" y="234"/>
                  </a:lnTo>
                  <a:lnTo>
                    <a:pt x="180" y="228"/>
                  </a:lnTo>
                  <a:lnTo>
                    <a:pt x="216" y="228"/>
                  </a:lnTo>
                  <a:lnTo>
                    <a:pt x="222" y="210"/>
                  </a:lnTo>
                  <a:lnTo>
                    <a:pt x="258" y="210"/>
                  </a:lnTo>
                  <a:lnTo>
                    <a:pt x="300" y="270"/>
                  </a:lnTo>
                  <a:lnTo>
                    <a:pt x="300" y="288"/>
                  </a:lnTo>
                  <a:lnTo>
                    <a:pt x="312" y="300"/>
                  </a:lnTo>
                  <a:lnTo>
                    <a:pt x="312" y="318"/>
                  </a:lnTo>
                  <a:lnTo>
                    <a:pt x="306" y="330"/>
                  </a:lnTo>
                  <a:lnTo>
                    <a:pt x="300" y="336"/>
                  </a:lnTo>
                  <a:lnTo>
                    <a:pt x="294" y="354"/>
                  </a:lnTo>
                  <a:lnTo>
                    <a:pt x="324" y="342"/>
                  </a:lnTo>
                  <a:lnTo>
                    <a:pt x="348" y="348"/>
                  </a:lnTo>
                  <a:lnTo>
                    <a:pt x="348" y="336"/>
                  </a:lnTo>
                  <a:lnTo>
                    <a:pt x="354" y="330"/>
                  </a:lnTo>
                  <a:lnTo>
                    <a:pt x="360" y="330"/>
                  </a:lnTo>
                  <a:lnTo>
                    <a:pt x="372" y="336"/>
                  </a:lnTo>
                  <a:lnTo>
                    <a:pt x="384" y="348"/>
                  </a:lnTo>
                  <a:lnTo>
                    <a:pt x="390" y="366"/>
                  </a:lnTo>
                  <a:lnTo>
                    <a:pt x="390" y="426"/>
                  </a:lnTo>
                  <a:lnTo>
                    <a:pt x="402" y="426"/>
                  </a:lnTo>
                  <a:lnTo>
                    <a:pt x="402" y="432"/>
                  </a:lnTo>
                  <a:lnTo>
                    <a:pt x="414" y="444"/>
                  </a:lnTo>
                  <a:lnTo>
                    <a:pt x="420" y="444"/>
                  </a:lnTo>
                  <a:lnTo>
                    <a:pt x="432" y="432"/>
                  </a:lnTo>
                  <a:lnTo>
                    <a:pt x="432" y="420"/>
                  </a:lnTo>
                  <a:lnTo>
                    <a:pt x="438" y="408"/>
                  </a:lnTo>
                  <a:lnTo>
                    <a:pt x="444" y="402"/>
                  </a:lnTo>
                  <a:lnTo>
                    <a:pt x="456" y="402"/>
                  </a:lnTo>
                  <a:lnTo>
                    <a:pt x="468" y="408"/>
                  </a:lnTo>
                  <a:lnTo>
                    <a:pt x="474" y="414"/>
                  </a:lnTo>
                  <a:lnTo>
                    <a:pt x="480" y="414"/>
                  </a:lnTo>
                  <a:lnTo>
                    <a:pt x="486" y="408"/>
                  </a:lnTo>
                  <a:lnTo>
                    <a:pt x="486" y="390"/>
                  </a:lnTo>
                  <a:lnTo>
                    <a:pt x="480" y="384"/>
                  </a:lnTo>
                  <a:lnTo>
                    <a:pt x="480" y="378"/>
                  </a:lnTo>
                  <a:lnTo>
                    <a:pt x="498" y="378"/>
                  </a:lnTo>
                  <a:lnTo>
                    <a:pt x="492" y="366"/>
                  </a:lnTo>
                  <a:lnTo>
                    <a:pt x="480" y="360"/>
                  </a:lnTo>
                  <a:lnTo>
                    <a:pt x="474" y="348"/>
                  </a:lnTo>
                  <a:lnTo>
                    <a:pt x="474" y="336"/>
                  </a:lnTo>
                  <a:lnTo>
                    <a:pt x="492" y="336"/>
                  </a:lnTo>
                  <a:lnTo>
                    <a:pt x="498" y="342"/>
                  </a:lnTo>
                  <a:lnTo>
                    <a:pt x="510" y="342"/>
                  </a:lnTo>
                  <a:lnTo>
                    <a:pt x="516" y="348"/>
                  </a:lnTo>
                  <a:lnTo>
                    <a:pt x="516" y="342"/>
                  </a:lnTo>
                  <a:lnTo>
                    <a:pt x="522" y="336"/>
                  </a:lnTo>
                  <a:lnTo>
                    <a:pt x="522" y="324"/>
                  </a:lnTo>
                  <a:lnTo>
                    <a:pt x="516" y="324"/>
                  </a:lnTo>
                  <a:lnTo>
                    <a:pt x="504" y="318"/>
                  </a:lnTo>
                  <a:lnTo>
                    <a:pt x="498" y="318"/>
                  </a:lnTo>
                  <a:lnTo>
                    <a:pt x="498" y="306"/>
                  </a:lnTo>
                  <a:lnTo>
                    <a:pt x="504" y="294"/>
                  </a:lnTo>
                  <a:lnTo>
                    <a:pt x="510" y="288"/>
                  </a:lnTo>
                  <a:lnTo>
                    <a:pt x="492" y="282"/>
                  </a:lnTo>
                  <a:lnTo>
                    <a:pt x="504" y="264"/>
                  </a:lnTo>
                  <a:lnTo>
                    <a:pt x="486" y="258"/>
                  </a:lnTo>
                  <a:lnTo>
                    <a:pt x="480" y="222"/>
                  </a:lnTo>
                  <a:lnTo>
                    <a:pt x="498" y="198"/>
                  </a:lnTo>
                  <a:lnTo>
                    <a:pt x="468" y="168"/>
                  </a:lnTo>
                  <a:lnTo>
                    <a:pt x="468" y="132"/>
                  </a:lnTo>
                  <a:lnTo>
                    <a:pt x="444" y="132"/>
                  </a:lnTo>
                  <a:lnTo>
                    <a:pt x="468" y="96"/>
                  </a:lnTo>
                  <a:lnTo>
                    <a:pt x="432" y="78"/>
                  </a:lnTo>
                  <a:lnTo>
                    <a:pt x="444" y="48"/>
                  </a:lnTo>
                  <a:lnTo>
                    <a:pt x="426" y="36"/>
                  </a:lnTo>
                  <a:lnTo>
                    <a:pt x="426" y="18"/>
                  </a:lnTo>
                  <a:lnTo>
                    <a:pt x="414" y="12"/>
                  </a:lnTo>
                  <a:lnTo>
                    <a:pt x="402" y="12"/>
                  </a:lnTo>
                  <a:lnTo>
                    <a:pt x="396" y="18"/>
                  </a:lnTo>
                  <a:lnTo>
                    <a:pt x="396" y="36"/>
                  </a:lnTo>
                  <a:lnTo>
                    <a:pt x="378" y="54"/>
                  </a:lnTo>
                  <a:lnTo>
                    <a:pt x="366" y="48"/>
                  </a:lnTo>
                  <a:lnTo>
                    <a:pt x="360" y="42"/>
                  </a:lnTo>
                  <a:lnTo>
                    <a:pt x="348" y="36"/>
                  </a:lnTo>
                  <a:lnTo>
                    <a:pt x="342" y="36"/>
                  </a:lnTo>
                  <a:lnTo>
                    <a:pt x="336" y="30"/>
                  </a:lnTo>
                  <a:lnTo>
                    <a:pt x="330" y="30"/>
                  </a:lnTo>
                  <a:lnTo>
                    <a:pt x="324" y="42"/>
                  </a:lnTo>
                  <a:lnTo>
                    <a:pt x="312" y="54"/>
                  </a:lnTo>
                  <a:lnTo>
                    <a:pt x="306" y="66"/>
                  </a:lnTo>
                  <a:lnTo>
                    <a:pt x="306" y="54"/>
                  </a:lnTo>
                  <a:lnTo>
                    <a:pt x="300" y="42"/>
                  </a:lnTo>
                  <a:lnTo>
                    <a:pt x="288" y="30"/>
                  </a:lnTo>
                  <a:lnTo>
                    <a:pt x="276" y="42"/>
                  </a:lnTo>
                  <a:lnTo>
                    <a:pt x="270" y="54"/>
                  </a:lnTo>
                  <a:lnTo>
                    <a:pt x="264" y="60"/>
                  </a:lnTo>
                  <a:lnTo>
                    <a:pt x="258" y="54"/>
                  </a:lnTo>
                  <a:lnTo>
                    <a:pt x="258" y="48"/>
                  </a:lnTo>
                  <a:lnTo>
                    <a:pt x="252" y="36"/>
                  </a:lnTo>
                  <a:lnTo>
                    <a:pt x="252" y="24"/>
                  </a:lnTo>
                  <a:lnTo>
                    <a:pt x="210" y="24"/>
                  </a:lnTo>
                  <a:lnTo>
                    <a:pt x="204" y="30"/>
                  </a:lnTo>
                  <a:lnTo>
                    <a:pt x="192" y="36"/>
                  </a:lnTo>
                  <a:lnTo>
                    <a:pt x="180" y="36"/>
                  </a:lnTo>
                  <a:lnTo>
                    <a:pt x="174" y="30"/>
                  </a:lnTo>
                  <a:lnTo>
                    <a:pt x="168" y="18"/>
                  </a:lnTo>
                  <a:lnTo>
                    <a:pt x="162" y="12"/>
                  </a:lnTo>
                  <a:lnTo>
                    <a:pt x="156" y="18"/>
                  </a:lnTo>
                  <a:lnTo>
                    <a:pt x="138" y="18"/>
                  </a:lnTo>
                  <a:lnTo>
                    <a:pt x="132" y="6"/>
                  </a:lnTo>
                  <a:lnTo>
                    <a:pt x="132" y="0"/>
                  </a:lnTo>
                  <a:lnTo>
                    <a:pt x="96" y="0"/>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97" name="Guatemala" descr="© INSCALE GmbH, 05.05.2010&#10;http://www.presentationload.com/">
              <a:extLst>
                <a:ext uri="{FF2B5EF4-FFF2-40B4-BE49-F238E27FC236}">
                  <a16:creationId xmlns:a16="http://schemas.microsoft.com/office/drawing/2014/main" id="{85D5EE71-C0AB-459F-AB13-A3FF38B8495E}"/>
                </a:ext>
              </a:extLst>
            </p:cNvPr>
            <p:cNvSpPr>
              <a:spLocks/>
            </p:cNvSpPr>
            <p:nvPr/>
          </p:nvSpPr>
          <p:spPr bwMode="gray">
            <a:xfrm>
              <a:off x="2667595" y="3368986"/>
              <a:ext cx="132951" cy="150445"/>
            </a:xfrm>
            <a:custGeom>
              <a:avLst/>
              <a:gdLst>
                <a:gd name="T0" fmla="*/ 2147483647 w 300"/>
                <a:gd name="T1" fmla="*/ 2147483647 h 336"/>
                <a:gd name="T2" fmla="*/ 2147483647 w 300"/>
                <a:gd name="T3" fmla="*/ 2147483647 h 336"/>
                <a:gd name="T4" fmla="*/ 2147483647 w 300"/>
                <a:gd name="T5" fmla="*/ 2147483647 h 336"/>
                <a:gd name="T6" fmla="*/ 2147483647 w 300"/>
                <a:gd name="T7" fmla="*/ 2147483647 h 336"/>
                <a:gd name="T8" fmla="*/ 2147483647 w 300"/>
                <a:gd name="T9" fmla="*/ 2147483647 h 336"/>
                <a:gd name="T10" fmla="*/ 2147483647 w 300"/>
                <a:gd name="T11" fmla="*/ 0 h 336"/>
                <a:gd name="T12" fmla="*/ 2147483647 w 300"/>
                <a:gd name="T13" fmla="*/ 2147483647 h 336"/>
                <a:gd name="T14" fmla="*/ 2147483647 w 300"/>
                <a:gd name="T15" fmla="*/ 2147483647 h 336"/>
                <a:gd name="T16" fmla="*/ 2147483647 w 300"/>
                <a:gd name="T17" fmla="*/ 2147483647 h 336"/>
                <a:gd name="T18" fmla="*/ 2147483647 w 300"/>
                <a:gd name="T19" fmla="*/ 2147483647 h 336"/>
                <a:gd name="T20" fmla="*/ 2147483647 w 300"/>
                <a:gd name="T21" fmla="*/ 2147483647 h 336"/>
                <a:gd name="T22" fmla="*/ 2147483647 w 300"/>
                <a:gd name="T23" fmla="*/ 2147483647 h 336"/>
                <a:gd name="T24" fmla="*/ 2147483647 w 300"/>
                <a:gd name="T25" fmla="*/ 2147483647 h 336"/>
                <a:gd name="T26" fmla="*/ 2147483647 w 300"/>
                <a:gd name="T27" fmla="*/ 2147483647 h 336"/>
                <a:gd name="T28" fmla="*/ 2147483647 w 300"/>
                <a:gd name="T29" fmla="*/ 2147483647 h 336"/>
                <a:gd name="T30" fmla="*/ 2147483647 w 300"/>
                <a:gd name="T31" fmla="*/ 2147483647 h 336"/>
                <a:gd name="T32" fmla="*/ 2147483647 w 300"/>
                <a:gd name="T33" fmla="*/ 2147483647 h 336"/>
                <a:gd name="T34" fmla="*/ 2147483647 w 300"/>
                <a:gd name="T35" fmla="*/ 2147483647 h 336"/>
                <a:gd name="T36" fmla="*/ 2147483647 w 300"/>
                <a:gd name="T37" fmla="*/ 2147483647 h 336"/>
                <a:gd name="T38" fmla="*/ 2147483647 w 300"/>
                <a:gd name="T39" fmla="*/ 2147483647 h 336"/>
                <a:gd name="T40" fmla="*/ 2147483647 w 300"/>
                <a:gd name="T41" fmla="*/ 2147483647 h 336"/>
                <a:gd name="T42" fmla="*/ 2147483647 w 300"/>
                <a:gd name="T43" fmla="*/ 2147483647 h 336"/>
                <a:gd name="T44" fmla="*/ 2147483647 w 300"/>
                <a:gd name="T45" fmla="*/ 2147483647 h 336"/>
                <a:gd name="T46" fmla="*/ 2147483647 w 300"/>
                <a:gd name="T47" fmla="*/ 2147483647 h 336"/>
                <a:gd name="T48" fmla="*/ 2147483647 w 300"/>
                <a:gd name="T49" fmla="*/ 2147483647 h 336"/>
                <a:gd name="T50" fmla="*/ 2147483647 w 300"/>
                <a:gd name="T51" fmla="*/ 2147483647 h 336"/>
                <a:gd name="T52" fmla="*/ 2147483647 w 300"/>
                <a:gd name="T53" fmla="*/ 2147483647 h 336"/>
                <a:gd name="T54" fmla="*/ 2147483647 w 300"/>
                <a:gd name="T55" fmla="*/ 2147483647 h 336"/>
                <a:gd name="T56" fmla="*/ 2147483647 w 300"/>
                <a:gd name="T57" fmla="*/ 2147483647 h 336"/>
                <a:gd name="T58" fmla="*/ 0 w 300"/>
                <a:gd name="T59" fmla="*/ 2147483647 h 336"/>
                <a:gd name="T60" fmla="*/ 2147483647 w 300"/>
                <a:gd name="T61" fmla="*/ 2147483647 h 336"/>
                <a:gd name="T62" fmla="*/ 2147483647 w 300"/>
                <a:gd name="T63" fmla="*/ 2147483647 h 336"/>
                <a:gd name="T64" fmla="*/ 2147483647 w 300"/>
                <a:gd name="T65" fmla="*/ 2147483647 h 336"/>
                <a:gd name="T66" fmla="*/ 2147483647 w 300"/>
                <a:gd name="T67" fmla="*/ 2147483647 h 336"/>
                <a:gd name="T68" fmla="*/ 2147483647 w 300"/>
                <a:gd name="T69" fmla="*/ 2147483647 h 336"/>
                <a:gd name="T70" fmla="*/ 2147483647 w 300"/>
                <a:gd name="T71" fmla="*/ 2147483647 h 336"/>
                <a:gd name="T72" fmla="*/ 2147483647 w 300"/>
                <a:gd name="T73" fmla="*/ 2147483647 h 336"/>
                <a:gd name="T74" fmla="*/ 2147483647 w 300"/>
                <a:gd name="T75" fmla="*/ 2147483647 h 336"/>
                <a:gd name="T76" fmla="*/ 2147483647 w 300"/>
                <a:gd name="T77" fmla="*/ 2147483647 h 336"/>
                <a:gd name="T78" fmla="*/ 2147483647 w 300"/>
                <a:gd name="T79" fmla="*/ 2147483647 h 336"/>
                <a:gd name="T80" fmla="*/ 2147483647 w 300"/>
                <a:gd name="T81" fmla="*/ 2147483647 h 336"/>
                <a:gd name="T82" fmla="*/ 2147483647 w 300"/>
                <a:gd name="T83" fmla="*/ 2147483647 h 336"/>
                <a:gd name="T84" fmla="*/ 2147483647 w 300"/>
                <a:gd name="T85" fmla="*/ 2147483647 h 336"/>
                <a:gd name="T86" fmla="*/ 2147483647 w 300"/>
                <a:gd name="T87" fmla="*/ 2147483647 h 336"/>
                <a:gd name="T88" fmla="*/ 2147483647 w 300"/>
                <a:gd name="T89" fmla="*/ 2147483647 h 336"/>
                <a:gd name="T90" fmla="*/ 2147483647 w 300"/>
                <a:gd name="T91" fmla="*/ 2147483647 h 336"/>
                <a:gd name="T92" fmla="*/ 2147483647 w 300"/>
                <a:gd name="T93" fmla="*/ 2147483647 h 336"/>
                <a:gd name="T94" fmla="*/ 2147483647 w 300"/>
                <a:gd name="T95" fmla="*/ 2147483647 h 336"/>
                <a:gd name="T96" fmla="*/ 2147483647 w 300"/>
                <a:gd name="T97" fmla="*/ 2147483647 h 336"/>
                <a:gd name="T98" fmla="*/ 2147483647 w 300"/>
                <a:gd name="T99" fmla="*/ 2147483647 h 336"/>
                <a:gd name="T100" fmla="*/ 2147483647 w 300"/>
                <a:gd name="T101" fmla="*/ 2147483647 h 336"/>
                <a:gd name="T102" fmla="*/ 2147483647 w 300"/>
                <a:gd name="T103" fmla="*/ 2147483647 h 336"/>
                <a:gd name="T104" fmla="*/ 2147483647 w 300"/>
                <a:gd name="T105" fmla="*/ 2147483647 h 336"/>
                <a:gd name="T106" fmla="*/ 2147483647 w 300"/>
                <a:gd name="T107" fmla="*/ 2147483647 h 336"/>
                <a:gd name="T108" fmla="*/ 2147483647 w 300"/>
                <a:gd name="T109" fmla="*/ 2147483647 h 336"/>
                <a:gd name="T110" fmla="*/ 2147483647 w 300"/>
                <a:gd name="T111" fmla="*/ 2147483647 h 336"/>
                <a:gd name="T112" fmla="*/ 2147483647 w 300"/>
                <a:gd name="T113" fmla="*/ 2147483647 h 336"/>
                <a:gd name="T114" fmla="*/ 2147483647 w 300"/>
                <a:gd name="T115" fmla="*/ 2147483647 h 336"/>
                <a:gd name="T116" fmla="*/ 2147483647 w 300"/>
                <a:gd name="T117" fmla="*/ 2147483647 h 336"/>
                <a:gd name="T118" fmla="*/ 2147483647 w 300"/>
                <a:gd name="T119" fmla="*/ 2147483647 h 336"/>
                <a:gd name="T120" fmla="*/ 2147483647 w 300"/>
                <a:gd name="T121" fmla="*/ 2147483647 h 3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300"/>
                <a:gd name="T184" fmla="*/ 0 h 336"/>
                <a:gd name="T185" fmla="*/ 300 w 300"/>
                <a:gd name="T186" fmla="*/ 336 h 3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300" h="336">
                  <a:moveTo>
                    <a:pt x="288" y="156"/>
                  </a:moveTo>
                  <a:lnTo>
                    <a:pt x="270" y="168"/>
                  </a:lnTo>
                  <a:lnTo>
                    <a:pt x="258" y="162"/>
                  </a:lnTo>
                  <a:lnTo>
                    <a:pt x="228" y="162"/>
                  </a:lnTo>
                  <a:lnTo>
                    <a:pt x="252" y="6"/>
                  </a:lnTo>
                  <a:lnTo>
                    <a:pt x="120" y="0"/>
                  </a:lnTo>
                  <a:lnTo>
                    <a:pt x="120" y="12"/>
                  </a:lnTo>
                  <a:lnTo>
                    <a:pt x="126" y="24"/>
                  </a:lnTo>
                  <a:lnTo>
                    <a:pt x="126" y="48"/>
                  </a:lnTo>
                  <a:lnTo>
                    <a:pt x="120" y="48"/>
                  </a:lnTo>
                  <a:lnTo>
                    <a:pt x="108" y="54"/>
                  </a:lnTo>
                  <a:lnTo>
                    <a:pt x="84" y="54"/>
                  </a:lnTo>
                  <a:lnTo>
                    <a:pt x="96" y="60"/>
                  </a:lnTo>
                  <a:lnTo>
                    <a:pt x="96" y="66"/>
                  </a:lnTo>
                  <a:lnTo>
                    <a:pt x="102" y="78"/>
                  </a:lnTo>
                  <a:lnTo>
                    <a:pt x="108" y="84"/>
                  </a:lnTo>
                  <a:lnTo>
                    <a:pt x="114" y="84"/>
                  </a:lnTo>
                  <a:lnTo>
                    <a:pt x="126" y="90"/>
                  </a:lnTo>
                  <a:lnTo>
                    <a:pt x="132" y="90"/>
                  </a:lnTo>
                  <a:lnTo>
                    <a:pt x="138" y="114"/>
                  </a:lnTo>
                  <a:lnTo>
                    <a:pt x="156" y="114"/>
                  </a:lnTo>
                  <a:lnTo>
                    <a:pt x="156" y="126"/>
                  </a:lnTo>
                  <a:lnTo>
                    <a:pt x="150" y="132"/>
                  </a:lnTo>
                  <a:lnTo>
                    <a:pt x="144" y="132"/>
                  </a:lnTo>
                  <a:lnTo>
                    <a:pt x="144" y="150"/>
                  </a:lnTo>
                  <a:lnTo>
                    <a:pt x="54" y="144"/>
                  </a:lnTo>
                  <a:lnTo>
                    <a:pt x="24" y="192"/>
                  </a:lnTo>
                  <a:lnTo>
                    <a:pt x="24" y="264"/>
                  </a:lnTo>
                  <a:lnTo>
                    <a:pt x="18" y="270"/>
                  </a:lnTo>
                  <a:lnTo>
                    <a:pt x="0" y="270"/>
                  </a:lnTo>
                  <a:lnTo>
                    <a:pt x="6" y="282"/>
                  </a:lnTo>
                  <a:lnTo>
                    <a:pt x="12" y="288"/>
                  </a:lnTo>
                  <a:lnTo>
                    <a:pt x="24" y="288"/>
                  </a:lnTo>
                  <a:lnTo>
                    <a:pt x="42" y="300"/>
                  </a:lnTo>
                  <a:lnTo>
                    <a:pt x="60" y="318"/>
                  </a:lnTo>
                  <a:lnTo>
                    <a:pt x="72" y="324"/>
                  </a:lnTo>
                  <a:lnTo>
                    <a:pt x="120" y="324"/>
                  </a:lnTo>
                  <a:lnTo>
                    <a:pt x="126" y="330"/>
                  </a:lnTo>
                  <a:lnTo>
                    <a:pt x="132" y="330"/>
                  </a:lnTo>
                  <a:lnTo>
                    <a:pt x="138" y="336"/>
                  </a:lnTo>
                  <a:lnTo>
                    <a:pt x="150" y="324"/>
                  </a:lnTo>
                  <a:lnTo>
                    <a:pt x="162" y="318"/>
                  </a:lnTo>
                  <a:lnTo>
                    <a:pt x="168" y="312"/>
                  </a:lnTo>
                  <a:lnTo>
                    <a:pt x="174" y="312"/>
                  </a:lnTo>
                  <a:lnTo>
                    <a:pt x="180" y="300"/>
                  </a:lnTo>
                  <a:lnTo>
                    <a:pt x="186" y="294"/>
                  </a:lnTo>
                  <a:lnTo>
                    <a:pt x="186" y="282"/>
                  </a:lnTo>
                  <a:lnTo>
                    <a:pt x="204" y="282"/>
                  </a:lnTo>
                  <a:lnTo>
                    <a:pt x="210" y="276"/>
                  </a:lnTo>
                  <a:lnTo>
                    <a:pt x="222" y="270"/>
                  </a:lnTo>
                  <a:lnTo>
                    <a:pt x="222" y="264"/>
                  </a:lnTo>
                  <a:lnTo>
                    <a:pt x="228" y="252"/>
                  </a:lnTo>
                  <a:lnTo>
                    <a:pt x="228" y="234"/>
                  </a:lnTo>
                  <a:lnTo>
                    <a:pt x="234" y="222"/>
                  </a:lnTo>
                  <a:lnTo>
                    <a:pt x="246" y="216"/>
                  </a:lnTo>
                  <a:lnTo>
                    <a:pt x="258" y="204"/>
                  </a:lnTo>
                  <a:lnTo>
                    <a:pt x="270" y="198"/>
                  </a:lnTo>
                  <a:lnTo>
                    <a:pt x="282" y="186"/>
                  </a:lnTo>
                  <a:lnTo>
                    <a:pt x="294" y="180"/>
                  </a:lnTo>
                  <a:lnTo>
                    <a:pt x="300" y="168"/>
                  </a:lnTo>
                  <a:lnTo>
                    <a:pt x="288" y="156"/>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98" name="Greenland" descr="© INSCALE GmbH, 05.05.2010&#10;http://www.presentationload.com/">
              <a:extLst>
                <a:ext uri="{FF2B5EF4-FFF2-40B4-BE49-F238E27FC236}">
                  <a16:creationId xmlns:a16="http://schemas.microsoft.com/office/drawing/2014/main" id="{3F7919B0-5C93-4580-B806-F774E68DB49B}"/>
                </a:ext>
              </a:extLst>
            </p:cNvPr>
            <p:cNvSpPr>
              <a:spLocks noEditPoints="1"/>
            </p:cNvSpPr>
            <p:nvPr/>
          </p:nvSpPr>
          <p:spPr bwMode="gray">
            <a:xfrm>
              <a:off x="4210533" y="1201524"/>
              <a:ext cx="1254294" cy="682252"/>
            </a:xfrm>
            <a:custGeom>
              <a:avLst/>
              <a:gdLst>
                <a:gd name="T0" fmla="*/ 2147483647 w 732"/>
                <a:gd name="T1" fmla="*/ 2147483647 h 398"/>
                <a:gd name="T2" fmla="*/ 2147483647 w 732"/>
                <a:gd name="T3" fmla="*/ 2147483647 h 398"/>
                <a:gd name="T4" fmla="*/ 2147483647 w 732"/>
                <a:gd name="T5" fmla="*/ 2147483647 h 398"/>
                <a:gd name="T6" fmla="*/ 2147483647 w 732"/>
                <a:gd name="T7" fmla="*/ 2147483647 h 398"/>
                <a:gd name="T8" fmla="*/ 2147483647 w 732"/>
                <a:gd name="T9" fmla="*/ 2147483647 h 398"/>
                <a:gd name="T10" fmla="*/ 2147483647 w 732"/>
                <a:gd name="T11" fmla="*/ 2147483647 h 398"/>
                <a:gd name="T12" fmla="*/ 2147483647 w 732"/>
                <a:gd name="T13" fmla="*/ 2147483647 h 398"/>
                <a:gd name="T14" fmla="*/ 2147483647 w 732"/>
                <a:gd name="T15" fmla="*/ 2147483647 h 398"/>
                <a:gd name="T16" fmla="*/ 2147483647 w 732"/>
                <a:gd name="T17" fmla="*/ 2147483647 h 398"/>
                <a:gd name="T18" fmla="*/ 2147483647 w 732"/>
                <a:gd name="T19" fmla="*/ 2147483647 h 398"/>
                <a:gd name="T20" fmla="*/ 2147483647 w 732"/>
                <a:gd name="T21" fmla="*/ 2147483647 h 398"/>
                <a:gd name="T22" fmla="*/ 2147483647 w 732"/>
                <a:gd name="T23" fmla="*/ 2147483647 h 398"/>
                <a:gd name="T24" fmla="*/ 2147483647 w 732"/>
                <a:gd name="T25" fmla="*/ 2147483647 h 398"/>
                <a:gd name="T26" fmla="*/ 2147483647 w 732"/>
                <a:gd name="T27" fmla="*/ 2147483647 h 398"/>
                <a:gd name="T28" fmla="*/ 2147483647 w 732"/>
                <a:gd name="T29" fmla="*/ 2147483647 h 398"/>
                <a:gd name="T30" fmla="*/ 2147483647 w 732"/>
                <a:gd name="T31" fmla="*/ 2147483647 h 398"/>
                <a:gd name="T32" fmla="*/ 2147483647 w 732"/>
                <a:gd name="T33" fmla="*/ 2147483647 h 398"/>
                <a:gd name="T34" fmla="*/ 2147483647 w 732"/>
                <a:gd name="T35" fmla="*/ 2147483647 h 398"/>
                <a:gd name="T36" fmla="*/ 2147483647 w 732"/>
                <a:gd name="T37" fmla="*/ 2147483647 h 398"/>
                <a:gd name="T38" fmla="*/ 2147483647 w 732"/>
                <a:gd name="T39" fmla="*/ 2147483647 h 398"/>
                <a:gd name="T40" fmla="*/ 2147483647 w 732"/>
                <a:gd name="T41" fmla="*/ 2147483647 h 398"/>
                <a:gd name="T42" fmla="*/ 2147483647 w 732"/>
                <a:gd name="T43" fmla="*/ 2147483647 h 398"/>
                <a:gd name="T44" fmla="*/ 2147483647 w 732"/>
                <a:gd name="T45" fmla="*/ 2147483647 h 398"/>
                <a:gd name="T46" fmla="*/ 2147483647 w 732"/>
                <a:gd name="T47" fmla="*/ 2147483647 h 398"/>
                <a:gd name="T48" fmla="*/ 2147483647 w 732"/>
                <a:gd name="T49" fmla="*/ 2147483647 h 398"/>
                <a:gd name="T50" fmla="*/ 2147483647 w 732"/>
                <a:gd name="T51" fmla="*/ 2147483647 h 398"/>
                <a:gd name="T52" fmla="*/ 2147483647 w 732"/>
                <a:gd name="T53" fmla="*/ 2147483647 h 398"/>
                <a:gd name="T54" fmla="*/ 2147483647 w 732"/>
                <a:gd name="T55" fmla="*/ 2147483647 h 398"/>
                <a:gd name="T56" fmla="*/ 2147483647 w 732"/>
                <a:gd name="T57" fmla="*/ 2147483647 h 398"/>
                <a:gd name="T58" fmla="*/ 2147483647 w 732"/>
                <a:gd name="T59" fmla="*/ 2147483647 h 398"/>
                <a:gd name="T60" fmla="*/ 2147483647 w 732"/>
                <a:gd name="T61" fmla="*/ 2147483647 h 398"/>
                <a:gd name="T62" fmla="*/ 2147483647 w 732"/>
                <a:gd name="T63" fmla="*/ 2147483647 h 398"/>
                <a:gd name="T64" fmla="*/ 2147483647 w 732"/>
                <a:gd name="T65" fmla="*/ 2147483647 h 398"/>
                <a:gd name="T66" fmla="*/ 2147483647 w 732"/>
                <a:gd name="T67" fmla="*/ 2147483647 h 398"/>
                <a:gd name="T68" fmla="*/ 2147483647 w 732"/>
                <a:gd name="T69" fmla="*/ 2147483647 h 398"/>
                <a:gd name="T70" fmla="*/ 2147483647 w 732"/>
                <a:gd name="T71" fmla="*/ 2147483647 h 398"/>
                <a:gd name="T72" fmla="*/ 2147483647 w 732"/>
                <a:gd name="T73" fmla="*/ 2147483647 h 398"/>
                <a:gd name="T74" fmla="*/ 2147483647 w 732"/>
                <a:gd name="T75" fmla="*/ 2147483647 h 398"/>
                <a:gd name="T76" fmla="*/ 2147483647 w 732"/>
                <a:gd name="T77" fmla="*/ 2147483647 h 398"/>
                <a:gd name="T78" fmla="*/ 2147483647 w 732"/>
                <a:gd name="T79" fmla="*/ 2147483647 h 398"/>
                <a:gd name="T80" fmla="*/ 2147483647 w 732"/>
                <a:gd name="T81" fmla="*/ 2147483647 h 398"/>
                <a:gd name="T82" fmla="*/ 2147483647 w 732"/>
                <a:gd name="T83" fmla="*/ 2147483647 h 398"/>
                <a:gd name="T84" fmla="*/ 2147483647 w 732"/>
                <a:gd name="T85" fmla="*/ 2147483647 h 398"/>
                <a:gd name="T86" fmla="*/ 2147483647 w 732"/>
                <a:gd name="T87" fmla="*/ 2147483647 h 398"/>
                <a:gd name="T88" fmla="*/ 2147483647 w 732"/>
                <a:gd name="T89" fmla="*/ 2147483647 h 398"/>
                <a:gd name="T90" fmla="*/ 2147483647 w 732"/>
                <a:gd name="T91" fmla="*/ 2147483647 h 398"/>
                <a:gd name="T92" fmla="*/ 2147483647 w 732"/>
                <a:gd name="T93" fmla="*/ 2147483647 h 398"/>
                <a:gd name="T94" fmla="*/ 2147483647 w 732"/>
                <a:gd name="T95" fmla="*/ 2147483647 h 398"/>
                <a:gd name="T96" fmla="*/ 2147483647 w 732"/>
                <a:gd name="T97" fmla="*/ 2147483647 h 398"/>
                <a:gd name="T98" fmla="*/ 2147483647 w 732"/>
                <a:gd name="T99" fmla="*/ 2147483647 h 398"/>
                <a:gd name="T100" fmla="*/ 2147483647 w 732"/>
                <a:gd name="T101" fmla="*/ 2147483647 h 398"/>
                <a:gd name="T102" fmla="*/ 2147483647 w 732"/>
                <a:gd name="T103" fmla="*/ 2147483647 h 398"/>
                <a:gd name="T104" fmla="*/ 2147483647 w 732"/>
                <a:gd name="T105" fmla="*/ 2147483647 h 398"/>
                <a:gd name="T106" fmla="*/ 2147483647 w 732"/>
                <a:gd name="T107" fmla="*/ 2147483647 h 398"/>
                <a:gd name="T108" fmla="*/ 2147483647 w 732"/>
                <a:gd name="T109" fmla="*/ 2147483647 h 398"/>
                <a:gd name="T110" fmla="*/ 2147483647 w 732"/>
                <a:gd name="T111" fmla="*/ 2147483647 h 398"/>
                <a:gd name="T112" fmla="*/ 2147483647 w 732"/>
                <a:gd name="T113" fmla="*/ 2147483647 h 398"/>
                <a:gd name="T114" fmla="*/ 2147483647 w 732"/>
                <a:gd name="T115" fmla="*/ 2147483647 h 398"/>
                <a:gd name="T116" fmla="*/ 2147483647 w 732"/>
                <a:gd name="T117" fmla="*/ 2147483647 h 398"/>
                <a:gd name="T118" fmla="*/ 2147483647 w 732"/>
                <a:gd name="T119" fmla="*/ 2147483647 h 398"/>
                <a:gd name="T120" fmla="*/ 2147483647 w 732"/>
                <a:gd name="T121" fmla="*/ 2147483647 h 398"/>
                <a:gd name="T122" fmla="*/ 2147483647 w 732"/>
                <a:gd name="T123" fmla="*/ 2147483647 h 39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32"/>
                <a:gd name="T187" fmla="*/ 0 h 398"/>
                <a:gd name="T188" fmla="*/ 732 w 732"/>
                <a:gd name="T189" fmla="*/ 398 h 398"/>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32" h="398">
                  <a:moveTo>
                    <a:pt x="730" y="24"/>
                  </a:moveTo>
                  <a:lnTo>
                    <a:pt x="728" y="24"/>
                  </a:lnTo>
                  <a:lnTo>
                    <a:pt x="723" y="24"/>
                  </a:lnTo>
                  <a:lnTo>
                    <a:pt x="718" y="22"/>
                  </a:lnTo>
                  <a:lnTo>
                    <a:pt x="678" y="22"/>
                  </a:lnTo>
                  <a:lnTo>
                    <a:pt x="678" y="24"/>
                  </a:lnTo>
                  <a:lnTo>
                    <a:pt x="670" y="26"/>
                  </a:lnTo>
                  <a:lnTo>
                    <a:pt x="659" y="26"/>
                  </a:lnTo>
                  <a:lnTo>
                    <a:pt x="651" y="24"/>
                  </a:lnTo>
                  <a:lnTo>
                    <a:pt x="637" y="24"/>
                  </a:lnTo>
                  <a:lnTo>
                    <a:pt x="623" y="29"/>
                  </a:lnTo>
                  <a:lnTo>
                    <a:pt x="616" y="34"/>
                  </a:lnTo>
                  <a:lnTo>
                    <a:pt x="611" y="34"/>
                  </a:lnTo>
                  <a:lnTo>
                    <a:pt x="606" y="34"/>
                  </a:lnTo>
                  <a:lnTo>
                    <a:pt x="604" y="36"/>
                  </a:lnTo>
                  <a:lnTo>
                    <a:pt x="602" y="36"/>
                  </a:lnTo>
                  <a:lnTo>
                    <a:pt x="597" y="38"/>
                  </a:lnTo>
                  <a:lnTo>
                    <a:pt x="592" y="38"/>
                  </a:lnTo>
                  <a:lnTo>
                    <a:pt x="599" y="34"/>
                  </a:lnTo>
                  <a:lnTo>
                    <a:pt x="609" y="31"/>
                  </a:lnTo>
                  <a:lnTo>
                    <a:pt x="621" y="26"/>
                  </a:lnTo>
                  <a:lnTo>
                    <a:pt x="623" y="24"/>
                  </a:lnTo>
                  <a:lnTo>
                    <a:pt x="618" y="19"/>
                  </a:lnTo>
                  <a:lnTo>
                    <a:pt x="606" y="19"/>
                  </a:lnTo>
                  <a:lnTo>
                    <a:pt x="604" y="22"/>
                  </a:lnTo>
                  <a:lnTo>
                    <a:pt x="602" y="22"/>
                  </a:lnTo>
                  <a:lnTo>
                    <a:pt x="597" y="24"/>
                  </a:lnTo>
                  <a:lnTo>
                    <a:pt x="594" y="24"/>
                  </a:lnTo>
                  <a:lnTo>
                    <a:pt x="566" y="26"/>
                  </a:lnTo>
                  <a:lnTo>
                    <a:pt x="566" y="29"/>
                  </a:lnTo>
                  <a:lnTo>
                    <a:pt x="563" y="29"/>
                  </a:lnTo>
                  <a:lnTo>
                    <a:pt x="566" y="26"/>
                  </a:lnTo>
                  <a:lnTo>
                    <a:pt x="568" y="26"/>
                  </a:lnTo>
                  <a:lnTo>
                    <a:pt x="573" y="26"/>
                  </a:lnTo>
                  <a:lnTo>
                    <a:pt x="578" y="24"/>
                  </a:lnTo>
                  <a:lnTo>
                    <a:pt x="580" y="24"/>
                  </a:lnTo>
                  <a:lnTo>
                    <a:pt x="582" y="24"/>
                  </a:lnTo>
                  <a:lnTo>
                    <a:pt x="585" y="22"/>
                  </a:lnTo>
                  <a:lnTo>
                    <a:pt x="578" y="19"/>
                  </a:lnTo>
                  <a:lnTo>
                    <a:pt x="552" y="19"/>
                  </a:lnTo>
                  <a:lnTo>
                    <a:pt x="542" y="22"/>
                  </a:lnTo>
                  <a:lnTo>
                    <a:pt x="525" y="19"/>
                  </a:lnTo>
                  <a:lnTo>
                    <a:pt x="523" y="19"/>
                  </a:lnTo>
                  <a:lnTo>
                    <a:pt x="523" y="22"/>
                  </a:lnTo>
                  <a:lnTo>
                    <a:pt x="518" y="22"/>
                  </a:lnTo>
                  <a:lnTo>
                    <a:pt x="514" y="24"/>
                  </a:lnTo>
                  <a:lnTo>
                    <a:pt x="511" y="24"/>
                  </a:lnTo>
                  <a:lnTo>
                    <a:pt x="509" y="24"/>
                  </a:lnTo>
                  <a:lnTo>
                    <a:pt x="506" y="24"/>
                  </a:lnTo>
                  <a:lnTo>
                    <a:pt x="509" y="22"/>
                  </a:lnTo>
                  <a:lnTo>
                    <a:pt x="518" y="19"/>
                  </a:lnTo>
                  <a:lnTo>
                    <a:pt x="530" y="19"/>
                  </a:lnTo>
                  <a:lnTo>
                    <a:pt x="563" y="19"/>
                  </a:lnTo>
                  <a:lnTo>
                    <a:pt x="580" y="17"/>
                  </a:lnTo>
                  <a:lnTo>
                    <a:pt x="625" y="17"/>
                  </a:lnTo>
                  <a:lnTo>
                    <a:pt x="632" y="14"/>
                  </a:lnTo>
                  <a:lnTo>
                    <a:pt x="628" y="12"/>
                  </a:lnTo>
                  <a:lnTo>
                    <a:pt x="618" y="10"/>
                  </a:lnTo>
                  <a:lnTo>
                    <a:pt x="592" y="10"/>
                  </a:lnTo>
                  <a:lnTo>
                    <a:pt x="594" y="10"/>
                  </a:lnTo>
                  <a:lnTo>
                    <a:pt x="597" y="7"/>
                  </a:lnTo>
                  <a:lnTo>
                    <a:pt x="594" y="5"/>
                  </a:lnTo>
                  <a:lnTo>
                    <a:pt x="585" y="5"/>
                  </a:lnTo>
                  <a:lnTo>
                    <a:pt x="582" y="7"/>
                  </a:lnTo>
                  <a:lnTo>
                    <a:pt x="568" y="7"/>
                  </a:lnTo>
                  <a:lnTo>
                    <a:pt x="566" y="5"/>
                  </a:lnTo>
                  <a:lnTo>
                    <a:pt x="571" y="5"/>
                  </a:lnTo>
                  <a:lnTo>
                    <a:pt x="573" y="5"/>
                  </a:lnTo>
                  <a:lnTo>
                    <a:pt x="578" y="5"/>
                  </a:lnTo>
                  <a:lnTo>
                    <a:pt x="578" y="2"/>
                  </a:lnTo>
                  <a:lnTo>
                    <a:pt x="575" y="2"/>
                  </a:lnTo>
                  <a:lnTo>
                    <a:pt x="571" y="0"/>
                  </a:lnTo>
                  <a:lnTo>
                    <a:pt x="537" y="0"/>
                  </a:lnTo>
                  <a:lnTo>
                    <a:pt x="528" y="2"/>
                  </a:lnTo>
                  <a:lnTo>
                    <a:pt x="518" y="2"/>
                  </a:lnTo>
                  <a:lnTo>
                    <a:pt x="509" y="0"/>
                  </a:lnTo>
                  <a:lnTo>
                    <a:pt x="483" y="0"/>
                  </a:lnTo>
                  <a:lnTo>
                    <a:pt x="478" y="2"/>
                  </a:lnTo>
                  <a:lnTo>
                    <a:pt x="454" y="2"/>
                  </a:lnTo>
                  <a:lnTo>
                    <a:pt x="452" y="0"/>
                  </a:lnTo>
                  <a:lnTo>
                    <a:pt x="447" y="0"/>
                  </a:lnTo>
                  <a:lnTo>
                    <a:pt x="445" y="2"/>
                  </a:lnTo>
                  <a:lnTo>
                    <a:pt x="442" y="2"/>
                  </a:lnTo>
                  <a:lnTo>
                    <a:pt x="442" y="5"/>
                  </a:lnTo>
                  <a:lnTo>
                    <a:pt x="445" y="5"/>
                  </a:lnTo>
                  <a:lnTo>
                    <a:pt x="447" y="5"/>
                  </a:lnTo>
                  <a:lnTo>
                    <a:pt x="442" y="7"/>
                  </a:lnTo>
                  <a:lnTo>
                    <a:pt x="428" y="7"/>
                  </a:lnTo>
                  <a:lnTo>
                    <a:pt x="409" y="5"/>
                  </a:lnTo>
                  <a:lnTo>
                    <a:pt x="378" y="5"/>
                  </a:lnTo>
                  <a:lnTo>
                    <a:pt x="373" y="5"/>
                  </a:lnTo>
                  <a:lnTo>
                    <a:pt x="371" y="5"/>
                  </a:lnTo>
                  <a:lnTo>
                    <a:pt x="368" y="7"/>
                  </a:lnTo>
                  <a:lnTo>
                    <a:pt x="366" y="7"/>
                  </a:lnTo>
                  <a:lnTo>
                    <a:pt x="366" y="10"/>
                  </a:lnTo>
                  <a:lnTo>
                    <a:pt x="368" y="10"/>
                  </a:lnTo>
                  <a:lnTo>
                    <a:pt x="378" y="10"/>
                  </a:lnTo>
                  <a:lnTo>
                    <a:pt x="387" y="10"/>
                  </a:lnTo>
                  <a:lnTo>
                    <a:pt x="399" y="12"/>
                  </a:lnTo>
                  <a:lnTo>
                    <a:pt x="404" y="12"/>
                  </a:lnTo>
                  <a:lnTo>
                    <a:pt x="426" y="14"/>
                  </a:lnTo>
                  <a:lnTo>
                    <a:pt x="399" y="14"/>
                  </a:lnTo>
                  <a:lnTo>
                    <a:pt x="395" y="14"/>
                  </a:lnTo>
                  <a:lnTo>
                    <a:pt x="392" y="14"/>
                  </a:lnTo>
                  <a:lnTo>
                    <a:pt x="387" y="12"/>
                  </a:lnTo>
                  <a:lnTo>
                    <a:pt x="378" y="12"/>
                  </a:lnTo>
                  <a:lnTo>
                    <a:pt x="380" y="14"/>
                  </a:lnTo>
                  <a:lnTo>
                    <a:pt x="383" y="14"/>
                  </a:lnTo>
                  <a:lnTo>
                    <a:pt x="385" y="14"/>
                  </a:lnTo>
                  <a:lnTo>
                    <a:pt x="376" y="14"/>
                  </a:lnTo>
                  <a:lnTo>
                    <a:pt x="373" y="17"/>
                  </a:lnTo>
                  <a:lnTo>
                    <a:pt x="373" y="19"/>
                  </a:lnTo>
                  <a:lnTo>
                    <a:pt x="371" y="22"/>
                  </a:lnTo>
                  <a:lnTo>
                    <a:pt x="371" y="24"/>
                  </a:lnTo>
                  <a:lnTo>
                    <a:pt x="368" y="24"/>
                  </a:lnTo>
                  <a:lnTo>
                    <a:pt x="366" y="24"/>
                  </a:lnTo>
                  <a:lnTo>
                    <a:pt x="364" y="24"/>
                  </a:lnTo>
                  <a:lnTo>
                    <a:pt x="359" y="24"/>
                  </a:lnTo>
                  <a:lnTo>
                    <a:pt x="357" y="22"/>
                  </a:lnTo>
                  <a:lnTo>
                    <a:pt x="345" y="19"/>
                  </a:lnTo>
                  <a:lnTo>
                    <a:pt x="330" y="14"/>
                  </a:lnTo>
                  <a:lnTo>
                    <a:pt x="309" y="14"/>
                  </a:lnTo>
                  <a:lnTo>
                    <a:pt x="309" y="24"/>
                  </a:lnTo>
                  <a:lnTo>
                    <a:pt x="297" y="24"/>
                  </a:lnTo>
                  <a:lnTo>
                    <a:pt x="292" y="22"/>
                  </a:lnTo>
                  <a:lnTo>
                    <a:pt x="288" y="22"/>
                  </a:lnTo>
                  <a:lnTo>
                    <a:pt x="285" y="19"/>
                  </a:lnTo>
                  <a:lnTo>
                    <a:pt x="278" y="19"/>
                  </a:lnTo>
                  <a:lnTo>
                    <a:pt x="273" y="22"/>
                  </a:lnTo>
                  <a:lnTo>
                    <a:pt x="273" y="24"/>
                  </a:lnTo>
                  <a:lnTo>
                    <a:pt x="269" y="24"/>
                  </a:lnTo>
                  <a:lnTo>
                    <a:pt x="271" y="19"/>
                  </a:lnTo>
                  <a:lnTo>
                    <a:pt x="269" y="17"/>
                  </a:lnTo>
                  <a:lnTo>
                    <a:pt x="238" y="17"/>
                  </a:lnTo>
                  <a:lnTo>
                    <a:pt x="228" y="19"/>
                  </a:lnTo>
                  <a:lnTo>
                    <a:pt x="209" y="19"/>
                  </a:lnTo>
                  <a:lnTo>
                    <a:pt x="214" y="22"/>
                  </a:lnTo>
                  <a:lnTo>
                    <a:pt x="223" y="26"/>
                  </a:lnTo>
                  <a:lnTo>
                    <a:pt x="226" y="29"/>
                  </a:lnTo>
                  <a:lnTo>
                    <a:pt x="223" y="29"/>
                  </a:lnTo>
                  <a:lnTo>
                    <a:pt x="223" y="26"/>
                  </a:lnTo>
                  <a:lnTo>
                    <a:pt x="214" y="24"/>
                  </a:lnTo>
                  <a:lnTo>
                    <a:pt x="207" y="24"/>
                  </a:lnTo>
                  <a:lnTo>
                    <a:pt x="202" y="22"/>
                  </a:lnTo>
                  <a:lnTo>
                    <a:pt x="197" y="22"/>
                  </a:lnTo>
                  <a:lnTo>
                    <a:pt x="192" y="19"/>
                  </a:lnTo>
                  <a:lnTo>
                    <a:pt x="190" y="19"/>
                  </a:lnTo>
                  <a:lnTo>
                    <a:pt x="188" y="22"/>
                  </a:lnTo>
                  <a:lnTo>
                    <a:pt x="185" y="24"/>
                  </a:lnTo>
                  <a:lnTo>
                    <a:pt x="183" y="26"/>
                  </a:lnTo>
                  <a:lnTo>
                    <a:pt x="178" y="29"/>
                  </a:lnTo>
                  <a:lnTo>
                    <a:pt x="176" y="29"/>
                  </a:lnTo>
                  <a:lnTo>
                    <a:pt x="171" y="31"/>
                  </a:lnTo>
                  <a:lnTo>
                    <a:pt x="150" y="31"/>
                  </a:lnTo>
                  <a:lnTo>
                    <a:pt x="143" y="34"/>
                  </a:lnTo>
                  <a:lnTo>
                    <a:pt x="133" y="36"/>
                  </a:lnTo>
                  <a:lnTo>
                    <a:pt x="124" y="38"/>
                  </a:lnTo>
                  <a:lnTo>
                    <a:pt x="119" y="38"/>
                  </a:lnTo>
                  <a:lnTo>
                    <a:pt x="102" y="41"/>
                  </a:lnTo>
                  <a:lnTo>
                    <a:pt x="97" y="43"/>
                  </a:lnTo>
                  <a:lnTo>
                    <a:pt x="100" y="46"/>
                  </a:lnTo>
                  <a:lnTo>
                    <a:pt x="105" y="48"/>
                  </a:lnTo>
                  <a:lnTo>
                    <a:pt x="126" y="48"/>
                  </a:lnTo>
                  <a:lnTo>
                    <a:pt x="116" y="50"/>
                  </a:lnTo>
                  <a:lnTo>
                    <a:pt x="112" y="55"/>
                  </a:lnTo>
                  <a:lnTo>
                    <a:pt x="109" y="55"/>
                  </a:lnTo>
                  <a:lnTo>
                    <a:pt x="93" y="60"/>
                  </a:lnTo>
                  <a:lnTo>
                    <a:pt x="88" y="60"/>
                  </a:lnTo>
                  <a:lnTo>
                    <a:pt x="66" y="60"/>
                  </a:lnTo>
                  <a:lnTo>
                    <a:pt x="57" y="62"/>
                  </a:lnTo>
                  <a:lnTo>
                    <a:pt x="47" y="65"/>
                  </a:lnTo>
                  <a:lnTo>
                    <a:pt x="45" y="67"/>
                  </a:lnTo>
                  <a:lnTo>
                    <a:pt x="40" y="67"/>
                  </a:lnTo>
                  <a:lnTo>
                    <a:pt x="38" y="65"/>
                  </a:lnTo>
                  <a:lnTo>
                    <a:pt x="31" y="70"/>
                  </a:lnTo>
                  <a:lnTo>
                    <a:pt x="9" y="70"/>
                  </a:lnTo>
                  <a:lnTo>
                    <a:pt x="7" y="70"/>
                  </a:lnTo>
                  <a:lnTo>
                    <a:pt x="2" y="70"/>
                  </a:lnTo>
                  <a:lnTo>
                    <a:pt x="0" y="74"/>
                  </a:lnTo>
                  <a:lnTo>
                    <a:pt x="2" y="74"/>
                  </a:lnTo>
                  <a:lnTo>
                    <a:pt x="9" y="79"/>
                  </a:lnTo>
                  <a:lnTo>
                    <a:pt x="12" y="82"/>
                  </a:lnTo>
                  <a:lnTo>
                    <a:pt x="14" y="84"/>
                  </a:lnTo>
                  <a:lnTo>
                    <a:pt x="24" y="79"/>
                  </a:lnTo>
                  <a:lnTo>
                    <a:pt x="24" y="84"/>
                  </a:lnTo>
                  <a:lnTo>
                    <a:pt x="28" y="86"/>
                  </a:lnTo>
                  <a:lnTo>
                    <a:pt x="33" y="86"/>
                  </a:lnTo>
                  <a:lnTo>
                    <a:pt x="36" y="84"/>
                  </a:lnTo>
                  <a:lnTo>
                    <a:pt x="38" y="84"/>
                  </a:lnTo>
                  <a:lnTo>
                    <a:pt x="40" y="82"/>
                  </a:lnTo>
                  <a:lnTo>
                    <a:pt x="40" y="84"/>
                  </a:lnTo>
                  <a:lnTo>
                    <a:pt x="43" y="86"/>
                  </a:lnTo>
                  <a:lnTo>
                    <a:pt x="45" y="86"/>
                  </a:lnTo>
                  <a:lnTo>
                    <a:pt x="47" y="84"/>
                  </a:lnTo>
                  <a:lnTo>
                    <a:pt x="52" y="84"/>
                  </a:lnTo>
                  <a:lnTo>
                    <a:pt x="57" y="84"/>
                  </a:lnTo>
                  <a:lnTo>
                    <a:pt x="59" y="82"/>
                  </a:lnTo>
                  <a:lnTo>
                    <a:pt x="64" y="82"/>
                  </a:lnTo>
                  <a:lnTo>
                    <a:pt x="64" y="84"/>
                  </a:lnTo>
                  <a:lnTo>
                    <a:pt x="64" y="86"/>
                  </a:lnTo>
                  <a:lnTo>
                    <a:pt x="62" y="86"/>
                  </a:lnTo>
                  <a:lnTo>
                    <a:pt x="57" y="91"/>
                  </a:lnTo>
                  <a:lnTo>
                    <a:pt x="55" y="91"/>
                  </a:lnTo>
                  <a:lnTo>
                    <a:pt x="52" y="89"/>
                  </a:lnTo>
                  <a:lnTo>
                    <a:pt x="40" y="89"/>
                  </a:lnTo>
                  <a:lnTo>
                    <a:pt x="36" y="91"/>
                  </a:lnTo>
                  <a:lnTo>
                    <a:pt x="33" y="91"/>
                  </a:lnTo>
                  <a:lnTo>
                    <a:pt x="21" y="89"/>
                  </a:lnTo>
                  <a:lnTo>
                    <a:pt x="19" y="89"/>
                  </a:lnTo>
                  <a:lnTo>
                    <a:pt x="14" y="86"/>
                  </a:lnTo>
                  <a:lnTo>
                    <a:pt x="7" y="86"/>
                  </a:lnTo>
                  <a:lnTo>
                    <a:pt x="2" y="89"/>
                  </a:lnTo>
                  <a:lnTo>
                    <a:pt x="2" y="93"/>
                  </a:lnTo>
                  <a:lnTo>
                    <a:pt x="2" y="96"/>
                  </a:lnTo>
                  <a:lnTo>
                    <a:pt x="7" y="98"/>
                  </a:lnTo>
                  <a:lnTo>
                    <a:pt x="19" y="98"/>
                  </a:lnTo>
                  <a:lnTo>
                    <a:pt x="17" y="101"/>
                  </a:lnTo>
                  <a:lnTo>
                    <a:pt x="14" y="101"/>
                  </a:lnTo>
                  <a:lnTo>
                    <a:pt x="9" y="101"/>
                  </a:lnTo>
                  <a:lnTo>
                    <a:pt x="12" y="103"/>
                  </a:lnTo>
                  <a:lnTo>
                    <a:pt x="19" y="105"/>
                  </a:lnTo>
                  <a:lnTo>
                    <a:pt x="21" y="105"/>
                  </a:lnTo>
                  <a:lnTo>
                    <a:pt x="24" y="108"/>
                  </a:lnTo>
                  <a:lnTo>
                    <a:pt x="33" y="108"/>
                  </a:lnTo>
                  <a:lnTo>
                    <a:pt x="33" y="105"/>
                  </a:lnTo>
                  <a:lnTo>
                    <a:pt x="36" y="105"/>
                  </a:lnTo>
                  <a:lnTo>
                    <a:pt x="38" y="105"/>
                  </a:lnTo>
                  <a:lnTo>
                    <a:pt x="43" y="108"/>
                  </a:lnTo>
                  <a:lnTo>
                    <a:pt x="52" y="105"/>
                  </a:lnTo>
                  <a:lnTo>
                    <a:pt x="52" y="108"/>
                  </a:lnTo>
                  <a:lnTo>
                    <a:pt x="57" y="108"/>
                  </a:lnTo>
                  <a:lnTo>
                    <a:pt x="62" y="105"/>
                  </a:lnTo>
                  <a:lnTo>
                    <a:pt x="64" y="105"/>
                  </a:lnTo>
                  <a:lnTo>
                    <a:pt x="69" y="103"/>
                  </a:lnTo>
                  <a:lnTo>
                    <a:pt x="76" y="105"/>
                  </a:lnTo>
                  <a:lnTo>
                    <a:pt x="81" y="105"/>
                  </a:lnTo>
                  <a:lnTo>
                    <a:pt x="83" y="105"/>
                  </a:lnTo>
                  <a:lnTo>
                    <a:pt x="85" y="103"/>
                  </a:lnTo>
                  <a:lnTo>
                    <a:pt x="88" y="103"/>
                  </a:lnTo>
                  <a:lnTo>
                    <a:pt x="93" y="105"/>
                  </a:lnTo>
                  <a:lnTo>
                    <a:pt x="97" y="105"/>
                  </a:lnTo>
                  <a:lnTo>
                    <a:pt x="112" y="105"/>
                  </a:lnTo>
                  <a:lnTo>
                    <a:pt x="121" y="110"/>
                  </a:lnTo>
                  <a:lnTo>
                    <a:pt x="124" y="110"/>
                  </a:lnTo>
                  <a:lnTo>
                    <a:pt x="128" y="115"/>
                  </a:lnTo>
                  <a:lnTo>
                    <a:pt x="135" y="115"/>
                  </a:lnTo>
                  <a:lnTo>
                    <a:pt x="133" y="117"/>
                  </a:lnTo>
                  <a:lnTo>
                    <a:pt x="133" y="120"/>
                  </a:lnTo>
                  <a:lnTo>
                    <a:pt x="133" y="125"/>
                  </a:lnTo>
                  <a:lnTo>
                    <a:pt x="138" y="125"/>
                  </a:lnTo>
                  <a:lnTo>
                    <a:pt x="140" y="125"/>
                  </a:lnTo>
                  <a:lnTo>
                    <a:pt x="145" y="127"/>
                  </a:lnTo>
                  <a:lnTo>
                    <a:pt x="147" y="129"/>
                  </a:lnTo>
                  <a:lnTo>
                    <a:pt x="143" y="134"/>
                  </a:lnTo>
                  <a:lnTo>
                    <a:pt x="145" y="141"/>
                  </a:lnTo>
                  <a:lnTo>
                    <a:pt x="152" y="144"/>
                  </a:lnTo>
                  <a:lnTo>
                    <a:pt x="145" y="149"/>
                  </a:lnTo>
                  <a:lnTo>
                    <a:pt x="150" y="151"/>
                  </a:lnTo>
                  <a:lnTo>
                    <a:pt x="147" y="151"/>
                  </a:lnTo>
                  <a:lnTo>
                    <a:pt x="145" y="153"/>
                  </a:lnTo>
                  <a:lnTo>
                    <a:pt x="145" y="156"/>
                  </a:lnTo>
                  <a:lnTo>
                    <a:pt x="150" y="161"/>
                  </a:lnTo>
                  <a:lnTo>
                    <a:pt x="152" y="161"/>
                  </a:lnTo>
                  <a:lnTo>
                    <a:pt x="152" y="163"/>
                  </a:lnTo>
                  <a:lnTo>
                    <a:pt x="147" y="165"/>
                  </a:lnTo>
                  <a:lnTo>
                    <a:pt x="145" y="168"/>
                  </a:lnTo>
                  <a:lnTo>
                    <a:pt x="143" y="168"/>
                  </a:lnTo>
                  <a:lnTo>
                    <a:pt x="147" y="170"/>
                  </a:lnTo>
                  <a:lnTo>
                    <a:pt x="143" y="170"/>
                  </a:lnTo>
                  <a:lnTo>
                    <a:pt x="140" y="170"/>
                  </a:lnTo>
                  <a:lnTo>
                    <a:pt x="138" y="170"/>
                  </a:lnTo>
                  <a:lnTo>
                    <a:pt x="133" y="173"/>
                  </a:lnTo>
                  <a:lnTo>
                    <a:pt x="131" y="173"/>
                  </a:lnTo>
                  <a:lnTo>
                    <a:pt x="131" y="175"/>
                  </a:lnTo>
                  <a:lnTo>
                    <a:pt x="143" y="175"/>
                  </a:lnTo>
                  <a:lnTo>
                    <a:pt x="138" y="180"/>
                  </a:lnTo>
                  <a:lnTo>
                    <a:pt x="126" y="180"/>
                  </a:lnTo>
                  <a:lnTo>
                    <a:pt x="124" y="180"/>
                  </a:lnTo>
                  <a:lnTo>
                    <a:pt x="124" y="182"/>
                  </a:lnTo>
                  <a:lnTo>
                    <a:pt x="133" y="189"/>
                  </a:lnTo>
                  <a:lnTo>
                    <a:pt x="138" y="189"/>
                  </a:lnTo>
                  <a:lnTo>
                    <a:pt x="145" y="184"/>
                  </a:lnTo>
                  <a:lnTo>
                    <a:pt x="147" y="184"/>
                  </a:lnTo>
                  <a:lnTo>
                    <a:pt x="152" y="184"/>
                  </a:lnTo>
                  <a:lnTo>
                    <a:pt x="154" y="182"/>
                  </a:lnTo>
                  <a:lnTo>
                    <a:pt x="157" y="182"/>
                  </a:lnTo>
                  <a:lnTo>
                    <a:pt x="157" y="180"/>
                  </a:lnTo>
                  <a:lnTo>
                    <a:pt x="157" y="175"/>
                  </a:lnTo>
                  <a:lnTo>
                    <a:pt x="159" y="173"/>
                  </a:lnTo>
                  <a:lnTo>
                    <a:pt x="159" y="180"/>
                  </a:lnTo>
                  <a:lnTo>
                    <a:pt x="166" y="175"/>
                  </a:lnTo>
                  <a:lnTo>
                    <a:pt x="164" y="177"/>
                  </a:lnTo>
                  <a:lnTo>
                    <a:pt x="164" y="180"/>
                  </a:lnTo>
                  <a:lnTo>
                    <a:pt x="166" y="180"/>
                  </a:lnTo>
                  <a:lnTo>
                    <a:pt x="169" y="182"/>
                  </a:lnTo>
                  <a:lnTo>
                    <a:pt x="176" y="182"/>
                  </a:lnTo>
                  <a:lnTo>
                    <a:pt x="171" y="187"/>
                  </a:lnTo>
                  <a:lnTo>
                    <a:pt x="171" y="189"/>
                  </a:lnTo>
                  <a:lnTo>
                    <a:pt x="173" y="192"/>
                  </a:lnTo>
                  <a:lnTo>
                    <a:pt x="176" y="194"/>
                  </a:lnTo>
                  <a:lnTo>
                    <a:pt x="178" y="196"/>
                  </a:lnTo>
                  <a:lnTo>
                    <a:pt x="181" y="199"/>
                  </a:lnTo>
                  <a:lnTo>
                    <a:pt x="178" y="201"/>
                  </a:lnTo>
                  <a:lnTo>
                    <a:pt x="173" y="201"/>
                  </a:lnTo>
                  <a:lnTo>
                    <a:pt x="173" y="204"/>
                  </a:lnTo>
                  <a:lnTo>
                    <a:pt x="166" y="204"/>
                  </a:lnTo>
                  <a:lnTo>
                    <a:pt x="164" y="201"/>
                  </a:lnTo>
                  <a:lnTo>
                    <a:pt x="162" y="201"/>
                  </a:lnTo>
                  <a:lnTo>
                    <a:pt x="159" y="201"/>
                  </a:lnTo>
                  <a:lnTo>
                    <a:pt x="157" y="199"/>
                  </a:lnTo>
                  <a:lnTo>
                    <a:pt x="143" y="199"/>
                  </a:lnTo>
                  <a:lnTo>
                    <a:pt x="140" y="196"/>
                  </a:lnTo>
                  <a:lnTo>
                    <a:pt x="138" y="194"/>
                  </a:lnTo>
                  <a:lnTo>
                    <a:pt x="131" y="194"/>
                  </a:lnTo>
                  <a:lnTo>
                    <a:pt x="128" y="199"/>
                  </a:lnTo>
                  <a:lnTo>
                    <a:pt x="128" y="201"/>
                  </a:lnTo>
                  <a:lnTo>
                    <a:pt x="133" y="201"/>
                  </a:lnTo>
                  <a:lnTo>
                    <a:pt x="133" y="204"/>
                  </a:lnTo>
                  <a:lnTo>
                    <a:pt x="140" y="204"/>
                  </a:lnTo>
                  <a:lnTo>
                    <a:pt x="143" y="206"/>
                  </a:lnTo>
                  <a:lnTo>
                    <a:pt x="145" y="206"/>
                  </a:lnTo>
                  <a:lnTo>
                    <a:pt x="147" y="206"/>
                  </a:lnTo>
                  <a:lnTo>
                    <a:pt x="152" y="211"/>
                  </a:lnTo>
                  <a:lnTo>
                    <a:pt x="162" y="211"/>
                  </a:lnTo>
                  <a:lnTo>
                    <a:pt x="164" y="211"/>
                  </a:lnTo>
                  <a:lnTo>
                    <a:pt x="166" y="211"/>
                  </a:lnTo>
                  <a:lnTo>
                    <a:pt x="173" y="213"/>
                  </a:lnTo>
                  <a:lnTo>
                    <a:pt x="178" y="208"/>
                  </a:lnTo>
                  <a:lnTo>
                    <a:pt x="178" y="216"/>
                  </a:lnTo>
                  <a:lnTo>
                    <a:pt x="176" y="213"/>
                  </a:lnTo>
                  <a:lnTo>
                    <a:pt x="173" y="213"/>
                  </a:lnTo>
                  <a:lnTo>
                    <a:pt x="171" y="213"/>
                  </a:lnTo>
                  <a:lnTo>
                    <a:pt x="171" y="216"/>
                  </a:lnTo>
                  <a:lnTo>
                    <a:pt x="173" y="220"/>
                  </a:lnTo>
                  <a:lnTo>
                    <a:pt x="169" y="220"/>
                  </a:lnTo>
                  <a:lnTo>
                    <a:pt x="166" y="220"/>
                  </a:lnTo>
                  <a:lnTo>
                    <a:pt x="164" y="220"/>
                  </a:lnTo>
                  <a:lnTo>
                    <a:pt x="164" y="223"/>
                  </a:lnTo>
                  <a:lnTo>
                    <a:pt x="164" y="225"/>
                  </a:lnTo>
                  <a:lnTo>
                    <a:pt x="173" y="225"/>
                  </a:lnTo>
                  <a:lnTo>
                    <a:pt x="171" y="225"/>
                  </a:lnTo>
                  <a:lnTo>
                    <a:pt x="171" y="228"/>
                  </a:lnTo>
                  <a:lnTo>
                    <a:pt x="169" y="230"/>
                  </a:lnTo>
                  <a:lnTo>
                    <a:pt x="162" y="225"/>
                  </a:lnTo>
                  <a:lnTo>
                    <a:pt x="159" y="225"/>
                  </a:lnTo>
                  <a:lnTo>
                    <a:pt x="159" y="228"/>
                  </a:lnTo>
                  <a:lnTo>
                    <a:pt x="159" y="230"/>
                  </a:lnTo>
                  <a:lnTo>
                    <a:pt x="162" y="232"/>
                  </a:lnTo>
                  <a:lnTo>
                    <a:pt x="157" y="232"/>
                  </a:lnTo>
                  <a:lnTo>
                    <a:pt x="157" y="237"/>
                  </a:lnTo>
                  <a:lnTo>
                    <a:pt x="154" y="237"/>
                  </a:lnTo>
                  <a:lnTo>
                    <a:pt x="152" y="240"/>
                  </a:lnTo>
                  <a:lnTo>
                    <a:pt x="152" y="242"/>
                  </a:lnTo>
                  <a:lnTo>
                    <a:pt x="157" y="247"/>
                  </a:lnTo>
                  <a:lnTo>
                    <a:pt x="159" y="247"/>
                  </a:lnTo>
                  <a:lnTo>
                    <a:pt x="159" y="252"/>
                  </a:lnTo>
                  <a:lnTo>
                    <a:pt x="157" y="252"/>
                  </a:lnTo>
                  <a:lnTo>
                    <a:pt x="154" y="252"/>
                  </a:lnTo>
                  <a:lnTo>
                    <a:pt x="152" y="249"/>
                  </a:lnTo>
                  <a:lnTo>
                    <a:pt x="150" y="244"/>
                  </a:lnTo>
                  <a:lnTo>
                    <a:pt x="147" y="242"/>
                  </a:lnTo>
                  <a:lnTo>
                    <a:pt x="147" y="240"/>
                  </a:lnTo>
                  <a:lnTo>
                    <a:pt x="145" y="237"/>
                  </a:lnTo>
                  <a:lnTo>
                    <a:pt x="143" y="235"/>
                  </a:lnTo>
                  <a:lnTo>
                    <a:pt x="140" y="235"/>
                  </a:lnTo>
                  <a:lnTo>
                    <a:pt x="135" y="235"/>
                  </a:lnTo>
                  <a:lnTo>
                    <a:pt x="133" y="235"/>
                  </a:lnTo>
                  <a:lnTo>
                    <a:pt x="128" y="240"/>
                  </a:lnTo>
                  <a:lnTo>
                    <a:pt x="128" y="242"/>
                  </a:lnTo>
                  <a:lnTo>
                    <a:pt x="133" y="244"/>
                  </a:lnTo>
                  <a:lnTo>
                    <a:pt x="138" y="244"/>
                  </a:lnTo>
                  <a:lnTo>
                    <a:pt x="140" y="247"/>
                  </a:lnTo>
                  <a:lnTo>
                    <a:pt x="135" y="249"/>
                  </a:lnTo>
                  <a:lnTo>
                    <a:pt x="131" y="249"/>
                  </a:lnTo>
                  <a:lnTo>
                    <a:pt x="128" y="247"/>
                  </a:lnTo>
                  <a:lnTo>
                    <a:pt x="121" y="247"/>
                  </a:lnTo>
                  <a:lnTo>
                    <a:pt x="119" y="249"/>
                  </a:lnTo>
                  <a:lnTo>
                    <a:pt x="116" y="249"/>
                  </a:lnTo>
                  <a:lnTo>
                    <a:pt x="114" y="249"/>
                  </a:lnTo>
                  <a:lnTo>
                    <a:pt x="112" y="252"/>
                  </a:lnTo>
                  <a:lnTo>
                    <a:pt x="109" y="252"/>
                  </a:lnTo>
                  <a:lnTo>
                    <a:pt x="121" y="252"/>
                  </a:lnTo>
                  <a:lnTo>
                    <a:pt x="126" y="252"/>
                  </a:lnTo>
                  <a:lnTo>
                    <a:pt x="140" y="252"/>
                  </a:lnTo>
                  <a:lnTo>
                    <a:pt x="143" y="252"/>
                  </a:lnTo>
                  <a:lnTo>
                    <a:pt x="131" y="252"/>
                  </a:lnTo>
                  <a:lnTo>
                    <a:pt x="112" y="256"/>
                  </a:lnTo>
                  <a:lnTo>
                    <a:pt x="107" y="256"/>
                  </a:lnTo>
                  <a:lnTo>
                    <a:pt x="105" y="259"/>
                  </a:lnTo>
                  <a:lnTo>
                    <a:pt x="107" y="259"/>
                  </a:lnTo>
                  <a:lnTo>
                    <a:pt x="107" y="261"/>
                  </a:lnTo>
                  <a:lnTo>
                    <a:pt x="114" y="261"/>
                  </a:lnTo>
                  <a:lnTo>
                    <a:pt x="119" y="259"/>
                  </a:lnTo>
                  <a:lnTo>
                    <a:pt x="124" y="259"/>
                  </a:lnTo>
                  <a:lnTo>
                    <a:pt x="128" y="256"/>
                  </a:lnTo>
                  <a:lnTo>
                    <a:pt x="138" y="256"/>
                  </a:lnTo>
                  <a:lnTo>
                    <a:pt x="140" y="259"/>
                  </a:lnTo>
                  <a:lnTo>
                    <a:pt x="138" y="261"/>
                  </a:lnTo>
                  <a:lnTo>
                    <a:pt x="114" y="261"/>
                  </a:lnTo>
                  <a:lnTo>
                    <a:pt x="112" y="261"/>
                  </a:lnTo>
                  <a:lnTo>
                    <a:pt x="102" y="261"/>
                  </a:lnTo>
                  <a:lnTo>
                    <a:pt x="102" y="264"/>
                  </a:lnTo>
                  <a:lnTo>
                    <a:pt x="107" y="264"/>
                  </a:lnTo>
                  <a:lnTo>
                    <a:pt x="107" y="266"/>
                  </a:lnTo>
                  <a:lnTo>
                    <a:pt x="112" y="266"/>
                  </a:lnTo>
                  <a:lnTo>
                    <a:pt x="114" y="266"/>
                  </a:lnTo>
                  <a:lnTo>
                    <a:pt x="109" y="266"/>
                  </a:lnTo>
                  <a:lnTo>
                    <a:pt x="107" y="268"/>
                  </a:lnTo>
                  <a:lnTo>
                    <a:pt x="107" y="271"/>
                  </a:lnTo>
                  <a:lnTo>
                    <a:pt x="105" y="273"/>
                  </a:lnTo>
                  <a:lnTo>
                    <a:pt x="102" y="273"/>
                  </a:lnTo>
                  <a:lnTo>
                    <a:pt x="100" y="275"/>
                  </a:lnTo>
                  <a:lnTo>
                    <a:pt x="97" y="275"/>
                  </a:lnTo>
                  <a:lnTo>
                    <a:pt x="107" y="278"/>
                  </a:lnTo>
                  <a:lnTo>
                    <a:pt x="97" y="280"/>
                  </a:lnTo>
                  <a:lnTo>
                    <a:pt x="97" y="283"/>
                  </a:lnTo>
                  <a:lnTo>
                    <a:pt x="100" y="285"/>
                  </a:lnTo>
                  <a:lnTo>
                    <a:pt x="105" y="285"/>
                  </a:lnTo>
                  <a:lnTo>
                    <a:pt x="107" y="285"/>
                  </a:lnTo>
                  <a:lnTo>
                    <a:pt x="114" y="285"/>
                  </a:lnTo>
                  <a:lnTo>
                    <a:pt x="112" y="285"/>
                  </a:lnTo>
                  <a:lnTo>
                    <a:pt x="109" y="285"/>
                  </a:lnTo>
                  <a:lnTo>
                    <a:pt x="107" y="287"/>
                  </a:lnTo>
                  <a:lnTo>
                    <a:pt x="102" y="290"/>
                  </a:lnTo>
                  <a:lnTo>
                    <a:pt x="102" y="292"/>
                  </a:lnTo>
                  <a:lnTo>
                    <a:pt x="105" y="295"/>
                  </a:lnTo>
                  <a:lnTo>
                    <a:pt x="107" y="295"/>
                  </a:lnTo>
                  <a:lnTo>
                    <a:pt x="109" y="292"/>
                  </a:lnTo>
                  <a:lnTo>
                    <a:pt x="114" y="290"/>
                  </a:lnTo>
                  <a:lnTo>
                    <a:pt x="112" y="295"/>
                  </a:lnTo>
                  <a:lnTo>
                    <a:pt x="109" y="295"/>
                  </a:lnTo>
                  <a:lnTo>
                    <a:pt x="107" y="299"/>
                  </a:lnTo>
                  <a:lnTo>
                    <a:pt x="107" y="304"/>
                  </a:lnTo>
                  <a:lnTo>
                    <a:pt x="109" y="304"/>
                  </a:lnTo>
                  <a:lnTo>
                    <a:pt x="109" y="302"/>
                  </a:lnTo>
                  <a:lnTo>
                    <a:pt x="114" y="302"/>
                  </a:lnTo>
                  <a:lnTo>
                    <a:pt x="109" y="307"/>
                  </a:lnTo>
                  <a:lnTo>
                    <a:pt x="107" y="307"/>
                  </a:lnTo>
                  <a:lnTo>
                    <a:pt x="105" y="309"/>
                  </a:lnTo>
                  <a:lnTo>
                    <a:pt x="102" y="311"/>
                  </a:lnTo>
                  <a:lnTo>
                    <a:pt x="102" y="316"/>
                  </a:lnTo>
                  <a:lnTo>
                    <a:pt x="105" y="316"/>
                  </a:lnTo>
                  <a:lnTo>
                    <a:pt x="107" y="314"/>
                  </a:lnTo>
                  <a:lnTo>
                    <a:pt x="114" y="307"/>
                  </a:lnTo>
                  <a:lnTo>
                    <a:pt x="124" y="307"/>
                  </a:lnTo>
                  <a:lnTo>
                    <a:pt x="126" y="304"/>
                  </a:lnTo>
                  <a:lnTo>
                    <a:pt x="128" y="304"/>
                  </a:lnTo>
                  <a:lnTo>
                    <a:pt x="128" y="307"/>
                  </a:lnTo>
                  <a:lnTo>
                    <a:pt x="133" y="304"/>
                  </a:lnTo>
                  <a:lnTo>
                    <a:pt x="128" y="311"/>
                  </a:lnTo>
                  <a:lnTo>
                    <a:pt x="135" y="311"/>
                  </a:lnTo>
                  <a:lnTo>
                    <a:pt x="128" y="311"/>
                  </a:lnTo>
                  <a:lnTo>
                    <a:pt x="124" y="314"/>
                  </a:lnTo>
                  <a:lnTo>
                    <a:pt x="124" y="316"/>
                  </a:lnTo>
                  <a:lnTo>
                    <a:pt x="119" y="316"/>
                  </a:lnTo>
                  <a:lnTo>
                    <a:pt x="116" y="316"/>
                  </a:lnTo>
                  <a:lnTo>
                    <a:pt x="114" y="319"/>
                  </a:lnTo>
                  <a:lnTo>
                    <a:pt x="114" y="321"/>
                  </a:lnTo>
                  <a:lnTo>
                    <a:pt x="112" y="321"/>
                  </a:lnTo>
                  <a:lnTo>
                    <a:pt x="107" y="323"/>
                  </a:lnTo>
                  <a:lnTo>
                    <a:pt x="105" y="326"/>
                  </a:lnTo>
                  <a:lnTo>
                    <a:pt x="109" y="326"/>
                  </a:lnTo>
                  <a:lnTo>
                    <a:pt x="107" y="326"/>
                  </a:lnTo>
                  <a:lnTo>
                    <a:pt x="107" y="328"/>
                  </a:lnTo>
                  <a:lnTo>
                    <a:pt x="107" y="331"/>
                  </a:lnTo>
                  <a:lnTo>
                    <a:pt x="109" y="331"/>
                  </a:lnTo>
                  <a:lnTo>
                    <a:pt x="107" y="333"/>
                  </a:lnTo>
                  <a:lnTo>
                    <a:pt x="107" y="335"/>
                  </a:lnTo>
                  <a:lnTo>
                    <a:pt x="116" y="335"/>
                  </a:lnTo>
                  <a:lnTo>
                    <a:pt x="112" y="343"/>
                  </a:lnTo>
                  <a:lnTo>
                    <a:pt x="116" y="340"/>
                  </a:lnTo>
                  <a:lnTo>
                    <a:pt x="119" y="340"/>
                  </a:lnTo>
                  <a:lnTo>
                    <a:pt x="116" y="340"/>
                  </a:lnTo>
                  <a:lnTo>
                    <a:pt x="114" y="343"/>
                  </a:lnTo>
                  <a:lnTo>
                    <a:pt x="114" y="345"/>
                  </a:lnTo>
                  <a:lnTo>
                    <a:pt x="112" y="347"/>
                  </a:lnTo>
                  <a:lnTo>
                    <a:pt x="112" y="352"/>
                  </a:lnTo>
                  <a:lnTo>
                    <a:pt x="114" y="352"/>
                  </a:lnTo>
                  <a:lnTo>
                    <a:pt x="121" y="352"/>
                  </a:lnTo>
                  <a:lnTo>
                    <a:pt x="116" y="359"/>
                  </a:lnTo>
                  <a:lnTo>
                    <a:pt x="126" y="357"/>
                  </a:lnTo>
                  <a:lnTo>
                    <a:pt x="121" y="362"/>
                  </a:lnTo>
                  <a:lnTo>
                    <a:pt x="124" y="366"/>
                  </a:lnTo>
                  <a:lnTo>
                    <a:pt x="128" y="366"/>
                  </a:lnTo>
                  <a:lnTo>
                    <a:pt x="126" y="366"/>
                  </a:lnTo>
                  <a:lnTo>
                    <a:pt x="126" y="369"/>
                  </a:lnTo>
                  <a:lnTo>
                    <a:pt x="128" y="371"/>
                  </a:lnTo>
                  <a:lnTo>
                    <a:pt x="133" y="371"/>
                  </a:lnTo>
                  <a:lnTo>
                    <a:pt x="128" y="376"/>
                  </a:lnTo>
                  <a:lnTo>
                    <a:pt x="135" y="376"/>
                  </a:lnTo>
                  <a:lnTo>
                    <a:pt x="133" y="381"/>
                  </a:lnTo>
                  <a:lnTo>
                    <a:pt x="145" y="378"/>
                  </a:lnTo>
                  <a:lnTo>
                    <a:pt x="147" y="381"/>
                  </a:lnTo>
                  <a:lnTo>
                    <a:pt x="150" y="381"/>
                  </a:lnTo>
                  <a:lnTo>
                    <a:pt x="152" y="378"/>
                  </a:lnTo>
                  <a:lnTo>
                    <a:pt x="162" y="374"/>
                  </a:lnTo>
                  <a:lnTo>
                    <a:pt x="164" y="371"/>
                  </a:lnTo>
                  <a:lnTo>
                    <a:pt x="164" y="374"/>
                  </a:lnTo>
                  <a:lnTo>
                    <a:pt x="162" y="376"/>
                  </a:lnTo>
                  <a:lnTo>
                    <a:pt x="169" y="378"/>
                  </a:lnTo>
                  <a:lnTo>
                    <a:pt x="171" y="376"/>
                  </a:lnTo>
                  <a:lnTo>
                    <a:pt x="173" y="376"/>
                  </a:lnTo>
                  <a:lnTo>
                    <a:pt x="169" y="378"/>
                  </a:lnTo>
                  <a:lnTo>
                    <a:pt x="164" y="381"/>
                  </a:lnTo>
                  <a:lnTo>
                    <a:pt x="162" y="383"/>
                  </a:lnTo>
                  <a:lnTo>
                    <a:pt x="162" y="386"/>
                  </a:lnTo>
                  <a:lnTo>
                    <a:pt x="169" y="386"/>
                  </a:lnTo>
                  <a:lnTo>
                    <a:pt x="173" y="386"/>
                  </a:lnTo>
                  <a:lnTo>
                    <a:pt x="176" y="386"/>
                  </a:lnTo>
                  <a:lnTo>
                    <a:pt x="173" y="386"/>
                  </a:lnTo>
                  <a:lnTo>
                    <a:pt x="171" y="388"/>
                  </a:lnTo>
                  <a:lnTo>
                    <a:pt x="169" y="390"/>
                  </a:lnTo>
                  <a:lnTo>
                    <a:pt x="169" y="393"/>
                  </a:lnTo>
                  <a:lnTo>
                    <a:pt x="169" y="395"/>
                  </a:lnTo>
                  <a:lnTo>
                    <a:pt x="176" y="395"/>
                  </a:lnTo>
                  <a:lnTo>
                    <a:pt x="178" y="393"/>
                  </a:lnTo>
                  <a:lnTo>
                    <a:pt x="178" y="395"/>
                  </a:lnTo>
                  <a:lnTo>
                    <a:pt x="183" y="398"/>
                  </a:lnTo>
                  <a:lnTo>
                    <a:pt x="188" y="398"/>
                  </a:lnTo>
                  <a:lnTo>
                    <a:pt x="192" y="395"/>
                  </a:lnTo>
                  <a:lnTo>
                    <a:pt x="195" y="393"/>
                  </a:lnTo>
                  <a:lnTo>
                    <a:pt x="192" y="390"/>
                  </a:lnTo>
                  <a:lnTo>
                    <a:pt x="192" y="388"/>
                  </a:lnTo>
                  <a:lnTo>
                    <a:pt x="197" y="388"/>
                  </a:lnTo>
                  <a:lnTo>
                    <a:pt x="200" y="386"/>
                  </a:lnTo>
                  <a:lnTo>
                    <a:pt x="200" y="378"/>
                  </a:lnTo>
                  <a:lnTo>
                    <a:pt x="202" y="381"/>
                  </a:lnTo>
                  <a:lnTo>
                    <a:pt x="207" y="381"/>
                  </a:lnTo>
                  <a:lnTo>
                    <a:pt x="207" y="376"/>
                  </a:lnTo>
                  <a:lnTo>
                    <a:pt x="207" y="374"/>
                  </a:lnTo>
                  <a:lnTo>
                    <a:pt x="207" y="371"/>
                  </a:lnTo>
                  <a:lnTo>
                    <a:pt x="207" y="374"/>
                  </a:lnTo>
                  <a:lnTo>
                    <a:pt x="209" y="376"/>
                  </a:lnTo>
                  <a:lnTo>
                    <a:pt x="212" y="376"/>
                  </a:lnTo>
                  <a:lnTo>
                    <a:pt x="214" y="374"/>
                  </a:lnTo>
                  <a:lnTo>
                    <a:pt x="214" y="371"/>
                  </a:lnTo>
                  <a:lnTo>
                    <a:pt x="209" y="366"/>
                  </a:lnTo>
                  <a:lnTo>
                    <a:pt x="216" y="366"/>
                  </a:lnTo>
                  <a:lnTo>
                    <a:pt x="216" y="364"/>
                  </a:lnTo>
                  <a:lnTo>
                    <a:pt x="214" y="362"/>
                  </a:lnTo>
                  <a:lnTo>
                    <a:pt x="223" y="362"/>
                  </a:lnTo>
                  <a:lnTo>
                    <a:pt x="219" y="357"/>
                  </a:lnTo>
                  <a:lnTo>
                    <a:pt x="223" y="355"/>
                  </a:lnTo>
                  <a:lnTo>
                    <a:pt x="219" y="352"/>
                  </a:lnTo>
                  <a:lnTo>
                    <a:pt x="216" y="350"/>
                  </a:lnTo>
                  <a:lnTo>
                    <a:pt x="219" y="350"/>
                  </a:lnTo>
                  <a:lnTo>
                    <a:pt x="221" y="350"/>
                  </a:lnTo>
                  <a:lnTo>
                    <a:pt x="216" y="343"/>
                  </a:lnTo>
                  <a:lnTo>
                    <a:pt x="221" y="347"/>
                  </a:lnTo>
                  <a:lnTo>
                    <a:pt x="223" y="347"/>
                  </a:lnTo>
                  <a:lnTo>
                    <a:pt x="228" y="343"/>
                  </a:lnTo>
                  <a:lnTo>
                    <a:pt x="235" y="343"/>
                  </a:lnTo>
                  <a:lnTo>
                    <a:pt x="235" y="340"/>
                  </a:lnTo>
                  <a:lnTo>
                    <a:pt x="233" y="338"/>
                  </a:lnTo>
                  <a:lnTo>
                    <a:pt x="238" y="338"/>
                  </a:lnTo>
                  <a:lnTo>
                    <a:pt x="242" y="331"/>
                  </a:lnTo>
                  <a:lnTo>
                    <a:pt x="245" y="331"/>
                  </a:lnTo>
                  <a:lnTo>
                    <a:pt x="252" y="331"/>
                  </a:lnTo>
                  <a:lnTo>
                    <a:pt x="252" y="326"/>
                  </a:lnTo>
                  <a:lnTo>
                    <a:pt x="257" y="331"/>
                  </a:lnTo>
                  <a:lnTo>
                    <a:pt x="259" y="326"/>
                  </a:lnTo>
                  <a:lnTo>
                    <a:pt x="259" y="319"/>
                  </a:lnTo>
                  <a:lnTo>
                    <a:pt x="252" y="316"/>
                  </a:lnTo>
                  <a:lnTo>
                    <a:pt x="257" y="316"/>
                  </a:lnTo>
                  <a:lnTo>
                    <a:pt x="264" y="311"/>
                  </a:lnTo>
                  <a:lnTo>
                    <a:pt x="266" y="307"/>
                  </a:lnTo>
                  <a:lnTo>
                    <a:pt x="259" y="304"/>
                  </a:lnTo>
                  <a:lnTo>
                    <a:pt x="264" y="299"/>
                  </a:lnTo>
                  <a:lnTo>
                    <a:pt x="278" y="299"/>
                  </a:lnTo>
                  <a:lnTo>
                    <a:pt x="280" y="297"/>
                  </a:lnTo>
                  <a:lnTo>
                    <a:pt x="280" y="292"/>
                  </a:lnTo>
                  <a:lnTo>
                    <a:pt x="288" y="290"/>
                  </a:lnTo>
                  <a:lnTo>
                    <a:pt x="292" y="290"/>
                  </a:lnTo>
                  <a:lnTo>
                    <a:pt x="295" y="292"/>
                  </a:lnTo>
                  <a:lnTo>
                    <a:pt x="302" y="292"/>
                  </a:lnTo>
                  <a:lnTo>
                    <a:pt x="311" y="283"/>
                  </a:lnTo>
                  <a:lnTo>
                    <a:pt x="311" y="280"/>
                  </a:lnTo>
                  <a:lnTo>
                    <a:pt x="314" y="280"/>
                  </a:lnTo>
                  <a:lnTo>
                    <a:pt x="316" y="278"/>
                  </a:lnTo>
                  <a:lnTo>
                    <a:pt x="319" y="278"/>
                  </a:lnTo>
                  <a:lnTo>
                    <a:pt x="319" y="280"/>
                  </a:lnTo>
                  <a:lnTo>
                    <a:pt x="316" y="283"/>
                  </a:lnTo>
                  <a:lnTo>
                    <a:pt x="314" y="285"/>
                  </a:lnTo>
                  <a:lnTo>
                    <a:pt x="311" y="290"/>
                  </a:lnTo>
                  <a:lnTo>
                    <a:pt x="319" y="290"/>
                  </a:lnTo>
                  <a:lnTo>
                    <a:pt x="319" y="285"/>
                  </a:lnTo>
                  <a:lnTo>
                    <a:pt x="323" y="285"/>
                  </a:lnTo>
                  <a:lnTo>
                    <a:pt x="326" y="283"/>
                  </a:lnTo>
                  <a:lnTo>
                    <a:pt x="328" y="283"/>
                  </a:lnTo>
                  <a:lnTo>
                    <a:pt x="328" y="285"/>
                  </a:lnTo>
                  <a:lnTo>
                    <a:pt x="333" y="285"/>
                  </a:lnTo>
                  <a:lnTo>
                    <a:pt x="335" y="285"/>
                  </a:lnTo>
                  <a:lnTo>
                    <a:pt x="342" y="283"/>
                  </a:lnTo>
                  <a:lnTo>
                    <a:pt x="347" y="278"/>
                  </a:lnTo>
                  <a:lnTo>
                    <a:pt x="349" y="275"/>
                  </a:lnTo>
                  <a:lnTo>
                    <a:pt x="359" y="275"/>
                  </a:lnTo>
                  <a:lnTo>
                    <a:pt x="366" y="275"/>
                  </a:lnTo>
                  <a:lnTo>
                    <a:pt x="371" y="271"/>
                  </a:lnTo>
                  <a:lnTo>
                    <a:pt x="373" y="268"/>
                  </a:lnTo>
                  <a:lnTo>
                    <a:pt x="376" y="266"/>
                  </a:lnTo>
                  <a:lnTo>
                    <a:pt x="383" y="259"/>
                  </a:lnTo>
                  <a:lnTo>
                    <a:pt x="385" y="256"/>
                  </a:lnTo>
                  <a:lnTo>
                    <a:pt x="390" y="254"/>
                  </a:lnTo>
                  <a:lnTo>
                    <a:pt x="399" y="252"/>
                  </a:lnTo>
                  <a:lnTo>
                    <a:pt x="402" y="252"/>
                  </a:lnTo>
                  <a:lnTo>
                    <a:pt x="404" y="249"/>
                  </a:lnTo>
                  <a:lnTo>
                    <a:pt x="407" y="249"/>
                  </a:lnTo>
                  <a:lnTo>
                    <a:pt x="407" y="247"/>
                  </a:lnTo>
                  <a:lnTo>
                    <a:pt x="407" y="244"/>
                  </a:lnTo>
                  <a:lnTo>
                    <a:pt x="407" y="240"/>
                  </a:lnTo>
                  <a:lnTo>
                    <a:pt x="407" y="235"/>
                  </a:lnTo>
                  <a:lnTo>
                    <a:pt x="414" y="242"/>
                  </a:lnTo>
                  <a:lnTo>
                    <a:pt x="416" y="244"/>
                  </a:lnTo>
                  <a:lnTo>
                    <a:pt x="418" y="244"/>
                  </a:lnTo>
                  <a:lnTo>
                    <a:pt x="437" y="244"/>
                  </a:lnTo>
                  <a:lnTo>
                    <a:pt x="447" y="242"/>
                  </a:lnTo>
                  <a:lnTo>
                    <a:pt x="454" y="240"/>
                  </a:lnTo>
                  <a:lnTo>
                    <a:pt x="459" y="240"/>
                  </a:lnTo>
                  <a:lnTo>
                    <a:pt x="468" y="237"/>
                  </a:lnTo>
                  <a:lnTo>
                    <a:pt x="480" y="235"/>
                  </a:lnTo>
                  <a:lnTo>
                    <a:pt x="487" y="235"/>
                  </a:lnTo>
                  <a:lnTo>
                    <a:pt x="492" y="230"/>
                  </a:lnTo>
                  <a:lnTo>
                    <a:pt x="499" y="230"/>
                  </a:lnTo>
                  <a:lnTo>
                    <a:pt x="502" y="228"/>
                  </a:lnTo>
                  <a:lnTo>
                    <a:pt x="509" y="228"/>
                  </a:lnTo>
                  <a:lnTo>
                    <a:pt x="516" y="220"/>
                  </a:lnTo>
                  <a:lnTo>
                    <a:pt x="518" y="220"/>
                  </a:lnTo>
                  <a:lnTo>
                    <a:pt x="518" y="218"/>
                  </a:lnTo>
                  <a:lnTo>
                    <a:pt x="523" y="218"/>
                  </a:lnTo>
                  <a:lnTo>
                    <a:pt x="525" y="216"/>
                  </a:lnTo>
                  <a:lnTo>
                    <a:pt x="528" y="216"/>
                  </a:lnTo>
                  <a:lnTo>
                    <a:pt x="542" y="213"/>
                  </a:lnTo>
                  <a:lnTo>
                    <a:pt x="552" y="211"/>
                  </a:lnTo>
                  <a:lnTo>
                    <a:pt x="552" y="206"/>
                  </a:lnTo>
                  <a:lnTo>
                    <a:pt x="549" y="206"/>
                  </a:lnTo>
                  <a:lnTo>
                    <a:pt x="547" y="208"/>
                  </a:lnTo>
                  <a:lnTo>
                    <a:pt x="537" y="208"/>
                  </a:lnTo>
                  <a:lnTo>
                    <a:pt x="530" y="206"/>
                  </a:lnTo>
                  <a:lnTo>
                    <a:pt x="525" y="206"/>
                  </a:lnTo>
                  <a:lnTo>
                    <a:pt x="521" y="204"/>
                  </a:lnTo>
                  <a:lnTo>
                    <a:pt x="509" y="204"/>
                  </a:lnTo>
                  <a:lnTo>
                    <a:pt x="499" y="206"/>
                  </a:lnTo>
                  <a:lnTo>
                    <a:pt x="490" y="206"/>
                  </a:lnTo>
                  <a:lnTo>
                    <a:pt x="487" y="211"/>
                  </a:lnTo>
                  <a:lnTo>
                    <a:pt x="471" y="211"/>
                  </a:lnTo>
                  <a:lnTo>
                    <a:pt x="485" y="206"/>
                  </a:lnTo>
                  <a:lnTo>
                    <a:pt x="494" y="204"/>
                  </a:lnTo>
                  <a:lnTo>
                    <a:pt x="499" y="204"/>
                  </a:lnTo>
                  <a:lnTo>
                    <a:pt x="502" y="201"/>
                  </a:lnTo>
                  <a:lnTo>
                    <a:pt x="506" y="201"/>
                  </a:lnTo>
                  <a:lnTo>
                    <a:pt x="511" y="199"/>
                  </a:lnTo>
                  <a:lnTo>
                    <a:pt x="514" y="199"/>
                  </a:lnTo>
                  <a:lnTo>
                    <a:pt x="516" y="199"/>
                  </a:lnTo>
                  <a:lnTo>
                    <a:pt x="514" y="196"/>
                  </a:lnTo>
                  <a:lnTo>
                    <a:pt x="509" y="194"/>
                  </a:lnTo>
                  <a:lnTo>
                    <a:pt x="506" y="194"/>
                  </a:lnTo>
                  <a:lnTo>
                    <a:pt x="504" y="194"/>
                  </a:lnTo>
                  <a:lnTo>
                    <a:pt x="497" y="196"/>
                  </a:lnTo>
                  <a:lnTo>
                    <a:pt x="483" y="201"/>
                  </a:lnTo>
                  <a:lnTo>
                    <a:pt x="468" y="201"/>
                  </a:lnTo>
                  <a:lnTo>
                    <a:pt x="478" y="196"/>
                  </a:lnTo>
                  <a:lnTo>
                    <a:pt x="485" y="192"/>
                  </a:lnTo>
                  <a:lnTo>
                    <a:pt x="487" y="192"/>
                  </a:lnTo>
                  <a:lnTo>
                    <a:pt x="492" y="194"/>
                  </a:lnTo>
                  <a:lnTo>
                    <a:pt x="497" y="194"/>
                  </a:lnTo>
                  <a:lnTo>
                    <a:pt x="499" y="192"/>
                  </a:lnTo>
                  <a:lnTo>
                    <a:pt x="504" y="192"/>
                  </a:lnTo>
                  <a:lnTo>
                    <a:pt x="506" y="189"/>
                  </a:lnTo>
                  <a:lnTo>
                    <a:pt x="516" y="189"/>
                  </a:lnTo>
                  <a:lnTo>
                    <a:pt x="518" y="189"/>
                  </a:lnTo>
                  <a:lnTo>
                    <a:pt x="516" y="187"/>
                  </a:lnTo>
                  <a:lnTo>
                    <a:pt x="514" y="187"/>
                  </a:lnTo>
                  <a:lnTo>
                    <a:pt x="509" y="184"/>
                  </a:lnTo>
                  <a:lnTo>
                    <a:pt x="485" y="184"/>
                  </a:lnTo>
                  <a:lnTo>
                    <a:pt x="492" y="182"/>
                  </a:lnTo>
                  <a:lnTo>
                    <a:pt x="485" y="180"/>
                  </a:lnTo>
                  <a:lnTo>
                    <a:pt x="485" y="175"/>
                  </a:lnTo>
                  <a:lnTo>
                    <a:pt x="487" y="175"/>
                  </a:lnTo>
                  <a:lnTo>
                    <a:pt x="490" y="177"/>
                  </a:lnTo>
                  <a:lnTo>
                    <a:pt x="492" y="180"/>
                  </a:lnTo>
                  <a:lnTo>
                    <a:pt x="497" y="182"/>
                  </a:lnTo>
                  <a:lnTo>
                    <a:pt x="504" y="182"/>
                  </a:lnTo>
                  <a:lnTo>
                    <a:pt x="506" y="184"/>
                  </a:lnTo>
                  <a:lnTo>
                    <a:pt x="509" y="184"/>
                  </a:lnTo>
                  <a:lnTo>
                    <a:pt x="514" y="184"/>
                  </a:lnTo>
                  <a:lnTo>
                    <a:pt x="518" y="184"/>
                  </a:lnTo>
                  <a:lnTo>
                    <a:pt x="518" y="187"/>
                  </a:lnTo>
                  <a:lnTo>
                    <a:pt x="523" y="187"/>
                  </a:lnTo>
                  <a:lnTo>
                    <a:pt x="523" y="184"/>
                  </a:lnTo>
                  <a:lnTo>
                    <a:pt x="528" y="184"/>
                  </a:lnTo>
                  <a:lnTo>
                    <a:pt x="528" y="187"/>
                  </a:lnTo>
                  <a:lnTo>
                    <a:pt x="528" y="189"/>
                  </a:lnTo>
                  <a:lnTo>
                    <a:pt x="528" y="192"/>
                  </a:lnTo>
                  <a:lnTo>
                    <a:pt x="528" y="196"/>
                  </a:lnTo>
                  <a:lnTo>
                    <a:pt x="528" y="199"/>
                  </a:lnTo>
                  <a:lnTo>
                    <a:pt x="533" y="199"/>
                  </a:lnTo>
                  <a:lnTo>
                    <a:pt x="537" y="201"/>
                  </a:lnTo>
                  <a:lnTo>
                    <a:pt x="542" y="201"/>
                  </a:lnTo>
                  <a:lnTo>
                    <a:pt x="547" y="201"/>
                  </a:lnTo>
                  <a:lnTo>
                    <a:pt x="549" y="201"/>
                  </a:lnTo>
                  <a:lnTo>
                    <a:pt x="552" y="199"/>
                  </a:lnTo>
                  <a:lnTo>
                    <a:pt x="554" y="199"/>
                  </a:lnTo>
                  <a:lnTo>
                    <a:pt x="554" y="204"/>
                  </a:lnTo>
                  <a:lnTo>
                    <a:pt x="559" y="204"/>
                  </a:lnTo>
                  <a:lnTo>
                    <a:pt x="561" y="201"/>
                  </a:lnTo>
                  <a:lnTo>
                    <a:pt x="563" y="201"/>
                  </a:lnTo>
                  <a:lnTo>
                    <a:pt x="563" y="194"/>
                  </a:lnTo>
                  <a:lnTo>
                    <a:pt x="561" y="194"/>
                  </a:lnTo>
                  <a:lnTo>
                    <a:pt x="563" y="189"/>
                  </a:lnTo>
                  <a:lnTo>
                    <a:pt x="563" y="187"/>
                  </a:lnTo>
                  <a:lnTo>
                    <a:pt x="559" y="187"/>
                  </a:lnTo>
                  <a:lnTo>
                    <a:pt x="556" y="182"/>
                  </a:lnTo>
                  <a:lnTo>
                    <a:pt x="552" y="180"/>
                  </a:lnTo>
                  <a:lnTo>
                    <a:pt x="552" y="175"/>
                  </a:lnTo>
                  <a:lnTo>
                    <a:pt x="533" y="170"/>
                  </a:lnTo>
                  <a:lnTo>
                    <a:pt x="523" y="170"/>
                  </a:lnTo>
                  <a:lnTo>
                    <a:pt x="521" y="170"/>
                  </a:lnTo>
                  <a:lnTo>
                    <a:pt x="528" y="168"/>
                  </a:lnTo>
                  <a:lnTo>
                    <a:pt x="530" y="165"/>
                  </a:lnTo>
                  <a:lnTo>
                    <a:pt x="528" y="165"/>
                  </a:lnTo>
                  <a:lnTo>
                    <a:pt x="525" y="163"/>
                  </a:lnTo>
                  <a:lnTo>
                    <a:pt x="514" y="163"/>
                  </a:lnTo>
                  <a:lnTo>
                    <a:pt x="509" y="161"/>
                  </a:lnTo>
                  <a:lnTo>
                    <a:pt x="504" y="161"/>
                  </a:lnTo>
                  <a:lnTo>
                    <a:pt x="509" y="156"/>
                  </a:lnTo>
                  <a:lnTo>
                    <a:pt x="523" y="156"/>
                  </a:lnTo>
                  <a:lnTo>
                    <a:pt x="528" y="153"/>
                  </a:lnTo>
                  <a:lnTo>
                    <a:pt x="533" y="153"/>
                  </a:lnTo>
                  <a:lnTo>
                    <a:pt x="547" y="156"/>
                  </a:lnTo>
                  <a:lnTo>
                    <a:pt x="552" y="156"/>
                  </a:lnTo>
                  <a:lnTo>
                    <a:pt x="554" y="156"/>
                  </a:lnTo>
                  <a:lnTo>
                    <a:pt x="556" y="158"/>
                  </a:lnTo>
                  <a:lnTo>
                    <a:pt x="559" y="161"/>
                  </a:lnTo>
                  <a:lnTo>
                    <a:pt x="563" y="165"/>
                  </a:lnTo>
                  <a:lnTo>
                    <a:pt x="568" y="165"/>
                  </a:lnTo>
                  <a:lnTo>
                    <a:pt x="568" y="163"/>
                  </a:lnTo>
                  <a:lnTo>
                    <a:pt x="568" y="158"/>
                  </a:lnTo>
                  <a:lnTo>
                    <a:pt x="559" y="156"/>
                  </a:lnTo>
                  <a:lnTo>
                    <a:pt x="552" y="153"/>
                  </a:lnTo>
                  <a:lnTo>
                    <a:pt x="540" y="151"/>
                  </a:lnTo>
                  <a:lnTo>
                    <a:pt x="544" y="149"/>
                  </a:lnTo>
                  <a:lnTo>
                    <a:pt x="547" y="149"/>
                  </a:lnTo>
                  <a:lnTo>
                    <a:pt x="552" y="151"/>
                  </a:lnTo>
                  <a:lnTo>
                    <a:pt x="556" y="151"/>
                  </a:lnTo>
                  <a:lnTo>
                    <a:pt x="559" y="153"/>
                  </a:lnTo>
                  <a:lnTo>
                    <a:pt x="578" y="153"/>
                  </a:lnTo>
                  <a:lnTo>
                    <a:pt x="594" y="151"/>
                  </a:lnTo>
                  <a:lnTo>
                    <a:pt x="594" y="144"/>
                  </a:lnTo>
                  <a:lnTo>
                    <a:pt x="582" y="141"/>
                  </a:lnTo>
                  <a:lnTo>
                    <a:pt x="578" y="146"/>
                  </a:lnTo>
                  <a:lnTo>
                    <a:pt x="573" y="141"/>
                  </a:lnTo>
                  <a:lnTo>
                    <a:pt x="573" y="139"/>
                  </a:lnTo>
                  <a:lnTo>
                    <a:pt x="587" y="139"/>
                  </a:lnTo>
                  <a:lnTo>
                    <a:pt x="599" y="137"/>
                  </a:lnTo>
                  <a:lnTo>
                    <a:pt x="602" y="139"/>
                  </a:lnTo>
                  <a:lnTo>
                    <a:pt x="609" y="139"/>
                  </a:lnTo>
                  <a:lnTo>
                    <a:pt x="616" y="134"/>
                  </a:lnTo>
                  <a:lnTo>
                    <a:pt x="618" y="134"/>
                  </a:lnTo>
                  <a:lnTo>
                    <a:pt x="618" y="132"/>
                  </a:lnTo>
                  <a:lnTo>
                    <a:pt x="599" y="132"/>
                  </a:lnTo>
                  <a:lnTo>
                    <a:pt x="599" y="129"/>
                  </a:lnTo>
                  <a:lnTo>
                    <a:pt x="597" y="129"/>
                  </a:lnTo>
                  <a:lnTo>
                    <a:pt x="597" y="127"/>
                  </a:lnTo>
                  <a:lnTo>
                    <a:pt x="592" y="127"/>
                  </a:lnTo>
                  <a:lnTo>
                    <a:pt x="587" y="125"/>
                  </a:lnTo>
                  <a:lnTo>
                    <a:pt x="592" y="125"/>
                  </a:lnTo>
                  <a:lnTo>
                    <a:pt x="594" y="125"/>
                  </a:lnTo>
                  <a:lnTo>
                    <a:pt x="594" y="122"/>
                  </a:lnTo>
                  <a:lnTo>
                    <a:pt x="592" y="120"/>
                  </a:lnTo>
                  <a:lnTo>
                    <a:pt x="590" y="120"/>
                  </a:lnTo>
                  <a:lnTo>
                    <a:pt x="582" y="117"/>
                  </a:lnTo>
                  <a:lnTo>
                    <a:pt x="592" y="117"/>
                  </a:lnTo>
                  <a:lnTo>
                    <a:pt x="594" y="120"/>
                  </a:lnTo>
                  <a:lnTo>
                    <a:pt x="597" y="120"/>
                  </a:lnTo>
                  <a:lnTo>
                    <a:pt x="602" y="120"/>
                  </a:lnTo>
                  <a:lnTo>
                    <a:pt x="606" y="120"/>
                  </a:lnTo>
                  <a:lnTo>
                    <a:pt x="609" y="125"/>
                  </a:lnTo>
                  <a:lnTo>
                    <a:pt x="613" y="125"/>
                  </a:lnTo>
                  <a:lnTo>
                    <a:pt x="618" y="120"/>
                  </a:lnTo>
                  <a:lnTo>
                    <a:pt x="618" y="113"/>
                  </a:lnTo>
                  <a:lnTo>
                    <a:pt x="616" y="110"/>
                  </a:lnTo>
                  <a:lnTo>
                    <a:pt x="613" y="110"/>
                  </a:lnTo>
                  <a:lnTo>
                    <a:pt x="611" y="108"/>
                  </a:lnTo>
                  <a:lnTo>
                    <a:pt x="609" y="105"/>
                  </a:lnTo>
                  <a:lnTo>
                    <a:pt x="592" y="103"/>
                  </a:lnTo>
                  <a:lnTo>
                    <a:pt x="587" y="101"/>
                  </a:lnTo>
                  <a:lnTo>
                    <a:pt x="587" y="98"/>
                  </a:lnTo>
                  <a:lnTo>
                    <a:pt x="590" y="98"/>
                  </a:lnTo>
                  <a:lnTo>
                    <a:pt x="599" y="98"/>
                  </a:lnTo>
                  <a:lnTo>
                    <a:pt x="611" y="96"/>
                  </a:lnTo>
                  <a:lnTo>
                    <a:pt x="618" y="96"/>
                  </a:lnTo>
                  <a:lnTo>
                    <a:pt x="623" y="98"/>
                  </a:lnTo>
                  <a:lnTo>
                    <a:pt x="632" y="98"/>
                  </a:lnTo>
                  <a:lnTo>
                    <a:pt x="637" y="96"/>
                  </a:lnTo>
                  <a:lnTo>
                    <a:pt x="642" y="93"/>
                  </a:lnTo>
                  <a:lnTo>
                    <a:pt x="642" y="91"/>
                  </a:lnTo>
                  <a:lnTo>
                    <a:pt x="642" y="89"/>
                  </a:lnTo>
                  <a:lnTo>
                    <a:pt x="632" y="89"/>
                  </a:lnTo>
                  <a:lnTo>
                    <a:pt x="625" y="86"/>
                  </a:lnTo>
                  <a:lnTo>
                    <a:pt x="616" y="86"/>
                  </a:lnTo>
                  <a:lnTo>
                    <a:pt x="613" y="84"/>
                  </a:lnTo>
                  <a:lnTo>
                    <a:pt x="623" y="84"/>
                  </a:lnTo>
                  <a:lnTo>
                    <a:pt x="621" y="82"/>
                  </a:lnTo>
                  <a:lnTo>
                    <a:pt x="618" y="79"/>
                  </a:lnTo>
                  <a:lnTo>
                    <a:pt x="618" y="77"/>
                  </a:lnTo>
                  <a:lnTo>
                    <a:pt x="613" y="77"/>
                  </a:lnTo>
                  <a:lnTo>
                    <a:pt x="611" y="79"/>
                  </a:lnTo>
                  <a:lnTo>
                    <a:pt x="611" y="84"/>
                  </a:lnTo>
                  <a:lnTo>
                    <a:pt x="606" y="84"/>
                  </a:lnTo>
                  <a:lnTo>
                    <a:pt x="604" y="84"/>
                  </a:lnTo>
                  <a:lnTo>
                    <a:pt x="602" y="82"/>
                  </a:lnTo>
                  <a:lnTo>
                    <a:pt x="599" y="79"/>
                  </a:lnTo>
                  <a:lnTo>
                    <a:pt x="602" y="79"/>
                  </a:lnTo>
                  <a:lnTo>
                    <a:pt x="606" y="77"/>
                  </a:lnTo>
                  <a:lnTo>
                    <a:pt x="609" y="74"/>
                  </a:lnTo>
                  <a:lnTo>
                    <a:pt x="613" y="70"/>
                  </a:lnTo>
                  <a:lnTo>
                    <a:pt x="616" y="67"/>
                  </a:lnTo>
                  <a:lnTo>
                    <a:pt x="618" y="65"/>
                  </a:lnTo>
                  <a:lnTo>
                    <a:pt x="621" y="65"/>
                  </a:lnTo>
                  <a:lnTo>
                    <a:pt x="623" y="65"/>
                  </a:lnTo>
                  <a:lnTo>
                    <a:pt x="628" y="65"/>
                  </a:lnTo>
                  <a:lnTo>
                    <a:pt x="630" y="65"/>
                  </a:lnTo>
                  <a:lnTo>
                    <a:pt x="632" y="62"/>
                  </a:lnTo>
                  <a:lnTo>
                    <a:pt x="637" y="60"/>
                  </a:lnTo>
                  <a:lnTo>
                    <a:pt x="635" y="55"/>
                  </a:lnTo>
                  <a:lnTo>
                    <a:pt x="637" y="53"/>
                  </a:lnTo>
                  <a:lnTo>
                    <a:pt x="640" y="50"/>
                  </a:lnTo>
                  <a:lnTo>
                    <a:pt x="642" y="50"/>
                  </a:lnTo>
                  <a:lnTo>
                    <a:pt x="647" y="50"/>
                  </a:lnTo>
                  <a:lnTo>
                    <a:pt x="649" y="50"/>
                  </a:lnTo>
                  <a:lnTo>
                    <a:pt x="651" y="53"/>
                  </a:lnTo>
                  <a:lnTo>
                    <a:pt x="656" y="53"/>
                  </a:lnTo>
                  <a:lnTo>
                    <a:pt x="659" y="50"/>
                  </a:lnTo>
                  <a:lnTo>
                    <a:pt x="661" y="50"/>
                  </a:lnTo>
                  <a:lnTo>
                    <a:pt x="663" y="48"/>
                  </a:lnTo>
                  <a:lnTo>
                    <a:pt x="644" y="48"/>
                  </a:lnTo>
                  <a:lnTo>
                    <a:pt x="642" y="48"/>
                  </a:lnTo>
                  <a:lnTo>
                    <a:pt x="637" y="48"/>
                  </a:lnTo>
                  <a:lnTo>
                    <a:pt x="635" y="50"/>
                  </a:lnTo>
                  <a:lnTo>
                    <a:pt x="630" y="50"/>
                  </a:lnTo>
                  <a:lnTo>
                    <a:pt x="630" y="48"/>
                  </a:lnTo>
                  <a:lnTo>
                    <a:pt x="640" y="43"/>
                  </a:lnTo>
                  <a:lnTo>
                    <a:pt x="670" y="43"/>
                  </a:lnTo>
                  <a:lnTo>
                    <a:pt x="675" y="43"/>
                  </a:lnTo>
                  <a:lnTo>
                    <a:pt x="678" y="43"/>
                  </a:lnTo>
                  <a:lnTo>
                    <a:pt x="682" y="41"/>
                  </a:lnTo>
                  <a:lnTo>
                    <a:pt x="678" y="41"/>
                  </a:lnTo>
                  <a:lnTo>
                    <a:pt x="673" y="38"/>
                  </a:lnTo>
                  <a:lnTo>
                    <a:pt x="656" y="38"/>
                  </a:lnTo>
                  <a:lnTo>
                    <a:pt x="651" y="41"/>
                  </a:lnTo>
                  <a:lnTo>
                    <a:pt x="635" y="41"/>
                  </a:lnTo>
                  <a:lnTo>
                    <a:pt x="635" y="38"/>
                  </a:lnTo>
                  <a:lnTo>
                    <a:pt x="637" y="38"/>
                  </a:lnTo>
                  <a:lnTo>
                    <a:pt x="642" y="38"/>
                  </a:lnTo>
                  <a:lnTo>
                    <a:pt x="687" y="38"/>
                  </a:lnTo>
                  <a:lnTo>
                    <a:pt x="692" y="36"/>
                  </a:lnTo>
                  <a:lnTo>
                    <a:pt x="699" y="34"/>
                  </a:lnTo>
                  <a:lnTo>
                    <a:pt x="701" y="31"/>
                  </a:lnTo>
                  <a:lnTo>
                    <a:pt x="718" y="31"/>
                  </a:lnTo>
                  <a:lnTo>
                    <a:pt x="723" y="29"/>
                  </a:lnTo>
                  <a:lnTo>
                    <a:pt x="725" y="29"/>
                  </a:lnTo>
                  <a:lnTo>
                    <a:pt x="730" y="29"/>
                  </a:lnTo>
                  <a:lnTo>
                    <a:pt x="732" y="26"/>
                  </a:lnTo>
                  <a:lnTo>
                    <a:pt x="730" y="24"/>
                  </a:lnTo>
                  <a:close/>
                  <a:moveTo>
                    <a:pt x="119" y="268"/>
                  </a:moveTo>
                  <a:lnTo>
                    <a:pt x="116" y="266"/>
                  </a:lnTo>
                  <a:lnTo>
                    <a:pt x="119" y="268"/>
                  </a:lnTo>
                  <a:close/>
                  <a:moveTo>
                    <a:pt x="128" y="223"/>
                  </a:moveTo>
                  <a:lnTo>
                    <a:pt x="135" y="223"/>
                  </a:lnTo>
                  <a:lnTo>
                    <a:pt x="138" y="220"/>
                  </a:lnTo>
                  <a:lnTo>
                    <a:pt x="145" y="220"/>
                  </a:lnTo>
                  <a:lnTo>
                    <a:pt x="147" y="220"/>
                  </a:lnTo>
                  <a:lnTo>
                    <a:pt x="147" y="216"/>
                  </a:lnTo>
                  <a:lnTo>
                    <a:pt x="150" y="216"/>
                  </a:lnTo>
                  <a:lnTo>
                    <a:pt x="147" y="213"/>
                  </a:lnTo>
                  <a:lnTo>
                    <a:pt x="145" y="211"/>
                  </a:lnTo>
                  <a:lnTo>
                    <a:pt x="143" y="211"/>
                  </a:lnTo>
                  <a:lnTo>
                    <a:pt x="138" y="211"/>
                  </a:lnTo>
                  <a:lnTo>
                    <a:pt x="135" y="206"/>
                  </a:lnTo>
                  <a:lnTo>
                    <a:pt x="119" y="206"/>
                  </a:lnTo>
                  <a:lnTo>
                    <a:pt x="119" y="213"/>
                  </a:lnTo>
                  <a:lnTo>
                    <a:pt x="116" y="216"/>
                  </a:lnTo>
                  <a:lnTo>
                    <a:pt x="114" y="216"/>
                  </a:lnTo>
                  <a:lnTo>
                    <a:pt x="114" y="218"/>
                  </a:lnTo>
                  <a:lnTo>
                    <a:pt x="116" y="220"/>
                  </a:lnTo>
                  <a:lnTo>
                    <a:pt x="119" y="220"/>
                  </a:lnTo>
                  <a:lnTo>
                    <a:pt x="119" y="225"/>
                  </a:lnTo>
                  <a:lnTo>
                    <a:pt x="128" y="223"/>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299" name="Greece" descr="© INSCALE GmbH, 05.05.2010&#10;http://www.presentationload.com/">
              <a:extLst>
                <a:ext uri="{FF2B5EF4-FFF2-40B4-BE49-F238E27FC236}">
                  <a16:creationId xmlns:a16="http://schemas.microsoft.com/office/drawing/2014/main" id="{6B20DC4F-1F71-4511-AE5D-D7EADFFF27C5}"/>
                </a:ext>
              </a:extLst>
            </p:cNvPr>
            <p:cNvSpPr>
              <a:spLocks noEditPoints="1"/>
            </p:cNvSpPr>
            <p:nvPr/>
          </p:nvSpPr>
          <p:spPr bwMode="gray">
            <a:xfrm>
              <a:off x="6199559" y="2510047"/>
              <a:ext cx="237913" cy="246660"/>
            </a:xfrm>
            <a:custGeom>
              <a:avLst/>
              <a:gdLst>
                <a:gd name="T0" fmla="*/ 0 w 534"/>
                <a:gd name="T1" fmla="*/ 2147483647 h 552"/>
                <a:gd name="T2" fmla="*/ 2147483647 w 534"/>
                <a:gd name="T3" fmla="*/ 2147483647 h 552"/>
                <a:gd name="T4" fmla="*/ 2147483647 w 534"/>
                <a:gd name="T5" fmla="*/ 2147483647 h 552"/>
                <a:gd name="T6" fmla="*/ 2147483647 w 534"/>
                <a:gd name="T7" fmla="*/ 2147483647 h 552"/>
                <a:gd name="T8" fmla="*/ 2147483647 w 534"/>
                <a:gd name="T9" fmla="*/ 2147483647 h 552"/>
                <a:gd name="T10" fmla="*/ 2147483647 w 534"/>
                <a:gd name="T11" fmla="*/ 2147483647 h 552"/>
                <a:gd name="T12" fmla="*/ 2147483647 w 534"/>
                <a:gd name="T13" fmla="*/ 2147483647 h 552"/>
                <a:gd name="T14" fmla="*/ 2147483647 w 534"/>
                <a:gd name="T15" fmla="*/ 2147483647 h 552"/>
                <a:gd name="T16" fmla="*/ 2147483647 w 534"/>
                <a:gd name="T17" fmla="*/ 2147483647 h 552"/>
                <a:gd name="T18" fmla="*/ 2147483647 w 534"/>
                <a:gd name="T19" fmla="*/ 2147483647 h 552"/>
                <a:gd name="T20" fmla="*/ 2147483647 w 534"/>
                <a:gd name="T21" fmla="*/ 2147483647 h 552"/>
                <a:gd name="T22" fmla="*/ 2147483647 w 534"/>
                <a:gd name="T23" fmla="*/ 2147483647 h 552"/>
                <a:gd name="T24" fmla="*/ 2147483647 w 534"/>
                <a:gd name="T25" fmla="*/ 2147483647 h 552"/>
                <a:gd name="T26" fmla="*/ 2147483647 w 534"/>
                <a:gd name="T27" fmla="*/ 2147483647 h 552"/>
                <a:gd name="T28" fmla="*/ 2147483647 w 534"/>
                <a:gd name="T29" fmla="*/ 2147483647 h 552"/>
                <a:gd name="T30" fmla="*/ 2147483647 w 534"/>
                <a:gd name="T31" fmla="*/ 2147483647 h 552"/>
                <a:gd name="T32" fmla="*/ 2147483647 w 534"/>
                <a:gd name="T33" fmla="*/ 2147483647 h 552"/>
                <a:gd name="T34" fmla="*/ 2147483647 w 534"/>
                <a:gd name="T35" fmla="*/ 2147483647 h 552"/>
                <a:gd name="T36" fmla="*/ 2147483647 w 534"/>
                <a:gd name="T37" fmla="*/ 2147483647 h 552"/>
                <a:gd name="T38" fmla="*/ 2147483647 w 534"/>
                <a:gd name="T39" fmla="*/ 2147483647 h 552"/>
                <a:gd name="T40" fmla="*/ 2147483647 w 534"/>
                <a:gd name="T41" fmla="*/ 2147483647 h 552"/>
                <a:gd name="T42" fmla="*/ 2147483647 w 534"/>
                <a:gd name="T43" fmla="*/ 2147483647 h 552"/>
                <a:gd name="T44" fmla="*/ 2147483647 w 534"/>
                <a:gd name="T45" fmla="*/ 2147483647 h 552"/>
                <a:gd name="T46" fmla="*/ 2147483647 w 534"/>
                <a:gd name="T47" fmla="*/ 2147483647 h 552"/>
                <a:gd name="T48" fmla="*/ 2147483647 w 534"/>
                <a:gd name="T49" fmla="*/ 2147483647 h 552"/>
                <a:gd name="T50" fmla="*/ 2147483647 w 534"/>
                <a:gd name="T51" fmla="*/ 2147483647 h 552"/>
                <a:gd name="T52" fmla="*/ 2147483647 w 534"/>
                <a:gd name="T53" fmla="*/ 2147483647 h 552"/>
                <a:gd name="T54" fmla="*/ 2147483647 w 534"/>
                <a:gd name="T55" fmla="*/ 2147483647 h 552"/>
                <a:gd name="T56" fmla="*/ 2147483647 w 534"/>
                <a:gd name="T57" fmla="*/ 2147483647 h 552"/>
                <a:gd name="T58" fmla="*/ 2147483647 w 534"/>
                <a:gd name="T59" fmla="*/ 2147483647 h 552"/>
                <a:gd name="T60" fmla="*/ 2147483647 w 534"/>
                <a:gd name="T61" fmla="*/ 2147483647 h 552"/>
                <a:gd name="T62" fmla="*/ 2147483647 w 534"/>
                <a:gd name="T63" fmla="*/ 2147483647 h 552"/>
                <a:gd name="T64" fmla="*/ 2147483647 w 534"/>
                <a:gd name="T65" fmla="*/ 2147483647 h 552"/>
                <a:gd name="T66" fmla="*/ 2147483647 w 534"/>
                <a:gd name="T67" fmla="*/ 2147483647 h 552"/>
                <a:gd name="T68" fmla="*/ 2147483647 w 534"/>
                <a:gd name="T69" fmla="*/ 2147483647 h 552"/>
                <a:gd name="T70" fmla="*/ 2147483647 w 534"/>
                <a:gd name="T71" fmla="*/ 2147483647 h 552"/>
                <a:gd name="T72" fmla="*/ 2147483647 w 534"/>
                <a:gd name="T73" fmla="*/ 2147483647 h 552"/>
                <a:gd name="T74" fmla="*/ 2147483647 w 534"/>
                <a:gd name="T75" fmla="*/ 2147483647 h 552"/>
                <a:gd name="T76" fmla="*/ 2147483647 w 534"/>
                <a:gd name="T77" fmla="*/ 2147483647 h 552"/>
                <a:gd name="T78" fmla="*/ 2147483647 w 534"/>
                <a:gd name="T79" fmla="*/ 2147483647 h 552"/>
                <a:gd name="T80" fmla="*/ 2147483647 w 534"/>
                <a:gd name="T81" fmla="*/ 2147483647 h 552"/>
                <a:gd name="T82" fmla="*/ 2147483647 w 534"/>
                <a:gd name="T83" fmla="*/ 2147483647 h 552"/>
                <a:gd name="T84" fmla="*/ 2147483647 w 534"/>
                <a:gd name="T85" fmla="*/ 2147483647 h 552"/>
                <a:gd name="T86" fmla="*/ 2147483647 w 534"/>
                <a:gd name="T87" fmla="*/ 2147483647 h 552"/>
                <a:gd name="T88" fmla="*/ 2147483647 w 534"/>
                <a:gd name="T89" fmla="*/ 2147483647 h 552"/>
                <a:gd name="T90" fmla="*/ 2147483647 w 534"/>
                <a:gd name="T91" fmla="*/ 2147483647 h 552"/>
                <a:gd name="T92" fmla="*/ 2147483647 w 534"/>
                <a:gd name="T93" fmla="*/ 2147483647 h 552"/>
                <a:gd name="T94" fmla="*/ 2147483647 w 534"/>
                <a:gd name="T95" fmla="*/ 2147483647 h 552"/>
                <a:gd name="T96" fmla="*/ 2147483647 w 534"/>
                <a:gd name="T97" fmla="*/ 2147483647 h 552"/>
                <a:gd name="T98" fmla="*/ 2147483647 w 534"/>
                <a:gd name="T99" fmla="*/ 2147483647 h 552"/>
                <a:gd name="T100" fmla="*/ 2147483647 w 534"/>
                <a:gd name="T101" fmla="*/ 2147483647 h 552"/>
                <a:gd name="T102" fmla="*/ 2147483647 w 534"/>
                <a:gd name="T103" fmla="*/ 2147483647 h 552"/>
                <a:gd name="T104" fmla="*/ 2147483647 w 534"/>
                <a:gd name="T105" fmla="*/ 2147483647 h 552"/>
                <a:gd name="T106" fmla="*/ 2147483647 w 534"/>
                <a:gd name="T107" fmla="*/ 2147483647 h 55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534"/>
                <a:gd name="T163" fmla="*/ 0 h 552"/>
                <a:gd name="T164" fmla="*/ 534 w 534"/>
                <a:gd name="T165" fmla="*/ 552 h 552"/>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534" h="552">
                  <a:moveTo>
                    <a:pt x="240" y="108"/>
                  </a:moveTo>
                  <a:lnTo>
                    <a:pt x="270" y="126"/>
                  </a:lnTo>
                  <a:lnTo>
                    <a:pt x="282" y="120"/>
                  </a:lnTo>
                  <a:lnTo>
                    <a:pt x="240" y="108"/>
                  </a:lnTo>
                  <a:close/>
                  <a:moveTo>
                    <a:pt x="24" y="258"/>
                  </a:moveTo>
                  <a:lnTo>
                    <a:pt x="0" y="282"/>
                  </a:lnTo>
                  <a:lnTo>
                    <a:pt x="42" y="294"/>
                  </a:lnTo>
                  <a:lnTo>
                    <a:pt x="24" y="258"/>
                  </a:lnTo>
                  <a:close/>
                  <a:moveTo>
                    <a:pt x="312" y="414"/>
                  </a:moveTo>
                  <a:lnTo>
                    <a:pt x="312" y="420"/>
                  </a:lnTo>
                  <a:lnTo>
                    <a:pt x="324" y="420"/>
                  </a:lnTo>
                  <a:lnTo>
                    <a:pt x="324" y="414"/>
                  </a:lnTo>
                  <a:lnTo>
                    <a:pt x="318" y="408"/>
                  </a:lnTo>
                  <a:lnTo>
                    <a:pt x="312" y="408"/>
                  </a:lnTo>
                  <a:lnTo>
                    <a:pt x="312" y="414"/>
                  </a:lnTo>
                  <a:close/>
                  <a:moveTo>
                    <a:pt x="306" y="390"/>
                  </a:moveTo>
                  <a:lnTo>
                    <a:pt x="300" y="378"/>
                  </a:lnTo>
                  <a:lnTo>
                    <a:pt x="294" y="390"/>
                  </a:lnTo>
                  <a:lnTo>
                    <a:pt x="306" y="390"/>
                  </a:lnTo>
                  <a:close/>
                  <a:moveTo>
                    <a:pt x="294" y="294"/>
                  </a:moveTo>
                  <a:lnTo>
                    <a:pt x="318" y="336"/>
                  </a:lnTo>
                  <a:lnTo>
                    <a:pt x="330" y="318"/>
                  </a:lnTo>
                  <a:lnTo>
                    <a:pt x="294" y="294"/>
                  </a:lnTo>
                  <a:close/>
                  <a:moveTo>
                    <a:pt x="108" y="264"/>
                  </a:moveTo>
                  <a:lnTo>
                    <a:pt x="138" y="264"/>
                  </a:lnTo>
                  <a:lnTo>
                    <a:pt x="144" y="270"/>
                  </a:lnTo>
                  <a:lnTo>
                    <a:pt x="156" y="270"/>
                  </a:lnTo>
                  <a:lnTo>
                    <a:pt x="180" y="282"/>
                  </a:lnTo>
                  <a:lnTo>
                    <a:pt x="192" y="282"/>
                  </a:lnTo>
                  <a:lnTo>
                    <a:pt x="198" y="288"/>
                  </a:lnTo>
                  <a:lnTo>
                    <a:pt x="204" y="288"/>
                  </a:lnTo>
                  <a:lnTo>
                    <a:pt x="216" y="300"/>
                  </a:lnTo>
                  <a:lnTo>
                    <a:pt x="228" y="306"/>
                  </a:lnTo>
                  <a:lnTo>
                    <a:pt x="234" y="312"/>
                  </a:lnTo>
                  <a:lnTo>
                    <a:pt x="246" y="312"/>
                  </a:lnTo>
                  <a:lnTo>
                    <a:pt x="252" y="306"/>
                  </a:lnTo>
                  <a:lnTo>
                    <a:pt x="252" y="288"/>
                  </a:lnTo>
                  <a:lnTo>
                    <a:pt x="228" y="264"/>
                  </a:lnTo>
                  <a:lnTo>
                    <a:pt x="216" y="258"/>
                  </a:lnTo>
                  <a:lnTo>
                    <a:pt x="210" y="252"/>
                  </a:lnTo>
                  <a:lnTo>
                    <a:pt x="204" y="252"/>
                  </a:lnTo>
                  <a:lnTo>
                    <a:pt x="198" y="246"/>
                  </a:lnTo>
                  <a:lnTo>
                    <a:pt x="186" y="246"/>
                  </a:lnTo>
                  <a:lnTo>
                    <a:pt x="174" y="234"/>
                  </a:lnTo>
                  <a:lnTo>
                    <a:pt x="168" y="234"/>
                  </a:lnTo>
                  <a:lnTo>
                    <a:pt x="174" y="228"/>
                  </a:lnTo>
                  <a:lnTo>
                    <a:pt x="192" y="228"/>
                  </a:lnTo>
                  <a:lnTo>
                    <a:pt x="198" y="240"/>
                  </a:lnTo>
                  <a:lnTo>
                    <a:pt x="222" y="252"/>
                  </a:lnTo>
                  <a:lnTo>
                    <a:pt x="234" y="264"/>
                  </a:lnTo>
                  <a:lnTo>
                    <a:pt x="258" y="264"/>
                  </a:lnTo>
                  <a:lnTo>
                    <a:pt x="270" y="252"/>
                  </a:lnTo>
                  <a:lnTo>
                    <a:pt x="258" y="240"/>
                  </a:lnTo>
                  <a:lnTo>
                    <a:pt x="246" y="240"/>
                  </a:lnTo>
                  <a:lnTo>
                    <a:pt x="234" y="234"/>
                  </a:lnTo>
                  <a:lnTo>
                    <a:pt x="222" y="234"/>
                  </a:lnTo>
                  <a:lnTo>
                    <a:pt x="210" y="228"/>
                  </a:lnTo>
                  <a:lnTo>
                    <a:pt x="204" y="216"/>
                  </a:lnTo>
                  <a:lnTo>
                    <a:pt x="198" y="210"/>
                  </a:lnTo>
                  <a:lnTo>
                    <a:pt x="198" y="204"/>
                  </a:lnTo>
                  <a:lnTo>
                    <a:pt x="192" y="192"/>
                  </a:lnTo>
                  <a:lnTo>
                    <a:pt x="186" y="186"/>
                  </a:lnTo>
                  <a:lnTo>
                    <a:pt x="174" y="162"/>
                  </a:lnTo>
                  <a:lnTo>
                    <a:pt x="168" y="156"/>
                  </a:lnTo>
                  <a:lnTo>
                    <a:pt x="162" y="144"/>
                  </a:lnTo>
                  <a:lnTo>
                    <a:pt x="150" y="132"/>
                  </a:lnTo>
                  <a:lnTo>
                    <a:pt x="150" y="120"/>
                  </a:lnTo>
                  <a:lnTo>
                    <a:pt x="144" y="114"/>
                  </a:lnTo>
                  <a:lnTo>
                    <a:pt x="144" y="102"/>
                  </a:lnTo>
                  <a:lnTo>
                    <a:pt x="150" y="96"/>
                  </a:lnTo>
                  <a:lnTo>
                    <a:pt x="156" y="96"/>
                  </a:lnTo>
                  <a:lnTo>
                    <a:pt x="162" y="102"/>
                  </a:lnTo>
                  <a:lnTo>
                    <a:pt x="162" y="108"/>
                  </a:lnTo>
                  <a:lnTo>
                    <a:pt x="168" y="114"/>
                  </a:lnTo>
                  <a:lnTo>
                    <a:pt x="180" y="114"/>
                  </a:lnTo>
                  <a:lnTo>
                    <a:pt x="180" y="120"/>
                  </a:lnTo>
                  <a:lnTo>
                    <a:pt x="186" y="120"/>
                  </a:lnTo>
                  <a:lnTo>
                    <a:pt x="198" y="132"/>
                  </a:lnTo>
                  <a:lnTo>
                    <a:pt x="198" y="144"/>
                  </a:lnTo>
                  <a:lnTo>
                    <a:pt x="204" y="144"/>
                  </a:lnTo>
                  <a:lnTo>
                    <a:pt x="210" y="138"/>
                  </a:lnTo>
                  <a:lnTo>
                    <a:pt x="216" y="138"/>
                  </a:lnTo>
                  <a:lnTo>
                    <a:pt x="204" y="120"/>
                  </a:lnTo>
                  <a:lnTo>
                    <a:pt x="210" y="120"/>
                  </a:lnTo>
                  <a:lnTo>
                    <a:pt x="234" y="132"/>
                  </a:lnTo>
                  <a:lnTo>
                    <a:pt x="222" y="114"/>
                  </a:lnTo>
                  <a:lnTo>
                    <a:pt x="228" y="108"/>
                  </a:lnTo>
                  <a:lnTo>
                    <a:pt x="228" y="84"/>
                  </a:lnTo>
                  <a:lnTo>
                    <a:pt x="240" y="72"/>
                  </a:lnTo>
                  <a:lnTo>
                    <a:pt x="270" y="72"/>
                  </a:lnTo>
                  <a:lnTo>
                    <a:pt x="276" y="78"/>
                  </a:lnTo>
                  <a:lnTo>
                    <a:pt x="276" y="90"/>
                  </a:lnTo>
                  <a:lnTo>
                    <a:pt x="288" y="90"/>
                  </a:lnTo>
                  <a:lnTo>
                    <a:pt x="294" y="84"/>
                  </a:lnTo>
                  <a:lnTo>
                    <a:pt x="300" y="72"/>
                  </a:lnTo>
                  <a:lnTo>
                    <a:pt x="306" y="66"/>
                  </a:lnTo>
                  <a:lnTo>
                    <a:pt x="342" y="66"/>
                  </a:lnTo>
                  <a:lnTo>
                    <a:pt x="360" y="72"/>
                  </a:lnTo>
                  <a:lnTo>
                    <a:pt x="372" y="72"/>
                  </a:lnTo>
                  <a:lnTo>
                    <a:pt x="378" y="78"/>
                  </a:lnTo>
                  <a:lnTo>
                    <a:pt x="384" y="78"/>
                  </a:lnTo>
                  <a:lnTo>
                    <a:pt x="384" y="72"/>
                  </a:lnTo>
                  <a:lnTo>
                    <a:pt x="390" y="60"/>
                  </a:lnTo>
                  <a:lnTo>
                    <a:pt x="390" y="48"/>
                  </a:lnTo>
                  <a:lnTo>
                    <a:pt x="384" y="42"/>
                  </a:lnTo>
                  <a:lnTo>
                    <a:pt x="384" y="36"/>
                  </a:lnTo>
                  <a:lnTo>
                    <a:pt x="390" y="30"/>
                  </a:lnTo>
                  <a:lnTo>
                    <a:pt x="408" y="30"/>
                  </a:lnTo>
                  <a:lnTo>
                    <a:pt x="408" y="18"/>
                  </a:lnTo>
                  <a:lnTo>
                    <a:pt x="402" y="12"/>
                  </a:lnTo>
                  <a:lnTo>
                    <a:pt x="402" y="6"/>
                  </a:lnTo>
                  <a:lnTo>
                    <a:pt x="390" y="6"/>
                  </a:lnTo>
                  <a:lnTo>
                    <a:pt x="384" y="0"/>
                  </a:lnTo>
                  <a:lnTo>
                    <a:pt x="366" y="6"/>
                  </a:lnTo>
                  <a:lnTo>
                    <a:pt x="372" y="12"/>
                  </a:lnTo>
                  <a:lnTo>
                    <a:pt x="372" y="30"/>
                  </a:lnTo>
                  <a:lnTo>
                    <a:pt x="366" y="36"/>
                  </a:lnTo>
                  <a:lnTo>
                    <a:pt x="348" y="36"/>
                  </a:lnTo>
                  <a:lnTo>
                    <a:pt x="336" y="24"/>
                  </a:lnTo>
                  <a:lnTo>
                    <a:pt x="324" y="36"/>
                  </a:lnTo>
                  <a:lnTo>
                    <a:pt x="312" y="36"/>
                  </a:lnTo>
                  <a:lnTo>
                    <a:pt x="300" y="24"/>
                  </a:lnTo>
                  <a:lnTo>
                    <a:pt x="294" y="30"/>
                  </a:lnTo>
                  <a:lnTo>
                    <a:pt x="282" y="30"/>
                  </a:lnTo>
                  <a:lnTo>
                    <a:pt x="264" y="12"/>
                  </a:lnTo>
                  <a:lnTo>
                    <a:pt x="264" y="6"/>
                  </a:lnTo>
                  <a:lnTo>
                    <a:pt x="234" y="12"/>
                  </a:lnTo>
                  <a:lnTo>
                    <a:pt x="228" y="30"/>
                  </a:lnTo>
                  <a:lnTo>
                    <a:pt x="204" y="24"/>
                  </a:lnTo>
                  <a:lnTo>
                    <a:pt x="198" y="30"/>
                  </a:lnTo>
                  <a:lnTo>
                    <a:pt x="186" y="36"/>
                  </a:lnTo>
                  <a:lnTo>
                    <a:pt x="174" y="36"/>
                  </a:lnTo>
                  <a:lnTo>
                    <a:pt x="168" y="30"/>
                  </a:lnTo>
                  <a:lnTo>
                    <a:pt x="162" y="30"/>
                  </a:lnTo>
                  <a:lnTo>
                    <a:pt x="150" y="36"/>
                  </a:lnTo>
                  <a:lnTo>
                    <a:pt x="138" y="48"/>
                  </a:lnTo>
                  <a:lnTo>
                    <a:pt x="126" y="54"/>
                  </a:lnTo>
                  <a:lnTo>
                    <a:pt x="102" y="54"/>
                  </a:lnTo>
                  <a:lnTo>
                    <a:pt x="102" y="60"/>
                  </a:lnTo>
                  <a:lnTo>
                    <a:pt x="96" y="72"/>
                  </a:lnTo>
                  <a:lnTo>
                    <a:pt x="72" y="72"/>
                  </a:lnTo>
                  <a:lnTo>
                    <a:pt x="66" y="66"/>
                  </a:lnTo>
                  <a:lnTo>
                    <a:pt x="60" y="66"/>
                  </a:lnTo>
                  <a:lnTo>
                    <a:pt x="48" y="72"/>
                  </a:lnTo>
                  <a:lnTo>
                    <a:pt x="54" y="84"/>
                  </a:lnTo>
                  <a:lnTo>
                    <a:pt x="54" y="90"/>
                  </a:lnTo>
                  <a:lnTo>
                    <a:pt x="42" y="102"/>
                  </a:lnTo>
                  <a:lnTo>
                    <a:pt x="24" y="102"/>
                  </a:lnTo>
                  <a:lnTo>
                    <a:pt x="24" y="126"/>
                  </a:lnTo>
                  <a:lnTo>
                    <a:pt x="12" y="132"/>
                  </a:lnTo>
                  <a:lnTo>
                    <a:pt x="0" y="132"/>
                  </a:lnTo>
                  <a:lnTo>
                    <a:pt x="0" y="198"/>
                  </a:lnTo>
                  <a:lnTo>
                    <a:pt x="6" y="204"/>
                  </a:lnTo>
                  <a:lnTo>
                    <a:pt x="18" y="210"/>
                  </a:lnTo>
                  <a:lnTo>
                    <a:pt x="24" y="216"/>
                  </a:lnTo>
                  <a:lnTo>
                    <a:pt x="30" y="228"/>
                  </a:lnTo>
                  <a:lnTo>
                    <a:pt x="36" y="234"/>
                  </a:lnTo>
                  <a:lnTo>
                    <a:pt x="42" y="246"/>
                  </a:lnTo>
                  <a:lnTo>
                    <a:pt x="54" y="258"/>
                  </a:lnTo>
                  <a:lnTo>
                    <a:pt x="60" y="270"/>
                  </a:lnTo>
                  <a:lnTo>
                    <a:pt x="84" y="270"/>
                  </a:lnTo>
                  <a:lnTo>
                    <a:pt x="96" y="264"/>
                  </a:lnTo>
                  <a:lnTo>
                    <a:pt x="108" y="264"/>
                  </a:lnTo>
                  <a:close/>
                  <a:moveTo>
                    <a:pt x="396" y="252"/>
                  </a:moveTo>
                  <a:lnTo>
                    <a:pt x="372" y="252"/>
                  </a:lnTo>
                  <a:lnTo>
                    <a:pt x="372" y="270"/>
                  </a:lnTo>
                  <a:lnTo>
                    <a:pt x="384" y="294"/>
                  </a:lnTo>
                  <a:lnTo>
                    <a:pt x="396" y="252"/>
                  </a:lnTo>
                  <a:close/>
                  <a:moveTo>
                    <a:pt x="24" y="312"/>
                  </a:moveTo>
                  <a:lnTo>
                    <a:pt x="18" y="318"/>
                  </a:lnTo>
                  <a:lnTo>
                    <a:pt x="24" y="324"/>
                  </a:lnTo>
                  <a:lnTo>
                    <a:pt x="30" y="324"/>
                  </a:lnTo>
                  <a:lnTo>
                    <a:pt x="36" y="330"/>
                  </a:lnTo>
                  <a:lnTo>
                    <a:pt x="42" y="324"/>
                  </a:lnTo>
                  <a:lnTo>
                    <a:pt x="42" y="318"/>
                  </a:lnTo>
                  <a:lnTo>
                    <a:pt x="30" y="306"/>
                  </a:lnTo>
                  <a:lnTo>
                    <a:pt x="24" y="312"/>
                  </a:lnTo>
                  <a:close/>
                  <a:moveTo>
                    <a:pt x="378" y="390"/>
                  </a:moveTo>
                  <a:lnTo>
                    <a:pt x="378" y="408"/>
                  </a:lnTo>
                  <a:lnTo>
                    <a:pt x="390" y="390"/>
                  </a:lnTo>
                  <a:lnTo>
                    <a:pt x="378" y="390"/>
                  </a:lnTo>
                  <a:close/>
                  <a:moveTo>
                    <a:pt x="408" y="330"/>
                  </a:moveTo>
                  <a:lnTo>
                    <a:pt x="396" y="330"/>
                  </a:lnTo>
                  <a:lnTo>
                    <a:pt x="384" y="336"/>
                  </a:lnTo>
                  <a:lnTo>
                    <a:pt x="384" y="342"/>
                  </a:lnTo>
                  <a:lnTo>
                    <a:pt x="396" y="342"/>
                  </a:lnTo>
                  <a:lnTo>
                    <a:pt x="402" y="336"/>
                  </a:lnTo>
                  <a:lnTo>
                    <a:pt x="408" y="336"/>
                  </a:lnTo>
                  <a:lnTo>
                    <a:pt x="408" y="330"/>
                  </a:lnTo>
                  <a:close/>
                  <a:moveTo>
                    <a:pt x="396" y="192"/>
                  </a:moveTo>
                  <a:lnTo>
                    <a:pt x="372" y="198"/>
                  </a:lnTo>
                  <a:lnTo>
                    <a:pt x="372" y="210"/>
                  </a:lnTo>
                  <a:lnTo>
                    <a:pt x="390" y="210"/>
                  </a:lnTo>
                  <a:lnTo>
                    <a:pt x="396" y="216"/>
                  </a:lnTo>
                  <a:lnTo>
                    <a:pt x="396" y="222"/>
                  </a:lnTo>
                  <a:lnTo>
                    <a:pt x="414" y="222"/>
                  </a:lnTo>
                  <a:lnTo>
                    <a:pt x="414" y="210"/>
                  </a:lnTo>
                  <a:lnTo>
                    <a:pt x="396" y="192"/>
                  </a:lnTo>
                  <a:close/>
                  <a:moveTo>
                    <a:pt x="342" y="372"/>
                  </a:moveTo>
                  <a:lnTo>
                    <a:pt x="342" y="378"/>
                  </a:lnTo>
                  <a:lnTo>
                    <a:pt x="348" y="384"/>
                  </a:lnTo>
                  <a:lnTo>
                    <a:pt x="360" y="384"/>
                  </a:lnTo>
                  <a:lnTo>
                    <a:pt x="366" y="378"/>
                  </a:lnTo>
                  <a:lnTo>
                    <a:pt x="366" y="372"/>
                  </a:lnTo>
                  <a:lnTo>
                    <a:pt x="360" y="366"/>
                  </a:lnTo>
                  <a:lnTo>
                    <a:pt x="342" y="366"/>
                  </a:lnTo>
                  <a:lnTo>
                    <a:pt x="342" y="372"/>
                  </a:lnTo>
                  <a:close/>
                  <a:moveTo>
                    <a:pt x="444" y="312"/>
                  </a:moveTo>
                  <a:lnTo>
                    <a:pt x="432" y="312"/>
                  </a:lnTo>
                  <a:lnTo>
                    <a:pt x="432" y="330"/>
                  </a:lnTo>
                  <a:lnTo>
                    <a:pt x="444" y="336"/>
                  </a:lnTo>
                  <a:lnTo>
                    <a:pt x="450" y="330"/>
                  </a:lnTo>
                  <a:lnTo>
                    <a:pt x="450" y="318"/>
                  </a:lnTo>
                  <a:lnTo>
                    <a:pt x="444" y="312"/>
                  </a:lnTo>
                  <a:close/>
                  <a:moveTo>
                    <a:pt x="444" y="372"/>
                  </a:moveTo>
                  <a:lnTo>
                    <a:pt x="456" y="354"/>
                  </a:lnTo>
                  <a:lnTo>
                    <a:pt x="438" y="354"/>
                  </a:lnTo>
                  <a:lnTo>
                    <a:pt x="444" y="372"/>
                  </a:lnTo>
                  <a:close/>
                  <a:moveTo>
                    <a:pt x="276" y="222"/>
                  </a:moveTo>
                  <a:lnTo>
                    <a:pt x="276" y="240"/>
                  </a:lnTo>
                  <a:lnTo>
                    <a:pt x="288" y="240"/>
                  </a:lnTo>
                  <a:lnTo>
                    <a:pt x="276" y="222"/>
                  </a:lnTo>
                  <a:close/>
                  <a:moveTo>
                    <a:pt x="534" y="420"/>
                  </a:moveTo>
                  <a:lnTo>
                    <a:pt x="522" y="420"/>
                  </a:lnTo>
                  <a:lnTo>
                    <a:pt x="516" y="426"/>
                  </a:lnTo>
                  <a:lnTo>
                    <a:pt x="510" y="438"/>
                  </a:lnTo>
                  <a:lnTo>
                    <a:pt x="510" y="468"/>
                  </a:lnTo>
                  <a:lnTo>
                    <a:pt x="516" y="468"/>
                  </a:lnTo>
                  <a:lnTo>
                    <a:pt x="522" y="456"/>
                  </a:lnTo>
                  <a:lnTo>
                    <a:pt x="528" y="450"/>
                  </a:lnTo>
                  <a:lnTo>
                    <a:pt x="534" y="438"/>
                  </a:lnTo>
                  <a:lnTo>
                    <a:pt x="534" y="420"/>
                  </a:lnTo>
                  <a:close/>
                  <a:moveTo>
                    <a:pt x="462" y="384"/>
                  </a:moveTo>
                  <a:lnTo>
                    <a:pt x="456" y="408"/>
                  </a:lnTo>
                  <a:lnTo>
                    <a:pt x="498" y="378"/>
                  </a:lnTo>
                  <a:lnTo>
                    <a:pt x="486" y="372"/>
                  </a:lnTo>
                  <a:lnTo>
                    <a:pt x="462" y="384"/>
                  </a:lnTo>
                  <a:close/>
                  <a:moveTo>
                    <a:pt x="462" y="510"/>
                  </a:moveTo>
                  <a:lnTo>
                    <a:pt x="480" y="510"/>
                  </a:lnTo>
                  <a:lnTo>
                    <a:pt x="468" y="468"/>
                  </a:lnTo>
                  <a:lnTo>
                    <a:pt x="462" y="510"/>
                  </a:lnTo>
                  <a:close/>
                  <a:moveTo>
                    <a:pt x="276" y="330"/>
                  </a:moveTo>
                  <a:lnTo>
                    <a:pt x="270" y="336"/>
                  </a:lnTo>
                  <a:lnTo>
                    <a:pt x="270" y="348"/>
                  </a:lnTo>
                  <a:lnTo>
                    <a:pt x="276" y="348"/>
                  </a:lnTo>
                  <a:lnTo>
                    <a:pt x="288" y="336"/>
                  </a:lnTo>
                  <a:lnTo>
                    <a:pt x="282" y="330"/>
                  </a:lnTo>
                  <a:lnTo>
                    <a:pt x="276" y="330"/>
                  </a:lnTo>
                  <a:close/>
                  <a:moveTo>
                    <a:pt x="186" y="432"/>
                  </a:moveTo>
                  <a:lnTo>
                    <a:pt x="180" y="438"/>
                  </a:lnTo>
                  <a:lnTo>
                    <a:pt x="180" y="450"/>
                  </a:lnTo>
                  <a:lnTo>
                    <a:pt x="186" y="456"/>
                  </a:lnTo>
                  <a:lnTo>
                    <a:pt x="198" y="444"/>
                  </a:lnTo>
                  <a:lnTo>
                    <a:pt x="198" y="438"/>
                  </a:lnTo>
                  <a:lnTo>
                    <a:pt x="192" y="432"/>
                  </a:lnTo>
                  <a:lnTo>
                    <a:pt x="186" y="432"/>
                  </a:lnTo>
                  <a:close/>
                  <a:moveTo>
                    <a:pt x="384" y="528"/>
                  </a:moveTo>
                  <a:lnTo>
                    <a:pt x="378" y="528"/>
                  </a:lnTo>
                  <a:lnTo>
                    <a:pt x="378" y="516"/>
                  </a:lnTo>
                  <a:lnTo>
                    <a:pt x="372" y="510"/>
                  </a:lnTo>
                  <a:lnTo>
                    <a:pt x="342" y="510"/>
                  </a:lnTo>
                  <a:lnTo>
                    <a:pt x="306" y="504"/>
                  </a:lnTo>
                  <a:lnTo>
                    <a:pt x="276" y="504"/>
                  </a:lnTo>
                  <a:lnTo>
                    <a:pt x="246" y="486"/>
                  </a:lnTo>
                  <a:lnTo>
                    <a:pt x="228" y="504"/>
                  </a:lnTo>
                  <a:lnTo>
                    <a:pt x="234" y="510"/>
                  </a:lnTo>
                  <a:lnTo>
                    <a:pt x="246" y="516"/>
                  </a:lnTo>
                  <a:lnTo>
                    <a:pt x="252" y="522"/>
                  </a:lnTo>
                  <a:lnTo>
                    <a:pt x="258" y="516"/>
                  </a:lnTo>
                  <a:lnTo>
                    <a:pt x="264" y="528"/>
                  </a:lnTo>
                  <a:lnTo>
                    <a:pt x="300" y="528"/>
                  </a:lnTo>
                  <a:lnTo>
                    <a:pt x="312" y="552"/>
                  </a:lnTo>
                  <a:lnTo>
                    <a:pt x="354" y="546"/>
                  </a:lnTo>
                  <a:lnTo>
                    <a:pt x="354" y="540"/>
                  </a:lnTo>
                  <a:lnTo>
                    <a:pt x="402" y="540"/>
                  </a:lnTo>
                  <a:lnTo>
                    <a:pt x="414" y="528"/>
                  </a:lnTo>
                  <a:lnTo>
                    <a:pt x="414" y="522"/>
                  </a:lnTo>
                  <a:lnTo>
                    <a:pt x="408" y="516"/>
                  </a:lnTo>
                  <a:lnTo>
                    <a:pt x="402" y="516"/>
                  </a:lnTo>
                  <a:lnTo>
                    <a:pt x="396" y="522"/>
                  </a:lnTo>
                  <a:lnTo>
                    <a:pt x="390" y="522"/>
                  </a:lnTo>
                  <a:lnTo>
                    <a:pt x="384" y="528"/>
                  </a:lnTo>
                  <a:close/>
                  <a:moveTo>
                    <a:pt x="420" y="408"/>
                  </a:moveTo>
                  <a:lnTo>
                    <a:pt x="408" y="408"/>
                  </a:lnTo>
                  <a:lnTo>
                    <a:pt x="408" y="420"/>
                  </a:lnTo>
                  <a:lnTo>
                    <a:pt x="420" y="420"/>
                  </a:lnTo>
                  <a:lnTo>
                    <a:pt x="426" y="414"/>
                  </a:lnTo>
                  <a:lnTo>
                    <a:pt x="420" y="408"/>
                  </a:lnTo>
                  <a:close/>
                  <a:moveTo>
                    <a:pt x="114" y="276"/>
                  </a:moveTo>
                  <a:lnTo>
                    <a:pt x="90" y="288"/>
                  </a:lnTo>
                  <a:lnTo>
                    <a:pt x="84" y="288"/>
                  </a:lnTo>
                  <a:lnTo>
                    <a:pt x="66" y="312"/>
                  </a:lnTo>
                  <a:lnTo>
                    <a:pt x="96" y="336"/>
                  </a:lnTo>
                  <a:lnTo>
                    <a:pt x="96" y="348"/>
                  </a:lnTo>
                  <a:lnTo>
                    <a:pt x="90" y="366"/>
                  </a:lnTo>
                  <a:lnTo>
                    <a:pt x="90" y="384"/>
                  </a:lnTo>
                  <a:lnTo>
                    <a:pt x="96" y="390"/>
                  </a:lnTo>
                  <a:lnTo>
                    <a:pt x="108" y="396"/>
                  </a:lnTo>
                  <a:lnTo>
                    <a:pt x="114" y="396"/>
                  </a:lnTo>
                  <a:lnTo>
                    <a:pt x="114" y="390"/>
                  </a:lnTo>
                  <a:lnTo>
                    <a:pt x="126" y="378"/>
                  </a:lnTo>
                  <a:lnTo>
                    <a:pt x="132" y="378"/>
                  </a:lnTo>
                  <a:lnTo>
                    <a:pt x="156" y="420"/>
                  </a:lnTo>
                  <a:lnTo>
                    <a:pt x="162" y="390"/>
                  </a:lnTo>
                  <a:lnTo>
                    <a:pt x="180" y="414"/>
                  </a:lnTo>
                  <a:lnTo>
                    <a:pt x="204" y="420"/>
                  </a:lnTo>
                  <a:lnTo>
                    <a:pt x="186" y="402"/>
                  </a:lnTo>
                  <a:lnTo>
                    <a:pt x="192" y="396"/>
                  </a:lnTo>
                  <a:lnTo>
                    <a:pt x="192" y="372"/>
                  </a:lnTo>
                  <a:lnTo>
                    <a:pt x="186" y="366"/>
                  </a:lnTo>
                  <a:lnTo>
                    <a:pt x="180" y="354"/>
                  </a:lnTo>
                  <a:lnTo>
                    <a:pt x="174" y="348"/>
                  </a:lnTo>
                  <a:lnTo>
                    <a:pt x="168" y="336"/>
                  </a:lnTo>
                  <a:lnTo>
                    <a:pt x="168" y="330"/>
                  </a:lnTo>
                  <a:lnTo>
                    <a:pt x="186" y="330"/>
                  </a:lnTo>
                  <a:lnTo>
                    <a:pt x="198" y="336"/>
                  </a:lnTo>
                  <a:lnTo>
                    <a:pt x="210" y="348"/>
                  </a:lnTo>
                  <a:lnTo>
                    <a:pt x="222" y="342"/>
                  </a:lnTo>
                  <a:lnTo>
                    <a:pt x="210" y="336"/>
                  </a:lnTo>
                  <a:lnTo>
                    <a:pt x="204" y="324"/>
                  </a:lnTo>
                  <a:lnTo>
                    <a:pt x="192" y="318"/>
                  </a:lnTo>
                  <a:lnTo>
                    <a:pt x="186" y="312"/>
                  </a:lnTo>
                  <a:lnTo>
                    <a:pt x="174" y="306"/>
                  </a:lnTo>
                  <a:lnTo>
                    <a:pt x="156" y="294"/>
                  </a:lnTo>
                  <a:lnTo>
                    <a:pt x="138" y="288"/>
                  </a:lnTo>
                  <a:lnTo>
                    <a:pt x="126" y="282"/>
                  </a:lnTo>
                  <a:lnTo>
                    <a:pt x="120" y="276"/>
                  </a:lnTo>
                  <a:lnTo>
                    <a:pt x="114" y="276"/>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00" name="Ghana" descr="© INSCALE GmbH, 05.05.2010&#10;http://www.presentationload.com/">
              <a:extLst>
                <a:ext uri="{FF2B5EF4-FFF2-40B4-BE49-F238E27FC236}">
                  <a16:creationId xmlns:a16="http://schemas.microsoft.com/office/drawing/2014/main" id="{53410E9E-1257-469D-B892-786CA6B9E34B}"/>
                </a:ext>
              </a:extLst>
            </p:cNvPr>
            <p:cNvSpPr>
              <a:spLocks/>
            </p:cNvSpPr>
            <p:nvPr/>
          </p:nvSpPr>
          <p:spPr bwMode="gray">
            <a:xfrm>
              <a:off x="5471825" y="3613896"/>
              <a:ext cx="145198" cy="230915"/>
            </a:xfrm>
            <a:custGeom>
              <a:avLst/>
              <a:gdLst>
                <a:gd name="T0" fmla="*/ 2147483647 w 324"/>
                <a:gd name="T1" fmla="*/ 2147483647 h 516"/>
                <a:gd name="T2" fmla="*/ 2147483647 w 324"/>
                <a:gd name="T3" fmla="*/ 2147483647 h 516"/>
                <a:gd name="T4" fmla="*/ 2147483647 w 324"/>
                <a:gd name="T5" fmla="*/ 2147483647 h 516"/>
                <a:gd name="T6" fmla="*/ 2147483647 w 324"/>
                <a:gd name="T7" fmla="*/ 2147483647 h 516"/>
                <a:gd name="T8" fmla="*/ 2147483647 w 324"/>
                <a:gd name="T9" fmla="*/ 2147483647 h 516"/>
                <a:gd name="T10" fmla="*/ 2147483647 w 324"/>
                <a:gd name="T11" fmla="*/ 2147483647 h 516"/>
                <a:gd name="T12" fmla="*/ 2147483647 w 324"/>
                <a:gd name="T13" fmla="*/ 2147483647 h 516"/>
                <a:gd name="T14" fmla="*/ 2147483647 w 324"/>
                <a:gd name="T15" fmla="*/ 2147483647 h 516"/>
                <a:gd name="T16" fmla="*/ 2147483647 w 324"/>
                <a:gd name="T17" fmla="*/ 2147483647 h 516"/>
                <a:gd name="T18" fmla="*/ 2147483647 w 324"/>
                <a:gd name="T19" fmla="*/ 2147483647 h 516"/>
                <a:gd name="T20" fmla="*/ 2147483647 w 324"/>
                <a:gd name="T21" fmla="*/ 2147483647 h 516"/>
                <a:gd name="T22" fmla="*/ 2147483647 w 324"/>
                <a:gd name="T23" fmla="*/ 2147483647 h 516"/>
                <a:gd name="T24" fmla="*/ 2147483647 w 324"/>
                <a:gd name="T25" fmla="*/ 2147483647 h 516"/>
                <a:gd name="T26" fmla="*/ 2147483647 w 324"/>
                <a:gd name="T27" fmla="*/ 0 h 516"/>
                <a:gd name="T28" fmla="*/ 2147483647 w 324"/>
                <a:gd name="T29" fmla="*/ 2147483647 h 516"/>
                <a:gd name="T30" fmla="*/ 2147483647 w 324"/>
                <a:gd name="T31" fmla="*/ 2147483647 h 516"/>
                <a:gd name="T32" fmla="*/ 2147483647 w 324"/>
                <a:gd name="T33" fmla="*/ 2147483647 h 516"/>
                <a:gd name="T34" fmla="*/ 2147483647 w 324"/>
                <a:gd name="T35" fmla="*/ 2147483647 h 516"/>
                <a:gd name="T36" fmla="*/ 2147483647 w 324"/>
                <a:gd name="T37" fmla="*/ 2147483647 h 516"/>
                <a:gd name="T38" fmla="*/ 2147483647 w 324"/>
                <a:gd name="T39" fmla="*/ 2147483647 h 516"/>
                <a:gd name="T40" fmla="*/ 2147483647 w 324"/>
                <a:gd name="T41" fmla="*/ 2147483647 h 516"/>
                <a:gd name="T42" fmla="*/ 2147483647 w 324"/>
                <a:gd name="T43" fmla="*/ 2147483647 h 516"/>
                <a:gd name="T44" fmla="*/ 2147483647 w 324"/>
                <a:gd name="T45" fmla="*/ 2147483647 h 516"/>
                <a:gd name="T46" fmla="*/ 2147483647 w 324"/>
                <a:gd name="T47" fmla="*/ 2147483647 h 516"/>
                <a:gd name="T48" fmla="*/ 2147483647 w 324"/>
                <a:gd name="T49" fmla="*/ 2147483647 h 516"/>
                <a:gd name="T50" fmla="*/ 2147483647 w 324"/>
                <a:gd name="T51" fmla="*/ 2147483647 h 516"/>
                <a:gd name="T52" fmla="*/ 2147483647 w 324"/>
                <a:gd name="T53" fmla="*/ 2147483647 h 516"/>
                <a:gd name="T54" fmla="*/ 0 w 324"/>
                <a:gd name="T55" fmla="*/ 2147483647 h 516"/>
                <a:gd name="T56" fmla="*/ 2147483647 w 324"/>
                <a:gd name="T57" fmla="*/ 2147483647 h 516"/>
                <a:gd name="T58" fmla="*/ 2147483647 w 324"/>
                <a:gd name="T59" fmla="*/ 2147483647 h 516"/>
                <a:gd name="T60" fmla="*/ 2147483647 w 324"/>
                <a:gd name="T61" fmla="*/ 2147483647 h 516"/>
                <a:gd name="T62" fmla="*/ 2147483647 w 324"/>
                <a:gd name="T63" fmla="*/ 2147483647 h 516"/>
                <a:gd name="T64" fmla="*/ 2147483647 w 324"/>
                <a:gd name="T65" fmla="*/ 2147483647 h 516"/>
                <a:gd name="T66" fmla="*/ 2147483647 w 324"/>
                <a:gd name="T67" fmla="*/ 2147483647 h 516"/>
                <a:gd name="T68" fmla="*/ 2147483647 w 324"/>
                <a:gd name="T69" fmla="*/ 2147483647 h 516"/>
                <a:gd name="T70" fmla="*/ 2147483647 w 324"/>
                <a:gd name="T71" fmla="*/ 2147483647 h 516"/>
                <a:gd name="T72" fmla="*/ 2147483647 w 324"/>
                <a:gd name="T73" fmla="*/ 2147483647 h 516"/>
                <a:gd name="T74" fmla="*/ 2147483647 w 324"/>
                <a:gd name="T75" fmla="*/ 2147483647 h 516"/>
                <a:gd name="T76" fmla="*/ 2147483647 w 324"/>
                <a:gd name="T77" fmla="*/ 2147483647 h 516"/>
                <a:gd name="T78" fmla="*/ 2147483647 w 324"/>
                <a:gd name="T79" fmla="*/ 2147483647 h 516"/>
                <a:gd name="T80" fmla="*/ 2147483647 w 324"/>
                <a:gd name="T81" fmla="*/ 2147483647 h 516"/>
                <a:gd name="T82" fmla="*/ 2147483647 w 324"/>
                <a:gd name="T83" fmla="*/ 2147483647 h 516"/>
                <a:gd name="T84" fmla="*/ 2147483647 w 324"/>
                <a:gd name="T85" fmla="*/ 2147483647 h 516"/>
                <a:gd name="T86" fmla="*/ 2147483647 w 324"/>
                <a:gd name="T87" fmla="*/ 2147483647 h 51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24"/>
                <a:gd name="T133" fmla="*/ 0 h 516"/>
                <a:gd name="T134" fmla="*/ 324 w 324"/>
                <a:gd name="T135" fmla="*/ 516 h 51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24" h="516">
                  <a:moveTo>
                    <a:pt x="282" y="342"/>
                  </a:moveTo>
                  <a:lnTo>
                    <a:pt x="282" y="330"/>
                  </a:lnTo>
                  <a:lnTo>
                    <a:pt x="288" y="318"/>
                  </a:lnTo>
                  <a:lnTo>
                    <a:pt x="288" y="306"/>
                  </a:lnTo>
                  <a:lnTo>
                    <a:pt x="282" y="300"/>
                  </a:lnTo>
                  <a:lnTo>
                    <a:pt x="276" y="300"/>
                  </a:lnTo>
                  <a:lnTo>
                    <a:pt x="276" y="282"/>
                  </a:lnTo>
                  <a:lnTo>
                    <a:pt x="282" y="276"/>
                  </a:lnTo>
                  <a:lnTo>
                    <a:pt x="282" y="234"/>
                  </a:lnTo>
                  <a:lnTo>
                    <a:pt x="288" y="228"/>
                  </a:lnTo>
                  <a:lnTo>
                    <a:pt x="288" y="216"/>
                  </a:lnTo>
                  <a:lnTo>
                    <a:pt x="282" y="210"/>
                  </a:lnTo>
                  <a:lnTo>
                    <a:pt x="270" y="204"/>
                  </a:lnTo>
                  <a:lnTo>
                    <a:pt x="264" y="198"/>
                  </a:lnTo>
                  <a:lnTo>
                    <a:pt x="276" y="186"/>
                  </a:lnTo>
                  <a:lnTo>
                    <a:pt x="282" y="186"/>
                  </a:lnTo>
                  <a:lnTo>
                    <a:pt x="282" y="180"/>
                  </a:lnTo>
                  <a:lnTo>
                    <a:pt x="270" y="168"/>
                  </a:lnTo>
                  <a:lnTo>
                    <a:pt x="276" y="156"/>
                  </a:lnTo>
                  <a:lnTo>
                    <a:pt x="276" y="132"/>
                  </a:lnTo>
                  <a:lnTo>
                    <a:pt x="270" y="126"/>
                  </a:lnTo>
                  <a:lnTo>
                    <a:pt x="264" y="126"/>
                  </a:lnTo>
                  <a:lnTo>
                    <a:pt x="252" y="138"/>
                  </a:lnTo>
                  <a:lnTo>
                    <a:pt x="264" y="60"/>
                  </a:lnTo>
                  <a:lnTo>
                    <a:pt x="228" y="36"/>
                  </a:lnTo>
                  <a:lnTo>
                    <a:pt x="240" y="24"/>
                  </a:lnTo>
                  <a:lnTo>
                    <a:pt x="240" y="6"/>
                  </a:lnTo>
                  <a:lnTo>
                    <a:pt x="222" y="0"/>
                  </a:lnTo>
                  <a:lnTo>
                    <a:pt x="198" y="12"/>
                  </a:lnTo>
                  <a:lnTo>
                    <a:pt x="42" y="12"/>
                  </a:lnTo>
                  <a:lnTo>
                    <a:pt x="36" y="18"/>
                  </a:lnTo>
                  <a:lnTo>
                    <a:pt x="30" y="30"/>
                  </a:lnTo>
                  <a:lnTo>
                    <a:pt x="30" y="48"/>
                  </a:lnTo>
                  <a:lnTo>
                    <a:pt x="36" y="48"/>
                  </a:lnTo>
                  <a:lnTo>
                    <a:pt x="42" y="78"/>
                  </a:lnTo>
                  <a:lnTo>
                    <a:pt x="42" y="132"/>
                  </a:lnTo>
                  <a:lnTo>
                    <a:pt x="48" y="126"/>
                  </a:lnTo>
                  <a:lnTo>
                    <a:pt x="54" y="156"/>
                  </a:lnTo>
                  <a:lnTo>
                    <a:pt x="42" y="156"/>
                  </a:lnTo>
                  <a:lnTo>
                    <a:pt x="42" y="162"/>
                  </a:lnTo>
                  <a:lnTo>
                    <a:pt x="48" y="168"/>
                  </a:lnTo>
                  <a:lnTo>
                    <a:pt x="48" y="180"/>
                  </a:lnTo>
                  <a:lnTo>
                    <a:pt x="54" y="192"/>
                  </a:lnTo>
                  <a:lnTo>
                    <a:pt x="54" y="204"/>
                  </a:lnTo>
                  <a:lnTo>
                    <a:pt x="60" y="216"/>
                  </a:lnTo>
                  <a:lnTo>
                    <a:pt x="60" y="228"/>
                  </a:lnTo>
                  <a:lnTo>
                    <a:pt x="48" y="252"/>
                  </a:lnTo>
                  <a:lnTo>
                    <a:pt x="42" y="258"/>
                  </a:lnTo>
                  <a:lnTo>
                    <a:pt x="36" y="270"/>
                  </a:lnTo>
                  <a:lnTo>
                    <a:pt x="36" y="288"/>
                  </a:lnTo>
                  <a:lnTo>
                    <a:pt x="30" y="300"/>
                  </a:lnTo>
                  <a:lnTo>
                    <a:pt x="30" y="312"/>
                  </a:lnTo>
                  <a:lnTo>
                    <a:pt x="12" y="330"/>
                  </a:lnTo>
                  <a:lnTo>
                    <a:pt x="6" y="342"/>
                  </a:lnTo>
                  <a:lnTo>
                    <a:pt x="0" y="348"/>
                  </a:lnTo>
                  <a:lnTo>
                    <a:pt x="0" y="372"/>
                  </a:lnTo>
                  <a:lnTo>
                    <a:pt x="6" y="384"/>
                  </a:lnTo>
                  <a:lnTo>
                    <a:pt x="12" y="402"/>
                  </a:lnTo>
                  <a:lnTo>
                    <a:pt x="12" y="414"/>
                  </a:lnTo>
                  <a:lnTo>
                    <a:pt x="18" y="426"/>
                  </a:lnTo>
                  <a:lnTo>
                    <a:pt x="24" y="432"/>
                  </a:lnTo>
                  <a:lnTo>
                    <a:pt x="24" y="438"/>
                  </a:lnTo>
                  <a:lnTo>
                    <a:pt x="48" y="444"/>
                  </a:lnTo>
                  <a:lnTo>
                    <a:pt x="48" y="498"/>
                  </a:lnTo>
                  <a:lnTo>
                    <a:pt x="72" y="498"/>
                  </a:lnTo>
                  <a:lnTo>
                    <a:pt x="78" y="504"/>
                  </a:lnTo>
                  <a:lnTo>
                    <a:pt x="78" y="510"/>
                  </a:lnTo>
                  <a:lnTo>
                    <a:pt x="84" y="516"/>
                  </a:lnTo>
                  <a:lnTo>
                    <a:pt x="96" y="516"/>
                  </a:lnTo>
                  <a:lnTo>
                    <a:pt x="108" y="510"/>
                  </a:lnTo>
                  <a:lnTo>
                    <a:pt x="114" y="504"/>
                  </a:lnTo>
                  <a:lnTo>
                    <a:pt x="132" y="492"/>
                  </a:lnTo>
                  <a:lnTo>
                    <a:pt x="138" y="486"/>
                  </a:lnTo>
                  <a:lnTo>
                    <a:pt x="150" y="480"/>
                  </a:lnTo>
                  <a:lnTo>
                    <a:pt x="180" y="480"/>
                  </a:lnTo>
                  <a:lnTo>
                    <a:pt x="186" y="474"/>
                  </a:lnTo>
                  <a:lnTo>
                    <a:pt x="198" y="468"/>
                  </a:lnTo>
                  <a:lnTo>
                    <a:pt x="216" y="450"/>
                  </a:lnTo>
                  <a:lnTo>
                    <a:pt x="228" y="450"/>
                  </a:lnTo>
                  <a:lnTo>
                    <a:pt x="234" y="444"/>
                  </a:lnTo>
                  <a:lnTo>
                    <a:pt x="240" y="444"/>
                  </a:lnTo>
                  <a:lnTo>
                    <a:pt x="258" y="426"/>
                  </a:lnTo>
                  <a:lnTo>
                    <a:pt x="270" y="426"/>
                  </a:lnTo>
                  <a:lnTo>
                    <a:pt x="276" y="432"/>
                  </a:lnTo>
                  <a:lnTo>
                    <a:pt x="294" y="432"/>
                  </a:lnTo>
                  <a:lnTo>
                    <a:pt x="306" y="426"/>
                  </a:lnTo>
                  <a:lnTo>
                    <a:pt x="324" y="408"/>
                  </a:lnTo>
                  <a:lnTo>
                    <a:pt x="294" y="384"/>
                  </a:lnTo>
                  <a:lnTo>
                    <a:pt x="282" y="342"/>
                  </a:lnTo>
                  <a:close/>
                </a:path>
              </a:pathLst>
            </a:custGeom>
            <a:solidFill>
              <a:schemeClr val="accent2"/>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01" name="Germany" descr="© INSCALE GmbH, 05.05.2010&#10;http://www.presentationload.com/">
              <a:extLst>
                <a:ext uri="{FF2B5EF4-FFF2-40B4-BE49-F238E27FC236}">
                  <a16:creationId xmlns:a16="http://schemas.microsoft.com/office/drawing/2014/main" id="{B6875145-188D-4D7D-93AD-73F5FB773FE7}"/>
                </a:ext>
              </a:extLst>
            </p:cNvPr>
            <p:cNvSpPr>
              <a:spLocks/>
            </p:cNvSpPr>
            <p:nvPr/>
          </p:nvSpPr>
          <p:spPr bwMode="gray">
            <a:xfrm>
              <a:off x="5783211" y="2048215"/>
              <a:ext cx="251908" cy="264154"/>
            </a:xfrm>
            <a:custGeom>
              <a:avLst/>
              <a:gdLst>
                <a:gd name="T0" fmla="*/ 2147483647 w 564"/>
                <a:gd name="T1" fmla="*/ 2147483647 h 588"/>
                <a:gd name="T2" fmla="*/ 2147483647 w 564"/>
                <a:gd name="T3" fmla="*/ 2147483647 h 588"/>
                <a:gd name="T4" fmla="*/ 2147483647 w 564"/>
                <a:gd name="T5" fmla="*/ 2147483647 h 588"/>
                <a:gd name="T6" fmla="*/ 2147483647 w 564"/>
                <a:gd name="T7" fmla="*/ 2147483647 h 588"/>
                <a:gd name="T8" fmla="*/ 2147483647 w 564"/>
                <a:gd name="T9" fmla="*/ 2147483647 h 588"/>
                <a:gd name="T10" fmla="*/ 2147483647 w 564"/>
                <a:gd name="T11" fmla="*/ 2147483647 h 588"/>
                <a:gd name="T12" fmla="*/ 2147483647 w 564"/>
                <a:gd name="T13" fmla="*/ 2147483647 h 588"/>
                <a:gd name="T14" fmla="*/ 2147483647 w 564"/>
                <a:gd name="T15" fmla="*/ 2147483647 h 588"/>
                <a:gd name="T16" fmla="*/ 2147483647 w 564"/>
                <a:gd name="T17" fmla="*/ 2147483647 h 588"/>
                <a:gd name="T18" fmla="*/ 2147483647 w 564"/>
                <a:gd name="T19" fmla="*/ 2147483647 h 588"/>
                <a:gd name="T20" fmla="*/ 2147483647 w 564"/>
                <a:gd name="T21" fmla="*/ 2147483647 h 588"/>
                <a:gd name="T22" fmla="*/ 2147483647 w 564"/>
                <a:gd name="T23" fmla="*/ 2147483647 h 588"/>
                <a:gd name="T24" fmla="*/ 2147483647 w 564"/>
                <a:gd name="T25" fmla="*/ 2147483647 h 588"/>
                <a:gd name="T26" fmla="*/ 2147483647 w 564"/>
                <a:gd name="T27" fmla="*/ 2147483647 h 588"/>
                <a:gd name="T28" fmla="*/ 2147483647 w 564"/>
                <a:gd name="T29" fmla="*/ 2147483647 h 588"/>
                <a:gd name="T30" fmla="*/ 2147483647 w 564"/>
                <a:gd name="T31" fmla="*/ 2147483647 h 588"/>
                <a:gd name="T32" fmla="*/ 2147483647 w 564"/>
                <a:gd name="T33" fmla="*/ 2147483647 h 588"/>
                <a:gd name="T34" fmla="*/ 2147483647 w 564"/>
                <a:gd name="T35" fmla="*/ 2147483647 h 588"/>
                <a:gd name="T36" fmla="*/ 2147483647 w 564"/>
                <a:gd name="T37" fmla="*/ 2147483647 h 588"/>
                <a:gd name="T38" fmla="*/ 2147483647 w 564"/>
                <a:gd name="T39" fmla="*/ 2147483647 h 588"/>
                <a:gd name="T40" fmla="*/ 2147483647 w 564"/>
                <a:gd name="T41" fmla="*/ 2147483647 h 588"/>
                <a:gd name="T42" fmla="*/ 2147483647 w 564"/>
                <a:gd name="T43" fmla="*/ 2147483647 h 588"/>
                <a:gd name="T44" fmla="*/ 2147483647 w 564"/>
                <a:gd name="T45" fmla="*/ 2147483647 h 588"/>
                <a:gd name="T46" fmla="*/ 2147483647 w 564"/>
                <a:gd name="T47" fmla="*/ 2147483647 h 588"/>
                <a:gd name="T48" fmla="*/ 2147483647 w 564"/>
                <a:gd name="T49" fmla="*/ 2147483647 h 588"/>
                <a:gd name="T50" fmla="*/ 2147483647 w 564"/>
                <a:gd name="T51" fmla="*/ 2147483647 h 588"/>
                <a:gd name="T52" fmla="*/ 2147483647 w 564"/>
                <a:gd name="T53" fmla="*/ 2147483647 h 588"/>
                <a:gd name="T54" fmla="*/ 2147483647 w 564"/>
                <a:gd name="T55" fmla="*/ 2147483647 h 588"/>
                <a:gd name="T56" fmla="*/ 2147483647 w 564"/>
                <a:gd name="T57" fmla="*/ 2147483647 h 588"/>
                <a:gd name="T58" fmla="*/ 2147483647 w 564"/>
                <a:gd name="T59" fmla="*/ 2147483647 h 588"/>
                <a:gd name="T60" fmla="*/ 2147483647 w 564"/>
                <a:gd name="T61" fmla="*/ 2147483647 h 588"/>
                <a:gd name="T62" fmla="*/ 2147483647 w 564"/>
                <a:gd name="T63" fmla="*/ 2147483647 h 588"/>
                <a:gd name="T64" fmla="*/ 2147483647 w 564"/>
                <a:gd name="T65" fmla="*/ 2147483647 h 588"/>
                <a:gd name="T66" fmla="*/ 2147483647 w 564"/>
                <a:gd name="T67" fmla="*/ 2147483647 h 588"/>
                <a:gd name="T68" fmla="*/ 2147483647 w 564"/>
                <a:gd name="T69" fmla="*/ 2147483647 h 588"/>
                <a:gd name="T70" fmla="*/ 2147483647 w 564"/>
                <a:gd name="T71" fmla="*/ 2147483647 h 588"/>
                <a:gd name="T72" fmla="*/ 2147483647 w 564"/>
                <a:gd name="T73" fmla="*/ 2147483647 h 588"/>
                <a:gd name="T74" fmla="*/ 2147483647 w 564"/>
                <a:gd name="T75" fmla="*/ 2147483647 h 588"/>
                <a:gd name="T76" fmla="*/ 2147483647 w 564"/>
                <a:gd name="T77" fmla="*/ 2147483647 h 588"/>
                <a:gd name="T78" fmla="*/ 2147483647 w 564"/>
                <a:gd name="T79" fmla="*/ 2147483647 h 588"/>
                <a:gd name="T80" fmla="*/ 2147483647 w 564"/>
                <a:gd name="T81" fmla="*/ 2147483647 h 588"/>
                <a:gd name="T82" fmla="*/ 2147483647 w 564"/>
                <a:gd name="T83" fmla="*/ 0 h 588"/>
                <a:gd name="T84" fmla="*/ 2147483647 w 564"/>
                <a:gd name="T85" fmla="*/ 2147483647 h 588"/>
                <a:gd name="T86" fmla="*/ 2147483647 w 564"/>
                <a:gd name="T87" fmla="*/ 2147483647 h 588"/>
                <a:gd name="T88" fmla="*/ 2147483647 w 564"/>
                <a:gd name="T89" fmla="*/ 2147483647 h 588"/>
                <a:gd name="T90" fmla="*/ 2147483647 w 564"/>
                <a:gd name="T91" fmla="*/ 2147483647 h 588"/>
                <a:gd name="T92" fmla="*/ 2147483647 w 564"/>
                <a:gd name="T93" fmla="*/ 2147483647 h 588"/>
                <a:gd name="T94" fmla="*/ 2147483647 w 564"/>
                <a:gd name="T95" fmla="*/ 2147483647 h 588"/>
                <a:gd name="T96" fmla="*/ 2147483647 w 564"/>
                <a:gd name="T97" fmla="*/ 2147483647 h 588"/>
                <a:gd name="T98" fmla="*/ 2147483647 w 564"/>
                <a:gd name="T99" fmla="*/ 2147483647 h 588"/>
                <a:gd name="T100" fmla="*/ 2147483647 w 564"/>
                <a:gd name="T101" fmla="*/ 2147483647 h 588"/>
                <a:gd name="T102" fmla="*/ 2147483647 w 564"/>
                <a:gd name="T103" fmla="*/ 2147483647 h 588"/>
                <a:gd name="T104" fmla="*/ 0 w 564"/>
                <a:gd name="T105" fmla="*/ 2147483647 h 588"/>
                <a:gd name="T106" fmla="*/ 2147483647 w 564"/>
                <a:gd name="T107" fmla="*/ 2147483647 h 588"/>
                <a:gd name="T108" fmla="*/ 2147483647 w 564"/>
                <a:gd name="T109" fmla="*/ 2147483647 h 588"/>
                <a:gd name="T110" fmla="*/ 2147483647 w 564"/>
                <a:gd name="T111" fmla="*/ 2147483647 h 58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564"/>
                <a:gd name="T169" fmla="*/ 0 h 588"/>
                <a:gd name="T170" fmla="*/ 564 w 564"/>
                <a:gd name="T171" fmla="*/ 588 h 58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564" h="588">
                  <a:moveTo>
                    <a:pt x="30" y="414"/>
                  </a:moveTo>
                  <a:lnTo>
                    <a:pt x="30" y="420"/>
                  </a:lnTo>
                  <a:lnTo>
                    <a:pt x="36" y="420"/>
                  </a:lnTo>
                  <a:lnTo>
                    <a:pt x="36" y="444"/>
                  </a:lnTo>
                  <a:lnTo>
                    <a:pt x="60" y="444"/>
                  </a:lnTo>
                  <a:lnTo>
                    <a:pt x="60" y="450"/>
                  </a:lnTo>
                  <a:lnTo>
                    <a:pt x="72" y="450"/>
                  </a:lnTo>
                  <a:lnTo>
                    <a:pt x="84" y="444"/>
                  </a:lnTo>
                  <a:lnTo>
                    <a:pt x="96" y="444"/>
                  </a:lnTo>
                  <a:lnTo>
                    <a:pt x="96" y="450"/>
                  </a:lnTo>
                  <a:lnTo>
                    <a:pt x="120" y="450"/>
                  </a:lnTo>
                  <a:lnTo>
                    <a:pt x="138" y="456"/>
                  </a:lnTo>
                  <a:lnTo>
                    <a:pt x="132" y="468"/>
                  </a:lnTo>
                  <a:lnTo>
                    <a:pt x="114" y="486"/>
                  </a:lnTo>
                  <a:lnTo>
                    <a:pt x="114" y="498"/>
                  </a:lnTo>
                  <a:lnTo>
                    <a:pt x="108" y="510"/>
                  </a:lnTo>
                  <a:lnTo>
                    <a:pt x="102" y="516"/>
                  </a:lnTo>
                  <a:lnTo>
                    <a:pt x="96" y="528"/>
                  </a:lnTo>
                  <a:lnTo>
                    <a:pt x="96" y="570"/>
                  </a:lnTo>
                  <a:lnTo>
                    <a:pt x="132" y="570"/>
                  </a:lnTo>
                  <a:lnTo>
                    <a:pt x="150" y="564"/>
                  </a:lnTo>
                  <a:lnTo>
                    <a:pt x="156" y="570"/>
                  </a:lnTo>
                  <a:lnTo>
                    <a:pt x="150" y="564"/>
                  </a:lnTo>
                  <a:lnTo>
                    <a:pt x="150" y="552"/>
                  </a:lnTo>
                  <a:lnTo>
                    <a:pt x="156" y="546"/>
                  </a:lnTo>
                  <a:lnTo>
                    <a:pt x="162" y="546"/>
                  </a:lnTo>
                  <a:lnTo>
                    <a:pt x="174" y="552"/>
                  </a:lnTo>
                  <a:lnTo>
                    <a:pt x="180" y="558"/>
                  </a:lnTo>
                  <a:lnTo>
                    <a:pt x="192" y="558"/>
                  </a:lnTo>
                  <a:lnTo>
                    <a:pt x="210" y="564"/>
                  </a:lnTo>
                  <a:lnTo>
                    <a:pt x="216" y="576"/>
                  </a:lnTo>
                  <a:lnTo>
                    <a:pt x="252" y="576"/>
                  </a:lnTo>
                  <a:lnTo>
                    <a:pt x="258" y="582"/>
                  </a:lnTo>
                  <a:lnTo>
                    <a:pt x="258" y="588"/>
                  </a:lnTo>
                  <a:lnTo>
                    <a:pt x="270" y="588"/>
                  </a:lnTo>
                  <a:lnTo>
                    <a:pt x="276" y="582"/>
                  </a:lnTo>
                  <a:lnTo>
                    <a:pt x="276" y="570"/>
                  </a:lnTo>
                  <a:lnTo>
                    <a:pt x="294" y="570"/>
                  </a:lnTo>
                  <a:lnTo>
                    <a:pt x="312" y="588"/>
                  </a:lnTo>
                  <a:lnTo>
                    <a:pt x="330" y="588"/>
                  </a:lnTo>
                  <a:lnTo>
                    <a:pt x="336" y="582"/>
                  </a:lnTo>
                  <a:lnTo>
                    <a:pt x="354" y="570"/>
                  </a:lnTo>
                  <a:lnTo>
                    <a:pt x="372" y="570"/>
                  </a:lnTo>
                  <a:lnTo>
                    <a:pt x="390" y="558"/>
                  </a:lnTo>
                  <a:lnTo>
                    <a:pt x="402" y="564"/>
                  </a:lnTo>
                  <a:lnTo>
                    <a:pt x="420" y="570"/>
                  </a:lnTo>
                  <a:lnTo>
                    <a:pt x="432" y="582"/>
                  </a:lnTo>
                  <a:lnTo>
                    <a:pt x="438" y="582"/>
                  </a:lnTo>
                  <a:lnTo>
                    <a:pt x="438" y="540"/>
                  </a:lnTo>
                  <a:lnTo>
                    <a:pt x="426" y="540"/>
                  </a:lnTo>
                  <a:lnTo>
                    <a:pt x="426" y="534"/>
                  </a:lnTo>
                  <a:lnTo>
                    <a:pt x="432" y="528"/>
                  </a:lnTo>
                  <a:lnTo>
                    <a:pt x="432" y="522"/>
                  </a:lnTo>
                  <a:lnTo>
                    <a:pt x="438" y="516"/>
                  </a:lnTo>
                  <a:lnTo>
                    <a:pt x="456" y="516"/>
                  </a:lnTo>
                  <a:lnTo>
                    <a:pt x="462" y="522"/>
                  </a:lnTo>
                  <a:lnTo>
                    <a:pt x="468" y="522"/>
                  </a:lnTo>
                  <a:lnTo>
                    <a:pt x="468" y="504"/>
                  </a:lnTo>
                  <a:lnTo>
                    <a:pt x="462" y="492"/>
                  </a:lnTo>
                  <a:lnTo>
                    <a:pt x="480" y="492"/>
                  </a:lnTo>
                  <a:lnTo>
                    <a:pt x="486" y="474"/>
                  </a:lnTo>
                  <a:lnTo>
                    <a:pt x="486" y="462"/>
                  </a:lnTo>
                  <a:lnTo>
                    <a:pt x="480" y="462"/>
                  </a:lnTo>
                  <a:lnTo>
                    <a:pt x="474" y="456"/>
                  </a:lnTo>
                  <a:lnTo>
                    <a:pt x="462" y="456"/>
                  </a:lnTo>
                  <a:lnTo>
                    <a:pt x="456" y="444"/>
                  </a:lnTo>
                  <a:lnTo>
                    <a:pt x="450" y="444"/>
                  </a:lnTo>
                  <a:lnTo>
                    <a:pt x="444" y="432"/>
                  </a:lnTo>
                  <a:lnTo>
                    <a:pt x="432" y="432"/>
                  </a:lnTo>
                  <a:lnTo>
                    <a:pt x="420" y="426"/>
                  </a:lnTo>
                  <a:lnTo>
                    <a:pt x="420" y="420"/>
                  </a:lnTo>
                  <a:lnTo>
                    <a:pt x="414" y="420"/>
                  </a:lnTo>
                  <a:lnTo>
                    <a:pt x="408" y="408"/>
                  </a:lnTo>
                  <a:lnTo>
                    <a:pt x="396" y="396"/>
                  </a:lnTo>
                  <a:lnTo>
                    <a:pt x="396" y="390"/>
                  </a:lnTo>
                  <a:lnTo>
                    <a:pt x="402" y="390"/>
                  </a:lnTo>
                  <a:lnTo>
                    <a:pt x="408" y="384"/>
                  </a:lnTo>
                  <a:lnTo>
                    <a:pt x="396" y="372"/>
                  </a:lnTo>
                  <a:lnTo>
                    <a:pt x="390" y="372"/>
                  </a:lnTo>
                  <a:lnTo>
                    <a:pt x="384" y="366"/>
                  </a:lnTo>
                  <a:lnTo>
                    <a:pt x="384" y="354"/>
                  </a:lnTo>
                  <a:lnTo>
                    <a:pt x="390" y="354"/>
                  </a:lnTo>
                  <a:lnTo>
                    <a:pt x="390" y="360"/>
                  </a:lnTo>
                  <a:lnTo>
                    <a:pt x="402" y="360"/>
                  </a:lnTo>
                  <a:lnTo>
                    <a:pt x="402" y="354"/>
                  </a:lnTo>
                  <a:lnTo>
                    <a:pt x="414" y="354"/>
                  </a:lnTo>
                  <a:lnTo>
                    <a:pt x="414" y="348"/>
                  </a:lnTo>
                  <a:lnTo>
                    <a:pt x="420" y="342"/>
                  </a:lnTo>
                  <a:lnTo>
                    <a:pt x="426" y="342"/>
                  </a:lnTo>
                  <a:lnTo>
                    <a:pt x="438" y="348"/>
                  </a:lnTo>
                  <a:lnTo>
                    <a:pt x="450" y="336"/>
                  </a:lnTo>
                  <a:lnTo>
                    <a:pt x="468" y="330"/>
                  </a:lnTo>
                  <a:lnTo>
                    <a:pt x="468" y="324"/>
                  </a:lnTo>
                  <a:lnTo>
                    <a:pt x="492" y="324"/>
                  </a:lnTo>
                  <a:lnTo>
                    <a:pt x="492" y="318"/>
                  </a:lnTo>
                  <a:lnTo>
                    <a:pt x="510" y="318"/>
                  </a:lnTo>
                  <a:lnTo>
                    <a:pt x="510" y="312"/>
                  </a:lnTo>
                  <a:lnTo>
                    <a:pt x="516" y="306"/>
                  </a:lnTo>
                  <a:lnTo>
                    <a:pt x="522" y="306"/>
                  </a:lnTo>
                  <a:lnTo>
                    <a:pt x="528" y="300"/>
                  </a:lnTo>
                  <a:lnTo>
                    <a:pt x="540" y="312"/>
                  </a:lnTo>
                  <a:lnTo>
                    <a:pt x="552" y="312"/>
                  </a:lnTo>
                  <a:lnTo>
                    <a:pt x="558" y="300"/>
                  </a:lnTo>
                  <a:lnTo>
                    <a:pt x="558" y="294"/>
                  </a:lnTo>
                  <a:lnTo>
                    <a:pt x="564" y="288"/>
                  </a:lnTo>
                  <a:lnTo>
                    <a:pt x="564" y="282"/>
                  </a:lnTo>
                  <a:lnTo>
                    <a:pt x="552" y="282"/>
                  </a:lnTo>
                  <a:lnTo>
                    <a:pt x="558" y="276"/>
                  </a:lnTo>
                  <a:lnTo>
                    <a:pt x="558" y="264"/>
                  </a:lnTo>
                  <a:lnTo>
                    <a:pt x="552" y="264"/>
                  </a:lnTo>
                  <a:lnTo>
                    <a:pt x="546" y="270"/>
                  </a:lnTo>
                  <a:lnTo>
                    <a:pt x="546" y="252"/>
                  </a:lnTo>
                  <a:lnTo>
                    <a:pt x="540" y="246"/>
                  </a:lnTo>
                  <a:lnTo>
                    <a:pt x="534" y="246"/>
                  </a:lnTo>
                  <a:lnTo>
                    <a:pt x="528" y="240"/>
                  </a:lnTo>
                  <a:lnTo>
                    <a:pt x="528" y="234"/>
                  </a:lnTo>
                  <a:lnTo>
                    <a:pt x="540" y="228"/>
                  </a:lnTo>
                  <a:lnTo>
                    <a:pt x="546" y="222"/>
                  </a:lnTo>
                  <a:lnTo>
                    <a:pt x="540" y="216"/>
                  </a:lnTo>
                  <a:lnTo>
                    <a:pt x="534" y="216"/>
                  </a:lnTo>
                  <a:lnTo>
                    <a:pt x="540" y="210"/>
                  </a:lnTo>
                  <a:lnTo>
                    <a:pt x="540" y="204"/>
                  </a:lnTo>
                  <a:lnTo>
                    <a:pt x="528" y="204"/>
                  </a:lnTo>
                  <a:lnTo>
                    <a:pt x="528" y="192"/>
                  </a:lnTo>
                  <a:lnTo>
                    <a:pt x="534" y="192"/>
                  </a:lnTo>
                  <a:lnTo>
                    <a:pt x="534" y="174"/>
                  </a:lnTo>
                  <a:lnTo>
                    <a:pt x="522" y="174"/>
                  </a:lnTo>
                  <a:lnTo>
                    <a:pt x="516" y="168"/>
                  </a:lnTo>
                  <a:lnTo>
                    <a:pt x="510" y="168"/>
                  </a:lnTo>
                  <a:lnTo>
                    <a:pt x="504" y="162"/>
                  </a:lnTo>
                  <a:lnTo>
                    <a:pt x="504" y="150"/>
                  </a:lnTo>
                  <a:lnTo>
                    <a:pt x="510" y="150"/>
                  </a:lnTo>
                  <a:lnTo>
                    <a:pt x="522" y="138"/>
                  </a:lnTo>
                  <a:lnTo>
                    <a:pt x="522" y="120"/>
                  </a:lnTo>
                  <a:lnTo>
                    <a:pt x="516" y="114"/>
                  </a:lnTo>
                  <a:lnTo>
                    <a:pt x="510" y="114"/>
                  </a:lnTo>
                  <a:lnTo>
                    <a:pt x="510" y="96"/>
                  </a:lnTo>
                  <a:lnTo>
                    <a:pt x="504" y="90"/>
                  </a:lnTo>
                  <a:lnTo>
                    <a:pt x="486" y="84"/>
                  </a:lnTo>
                  <a:lnTo>
                    <a:pt x="486" y="78"/>
                  </a:lnTo>
                  <a:lnTo>
                    <a:pt x="480" y="66"/>
                  </a:lnTo>
                  <a:lnTo>
                    <a:pt x="474" y="60"/>
                  </a:lnTo>
                  <a:lnTo>
                    <a:pt x="456" y="60"/>
                  </a:lnTo>
                  <a:lnTo>
                    <a:pt x="450" y="54"/>
                  </a:lnTo>
                  <a:lnTo>
                    <a:pt x="444" y="54"/>
                  </a:lnTo>
                  <a:lnTo>
                    <a:pt x="438" y="48"/>
                  </a:lnTo>
                  <a:lnTo>
                    <a:pt x="426" y="48"/>
                  </a:lnTo>
                  <a:lnTo>
                    <a:pt x="420" y="42"/>
                  </a:lnTo>
                  <a:lnTo>
                    <a:pt x="396" y="42"/>
                  </a:lnTo>
                  <a:lnTo>
                    <a:pt x="384" y="54"/>
                  </a:lnTo>
                  <a:lnTo>
                    <a:pt x="342" y="54"/>
                  </a:lnTo>
                  <a:lnTo>
                    <a:pt x="342" y="72"/>
                  </a:lnTo>
                  <a:lnTo>
                    <a:pt x="300" y="72"/>
                  </a:lnTo>
                  <a:lnTo>
                    <a:pt x="300" y="60"/>
                  </a:lnTo>
                  <a:lnTo>
                    <a:pt x="312" y="48"/>
                  </a:lnTo>
                  <a:lnTo>
                    <a:pt x="312" y="42"/>
                  </a:lnTo>
                  <a:lnTo>
                    <a:pt x="318" y="30"/>
                  </a:lnTo>
                  <a:lnTo>
                    <a:pt x="294" y="42"/>
                  </a:lnTo>
                  <a:lnTo>
                    <a:pt x="252" y="36"/>
                  </a:lnTo>
                  <a:lnTo>
                    <a:pt x="246" y="30"/>
                  </a:lnTo>
                  <a:lnTo>
                    <a:pt x="246" y="18"/>
                  </a:lnTo>
                  <a:lnTo>
                    <a:pt x="240" y="6"/>
                  </a:lnTo>
                  <a:lnTo>
                    <a:pt x="234" y="6"/>
                  </a:lnTo>
                  <a:lnTo>
                    <a:pt x="234" y="12"/>
                  </a:lnTo>
                  <a:lnTo>
                    <a:pt x="228" y="6"/>
                  </a:lnTo>
                  <a:lnTo>
                    <a:pt x="204" y="6"/>
                  </a:lnTo>
                  <a:lnTo>
                    <a:pt x="198" y="0"/>
                  </a:lnTo>
                  <a:lnTo>
                    <a:pt x="168" y="0"/>
                  </a:lnTo>
                  <a:lnTo>
                    <a:pt x="192" y="36"/>
                  </a:lnTo>
                  <a:lnTo>
                    <a:pt x="180" y="48"/>
                  </a:lnTo>
                  <a:lnTo>
                    <a:pt x="198" y="72"/>
                  </a:lnTo>
                  <a:lnTo>
                    <a:pt x="216" y="90"/>
                  </a:lnTo>
                  <a:lnTo>
                    <a:pt x="186" y="78"/>
                  </a:lnTo>
                  <a:lnTo>
                    <a:pt x="162" y="84"/>
                  </a:lnTo>
                  <a:lnTo>
                    <a:pt x="162" y="108"/>
                  </a:lnTo>
                  <a:lnTo>
                    <a:pt x="132" y="108"/>
                  </a:lnTo>
                  <a:lnTo>
                    <a:pt x="126" y="96"/>
                  </a:lnTo>
                  <a:lnTo>
                    <a:pt x="84" y="96"/>
                  </a:lnTo>
                  <a:lnTo>
                    <a:pt x="84" y="126"/>
                  </a:lnTo>
                  <a:lnTo>
                    <a:pt x="90" y="126"/>
                  </a:lnTo>
                  <a:lnTo>
                    <a:pt x="84" y="132"/>
                  </a:lnTo>
                  <a:lnTo>
                    <a:pt x="90" y="144"/>
                  </a:lnTo>
                  <a:lnTo>
                    <a:pt x="78" y="150"/>
                  </a:lnTo>
                  <a:lnTo>
                    <a:pt x="72" y="150"/>
                  </a:lnTo>
                  <a:lnTo>
                    <a:pt x="72" y="168"/>
                  </a:lnTo>
                  <a:lnTo>
                    <a:pt x="78" y="174"/>
                  </a:lnTo>
                  <a:lnTo>
                    <a:pt x="66" y="174"/>
                  </a:lnTo>
                  <a:lnTo>
                    <a:pt x="54" y="180"/>
                  </a:lnTo>
                  <a:lnTo>
                    <a:pt x="48" y="180"/>
                  </a:lnTo>
                  <a:lnTo>
                    <a:pt x="48" y="186"/>
                  </a:lnTo>
                  <a:lnTo>
                    <a:pt x="54" y="192"/>
                  </a:lnTo>
                  <a:lnTo>
                    <a:pt x="60" y="192"/>
                  </a:lnTo>
                  <a:lnTo>
                    <a:pt x="72" y="204"/>
                  </a:lnTo>
                  <a:lnTo>
                    <a:pt x="72" y="210"/>
                  </a:lnTo>
                  <a:lnTo>
                    <a:pt x="66" y="210"/>
                  </a:lnTo>
                  <a:lnTo>
                    <a:pt x="60" y="216"/>
                  </a:lnTo>
                  <a:lnTo>
                    <a:pt x="54" y="228"/>
                  </a:lnTo>
                  <a:lnTo>
                    <a:pt x="48" y="228"/>
                  </a:lnTo>
                  <a:lnTo>
                    <a:pt x="42" y="234"/>
                  </a:lnTo>
                  <a:lnTo>
                    <a:pt x="42" y="240"/>
                  </a:lnTo>
                  <a:lnTo>
                    <a:pt x="18" y="240"/>
                  </a:lnTo>
                  <a:lnTo>
                    <a:pt x="12" y="234"/>
                  </a:lnTo>
                  <a:lnTo>
                    <a:pt x="6" y="234"/>
                  </a:lnTo>
                  <a:lnTo>
                    <a:pt x="12" y="258"/>
                  </a:lnTo>
                  <a:lnTo>
                    <a:pt x="12" y="264"/>
                  </a:lnTo>
                  <a:lnTo>
                    <a:pt x="18" y="270"/>
                  </a:lnTo>
                  <a:lnTo>
                    <a:pt x="18" y="276"/>
                  </a:lnTo>
                  <a:lnTo>
                    <a:pt x="6" y="282"/>
                  </a:lnTo>
                  <a:lnTo>
                    <a:pt x="0" y="288"/>
                  </a:lnTo>
                  <a:lnTo>
                    <a:pt x="6" y="294"/>
                  </a:lnTo>
                  <a:lnTo>
                    <a:pt x="6" y="306"/>
                  </a:lnTo>
                  <a:lnTo>
                    <a:pt x="0" y="312"/>
                  </a:lnTo>
                  <a:lnTo>
                    <a:pt x="0" y="324"/>
                  </a:lnTo>
                  <a:lnTo>
                    <a:pt x="12" y="324"/>
                  </a:lnTo>
                  <a:lnTo>
                    <a:pt x="24" y="336"/>
                  </a:lnTo>
                  <a:lnTo>
                    <a:pt x="24" y="354"/>
                  </a:lnTo>
                  <a:lnTo>
                    <a:pt x="30" y="360"/>
                  </a:lnTo>
                  <a:lnTo>
                    <a:pt x="18" y="360"/>
                  </a:lnTo>
                  <a:lnTo>
                    <a:pt x="12" y="366"/>
                  </a:lnTo>
                  <a:lnTo>
                    <a:pt x="12" y="384"/>
                  </a:lnTo>
                  <a:lnTo>
                    <a:pt x="18" y="390"/>
                  </a:lnTo>
                  <a:lnTo>
                    <a:pt x="24" y="390"/>
                  </a:lnTo>
                  <a:lnTo>
                    <a:pt x="36" y="396"/>
                  </a:lnTo>
                  <a:lnTo>
                    <a:pt x="36" y="408"/>
                  </a:lnTo>
                  <a:lnTo>
                    <a:pt x="30" y="414"/>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02" name="Georgia" descr="© INSCALE GmbH, 05.05.2010&#10;http://www.presentationload.com/">
              <a:extLst>
                <a:ext uri="{FF2B5EF4-FFF2-40B4-BE49-F238E27FC236}">
                  <a16:creationId xmlns:a16="http://schemas.microsoft.com/office/drawing/2014/main" id="{0EC873E4-5A9B-4C4A-9104-B47125D5BD3E}"/>
                </a:ext>
              </a:extLst>
            </p:cNvPr>
            <p:cNvSpPr>
              <a:spLocks/>
            </p:cNvSpPr>
            <p:nvPr/>
          </p:nvSpPr>
          <p:spPr bwMode="gray">
            <a:xfrm>
              <a:off x="6761105" y="2443572"/>
              <a:ext cx="206425" cy="94465"/>
            </a:xfrm>
            <a:custGeom>
              <a:avLst/>
              <a:gdLst>
                <a:gd name="T0" fmla="*/ 2147483647 w 462"/>
                <a:gd name="T1" fmla="*/ 2147483647 h 210"/>
                <a:gd name="T2" fmla="*/ 2147483647 w 462"/>
                <a:gd name="T3" fmla="*/ 2147483647 h 210"/>
                <a:gd name="T4" fmla="*/ 2147483647 w 462"/>
                <a:gd name="T5" fmla="*/ 2147483647 h 210"/>
                <a:gd name="T6" fmla="*/ 2147483647 w 462"/>
                <a:gd name="T7" fmla="*/ 2147483647 h 210"/>
                <a:gd name="T8" fmla="*/ 2147483647 w 462"/>
                <a:gd name="T9" fmla="*/ 2147483647 h 210"/>
                <a:gd name="T10" fmla="*/ 2147483647 w 462"/>
                <a:gd name="T11" fmla="*/ 2147483647 h 210"/>
                <a:gd name="T12" fmla="*/ 2147483647 w 462"/>
                <a:gd name="T13" fmla="*/ 2147483647 h 210"/>
                <a:gd name="T14" fmla="*/ 2147483647 w 462"/>
                <a:gd name="T15" fmla="*/ 2147483647 h 210"/>
                <a:gd name="T16" fmla="*/ 2147483647 w 462"/>
                <a:gd name="T17" fmla="*/ 2147483647 h 210"/>
                <a:gd name="T18" fmla="*/ 2147483647 w 462"/>
                <a:gd name="T19" fmla="*/ 2147483647 h 210"/>
                <a:gd name="T20" fmla="*/ 2147483647 w 462"/>
                <a:gd name="T21" fmla="*/ 2147483647 h 210"/>
                <a:gd name="T22" fmla="*/ 2147483647 w 462"/>
                <a:gd name="T23" fmla="*/ 2147483647 h 210"/>
                <a:gd name="T24" fmla="*/ 2147483647 w 462"/>
                <a:gd name="T25" fmla="*/ 2147483647 h 210"/>
                <a:gd name="T26" fmla="*/ 2147483647 w 462"/>
                <a:gd name="T27" fmla="*/ 2147483647 h 210"/>
                <a:gd name="T28" fmla="*/ 2147483647 w 462"/>
                <a:gd name="T29" fmla="*/ 2147483647 h 210"/>
                <a:gd name="T30" fmla="*/ 2147483647 w 462"/>
                <a:gd name="T31" fmla="*/ 2147483647 h 210"/>
                <a:gd name="T32" fmla="*/ 2147483647 w 462"/>
                <a:gd name="T33" fmla="*/ 2147483647 h 210"/>
                <a:gd name="T34" fmla="*/ 2147483647 w 462"/>
                <a:gd name="T35" fmla="*/ 2147483647 h 210"/>
                <a:gd name="T36" fmla="*/ 2147483647 w 462"/>
                <a:gd name="T37" fmla="*/ 2147483647 h 210"/>
                <a:gd name="T38" fmla="*/ 2147483647 w 462"/>
                <a:gd name="T39" fmla="*/ 2147483647 h 210"/>
                <a:gd name="T40" fmla="*/ 2147483647 w 462"/>
                <a:gd name="T41" fmla="*/ 2147483647 h 210"/>
                <a:gd name="T42" fmla="*/ 2147483647 w 462"/>
                <a:gd name="T43" fmla="*/ 2147483647 h 210"/>
                <a:gd name="T44" fmla="*/ 2147483647 w 462"/>
                <a:gd name="T45" fmla="*/ 2147483647 h 210"/>
                <a:gd name="T46" fmla="*/ 2147483647 w 462"/>
                <a:gd name="T47" fmla="*/ 2147483647 h 210"/>
                <a:gd name="T48" fmla="*/ 2147483647 w 462"/>
                <a:gd name="T49" fmla="*/ 2147483647 h 210"/>
                <a:gd name="T50" fmla="*/ 2147483647 w 462"/>
                <a:gd name="T51" fmla="*/ 2147483647 h 210"/>
                <a:gd name="T52" fmla="*/ 2147483647 w 462"/>
                <a:gd name="T53" fmla="*/ 2147483647 h 210"/>
                <a:gd name="T54" fmla="*/ 2147483647 w 462"/>
                <a:gd name="T55" fmla="*/ 2147483647 h 210"/>
                <a:gd name="T56" fmla="*/ 2147483647 w 462"/>
                <a:gd name="T57" fmla="*/ 2147483647 h 210"/>
                <a:gd name="T58" fmla="*/ 2147483647 w 462"/>
                <a:gd name="T59" fmla="*/ 2147483647 h 210"/>
                <a:gd name="T60" fmla="*/ 2147483647 w 462"/>
                <a:gd name="T61" fmla="*/ 2147483647 h 210"/>
                <a:gd name="T62" fmla="*/ 2147483647 w 462"/>
                <a:gd name="T63" fmla="*/ 2147483647 h 210"/>
                <a:gd name="T64" fmla="*/ 2147483647 w 462"/>
                <a:gd name="T65" fmla="*/ 2147483647 h 210"/>
                <a:gd name="T66" fmla="*/ 2147483647 w 462"/>
                <a:gd name="T67" fmla="*/ 2147483647 h 210"/>
                <a:gd name="T68" fmla="*/ 2147483647 w 462"/>
                <a:gd name="T69" fmla="*/ 2147483647 h 210"/>
                <a:gd name="T70" fmla="*/ 2147483647 w 462"/>
                <a:gd name="T71" fmla="*/ 2147483647 h 210"/>
                <a:gd name="T72" fmla="*/ 2147483647 w 462"/>
                <a:gd name="T73" fmla="*/ 2147483647 h 210"/>
                <a:gd name="T74" fmla="*/ 2147483647 w 462"/>
                <a:gd name="T75" fmla="*/ 2147483647 h 210"/>
                <a:gd name="T76" fmla="*/ 2147483647 w 462"/>
                <a:gd name="T77" fmla="*/ 2147483647 h 210"/>
                <a:gd name="T78" fmla="*/ 2147483647 w 462"/>
                <a:gd name="T79" fmla="*/ 2147483647 h 210"/>
                <a:gd name="T80" fmla="*/ 2147483647 w 462"/>
                <a:gd name="T81" fmla="*/ 0 h 210"/>
                <a:gd name="T82" fmla="*/ 0 w 462"/>
                <a:gd name="T83" fmla="*/ 2147483647 h 21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62"/>
                <a:gd name="T127" fmla="*/ 0 h 210"/>
                <a:gd name="T128" fmla="*/ 462 w 462"/>
                <a:gd name="T129" fmla="*/ 210 h 21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62" h="210">
                  <a:moveTo>
                    <a:pt x="6" y="18"/>
                  </a:moveTo>
                  <a:lnTo>
                    <a:pt x="12" y="18"/>
                  </a:lnTo>
                  <a:lnTo>
                    <a:pt x="18" y="24"/>
                  </a:lnTo>
                  <a:lnTo>
                    <a:pt x="30" y="30"/>
                  </a:lnTo>
                  <a:lnTo>
                    <a:pt x="42" y="42"/>
                  </a:lnTo>
                  <a:lnTo>
                    <a:pt x="60" y="48"/>
                  </a:lnTo>
                  <a:lnTo>
                    <a:pt x="72" y="54"/>
                  </a:lnTo>
                  <a:lnTo>
                    <a:pt x="78" y="54"/>
                  </a:lnTo>
                  <a:lnTo>
                    <a:pt x="84" y="60"/>
                  </a:lnTo>
                  <a:lnTo>
                    <a:pt x="96" y="66"/>
                  </a:lnTo>
                  <a:lnTo>
                    <a:pt x="102" y="78"/>
                  </a:lnTo>
                  <a:lnTo>
                    <a:pt x="114" y="84"/>
                  </a:lnTo>
                  <a:lnTo>
                    <a:pt x="114" y="96"/>
                  </a:lnTo>
                  <a:lnTo>
                    <a:pt x="120" y="114"/>
                  </a:lnTo>
                  <a:lnTo>
                    <a:pt x="120" y="132"/>
                  </a:lnTo>
                  <a:lnTo>
                    <a:pt x="126" y="138"/>
                  </a:lnTo>
                  <a:lnTo>
                    <a:pt x="132" y="150"/>
                  </a:lnTo>
                  <a:lnTo>
                    <a:pt x="138" y="156"/>
                  </a:lnTo>
                  <a:lnTo>
                    <a:pt x="138" y="162"/>
                  </a:lnTo>
                  <a:lnTo>
                    <a:pt x="132" y="168"/>
                  </a:lnTo>
                  <a:lnTo>
                    <a:pt x="168" y="174"/>
                  </a:lnTo>
                  <a:lnTo>
                    <a:pt x="174" y="168"/>
                  </a:lnTo>
                  <a:lnTo>
                    <a:pt x="186" y="162"/>
                  </a:lnTo>
                  <a:lnTo>
                    <a:pt x="198" y="162"/>
                  </a:lnTo>
                  <a:lnTo>
                    <a:pt x="210" y="168"/>
                  </a:lnTo>
                  <a:lnTo>
                    <a:pt x="216" y="174"/>
                  </a:lnTo>
                  <a:lnTo>
                    <a:pt x="222" y="186"/>
                  </a:lnTo>
                  <a:lnTo>
                    <a:pt x="222" y="192"/>
                  </a:lnTo>
                  <a:lnTo>
                    <a:pt x="246" y="192"/>
                  </a:lnTo>
                  <a:lnTo>
                    <a:pt x="246" y="198"/>
                  </a:lnTo>
                  <a:lnTo>
                    <a:pt x="252" y="204"/>
                  </a:lnTo>
                  <a:lnTo>
                    <a:pt x="276" y="198"/>
                  </a:lnTo>
                  <a:lnTo>
                    <a:pt x="282" y="192"/>
                  </a:lnTo>
                  <a:lnTo>
                    <a:pt x="336" y="198"/>
                  </a:lnTo>
                  <a:lnTo>
                    <a:pt x="336" y="180"/>
                  </a:lnTo>
                  <a:lnTo>
                    <a:pt x="342" y="180"/>
                  </a:lnTo>
                  <a:lnTo>
                    <a:pt x="348" y="186"/>
                  </a:lnTo>
                  <a:lnTo>
                    <a:pt x="354" y="186"/>
                  </a:lnTo>
                  <a:lnTo>
                    <a:pt x="354" y="180"/>
                  </a:lnTo>
                  <a:lnTo>
                    <a:pt x="366" y="168"/>
                  </a:lnTo>
                  <a:lnTo>
                    <a:pt x="390" y="168"/>
                  </a:lnTo>
                  <a:lnTo>
                    <a:pt x="396" y="174"/>
                  </a:lnTo>
                  <a:lnTo>
                    <a:pt x="396" y="180"/>
                  </a:lnTo>
                  <a:lnTo>
                    <a:pt x="414" y="198"/>
                  </a:lnTo>
                  <a:lnTo>
                    <a:pt x="426" y="192"/>
                  </a:lnTo>
                  <a:lnTo>
                    <a:pt x="438" y="192"/>
                  </a:lnTo>
                  <a:lnTo>
                    <a:pt x="456" y="210"/>
                  </a:lnTo>
                  <a:lnTo>
                    <a:pt x="462" y="204"/>
                  </a:lnTo>
                  <a:lnTo>
                    <a:pt x="456" y="192"/>
                  </a:lnTo>
                  <a:lnTo>
                    <a:pt x="450" y="186"/>
                  </a:lnTo>
                  <a:lnTo>
                    <a:pt x="444" y="174"/>
                  </a:lnTo>
                  <a:lnTo>
                    <a:pt x="438" y="168"/>
                  </a:lnTo>
                  <a:lnTo>
                    <a:pt x="432" y="168"/>
                  </a:lnTo>
                  <a:lnTo>
                    <a:pt x="414" y="150"/>
                  </a:lnTo>
                  <a:lnTo>
                    <a:pt x="420" y="144"/>
                  </a:lnTo>
                  <a:lnTo>
                    <a:pt x="432" y="144"/>
                  </a:lnTo>
                  <a:lnTo>
                    <a:pt x="420" y="132"/>
                  </a:lnTo>
                  <a:lnTo>
                    <a:pt x="408" y="126"/>
                  </a:lnTo>
                  <a:lnTo>
                    <a:pt x="396" y="114"/>
                  </a:lnTo>
                  <a:lnTo>
                    <a:pt x="378" y="114"/>
                  </a:lnTo>
                  <a:lnTo>
                    <a:pt x="378" y="108"/>
                  </a:lnTo>
                  <a:lnTo>
                    <a:pt x="384" y="102"/>
                  </a:lnTo>
                  <a:lnTo>
                    <a:pt x="384" y="90"/>
                  </a:lnTo>
                  <a:lnTo>
                    <a:pt x="354" y="84"/>
                  </a:lnTo>
                  <a:lnTo>
                    <a:pt x="342" y="72"/>
                  </a:lnTo>
                  <a:lnTo>
                    <a:pt x="330" y="66"/>
                  </a:lnTo>
                  <a:lnTo>
                    <a:pt x="300" y="66"/>
                  </a:lnTo>
                  <a:lnTo>
                    <a:pt x="300" y="72"/>
                  </a:lnTo>
                  <a:lnTo>
                    <a:pt x="288" y="72"/>
                  </a:lnTo>
                  <a:lnTo>
                    <a:pt x="282" y="78"/>
                  </a:lnTo>
                  <a:lnTo>
                    <a:pt x="258" y="78"/>
                  </a:lnTo>
                  <a:lnTo>
                    <a:pt x="246" y="72"/>
                  </a:lnTo>
                  <a:lnTo>
                    <a:pt x="240" y="72"/>
                  </a:lnTo>
                  <a:lnTo>
                    <a:pt x="240" y="66"/>
                  </a:lnTo>
                  <a:lnTo>
                    <a:pt x="192" y="36"/>
                  </a:lnTo>
                  <a:lnTo>
                    <a:pt x="186" y="36"/>
                  </a:lnTo>
                  <a:lnTo>
                    <a:pt x="180" y="30"/>
                  </a:lnTo>
                  <a:lnTo>
                    <a:pt x="144" y="30"/>
                  </a:lnTo>
                  <a:lnTo>
                    <a:pt x="84" y="18"/>
                  </a:lnTo>
                  <a:lnTo>
                    <a:pt x="66" y="12"/>
                  </a:lnTo>
                  <a:lnTo>
                    <a:pt x="54" y="6"/>
                  </a:lnTo>
                  <a:lnTo>
                    <a:pt x="36" y="0"/>
                  </a:lnTo>
                  <a:lnTo>
                    <a:pt x="24" y="0"/>
                  </a:lnTo>
                  <a:lnTo>
                    <a:pt x="0" y="18"/>
                  </a:lnTo>
                  <a:lnTo>
                    <a:pt x="6" y="18"/>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03" name="The Gambia" descr="© INSCALE GmbH, 05.05.2010&#10;http://www.presentationload.com/">
              <a:extLst>
                <a:ext uri="{FF2B5EF4-FFF2-40B4-BE49-F238E27FC236}">
                  <a16:creationId xmlns:a16="http://schemas.microsoft.com/office/drawing/2014/main" id="{F61003D2-8BF1-4726-846D-3C7585B214EF}"/>
                </a:ext>
              </a:extLst>
            </p:cNvPr>
            <p:cNvSpPr>
              <a:spLocks/>
            </p:cNvSpPr>
            <p:nvPr/>
          </p:nvSpPr>
          <p:spPr bwMode="gray">
            <a:xfrm>
              <a:off x="5048479" y="3517681"/>
              <a:ext cx="96215" cy="22742"/>
            </a:xfrm>
            <a:custGeom>
              <a:avLst/>
              <a:gdLst>
                <a:gd name="T0" fmla="*/ 2147483647 w 216"/>
                <a:gd name="T1" fmla="*/ 2147483647 h 54"/>
                <a:gd name="T2" fmla="*/ 2147483647 w 216"/>
                <a:gd name="T3" fmla="*/ 2147483647 h 54"/>
                <a:gd name="T4" fmla="*/ 2147483647 w 216"/>
                <a:gd name="T5" fmla="*/ 2147483647 h 54"/>
                <a:gd name="T6" fmla="*/ 2147483647 w 216"/>
                <a:gd name="T7" fmla="*/ 2147483647 h 54"/>
                <a:gd name="T8" fmla="*/ 0 w 216"/>
                <a:gd name="T9" fmla="*/ 2147483647 h 54"/>
                <a:gd name="T10" fmla="*/ 0 w 216"/>
                <a:gd name="T11" fmla="*/ 2147483647 h 54"/>
                <a:gd name="T12" fmla="*/ 2147483647 w 216"/>
                <a:gd name="T13" fmla="*/ 2147483647 h 54"/>
                <a:gd name="T14" fmla="*/ 2147483647 w 216"/>
                <a:gd name="T15" fmla="*/ 2147483647 h 54"/>
                <a:gd name="T16" fmla="*/ 2147483647 w 216"/>
                <a:gd name="T17" fmla="*/ 2147483647 h 54"/>
                <a:gd name="T18" fmla="*/ 2147483647 w 216"/>
                <a:gd name="T19" fmla="*/ 2147483647 h 54"/>
                <a:gd name="T20" fmla="*/ 2147483647 w 216"/>
                <a:gd name="T21" fmla="*/ 2147483647 h 54"/>
                <a:gd name="T22" fmla="*/ 2147483647 w 216"/>
                <a:gd name="T23" fmla="*/ 2147483647 h 54"/>
                <a:gd name="T24" fmla="*/ 2147483647 w 216"/>
                <a:gd name="T25" fmla="*/ 2147483647 h 54"/>
                <a:gd name="T26" fmla="*/ 2147483647 w 216"/>
                <a:gd name="T27" fmla="*/ 2147483647 h 54"/>
                <a:gd name="T28" fmla="*/ 2147483647 w 216"/>
                <a:gd name="T29" fmla="*/ 2147483647 h 54"/>
                <a:gd name="T30" fmla="*/ 2147483647 w 216"/>
                <a:gd name="T31" fmla="*/ 2147483647 h 54"/>
                <a:gd name="T32" fmla="*/ 2147483647 w 216"/>
                <a:gd name="T33" fmla="*/ 2147483647 h 54"/>
                <a:gd name="T34" fmla="*/ 2147483647 w 216"/>
                <a:gd name="T35" fmla="*/ 2147483647 h 54"/>
                <a:gd name="T36" fmla="*/ 2147483647 w 216"/>
                <a:gd name="T37" fmla="*/ 2147483647 h 54"/>
                <a:gd name="T38" fmla="*/ 2147483647 w 216"/>
                <a:gd name="T39" fmla="*/ 2147483647 h 54"/>
                <a:gd name="T40" fmla="*/ 2147483647 w 216"/>
                <a:gd name="T41" fmla="*/ 2147483647 h 54"/>
                <a:gd name="T42" fmla="*/ 2147483647 w 216"/>
                <a:gd name="T43" fmla="*/ 2147483647 h 54"/>
                <a:gd name="T44" fmla="*/ 2147483647 w 216"/>
                <a:gd name="T45" fmla="*/ 2147483647 h 54"/>
                <a:gd name="T46" fmla="*/ 2147483647 w 216"/>
                <a:gd name="T47" fmla="*/ 2147483647 h 54"/>
                <a:gd name="T48" fmla="*/ 2147483647 w 216"/>
                <a:gd name="T49" fmla="*/ 2147483647 h 54"/>
                <a:gd name="T50" fmla="*/ 2147483647 w 216"/>
                <a:gd name="T51" fmla="*/ 2147483647 h 54"/>
                <a:gd name="T52" fmla="*/ 2147483647 w 216"/>
                <a:gd name="T53" fmla="*/ 2147483647 h 54"/>
                <a:gd name="T54" fmla="*/ 2147483647 w 216"/>
                <a:gd name="T55" fmla="*/ 2147483647 h 54"/>
                <a:gd name="T56" fmla="*/ 2147483647 w 216"/>
                <a:gd name="T57" fmla="*/ 2147483647 h 54"/>
                <a:gd name="T58" fmla="*/ 2147483647 w 216"/>
                <a:gd name="T59" fmla="*/ 0 h 54"/>
                <a:gd name="T60" fmla="*/ 2147483647 w 216"/>
                <a:gd name="T61" fmla="*/ 0 h 54"/>
                <a:gd name="T62" fmla="*/ 2147483647 w 216"/>
                <a:gd name="T63" fmla="*/ 2147483647 h 54"/>
                <a:gd name="T64" fmla="*/ 2147483647 w 216"/>
                <a:gd name="T65" fmla="*/ 2147483647 h 54"/>
                <a:gd name="T66" fmla="*/ 2147483647 w 216"/>
                <a:gd name="T67" fmla="*/ 2147483647 h 5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16"/>
                <a:gd name="T103" fmla="*/ 0 h 54"/>
                <a:gd name="T104" fmla="*/ 216 w 216"/>
                <a:gd name="T105" fmla="*/ 54 h 54"/>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16" h="54">
                  <a:moveTo>
                    <a:pt x="18" y="18"/>
                  </a:moveTo>
                  <a:lnTo>
                    <a:pt x="12" y="24"/>
                  </a:lnTo>
                  <a:lnTo>
                    <a:pt x="6" y="36"/>
                  </a:lnTo>
                  <a:lnTo>
                    <a:pt x="6" y="42"/>
                  </a:lnTo>
                  <a:lnTo>
                    <a:pt x="0" y="48"/>
                  </a:lnTo>
                  <a:lnTo>
                    <a:pt x="0" y="54"/>
                  </a:lnTo>
                  <a:lnTo>
                    <a:pt x="72" y="54"/>
                  </a:lnTo>
                  <a:lnTo>
                    <a:pt x="72" y="42"/>
                  </a:lnTo>
                  <a:lnTo>
                    <a:pt x="84" y="42"/>
                  </a:lnTo>
                  <a:lnTo>
                    <a:pt x="90" y="36"/>
                  </a:lnTo>
                  <a:lnTo>
                    <a:pt x="114" y="36"/>
                  </a:lnTo>
                  <a:lnTo>
                    <a:pt x="120" y="24"/>
                  </a:lnTo>
                  <a:lnTo>
                    <a:pt x="126" y="18"/>
                  </a:lnTo>
                  <a:lnTo>
                    <a:pt x="132" y="24"/>
                  </a:lnTo>
                  <a:lnTo>
                    <a:pt x="144" y="30"/>
                  </a:lnTo>
                  <a:lnTo>
                    <a:pt x="150" y="42"/>
                  </a:lnTo>
                  <a:lnTo>
                    <a:pt x="168" y="48"/>
                  </a:lnTo>
                  <a:lnTo>
                    <a:pt x="192" y="48"/>
                  </a:lnTo>
                  <a:lnTo>
                    <a:pt x="198" y="42"/>
                  </a:lnTo>
                  <a:lnTo>
                    <a:pt x="210" y="36"/>
                  </a:lnTo>
                  <a:lnTo>
                    <a:pt x="216" y="30"/>
                  </a:lnTo>
                  <a:lnTo>
                    <a:pt x="216" y="24"/>
                  </a:lnTo>
                  <a:lnTo>
                    <a:pt x="210" y="18"/>
                  </a:lnTo>
                  <a:lnTo>
                    <a:pt x="186" y="18"/>
                  </a:lnTo>
                  <a:lnTo>
                    <a:pt x="180" y="24"/>
                  </a:lnTo>
                  <a:lnTo>
                    <a:pt x="168" y="24"/>
                  </a:lnTo>
                  <a:lnTo>
                    <a:pt x="162" y="12"/>
                  </a:lnTo>
                  <a:lnTo>
                    <a:pt x="156" y="6"/>
                  </a:lnTo>
                  <a:lnTo>
                    <a:pt x="144" y="12"/>
                  </a:lnTo>
                  <a:lnTo>
                    <a:pt x="144" y="0"/>
                  </a:lnTo>
                  <a:lnTo>
                    <a:pt x="90" y="0"/>
                  </a:lnTo>
                  <a:lnTo>
                    <a:pt x="90" y="12"/>
                  </a:lnTo>
                  <a:lnTo>
                    <a:pt x="18" y="12"/>
                  </a:lnTo>
                  <a:lnTo>
                    <a:pt x="18" y="18"/>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04" name="Gabon" descr="© INSCALE GmbH, 05.05.2010&#10;http://www.presentationload.com/">
              <a:extLst>
                <a:ext uri="{FF2B5EF4-FFF2-40B4-BE49-F238E27FC236}">
                  <a16:creationId xmlns:a16="http://schemas.microsoft.com/office/drawing/2014/main" id="{B69CBF52-03D2-45F4-AE24-40BC74122480}"/>
                </a:ext>
              </a:extLst>
            </p:cNvPr>
            <p:cNvSpPr>
              <a:spLocks/>
            </p:cNvSpPr>
            <p:nvPr/>
          </p:nvSpPr>
          <p:spPr bwMode="gray">
            <a:xfrm>
              <a:off x="5853186" y="3927032"/>
              <a:ext cx="187183" cy="229168"/>
            </a:xfrm>
            <a:custGeom>
              <a:avLst/>
              <a:gdLst>
                <a:gd name="T0" fmla="*/ 2147483647 w 420"/>
                <a:gd name="T1" fmla="*/ 2147483647 h 510"/>
                <a:gd name="T2" fmla="*/ 2147483647 w 420"/>
                <a:gd name="T3" fmla="*/ 2147483647 h 510"/>
                <a:gd name="T4" fmla="*/ 2147483647 w 420"/>
                <a:gd name="T5" fmla="*/ 2147483647 h 510"/>
                <a:gd name="T6" fmla="*/ 2147483647 w 420"/>
                <a:gd name="T7" fmla="*/ 2147483647 h 510"/>
                <a:gd name="T8" fmla="*/ 2147483647 w 420"/>
                <a:gd name="T9" fmla="*/ 2147483647 h 510"/>
                <a:gd name="T10" fmla="*/ 2147483647 w 420"/>
                <a:gd name="T11" fmla="*/ 2147483647 h 510"/>
                <a:gd name="T12" fmla="*/ 2147483647 w 420"/>
                <a:gd name="T13" fmla="*/ 2147483647 h 510"/>
                <a:gd name="T14" fmla="*/ 2147483647 w 420"/>
                <a:gd name="T15" fmla="*/ 2147483647 h 510"/>
                <a:gd name="T16" fmla="*/ 2147483647 w 420"/>
                <a:gd name="T17" fmla="*/ 2147483647 h 510"/>
                <a:gd name="T18" fmla="*/ 2147483647 w 420"/>
                <a:gd name="T19" fmla="*/ 2147483647 h 510"/>
                <a:gd name="T20" fmla="*/ 2147483647 w 420"/>
                <a:gd name="T21" fmla="*/ 2147483647 h 510"/>
                <a:gd name="T22" fmla="*/ 2147483647 w 420"/>
                <a:gd name="T23" fmla="*/ 2147483647 h 510"/>
                <a:gd name="T24" fmla="*/ 2147483647 w 420"/>
                <a:gd name="T25" fmla="*/ 2147483647 h 510"/>
                <a:gd name="T26" fmla="*/ 2147483647 w 420"/>
                <a:gd name="T27" fmla="*/ 2147483647 h 510"/>
                <a:gd name="T28" fmla="*/ 2147483647 w 420"/>
                <a:gd name="T29" fmla="*/ 2147483647 h 510"/>
                <a:gd name="T30" fmla="*/ 2147483647 w 420"/>
                <a:gd name="T31" fmla="*/ 2147483647 h 510"/>
                <a:gd name="T32" fmla="*/ 2147483647 w 420"/>
                <a:gd name="T33" fmla="*/ 2147483647 h 510"/>
                <a:gd name="T34" fmla="*/ 2147483647 w 420"/>
                <a:gd name="T35" fmla="*/ 2147483647 h 510"/>
                <a:gd name="T36" fmla="*/ 2147483647 w 420"/>
                <a:gd name="T37" fmla="*/ 2147483647 h 510"/>
                <a:gd name="T38" fmla="*/ 2147483647 w 420"/>
                <a:gd name="T39" fmla="*/ 2147483647 h 510"/>
                <a:gd name="T40" fmla="*/ 2147483647 w 420"/>
                <a:gd name="T41" fmla="*/ 2147483647 h 510"/>
                <a:gd name="T42" fmla="*/ 2147483647 w 420"/>
                <a:gd name="T43" fmla="*/ 2147483647 h 510"/>
                <a:gd name="T44" fmla="*/ 2147483647 w 420"/>
                <a:gd name="T45" fmla="*/ 2147483647 h 510"/>
                <a:gd name="T46" fmla="*/ 2147483647 w 420"/>
                <a:gd name="T47" fmla="*/ 2147483647 h 510"/>
                <a:gd name="T48" fmla="*/ 2147483647 w 420"/>
                <a:gd name="T49" fmla="*/ 2147483647 h 510"/>
                <a:gd name="T50" fmla="*/ 2147483647 w 420"/>
                <a:gd name="T51" fmla="*/ 2147483647 h 510"/>
                <a:gd name="T52" fmla="*/ 2147483647 w 420"/>
                <a:gd name="T53" fmla="*/ 2147483647 h 510"/>
                <a:gd name="T54" fmla="*/ 2147483647 w 420"/>
                <a:gd name="T55" fmla="*/ 2147483647 h 510"/>
                <a:gd name="T56" fmla="*/ 2147483647 w 420"/>
                <a:gd name="T57" fmla="*/ 2147483647 h 510"/>
                <a:gd name="T58" fmla="*/ 2147483647 w 420"/>
                <a:gd name="T59" fmla="*/ 2147483647 h 510"/>
                <a:gd name="T60" fmla="*/ 2147483647 w 420"/>
                <a:gd name="T61" fmla="*/ 2147483647 h 510"/>
                <a:gd name="T62" fmla="*/ 2147483647 w 420"/>
                <a:gd name="T63" fmla="*/ 2147483647 h 510"/>
                <a:gd name="T64" fmla="*/ 2147483647 w 420"/>
                <a:gd name="T65" fmla="*/ 2147483647 h 510"/>
                <a:gd name="T66" fmla="*/ 2147483647 w 420"/>
                <a:gd name="T67" fmla="*/ 2147483647 h 510"/>
                <a:gd name="T68" fmla="*/ 2147483647 w 420"/>
                <a:gd name="T69" fmla="*/ 2147483647 h 510"/>
                <a:gd name="T70" fmla="*/ 2147483647 w 420"/>
                <a:gd name="T71" fmla="*/ 2147483647 h 510"/>
                <a:gd name="T72" fmla="*/ 2147483647 w 420"/>
                <a:gd name="T73" fmla="*/ 2147483647 h 510"/>
                <a:gd name="T74" fmla="*/ 2147483647 w 420"/>
                <a:gd name="T75" fmla="*/ 2147483647 h 510"/>
                <a:gd name="T76" fmla="*/ 2147483647 w 420"/>
                <a:gd name="T77" fmla="*/ 2147483647 h 510"/>
                <a:gd name="T78" fmla="*/ 2147483647 w 420"/>
                <a:gd name="T79" fmla="*/ 2147483647 h 510"/>
                <a:gd name="T80" fmla="*/ 2147483647 w 420"/>
                <a:gd name="T81" fmla="*/ 2147483647 h 510"/>
                <a:gd name="T82" fmla="*/ 2147483647 w 420"/>
                <a:gd name="T83" fmla="*/ 2147483647 h 510"/>
                <a:gd name="T84" fmla="*/ 2147483647 w 420"/>
                <a:gd name="T85" fmla="*/ 2147483647 h 510"/>
                <a:gd name="T86" fmla="*/ 2147483647 w 420"/>
                <a:gd name="T87" fmla="*/ 2147483647 h 510"/>
                <a:gd name="T88" fmla="*/ 2147483647 w 420"/>
                <a:gd name="T89" fmla="*/ 2147483647 h 510"/>
                <a:gd name="T90" fmla="*/ 2147483647 w 420"/>
                <a:gd name="T91" fmla="*/ 2147483647 h 510"/>
                <a:gd name="T92" fmla="*/ 2147483647 w 420"/>
                <a:gd name="T93" fmla="*/ 2147483647 h 510"/>
                <a:gd name="T94" fmla="*/ 2147483647 w 420"/>
                <a:gd name="T95" fmla="*/ 2147483647 h 510"/>
                <a:gd name="T96" fmla="*/ 2147483647 w 420"/>
                <a:gd name="T97" fmla="*/ 2147483647 h 510"/>
                <a:gd name="T98" fmla="*/ 2147483647 w 420"/>
                <a:gd name="T99" fmla="*/ 2147483647 h 510"/>
                <a:gd name="T100" fmla="*/ 2147483647 w 420"/>
                <a:gd name="T101" fmla="*/ 2147483647 h 510"/>
                <a:gd name="T102" fmla="*/ 2147483647 w 420"/>
                <a:gd name="T103" fmla="*/ 2147483647 h 510"/>
                <a:gd name="T104" fmla="*/ 2147483647 w 420"/>
                <a:gd name="T105" fmla="*/ 2147483647 h 510"/>
                <a:gd name="T106" fmla="*/ 2147483647 w 420"/>
                <a:gd name="T107" fmla="*/ 2147483647 h 510"/>
                <a:gd name="T108" fmla="*/ 2147483647 w 420"/>
                <a:gd name="T109" fmla="*/ 2147483647 h 510"/>
                <a:gd name="T110" fmla="*/ 2147483647 w 420"/>
                <a:gd name="T111" fmla="*/ 2147483647 h 51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420"/>
                <a:gd name="T169" fmla="*/ 0 h 510"/>
                <a:gd name="T170" fmla="*/ 420 w 420"/>
                <a:gd name="T171" fmla="*/ 510 h 510"/>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420" h="510">
                  <a:moveTo>
                    <a:pt x="420" y="240"/>
                  </a:moveTo>
                  <a:lnTo>
                    <a:pt x="414" y="234"/>
                  </a:lnTo>
                  <a:lnTo>
                    <a:pt x="396" y="234"/>
                  </a:lnTo>
                  <a:lnTo>
                    <a:pt x="390" y="216"/>
                  </a:lnTo>
                  <a:lnTo>
                    <a:pt x="372" y="210"/>
                  </a:lnTo>
                  <a:lnTo>
                    <a:pt x="372" y="174"/>
                  </a:lnTo>
                  <a:lnTo>
                    <a:pt x="384" y="150"/>
                  </a:lnTo>
                  <a:lnTo>
                    <a:pt x="396" y="150"/>
                  </a:lnTo>
                  <a:lnTo>
                    <a:pt x="402" y="144"/>
                  </a:lnTo>
                  <a:lnTo>
                    <a:pt x="408" y="132"/>
                  </a:lnTo>
                  <a:lnTo>
                    <a:pt x="414" y="126"/>
                  </a:lnTo>
                  <a:lnTo>
                    <a:pt x="414" y="114"/>
                  </a:lnTo>
                  <a:lnTo>
                    <a:pt x="402" y="108"/>
                  </a:lnTo>
                  <a:lnTo>
                    <a:pt x="402" y="90"/>
                  </a:lnTo>
                  <a:lnTo>
                    <a:pt x="396" y="84"/>
                  </a:lnTo>
                  <a:lnTo>
                    <a:pt x="396" y="78"/>
                  </a:lnTo>
                  <a:lnTo>
                    <a:pt x="384" y="78"/>
                  </a:lnTo>
                  <a:lnTo>
                    <a:pt x="378" y="72"/>
                  </a:lnTo>
                  <a:lnTo>
                    <a:pt x="360" y="72"/>
                  </a:lnTo>
                  <a:lnTo>
                    <a:pt x="360" y="90"/>
                  </a:lnTo>
                  <a:lnTo>
                    <a:pt x="354" y="96"/>
                  </a:lnTo>
                  <a:lnTo>
                    <a:pt x="330" y="96"/>
                  </a:lnTo>
                  <a:lnTo>
                    <a:pt x="324" y="90"/>
                  </a:lnTo>
                  <a:lnTo>
                    <a:pt x="318" y="54"/>
                  </a:lnTo>
                  <a:lnTo>
                    <a:pt x="336" y="24"/>
                  </a:lnTo>
                  <a:lnTo>
                    <a:pt x="336" y="6"/>
                  </a:lnTo>
                  <a:lnTo>
                    <a:pt x="288" y="12"/>
                  </a:lnTo>
                  <a:lnTo>
                    <a:pt x="282" y="12"/>
                  </a:lnTo>
                  <a:lnTo>
                    <a:pt x="270" y="6"/>
                  </a:lnTo>
                  <a:lnTo>
                    <a:pt x="264" y="6"/>
                  </a:lnTo>
                  <a:lnTo>
                    <a:pt x="252" y="18"/>
                  </a:lnTo>
                  <a:lnTo>
                    <a:pt x="222" y="18"/>
                  </a:lnTo>
                  <a:lnTo>
                    <a:pt x="210" y="0"/>
                  </a:lnTo>
                  <a:lnTo>
                    <a:pt x="192" y="18"/>
                  </a:lnTo>
                  <a:lnTo>
                    <a:pt x="186" y="54"/>
                  </a:lnTo>
                  <a:lnTo>
                    <a:pt x="192" y="60"/>
                  </a:lnTo>
                  <a:lnTo>
                    <a:pt x="192" y="90"/>
                  </a:lnTo>
                  <a:lnTo>
                    <a:pt x="186" y="108"/>
                  </a:lnTo>
                  <a:lnTo>
                    <a:pt x="186" y="114"/>
                  </a:lnTo>
                  <a:lnTo>
                    <a:pt x="84" y="114"/>
                  </a:lnTo>
                  <a:lnTo>
                    <a:pt x="84" y="108"/>
                  </a:lnTo>
                  <a:lnTo>
                    <a:pt x="72" y="108"/>
                  </a:lnTo>
                  <a:lnTo>
                    <a:pt x="60" y="120"/>
                  </a:lnTo>
                  <a:lnTo>
                    <a:pt x="60" y="126"/>
                  </a:lnTo>
                  <a:lnTo>
                    <a:pt x="66" y="132"/>
                  </a:lnTo>
                  <a:lnTo>
                    <a:pt x="66" y="144"/>
                  </a:lnTo>
                  <a:lnTo>
                    <a:pt x="72" y="150"/>
                  </a:lnTo>
                  <a:lnTo>
                    <a:pt x="72" y="162"/>
                  </a:lnTo>
                  <a:lnTo>
                    <a:pt x="48" y="162"/>
                  </a:lnTo>
                  <a:lnTo>
                    <a:pt x="48" y="210"/>
                  </a:lnTo>
                  <a:lnTo>
                    <a:pt x="42" y="228"/>
                  </a:lnTo>
                  <a:lnTo>
                    <a:pt x="36" y="240"/>
                  </a:lnTo>
                  <a:lnTo>
                    <a:pt x="30" y="246"/>
                  </a:lnTo>
                  <a:lnTo>
                    <a:pt x="18" y="252"/>
                  </a:lnTo>
                  <a:lnTo>
                    <a:pt x="0" y="252"/>
                  </a:lnTo>
                  <a:lnTo>
                    <a:pt x="30" y="306"/>
                  </a:lnTo>
                  <a:lnTo>
                    <a:pt x="42" y="294"/>
                  </a:lnTo>
                  <a:lnTo>
                    <a:pt x="54" y="312"/>
                  </a:lnTo>
                  <a:lnTo>
                    <a:pt x="48" y="318"/>
                  </a:lnTo>
                  <a:lnTo>
                    <a:pt x="48" y="330"/>
                  </a:lnTo>
                  <a:lnTo>
                    <a:pt x="42" y="336"/>
                  </a:lnTo>
                  <a:lnTo>
                    <a:pt x="42" y="342"/>
                  </a:lnTo>
                  <a:lnTo>
                    <a:pt x="48" y="348"/>
                  </a:lnTo>
                  <a:lnTo>
                    <a:pt x="66" y="348"/>
                  </a:lnTo>
                  <a:lnTo>
                    <a:pt x="72" y="390"/>
                  </a:lnTo>
                  <a:lnTo>
                    <a:pt x="102" y="396"/>
                  </a:lnTo>
                  <a:lnTo>
                    <a:pt x="96" y="408"/>
                  </a:lnTo>
                  <a:lnTo>
                    <a:pt x="144" y="462"/>
                  </a:lnTo>
                  <a:lnTo>
                    <a:pt x="138" y="468"/>
                  </a:lnTo>
                  <a:lnTo>
                    <a:pt x="174" y="510"/>
                  </a:lnTo>
                  <a:lnTo>
                    <a:pt x="180" y="492"/>
                  </a:lnTo>
                  <a:lnTo>
                    <a:pt x="204" y="480"/>
                  </a:lnTo>
                  <a:lnTo>
                    <a:pt x="222" y="498"/>
                  </a:lnTo>
                  <a:lnTo>
                    <a:pt x="228" y="492"/>
                  </a:lnTo>
                  <a:lnTo>
                    <a:pt x="228" y="456"/>
                  </a:lnTo>
                  <a:lnTo>
                    <a:pt x="210" y="444"/>
                  </a:lnTo>
                  <a:lnTo>
                    <a:pt x="228" y="432"/>
                  </a:lnTo>
                  <a:lnTo>
                    <a:pt x="198" y="414"/>
                  </a:lnTo>
                  <a:lnTo>
                    <a:pt x="210" y="414"/>
                  </a:lnTo>
                  <a:lnTo>
                    <a:pt x="210" y="402"/>
                  </a:lnTo>
                  <a:lnTo>
                    <a:pt x="204" y="396"/>
                  </a:lnTo>
                  <a:lnTo>
                    <a:pt x="204" y="378"/>
                  </a:lnTo>
                  <a:lnTo>
                    <a:pt x="210" y="378"/>
                  </a:lnTo>
                  <a:lnTo>
                    <a:pt x="216" y="384"/>
                  </a:lnTo>
                  <a:lnTo>
                    <a:pt x="228" y="384"/>
                  </a:lnTo>
                  <a:lnTo>
                    <a:pt x="240" y="390"/>
                  </a:lnTo>
                  <a:lnTo>
                    <a:pt x="258" y="390"/>
                  </a:lnTo>
                  <a:lnTo>
                    <a:pt x="264" y="384"/>
                  </a:lnTo>
                  <a:lnTo>
                    <a:pt x="270" y="372"/>
                  </a:lnTo>
                  <a:lnTo>
                    <a:pt x="282" y="366"/>
                  </a:lnTo>
                  <a:lnTo>
                    <a:pt x="264" y="348"/>
                  </a:lnTo>
                  <a:lnTo>
                    <a:pt x="264" y="342"/>
                  </a:lnTo>
                  <a:lnTo>
                    <a:pt x="294" y="342"/>
                  </a:lnTo>
                  <a:lnTo>
                    <a:pt x="312" y="384"/>
                  </a:lnTo>
                  <a:lnTo>
                    <a:pt x="342" y="384"/>
                  </a:lnTo>
                  <a:lnTo>
                    <a:pt x="348" y="378"/>
                  </a:lnTo>
                  <a:lnTo>
                    <a:pt x="354" y="366"/>
                  </a:lnTo>
                  <a:lnTo>
                    <a:pt x="360" y="360"/>
                  </a:lnTo>
                  <a:lnTo>
                    <a:pt x="366" y="360"/>
                  </a:lnTo>
                  <a:lnTo>
                    <a:pt x="366" y="390"/>
                  </a:lnTo>
                  <a:lnTo>
                    <a:pt x="372" y="396"/>
                  </a:lnTo>
                  <a:lnTo>
                    <a:pt x="384" y="396"/>
                  </a:lnTo>
                  <a:lnTo>
                    <a:pt x="390" y="390"/>
                  </a:lnTo>
                  <a:lnTo>
                    <a:pt x="396" y="378"/>
                  </a:lnTo>
                  <a:lnTo>
                    <a:pt x="396" y="354"/>
                  </a:lnTo>
                  <a:lnTo>
                    <a:pt x="408" y="348"/>
                  </a:lnTo>
                  <a:lnTo>
                    <a:pt x="414" y="342"/>
                  </a:lnTo>
                  <a:lnTo>
                    <a:pt x="408" y="318"/>
                  </a:lnTo>
                  <a:lnTo>
                    <a:pt x="414" y="306"/>
                  </a:lnTo>
                  <a:lnTo>
                    <a:pt x="414" y="258"/>
                  </a:lnTo>
                  <a:lnTo>
                    <a:pt x="420" y="252"/>
                  </a:lnTo>
                  <a:lnTo>
                    <a:pt x="420" y="240"/>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05" name="France" descr="© INSCALE GmbH, 05.05.2010&#10;http://www.presentationload.com/">
              <a:extLst>
                <a:ext uri="{FF2B5EF4-FFF2-40B4-BE49-F238E27FC236}">
                  <a16:creationId xmlns:a16="http://schemas.microsoft.com/office/drawing/2014/main" id="{F0724F59-D60F-45B3-9732-0F4456C9BA12}"/>
                </a:ext>
              </a:extLst>
            </p:cNvPr>
            <p:cNvSpPr>
              <a:spLocks noEditPoints="1"/>
            </p:cNvSpPr>
            <p:nvPr/>
          </p:nvSpPr>
          <p:spPr bwMode="gray">
            <a:xfrm>
              <a:off x="5477072" y="2175920"/>
              <a:ext cx="407602" cy="351623"/>
            </a:xfrm>
            <a:custGeom>
              <a:avLst/>
              <a:gdLst>
                <a:gd name="T0" fmla="*/ 2147483647 w 230"/>
                <a:gd name="T1" fmla="*/ 2147483647 h 198"/>
                <a:gd name="T2" fmla="*/ 2147483647 w 230"/>
                <a:gd name="T3" fmla="*/ 2147483647 h 198"/>
                <a:gd name="T4" fmla="*/ 2147483647 w 230"/>
                <a:gd name="T5" fmla="*/ 2147483647 h 198"/>
                <a:gd name="T6" fmla="*/ 2147483647 w 230"/>
                <a:gd name="T7" fmla="*/ 2147483647 h 198"/>
                <a:gd name="T8" fmla="*/ 2147483647 w 230"/>
                <a:gd name="T9" fmla="*/ 2147483647 h 198"/>
                <a:gd name="T10" fmla="*/ 2147483647 w 230"/>
                <a:gd name="T11" fmla="*/ 2147483647 h 198"/>
                <a:gd name="T12" fmla="*/ 2147483647 w 230"/>
                <a:gd name="T13" fmla="*/ 2147483647 h 198"/>
                <a:gd name="T14" fmla="*/ 2147483647 w 230"/>
                <a:gd name="T15" fmla="*/ 2147483647 h 198"/>
                <a:gd name="T16" fmla="*/ 2147483647 w 230"/>
                <a:gd name="T17" fmla="*/ 2147483647 h 198"/>
                <a:gd name="T18" fmla="*/ 2147483647 w 230"/>
                <a:gd name="T19" fmla="*/ 2147483647 h 198"/>
                <a:gd name="T20" fmla="*/ 2147483647 w 230"/>
                <a:gd name="T21" fmla="*/ 2147483647 h 198"/>
                <a:gd name="T22" fmla="*/ 2147483647 w 230"/>
                <a:gd name="T23" fmla="*/ 2147483647 h 198"/>
                <a:gd name="T24" fmla="*/ 2147483647 w 230"/>
                <a:gd name="T25" fmla="*/ 2147483647 h 198"/>
                <a:gd name="T26" fmla="*/ 2147483647 w 230"/>
                <a:gd name="T27" fmla="*/ 2147483647 h 198"/>
                <a:gd name="T28" fmla="*/ 2147483647 w 230"/>
                <a:gd name="T29" fmla="*/ 2147483647 h 198"/>
                <a:gd name="T30" fmla="*/ 2147483647 w 230"/>
                <a:gd name="T31" fmla="*/ 2147483647 h 198"/>
                <a:gd name="T32" fmla="*/ 2147483647 w 230"/>
                <a:gd name="T33" fmla="*/ 2147483647 h 198"/>
                <a:gd name="T34" fmla="*/ 2147483647 w 230"/>
                <a:gd name="T35" fmla="*/ 2147483647 h 198"/>
                <a:gd name="T36" fmla="*/ 2147483647 w 230"/>
                <a:gd name="T37" fmla="*/ 2147483647 h 198"/>
                <a:gd name="T38" fmla="*/ 2147483647 w 230"/>
                <a:gd name="T39" fmla="*/ 2147483647 h 198"/>
                <a:gd name="T40" fmla="*/ 2147483647 w 230"/>
                <a:gd name="T41" fmla="*/ 2147483647 h 198"/>
                <a:gd name="T42" fmla="*/ 2147483647 w 230"/>
                <a:gd name="T43" fmla="*/ 2147483647 h 198"/>
                <a:gd name="T44" fmla="*/ 2147483647 w 230"/>
                <a:gd name="T45" fmla="*/ 2147483647 h 198"/>
                <a:gd name="T46" fmla="*/ 2147483647 w 230"/>
                <a:gd name="T47" fmla="*/ 2147483647 h 198"/>
                <a:gd name="T48" fmla="*/ 2147483647 w 230"/>
                <a:gd name="T49" fmla="*/ 2147483647 h 198"/>
                <a:gd name="T50" fmla="*/ 2147483647 w 230"/>
                <a:gd name="T51" fmla="*/ 2147483647 h 198"/>
                <a:gd name="T52" fmla="*/ 2147483647 w 230"/>
                <a:gd name="T53" fmla="*/ 2147483647 h 198"/>
                <a:gd name="T54" fmla="*/ 2147483647 w 230"/>
                <a:gd name="T55" fmla="*/ 2147483647 h 198"/>
                <a:gd name="T56" fmla="*/ 2147483647 w 230"/>
                <a:gd name="T57" fmla="*/ 2147483647 h 198"/>
                <a:gd name="T58" fmla="*/ 2147483647 w 230"/>
                <a:gd name="T59" fmla="*/ 2147483647 h 198"/>
                <a:gd name="T60" fmla="*/ 2147483647 w 230"/>
                <a:gd name="T61" fmla="*/ 2147483647 h 198"/>
                <a:gd name="T62" fmla="*/ 2147483647 w 230"/>
                <a:gd name="T63" fmla="*/ 2147483647 h 198"/>
                <a:gd name="T64" fmla="*/ 2147483647 w 230"/>
                <a:gd name="T65" fmla="*/ 2147483647 h 198"/>
                <a:gd name="T66" fmla="*/ 2147483647 w 230"/>
                <a:gd name="T67" fmla="*/ 2147483647 h 198"/>
                <a:gd name="T68" fmla="*/ 2147483647 w 230"/>
                <a:gd name="T69" fmla="*/ 2147483647 h 198"/>
                <a:gd name="T70" fmla="*/ 2147483647 w 230"/>
                <a:gd name="T71" fmla="*/ 2147483647 h 198"/>
                <a:gd name="T72" fmla="*/ 2147483647 w 230"/>
                <a:gd name="T73" fmla="*/ 2147483647 h 198"/>
                <a:gd name="T74" fmla="*/ 2147483647 w 230"/>
                <a:gd name="T75" fmla="*/ 2147483647 h 198"/>
                <a:gd name="T76" fmla="*/ 2147483647 w 230"/>
                <a:gd name="T77" fmla="*/ 2147483647 h 198"/>
                <a:gd name="T78" fmla="*/ 2147483647 w 230"/>
                <a:gd name="T79" fmla="*/ 2147483647 h 198"/>
                <a:gd name="T80" fmla="*/ 2147483647 w 230"/>
                <a:gd name="T81" fmla="*/ 2147483647 h 198"/>
                <a:gd name="T82" fmla="*/ 2147483647 w 230"/>
                <a:gd name="T83" fmla="*/ 2147483647 h 198"/>
                <a:gd name="T84" fmla="*/ 2147483647 w 230"/>
                <a:gd name="T85" fmla="*/ 2147483647 h 198"/>
                <a:gd name="T86" fmla="*/ 2147483647 w 230"/>
                <a:gd name="T87" fmla="*/ 2147483647 h 198"/>
                <a:gd name="T88" fmla="*/ 2147483647 w 230"/>
                <a:gd name="T89" fmla="*/ 2147483647 h 198"/>
                <a:gd name="T90" fmla="*/ 2147483647 w 230"/>
                <a:gd name="T91" fmla="*/ 2147483647 h 198"/>
                <a:gd name="T92" fmla="*/ 2147483647 w 230"/>
                <a:gd name="T93" fmla="*/ 2147483647 h 198"/>
                <a:gd name="T94" fmla="*/ 2147483647 w 230"/>
                <a:gd name="T95" fmla="*/ 2147483647 h 198"/>
                <a:gd name="T96" fmla="*/ 2147483647 w 230"/>
                <a:gd name="T97" fmla="*/ 2147483647 h 198"/>
                <a:gd name="T98" fmla="*/ 2147483647 w 230"/>
                <a:gd name="T99" fmla="*/ 2147483647 h 198"/>
                <a:gd name="T100" fmla="*/ 2147483647 w 230"/>
                <a:gd name="T101" fmla="*/ 2147483647 h 198"/>
                <a:gd name="T102" fmla="*/ 2147483647 w 230"/>
                <a:gd name="T103" fmla="*/ 2147483647 h 198"/>
                <a:gd name="T104" fmla="*/ 2147483647 w 230"/>
                <a:gd name="T105" fmla="*/ 2147483647 h 198"/>
                <a:gd name="T106" fmla="*/ 2147483647 w 230"/>
                <a:gd name="T107" fmla="*/ 2147483647 h 198"/>
                <a:gd name="T108" fmla="*/ 2147483647 w 230"/>
                <a:gd name="T109" fmla="*/ 2147483647 h 198"/>
                <a:gd name="T110" fmla="*/ 2147483647 w 230"/>
                <a:gd name="T111" fmla="*/ 2147483647 h 198"/>
                <a:gd name="T112" fmla="*/ 2147483647 w 230"/>
                <a:gd name="T113" fmla="*/ 2147483647 h 198"/>
                <a:gd name="T114" fmla="*/ 2147483647 w 230"/>
                <a:gd name="T115" fmla="*/ 2147483647 h 198"/>
                <a:gd name="T116" fmla="*/ 2147483647 w 230"/>
                <a:gd name="T117" fmla="*/ 2147483647 h 198"/>
                <a:gd name="T118" fmla="*/ 2147483647 w 230"/>
                <a:gd name="T119" fmla="*/ 2147483647 h 198"/>
                <a:gd name="T120" fmla="*/ 2147483647 w 230"/>
                <a:gd name="T121" fmla="*/ 2147483647 h 19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30"/>
                <a:gd name="T184" fmla="*/ 0 h 198"/>
                <a:gd name="T185" fmla="*/ 230 w 230"/>
                <a:gd name="T186" fmla="*/ 198 h 198"/>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30" h="198">
                  <a:moveTo>
                    <a:pt x="230" y="172"/>
                  </a:moveTo>
                  <a:lnTo>
                    <a:pt x="230" y="172"/>
                  </a:lnTo>
                  <a:lnTo>
                    <a:pt x="230" y="166"/>
                  </a:lnTo>
                  <a:lnTo>
                    <a:pt x="228" y="166"/>
                  </a:lnTo>
                  <a:lnTo>
                    <a:pt x="224" y="168"/>
                  </a:lnTo>
                  <a:lnTo>
                    <a:pt x="224" y="170"/>
                  </a:lnTo>
                  <a:lnTo>
                    <a:pt x="220" y="172"/>
                  </a:lnTo>
                  <a:lnTo>
                    <a:pt x="218" y="174"/>
                  </a:lnTo>
                  <a:lnTo>
                    <a:pt x="216" y="178"/>
                  </a:lnTo>
                  <a:lnTo>
                    <a:pt x="216" y="182"/>
                  </a:lnTo>
                  <a:lnTo>
                    <a:pt x="218" y="186"/>
                  </a:lnTo>
                  <a:lnTo>
                    <a:pt x="218" y="190"/>
                  </a:lnTo>
                  <a:lnTo>
                    <a:pt x="218" y="192"/>
                  </a:lnTo>
                  <a:lnTo>
                    <a:pt x="218" y="194"/>
                  </a:lnTo>
                  <a:lnTo>
                    <a:pt x="222" y="196"/>
                  </a:lnTo>
                  <a:lnTo>
                    <a:pt x="224" y="198"/>
                  </a:lnTo>
                  <a:lnTo>
                    <a:pt x="230" y="192"/>
                  </a:lnTo>
                  <a:lnTo>
                    <a:pt x="230" y="186"/>
                  </a:lnTo>
                  <a:lnTo>
                    <a:pt x="228" y="186"/>
                  </a:lnTo>
                  <a:lnTo>
                    <a:pt x="230" y="184"/>
                  </a:lnTo>
                  <a:lnTo>
                    <a:pt x="230" y="172"/>
                  </a:lnTo>
                  <a:close/>
                  <a:moveTo>
                    <a:pt x="198" y="40"/>
                  </a:moveTo>
                  <a:lnTo>
                    <a:pt x="198" y="40"/>
                  </a:lnTo>
                  <a:lnTo>
                    <a:pt x="196" y="40"/>
                  </a:lnTo>
                  <a:lnTo>
                    <a:pt x="192" y="40"/>
                  </a:lnTo>
                  <a:lnTo>
                    <a:pt x="190" y="40"/>
                  </a:lnTo>
                  <a:lnTo>
                    <a:pt x="184" y="40"/>
                  </a:lnTo>
                  <a:lnTo>
                    <a:pt x="184" y="34"/>
                  </a:lnTo>
                  <a:lnTo>
                    <a:pt x="182" y="34"/>
                  </a:lnTo>
                  <a:lnTo>
                    <a:pt x="182" y="32"/>
                  </a:lnTo>
                  <a:lnTo>
                    <a:pt x="178" y="30"/>
                  </a:lnTo>
                  <a:lnTo>
                    <a:pt x="174" y="34"/>
                  </a:lnTo>
                  <a:lnTo>
                    <a:pt x="172" y="32"/>
                  </a:lnTo>
                  <a:lnTo>
                    <a:pt x="166" y="32"/>
                  </a:lnTo>
                  <a:lnTo>
                    <a:pt x="164" y="28"/>
                  </a:lnTo>
                  <a:lnTo>
                    <a:pt x="162" y="28"/>
                  </a:lnTo>
                  <a:lnTo>
                    <a:pt x="158" y="28"/>
                  </a:lnTo>
                  <a:lnTo>
                    <a:pt x="156" y="28"/>
                  </a:lnTo>
                  <a:lnTo>
                    <a:pt x="156" y="22"/>
                  </a:lnTo>
                  <a:lnTo>
                    <a:pt x="152" y="24"/>
                  </a:lnTo>
                  <a:lnTo>
                    <a:pt x="146" y="24"/>
                  </a:lnTo>
                  <a:lnTo>
                    <a:pt x="146" y="18"/>
                  </a:lnTo>
                  <a:lnTo>
                    <a:pt x="144" y="16"/>
                  </a:lnTo>
                  <a:lnTo>
                    <a:pt x="142" y="14"/>
                  </a:lnTo>
                  <a:lnTo>
                    <a:pt x="136" y="14"/>
                  </a:lnTo>
                  <a:lnTo>
                    <a:pt x="132" y="12"/>
                  </a:lnTo>
                  <a:lnTo>
                    <a:pt x="126" y="10"/>
                  </a:lnTo>
                  <a:lnTo>
                    <a:pt x="126" y="6"/>
                  </a:lnTo>
                  <a:lnTo>
                    <a:pt x="126" y="0"/>
                  </a:lnTo>
                  <a:lnTo>
                    <a:pt x="118" y="0"/>
                  </a:lnTo>
                  <a:lnTo>
                    <a:pt x="114" y="2"/>
                  </a:lnTo>
                  <a:lnTo>
                    <a:pt x="112" y="2"/>
                  </a:lnTo>
                  <a:lnTo>
                    <a:pt x="110" y="4"/>
                  </a:lnTo>
                  <a:lnTo>
                    <a:pt x="104" y="4"/>
                  </a:lnTo>
                  <a:lnTo>
                    <a:pt x="104" y="6"/>
                  </a:lnTo>
                  <a:lnTo>
                    <a:pt x="104" y="8"/>
                  </a:lnTo>
                  <a:lnTo>
                    <a:pt x="104" y="12"/>
                  </a:lnTo>
                  <a:lnTo>
                    <a:pt x="106" y="14"/>
                  </a:lnTo>
                  <a:lnTo>
                    <a:pt x="106" y="20"/>
                  </a:lnTo>
                  <a:lnTo>
                    <a:pt x="104" y="22"/>
                  </a:lnTo>
                  <a:lnTo>
                    <a:pt x="98" y="24"/>
                  </a:lnTo>
                  <a:lnTo>
                    <a:pt x="92" y="24"/>
                  </a:lnTo>
                  <a:lnTo>
                    <a:pt x="82" y="32"/>
                  </a:lnTo>
                  <a:lnTo>
                    <a:pt x="86" y="34"/>
                  </a:lnTo>
                  <a:lnTo>
                    <a:pt x="84" y="34"/>
                  </a:lnTo>
                  <a:lnTo>
                    <a:pt x="82" y="34"/>
                  </a:lnTo>
                  <a:lnTo>
                    <a:pt x="76" y="38"/>
                  </a:lnTo>
                  <a:lnTo>
                    <a:pt x="68" y="38"/>
                  </a:lnTo>
                  <a:lnTo>
                    <a:pt x="66" y="36"/>
                  </a:lnTo>
                  <a:lnTo>
                    <a:pt x="60" y="30"/>
                  </a:lnTo>
                  <a:lnTo>
                    <a:pt x="58" y="30"/>
                  </a:lnTo>
                  <a:lnTo>
                    <a:pt x="56" y="28"/>
                  </a:lnTo>
                  <a:lnTo>
                    <a:pt x="52" y="28"/>
                  </a:lnTo>
                  <a:lnTo>
                    <a:pt x="52" y="30"/>
                  </a:lnTo>
                  <a:lnTo>
                    <a:pt x="52" y="34"/>
                  </a:lnTo>
                  <a:lnTo>
                    <a:pt x="54" y="34"/>
                  </a:lnTo>
                  <a:lnTo>
                    <a:pt x="56" y="38"/>
                  </a:lnTo>
                  <a:lnTo>
                    <a:pt x="58" y="40"/>
                  </a:lnTo>
                  <a:lnTo>
                    <a:pt x="58" y="46"/>
                  </a:lnTo>
                  <a:lnTo>
                    <a:pt x="56" y="48"/>
                  </a:lnTo>
                  <a:lnTo>
                    <a:pt x="54" y="48"/>
                  </a:lnTo>
                  <a:lnTo>
                    <a:pt x="48" y="48"/>
                  </a:lnTo>
                  <a:lnTo>
                    <a:pt x="38" y="48"/>
                  </a:lnTo>
                  <a:lnTo>
                    <a:pt x="38" y="54"/>
                  </a:lnTo>
                  <a:lnTo>
                    <a:pt x="36" y="52"/>
                  </a:lnTo>
                  <a:lnTo>
                    <a:pt x="34" y="48"/>
                  </a:lnTo>
                  <a:lnTo>
                    <a:pt x="32" y="48"/>
                  </a:lnTo>
                  <a:lnTo>
                    <a:pt x="30" y="46"/>
                  </a:lnTo>
                  <a:lnTo>
                    <a:pt x="26" y="46"/>
                  </a:lnTo>
                  <a:lnTo>
                    <a:pt x="24" y="48"/>
                  </a:lnTo>
                  <a:lnTo>
                    <a:pt x="22" y="48"/>
                  </a:lnTo>
                  <a:lnTo>
                    <a:pt x="20" y="48"/>
                  </a:lnTo>
                  <a:lnTo>
                    <a:pt x="16" y="48"/>
                  </a:lnTo>
                  <a:lnTo>
                    <a:pt x="12" y="50"/>
                  </a:lnTo>
                  <a:lnTo>
                    <a:pt x="8" y="50"/>
                  </a:lnTo>
                  <a:lnTo>
                    <a:pt x="6" y="52"/>
                  </a:lnTo>
                  <a:lnTo>
                    <a:pt x="4" y="54"/>
                  </a:lnTo>
                  <a:lnTo>
                    <a:pt x="6" y="56"/>
                  </a:lnTo>
                  <a:lnTo>
                    <a:pt x="8" y="56"/>
                  </a:lnTo>
                  <a:lnTo>
                    <a:pt x="10" y="58"/>
                  </a:lnTo>
                  <a:lnTo>
                    <a:pt x="10" y="60"/>
                  </a:lnTo>
                  <a:lnTo>
                    <a:pt x="6" y="60"/>
                  </a:lnTo>
                  <a:lnTo>
                    <a:pt x="2" y="60"/>
                  </a:lnTo>
                  <a:lnTo>
                    <a:pt x="0" y="60"/>
                  </a:lnTo>
                  <a:lnTo>
                    <a:pt x="0" y="62"/>
                  </a:lnTo>
                  <a:lnTo>
                    <a:pt x="6" y="66"/>
                  </a:lnTo>
                  <a:lnTo>
                    <a:pt x="12" y="66"/>
                  </a:lnTo>
                  <a:lnTo>
                    <a:pt x="12" y="64"/>
                  </a:lnTo>
                  <a:lnTo>
                    <a:pt x="26" y="72"/>
                  </a:lnTo>
                  <a:lnTo>
                    <a:pt x="32" y="72"/>
                  </a:lnTo>
                  <a:lnTo>
                    <a:pt x="38" y="76"/>
                  </a:lnTo>
                  <a:lnTo>
                    <a:pt x="48" y="76"/>
                  </a:lnTo>
                  <a:lnTo>
                    <a:pt x="40" y="80"/>
                  </a:lnTo>
                  <a:lnTo>
                    <a:pt x="42" y="84"/>
                  </a:lnTo>
                  <a:lnTo>
                    <a:pt x="44" y="86"/>
                  </a:lnTo>
                  <a:lnTo>
                    <a:pt x="46" y="92"/>
                  </a:lnTo>
                  <a:lnTo>
                    <a:pt x="52" y="96"/>
                  </a:lnTo>
                  <a:lnTo>
                    <a:pt x="58" y="96"/>
                  </a:lnTo>
                  <a:lnTo>
                    <a:pt x="58" y="106"/>
                  </a:lnTo>
                  <a:lnTo>
                    <a:pt x="62" y="114"/>
                  </a:lnTo>
                  <a:lnTo>
                    <a:pt x="66" y="124"/>
                  </a:lnTo>
                  <a:lnTo>
                    <a:pt x="58" y="114"/>
                  </a:lnTo>
                  <a:lnTo>
                    <a:pt x="58" y="118"/>
                  </a:lnTo>
                  <a:lnTo>
                    <a:pt x="56" y="120"/>
                  </a:lnTo>
                  <a:lnTo>
                    <a:pt x="56" y="132"/>
                  </a:lnTo>
                  <a:lnTo>
                    <a:pt x="54" y="134"/>
                  </a:lnTo>
                  <a:lnTo>
                    <a:pt x="52" y="144"/>
                  </a:lnTo>
                  <a:lnTo>
                    <a:pt x="52" y="146"/>
                  </a:lnTo>
                  <a:lnTo>
                    <a:pt x="50" y="150"/>
                  </a:lnTo>
                  <a:lnTo>
                    <a:pt x="50" y="152"/>
                  </a:lnTo>
                  <a:lnTo>
                    <a:pt x="48" y="152"/>
                  </a:lnTo>
                  <a:lnTo>
                    <a:pt x="48" y="154"/>
                  </a:lnTo>
                  <a:lnTo>
                    <a:pt x="46" y="156"/>
                  </a:lnTo>
                  <a:lnTo>
                    <a:pt x="44" y="158"/>
                  </a:lnTo>
                  <a:lnTo>
                    <a:pt x="46" y="160"/>
                  </a:lnTo>
                  <a:lnTo>
                    <a:pt x="46" y="158"/>
                  </a:lnTo>
                  <a:lnTo>
                    <a:pt x="48" y="158"/>
                  </a:lnTo>
                  <a:lnTo>
                    <a:pt x="52" y="160"/>
                  </a:lnTo>
                  <a:lnTo>
                    <a:pt x="52" y="162"/>
                  </a:lnTo>
                  <a:lnTo>
                    <a:pt x="50" y="164"/>
                  </a:lnTo>
                  <a:lnTo>
                    <a:pt x="60" y="164"/>
                  </a:lnTo>
                  <a:lnTo>
                    <a:pt x="64" y="168"/>
                  </a:lnTo>
                  <a:lnTo>
                    <a:pt x="66" y="166"/>
                  </a:lnTo>
                  <a:lnTo>
                    <a:pt x="68" y="166"/>
                  </a:lnTo>
                  <a:lnTo>
                    <a:pt x="72" y="170"/>
                  </a:lnTo>
                  <a:lnTo>
                    <a:pt x="78" y="170"/>
                  </a:lnTo>
                  <a:lnTo>
                    <a:pt x="78" y="172"/>
                  </a:lnTo>
                  <a:lnTo>
                    <a:pt x="84" y="172"/>
                  </a:lnTo>
                  <a:lnTo>
                    <a:pt x="84" y="168"/>
                  </a:lnTo>
                  <a:lnTo>
                    <a:pt x="86" y="166"/>
                  </a:lnTo>
                  <a:lnTo>
                    <a:pt x="90" y="166"/>
                  </a:lnTo>
                  <a:lnTo>
                    <a:pt x="92" y="168"/>
                  </a:lnTo>
                  <a:lnTo>
                    <a:pt x="92" y="170"/>
                  </a:lnTo>
                  <a:lnTo>
                    <a:pt x="96" y="170"/>
                  </a:lnTo>
                  <a:lnTo>
                    <a:pt x="96" y="172"/>
                  </a:lnTo>
                  <a:lnTo>
                    <a:pt x="104" y="172"/>
                  </a:lnTo>
                  <a:lnTo>
                    <a:pt x="104" y="174"/>
                  </a:lnTo>
                  <a:lnTo>
                    <a:pt x="104" y="176"/>
                  </a:lnTo>
                  <a:lnTo>
                    <a:pt x="112" y="176"/>
                  </a:lnTo>
                  <a:lnTo>
                    <a:pt x="112" y="178"/>
                  </a:lnTo>
                  <a:lnTo>
                    <a:pt x="118" y="178"/>
                  </a:lnTo>
                  <a:lnTo>
                    <a:pt x="118" y="176"/>
                  </a:lnTo>
                  <a:lnTo>
                    <a:pt x="118" y="174"/>
                  </a:lnTo>
                  <a:lnTo>
                    <a:pt x="122" y="174"/>
                  </a:lnTo>
                  <a:lnTo>
                    <a:pt x="122" y="170"/>
                  </a:lnTo>
                  <a:lnTo>
                    <a:pt x="126" y="164"/>
                  </a:lnTo>
                  <a:lnTo>
                    <a:pt x="130" y="160"/>
                  </a:lnTo>
                  <a:lnTo>
                    <a:pt x="132" y="158"/>
                  </a:lnTo>
                  <a:lnTo>
                    <a:pt x="134" y="156"/>
                  </a:lnTo>
                  <a:lnTo>
                    <a:pt x="138" y="154"/>
                  </a:lnTo>
                  <a:lnTo>
                    <a:pt x="140" y="152"/>
                  </a:lnTo>
                  <a:lnTo>
                    <a:pt x="144" y="152"/>
                  </a:lnTo>
                  <a:lnTo>
                    <a:pt x="146" y="154"/>
                  </a:lnTo>
                  <a:lnTo>
                    <a:pt x="150" y="154"/>
                  </a:lnTo>
                  <a:lnTo>
                    <a:pt x="152" y="156"/>
                  </a:lnTo>
                  <a:lnTo>
                    <a:pt x="162" y="156"/>
                  </a:lnTo>
                  <a:lnTo>
                    <a:pt x="166" y="160"/>
                  </a:lnTo>
                  <a:lnTo>
                    <a:pt x="166" y="162"/>
                  </a:lnTo>
                  <a:lnTo>
                    <a:pt x="170" y="162"/>
                  </a:lnTo>
                  <a:lnTo>
                    <a:pt x="172" y="164"/>
                  </a:lnTo>
                  <a:lnTo>
                    <a:pt x="178" y="164"/>
                  </a:lnTo>
                  <a:lnTo>
                    <a:pt x="182" y="162"/>
                  </a:lnTo>
                  <a:lnTo>
                    <a:pt x="184" y="160"/>
                  </a:lnTo>
                  <a:lnTo>
                    <a:pt x="186" y="154"/>
                  </a:lnTo>
                  <a:lnTo>
                    <a:pt x="192" y="150"/>
                  </a:lnTo>
                  <a:lnTo>
                    <a:pt x="196" y="150"/>
                  </a:lnTo>
                  <a:lnTo>
                    <a:pt x="196" y="148"/>
                  </a:lnTo>
                  <a:lnTo>
                    <a:pt x="200" y="144"/>
                  </a:lnTo>
                  <a:lnTo>
                    <a:pt x="200" y="142"/>
                  </a:lnTo>
                  <a:lnTo>
                    <a:pt x="198" y="140"/>
                  </a:lnTo>
                  <a:lnTo>
                    <a:pt x="192" y="140"/>
                  </a:lnTo>
                  <a:lnTo>
                    <a:pt x="188" y="138"/>
                  </a:lnTo>
                  <a:lnTo>
                    <a:pt x="186" y="136"/>
                  </a:lnTo>
                  <a:lnTo>
                    <a:pt x="186" y="134"/>
                  </a:lnTo>
                  <a:lnTo>
                    <a:pt x="188" y="132"/>
                  </a:lnTo>
                  <a:lnTo>
                    <a:pt x="190" y="130"/>
                  </a:lnTo>
                  <a:lnTo>
                    <a:pt x="190" y="126"/>
                  </a:lnTo>
                  <a:lnTo>
                    <a:pt x="188" y="126"/>
                  </a:lnTo>
                  <a:lnTo>
                    <a:pt x="184" y="126"/>
                  </a:lnTo>
                  <a:lnTo>
                    <a:pt x="182" y="120"/>
                  </a:lnTo>
                  <a:lnTo>
                    <a:pt x="188" y="120"/>
                  </a:lnTo>
                  <a:lnTo>
                    <a:pt x="192" y="116"/>
                  </a:lnTo>
                  <a:lnTo>
                    <a:pt x="192" y="114"/>
                  </a:lnTo>
                  <a:lnTo>
                    <a:pt x="186" y="108"/>
                  </a:lnTo>
                  <a:lnTo>
                    <a:pt x="188" y="106"/>
                  </a:lnTo>
                  <a:lnTo>
                    <a:pt x="190" y="106"/>
                  </a:lnTo>
                  <a:lnTo>
                    <a:pt x="190" y="104"/>
                  </a:lnTo>
                  <a:lnTo>
                    <a:pt x="186" y="100"/>
                  </a:lnTo>
                  <a:lnTo>
                    <a:pt x="188" y="94"/>
                  </a:lnTo>
                  <a:lnTo>
                    <a:pt x="186" y="94"/>
                  </a:lnTo>
                  <a:lnTo>
                    <a:pt x="182" y="94"/>
                  </a:lnTo>
                  <a:lnTo>
                    <a:pt x="176" y="100"/>
                  </a:lnTo>
                  <a:lnTo>
                    <a:pt x="174" y="100"/>
                  </a:lnTo>
                  <a:lnTo>
                    <a:pt x="174" y="98"/>
                  </a:lnTo>
                  <a:lnTo>
                    <a:pt x="176" y="96"/>
                  </a:lnTo>
                  <a:lnTo>
                    <a:pt x="174" y="94"/>
                  </a:lnTo>
                  <a:lnTo>
                    <a:pt x="178" y="92"/>
                  </a:lnTo>
                  <a:lnTo>
                    <a:pt x="178" y="88"/>
                  </a:lnTo>
                  <a:lnTo>
                    <a:pt x="182" y="86"/>
                  </a:lnTo>
                  <a:lnTo>
                    <a:pt x="182" y="82"/>
                  </a:lnTo>
                  <a:lnTo>
                    <a:pt x="186" y="82"/>
                  </a:lnTo>
                  <a:lnTo>
                    <a:pt x="188" y="80"/>
                  </a:lnTo>
                  <a:lnTo>
                    <a:pt x="190" y="78"/>
                  </a:lnTo>
                  <a:lnTo>
                    <a:pt x="192" y="76"/>
                  </a:lnTo>
                  <a:lnTo>
                    <a:pt x="192" y="74"/>
                  </a:lnTo>
                  <a:lnTo>
                    <a:pt x="198" y="76"/>
                  </a:lnTo>
                  <a:lnTo>
                    <a:pt x="198" y="72"/>
                  </a:lnTo>
                  <a:lnTo>
                    <a:pt x="198" y="60"/>
                  </a:lnTo>
                  <a:lnTo>
                    <a:pt x="200" y="58"/>
                  </a:lnTo>
                  <a:lnTo>
                    <a:pt x="202" y="56"/>
                  </a:lnTo>
                  <a:lnTo>
                    <a:pt x="204" y="54"/>
                  </a:lnTo>
                  <a:lnTo>
                    <a:pt x="204" y="50"/>
                  </a:lnTo>
                  <a:lnTo>
                    <a:pt x="208" y="46"/>
                  </a:lnTo>
                  <a:lnTo>
                    <a:pt x="210" y="42"/>
                  </a:lnTo>
                  <a:lnTo>
                    <a:pt x="204" y="40"/>
                  </a:lnTo>
                  <a:lnTo>
                    <a:pt x="198" y="40"/>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06" name="Finland" descr="© INSCALE GmbH, 05.05.2010&#10;http://www.presentationload.com/">
              <a:extLst>
                <a:ext uri="{FF2B5EF4-FFF2-40B4-BE49-F238E27FC236}">
                  <a16:creationId xmlns:a16="http://schemas.microsoft.com/office/drawing/2014/main" id="{220F7545-0FB2-4820-9DE5-4BE56405B85F}"/>
                </a:ext>
              </a:extLst>
            </p:cNvPr>
            <p:cNvSpPr>
              <a:spLocks/>
            </p:cNvSpPr>
            <p:nvPr/>
          </p:nvSpPr>
          <p:spPr bwMode="gray">
            <a:xfrm>
              <a:off x="6145329" y="1560144"/>
              <a:ext cx="281648" cy="320134"/>
            </a:xfrm>
            <a:custGeom>
              <a:avLst/>
              <a:gdLst>
                <a:gd name="T0" fmla="*/ 2147483647 w 630"/>
                <a:gd name="T1" fmla="*/ 2147483647 h 714"/>
                <a:gd name="T2" fmla="*/ 2147483647 w 630"/>
                <a:gd name="T3" fmla="*/ 2147483647 h 714"/>
                <a:gd name="T4" fmla="*/ 2147483647 w 630"/>
                <a:gd name="T5" fmla="*/ 2147483647 h 714"/>
                <a:gd name="T6" fmla="*/ 2147483647 w 630"/>
                <a:gd name="T7" fmla="*/ 2147483647 h 714"/>
                <a:gd name="T8" fmla="*/ 2147483647 w 630"/>
                <a:gd name="T9" fmla="*/ 2147483647 h 714"/>
                <a:gd name="T10" fmla="*/ 2147483647 w 630"/>
                <a:gd name="T11" fmla="*/ 2147483647 h 714"/>
                <a:gd name="T12" fmla="*/ 2147483647 w 630"/>
                <a:gd name="T13" fmla="*/ 2147483647 h 714"/>
                <a:gd name="T14" fmla="*/ 2147483647 w 630"/>
                <a:gd name="T15" fmla="*/ 2147483647 h 714"/>
                <a:gd name="T16" fmla="*/ 2147483647 w 630"/>
                <a:gd name="T17" fmla="*/ 2147483647 h 714"/>
                <a:gd name="T18" fmla="*/ 2147483647 w 630"/>
                <a:gd name="T19" fmla="*/ 2147483647 h 714"/>
                <a:gd name="T20" fmla="*/ 2147483647 w 630"/>
                <a:gd name="T21" fmla="*/ 2147483647 h 714"/>
                <a:gd name="T22" fmla="*/ 2147483647 w 630"/>
                <a:gd name="T23" fmla="*/ 2147483647 h 714"/>
                <a:gd name="T24" fmla="*/ 2147483647 w 630"/>
                <a:gd name="T25" fmla="*/ 2147483647 h 714"/>
                <a:gd name="T26" fmla="*/ 2147483647 w 630"/>
                <a:gd name="T27" fmla="*/ 2147483647 h 714"/>
                <a:gd name="T28" fmla="*/ 2147483647 w 630"/>
                <a:gd name="T29" fmla="*/ 2147483647 h 714"/>
                <a:gd name="T30" fmla="*/ 2147483647 w 630"/>
                <a:gd name="T31" fmla="*/ 2147483647 h 714"/>
                <a:gd name="T32" fmla="*/ 2147483647 w 630"/>
                <a:gd name="T33" fmla="*/ 2147483647 h 714"/>
                <a:gd name="T34" fmla="*/ 2147483647 w 630"/>
                <a:gd name="T35" fmla="*/ 2147483647 h 714"/>
                <a:gd name="T36" fmla="*/ 2147483647 w 630"/>
                <a:gd name="T37" fmla="*/ 2147483647 h 714"/>
                <a:gd name="T38" fmla="*/ 2147483647 w 630"/>
                <a:gd name="T39" fmla="*/ 2147483647 h 714"/>
                <a:gd name="T40" fmla="*/ 2147483647 w 630"/>
                <a:gd name="T41" fmla="*/ 2147483647 h 714"/>
                <a:gd name="T42" fmla="*/ 2147483647 w 630"/>
                <a:gd name="T43" fmla="*/ 2147483647 h 714"/>
                <a:gd name="T44" fmla="*/ 2147483647 w 630"/>
                <a:gd name="T45" fmla="*/ 2147483647 h 714"/>
                <a:gd name="T46" fmla="*/ 2147483647 w 630"/>
                <a:gd name="T47" fmla="*/ 2147483647 h 714"/>
                <a:gd name="T48" fmla="*/ 2147483647 w 630"/>
                <a:gd name="T49" fmla="*/ 2147483647 h 714"/>
                <a:gd name="T50" fmla="*/ 2147483647 w 630"/>
                <a:gd name="T51" fmla="*/ 2147483647 h 714"/>
                <a:gd name="T52" fmla="*/ 2147483647 w 630"/>
                <a:gd name="T53" fmla="*/ 2147483647 h 714"/>
                <a:gd name="T54" fmla="*/ 2147483647 w 630"/>
                <a:gd name="T55" fmla="*/ 2147483647 h 714"/>
                <a:gd name="T56" fmla="*/ 2147483647 w 630"/>
                <a:gd name="T57" fmla="*/ 2147483647 h 714"/>
                <a:gd name="T58" fmla="*/ 2147483647 w 630"/>
                <a:gd name="T59" fmla="*/ 2147483647 h 714"/>
                <a:gd name="T60" fmla="*/ 2147483647 w 630"/>
                <a:gd name="T61" fmla="*/ 2147483647 h 714"/>
                <a:gd name="T62" fmla="*/ 2147483647 w 630"/>
                <a:gd name="T63" fmla="*/ 2147483647 h 714"/>
                <a:gd name="T64" fmla="*/ 2147483647 w 630"/>
                <a:gd name="T65" fmla="*/ 2147483647 h 714"/>
                <a:gd name="T66" fmla="*/ 2147483647 w 630"/>
                <a:gd name="T67" fmla="*/ 2147483647 h 714"/>
                <a:gd name="T68" fmla="*/ 2147483647 w 630"/>
                <a:gd name="T69" fmla="*/ 2147483647 h 714"/>
                <a:gd name="T70" fmla="*/ 2147483647 w 630"/>
                <a:gd name="T71" fmla="*/ 2147483647 h 714"/>
                <a:gd name="T72" fmla="*/ 2147483647 w 630"/>
                <a:gd name="T73" fmla="*/ 2147483647 h 714"/>
                <a:gd name="T74" fmla="*/ 2147483647 w 630"/>
                <a:gd name="T75" fmla="*/ 2147483647 h 714"/>
                <a:gd name="T76" fmla="*/ 2147483647 w 630"/>
                <a:gd name="T77" fmla="*/ 2147483647 h 714"/>
                <a:gd name="T78" fmla="*/ 2147483647 w 630"/>
                <a:gd name="T79" fmla="*/ 2147483647 h 714"/>
                <a:gd name="T80" fmla="*/ 2147483647 w 630"/>
                <a:gd name="T81" fmla="*/ 2147483647 h 714"/>
                <a:gd name="T82" fmla="*/ 2147483647 w 630"/>
                <a:gd name="T83" fmla="*/ 2147483647 h 714"/>
                <a:gd name="T84" fmla="*/ 2147483647 w 630"/>
                <a:gd name="T85" fmla="*/ 2147483647 h 714"/>
                <a:gd name="T86" fmla="*/ 2147483647 w 630"/>
                <a:gd name="T87" fmla="*/ 2147483647 h 714"/>
                <a:gd name="T88" fmla="*/ 2147483647 w 630"/>
                <a:gd name="T89" fmla="*/ 2147483647 h 714"/>
                <a:gd name="T90" fmla="*/ 2147483647 w 630"/>
                <a:gd name="T91" fmla="*/ 2147483647 h 714"/>
                <a:gd name="T92" fmla="*/ 2147483647 w 630"/>
                <a:gd name="T93" fmla="*/ 2147483647 h 714"/>
                <a:gd name="T94" fmla="*/ 2147483647 w 630"/>
                <a:gd name="T95" fmla="*/ 2147483647 h 714"/>
                <a:gd name="T96" fmla="*/ 2147483647 w 630"/>
                <a:gd name="T97" fmla="*/ 2147483647 h 714"/>
                <a:gd name="T98" fmla="*/ 2147483647 w 630"/>
                <a:gd name="T99" fmla="*/ 2147483647 h 714"/>
                <a:gd name="T100" fmla="*/ 2147483647 w 630"/>
                <a:gd name="T101" fmla="*/ 2147483647 h 714"/>
                <a:gd name="T102" fmla="*/ 2147483647 w 630"/>
                <a:gd name="T103" fmla="*/ 2147483647 h 714"/>
                <a:gd name="T104" fmla="*/ 2147483647 w 630"/>
                <a:gd name="T105" fmla="*/ 2147483647 h 714"/>
                <a:gd name="T106" fmla="*/ 2147483647 w 630"/>
                <a:gd name="T107" fmla="*/ 0 h 714"/>
                <a:gd name="T108" fmla="*/ 2147483647 w 630"/>
                <a:gd name="T109" fmla="*/ 2147483647 h 714"/>
                <a:gd name="T110" fmla="*/ 2147483647 w 630"/>
                <a:gd name="T111" fmla="*/ 2147483647 h 714"/>
                <a:gd name="T112" fmla="*/ 2147483647 w 630"/>
                <a:gd name="T113" fmla="*/ 2147483647 h 714"/>
                <a:gd name="T114" fmla="*/ 2147483647 w 630"/>
                <a:gd name="T115" fmla="*/ 2147483647 h 714"/>
                <a:gd name="T116" fmla="*/ 2147483647 w 630"/>
                <a:gd name="T117" fmla="*/ 2147483647 h 71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630"/>
                <a:gd name="T178" fmla="*/ 0 h 714"/>
                <a:gd name="T179" fmla="*/ 630 w 630"/>
                <a:gd name="T180" fmla="*/ 714 h 71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630" h="714">
                  <a:moveTo>
                    <a:pt x="162" y="84"/>
                  </a:moveTo>
                  <a:lnTo>
                    <a:pt x="156" y="90"/>
                  </a:lnTo>
                  <a:lnTo>
                    <a:pt x="144" y="96"/>
                  </a:lnTo>
                  <a:lnTo>
                    <a:pt x="132" y="96"/>
                  </a:lnTo>
                  <a:lnTo>
                    <a:pt x="126" y="90"/>
                  </a:lnTo>
                  <a:lnTo>
                    <a:pt x="108" y="90"/>
                  </a:lnTo>
                  <a:lnTo>
                    <a:pt x="96" y="84"/>
                  </a:lnTo>
                  <a:lnTo>
                    <a:pt x="84" y="84"/>
                  </a:lnTo>
                  <a:lnTo>
                    <a:pt x="72" y="72"/>
                  </a:lnTo>
                  <a:lnTo>
                    <a:pt x="60" y="66"/>
                  </a:lnTo>
                  <a:lnTo>
                    <a:pt x="54" y="54"/>
                  </a:lnTo>
                  <a:lnTo>
                    <a:pt x="48" y="48"/>
                  </a:lnTo>
                  <a:lnTo>
                    <a:pt x="30" y="48"/>
                  </a:lnTo>
                  <a:lnTo>
                    <a:pt x="24" y="54"/>
                  </a:lnTo>
                  <a:lnTo>
                    <a:pt x="24" y="66"/>
                  </a:lnTo>
                  <a:lnTo>
                    <a:pt x="6" y="60"/>
                  </a:lnTo>
                  <a:lnTo>
                    <a:pt x="0" y="66"/>
                  </a:lnTo>
                  <a:lnTo>
                    <a:pt x="6" y="72"/>
                  </a:lnTo>
                  <a:lnTo>
                    <a:pt x="18" y="78"/>
                  </a:lnTo>
                  <a:lnTo>
                    <a:pt x="24" y="84"/>
                  </a:lnTo>
                  <a:lnTo>
                    <a:pt x="36" y="90"/>
                  </a:lnTo>
                  <a:lnTo>
                    <a:pt x="48" y="90"/>
                  </a:lnTo>
                  <a:lnTo>
                    <a:pt x="54" y="96"/>
                  </a:lnTo>
                  <a:lnTo>
                    <a:pt x="60" y="96"/>
                  </a:lnTo>
                  <a:lnTo>
                    <a:pt x="72" y="108"/>
                  </a:lnTo>
                  <a:lnTo>
                    <a:pt x="108" y="108"/>
                  </a:lnTo>
                  <a:lnTo>
                    <a:pt x="138" y="126"/>
                  </a:lnTo>
                  <a:lnTo>
                    <a:pt x="150" y="126"/>
                  </a:lnTo>
                  <a:lnTo>
                    <a:pt x="156" y="132"/>
                  </a:lnTo>
                  <a:lnTo>
                    <a:pt x="162" y="132"/>
                  </a:lnTo>
                  <a:lnTo>
                    <a:pt x="162" y="156"/>
                  </a:lnTo>
                  <a:lnTo>
                    <a:pt x="156" y="162"/>
                  </a:lnTo>
                  <a:lnTo>
                    <a:pt x="156" y="168"/>
                  </a:lnTo>
                  <a:lnTo>
                    <a:pt x="168" y="174"/>
                  </a:lnTo>
                  <a:lnTo>
                    <a:pt x="162" y="198"/>
                  </a:lnTo>
                  <a:lnTo>
                    <a:pt x="186" y="210"/>
                  </a:lnTo>
                  <a:lnTo>
                    <a:pt x="180" y="222"/>
                  </a:lnTo>
                  <a:lnTo>
                    <a:pt x="174" y="228"/>
                  </a:lnTo>
                  <a:lnTo>
                    <a:pt x="168" y="240"/>
                  </a:lnTo>
                  <a:lnTo>
                    <a:pt x="168" y="246"/>
                  </a:lnTo>
                  <a:lnTo>
                    <a:pt x="180" y="258"/>
                  </a:lnTo>
                  <a:lnTo>
                    <a:pt x="192" y="264"/>
                  </a:lnTo>
                  <a:lnTo>
                    <a:pt x="198" y="270"/>
                  </a:lnTo>
                  <a:lnTo>
                    <a:pt x="210" y="306"/>
                  </a:lnTo>
                  <a:lnTo>
                    <a:pt x="222" y="294"/>
                  </a:lnTo>
                  <a:lnTo>
                    <a:pt x="228" y="294"/>
                  </a:lnTo>
                  <a:lnTo>
                    <a:pt x="234" y="300"/>
                  </a:lnTo>
                  <a:lnTo>
                    <a:pt x="246" y="300"/>
                  </a:lnTo>
                  <a:lnTo>
                    <a:pt x="270" y="324"/>
                  </a:lnTo>
                  <a:lnTo>
                    <a:pt x="270" y="336"/>
                  </a:lnTo>
                  <a:lnTo>
                    <a:pt x="276" y="348"/>
                  </a:lnTo>
                  <a:lnTo>
                    <a:pt x="276" y="354"/>
                  </a:lnTo>
                  <a:lnTo>
                    <a:pt x="264" y="348"/>
                  </a:lnTo>
                  <a:lnTo>
                    <a:pt x="246" y="348"/>
                  </a:lnTo>
                  <a:lnTo>
                    <a:pt x="240" y="354"/>
                  </a:lnTo>
                  <a:lnTo>
                    <a:pt x="234" y="366"/>
                  </a:lnTo>
                  <a:lnTo>
                    <a:pt x="228" y="372"/>
                  </a:lnTo>
                  <a:lnTo>
                    <a:pt x="222" y="384"/>
                  </a:lnTo>
                  <a:lnTo>
                    <a:pt x="216" y="390"/>
                  </a:lnTo>
                  <a:lnTo>
                    <a:pt x="180" y="420"/>
                  </a:lnTo>
                  <a:lnTo>
                    <a:pt x="144" y="432"/>
                  </a:lnTo>
                  <a:lnTo>
                    <a:pt x="138" y="438"/>
                  </a:lnTo>
                  <a:lnTo>
                    <a:pt x="126" y="444"/>
                  </a:lnTo>
                  <a:lnTo>
                    <a:pt x="120" y="456"/>
                  </a:lnTo>
                  <a:lnTo>
                    <a:pt x="120" y="462"/>
                  </a:lnTo>
                  <a:lnTo>
                    <a:pt x="108" y="474"/>
                  </a:lnTo>
                  <a:lnTo>
                    <a:pt x="90" y="474"/>
                  </a:lnTo>
                  <a:lnTo>
                    <a:pt x="66" y="504"/>
                  </a:lnTo>
                  <a:lnTo>
                    <a:pt x="66" y="534"/>
                  </a:lnTo>
                  <a:lnTo>
                    <a:pt x="72" y="540"/>
                  </a:lnTo>
                  <a:lnTo>
                    <a:pt x="72" y="570"/>
                  </a:lnTo>
                  <a:lnTo>
                    <a:pt x="96" y="588"/>
                  </a:lnTo>
                  <a:lnTo>
                    <a:pt x="96" y="594"/>
                  </a:lnTo>
                  <a:lnTo>
                    <a:pt x="90" y="600"/>
                  </a:lnTo>
                  <a:lnTo>
                    <a:pt x="90" y="612"/>
                  </a:lnTo>
                  <a:lnTo>
                    <a:pt x="84" y="630"/>
                  </a:lnTo>
                  <a:lnTo>
                    <a:pt x="84" y="648"/>
                  </a:lnTo>
                  <a:lnTo>
                    <a:pt x="90" y="654"/>
                  </a:lnTo>
                  <a:lnTo>
                    <a:pt x="96" y="666"/>
                  </a:lnTo>
                  <a:lnTo>
                    <a:pt x="108" y="678"/>
                  </a:lnTo>
                  <a:lnTo>
                    <a:pt x="132" y="690"/>
                  </a:lnTo>
                  <a:lnTo>
                    <a:pt x="174" y="690"/>
                  </a:lnTo>
                  <a:lnTo>
                    <a:pt x="174" y="696"/>
                  </a:lnTo>
                  <a:lnTo>
                    <a:pt x="168" y="702"/>
                  </a:lnTo>
                  <a:lnTo>
                    <a:pt x="168" y="708"/>
                  </a:lnTo>
                  <a:lnTo>
                    <a:pt x="174" y="714"/>
                  </a:lnTo>
                  <a:lnTo>
                    <a:pt x="240" y="714"/>
                  </a:lnTo>
                  <a:lnTo>
                    <a:pt x="252" y="708"/>
                  </a:lnTo>
                  <a:lnTo>
                    <a:pt x="270" y="708"/>
                  </a:lnTo>
                  <a:lnTo>
                    <a:pt x="300" y="696"/>
                  </a:lnTo>
                  <a:lnTo>
                    <a:pt x="336" y="696"/>
                  </a:lnTo>
                  <a:lnTo>
                    <a:pt x="384" y="672"/>
                  </a:lnTo>
                  <a:lnTo>
                    <a:pt x="462" y="672"/>
                  </a:lnTo>
                  <a:lnTo>
                    <a:pt x="456" y="660"/>
                  </a:lnTo>
                  <a:lnTo>
                    <a:pt x="516" y="630"/>
                  </a:lnTo>
                  <a:lnTo>
                    <a:pt x="576" y="570"/>
                  </a:lnTo>
                  <a:lnTo>
                    <a:pt x="582" y="570"/>
                  </a:lnTo>
                  <a:lnTo>
                    <a:pt x="618" y="534"/>
                  </a:lnTo>
                  <a:lnTo>
                    <a:pt x="624" y="522"/>
                  </a:lnTo>
                  <a:lnTo>
                    <a:pt x="630" y="516"/>
                  </a:lnTo>
                  <a:lnTo>
                    <a:pt x="630" y="504"/>
                  </a:lnTo>
                  <a:lnTo>
                    <a:pt x="624" y="492"/>
                  </a:lnTo>
                  <a:lnTo>
                    <a:pt x="618" y="486"/>
                  </a:lnTo>
                  <a:lnTo>
                    <a:pt x="612" y="474"/>
                  </a:lnTo>
                  <a:lnTo>
                    <a:pt x="540" y="438"/>
                  </a:lnTo>
                  <a:lnTo>
                    <a:pt x="546" y="438"/>
                  </a:lnTo>
                  <a:lnTo>
                    <a:pt x="570" y="414"/>
                  </a:lnTo>
                  <a:lnTo>
                    <a:pt x="570" y="408"/>
                  </a:lnTo>
                  <a:lnTo>
                    <a:pt x="564" y="402"/>
                  </a:lnTo>
                  <a:lnTo>
                    <a:pt x="552" y="396"/>
                  </a:lnTo>
                  <a:lnTo>
                    <a:pt x="528" y="390"/>
                  </a:lnTo>
                  <a:lnTo>
                    <a:pt x="534" y="378"/>
                  </a:lnTo>
                  <a:lnTo>
                    <a:pt x="540" y="372"/>
                  </a:lnTo>
                  <a:lnTo>
                    <a:pt x="540" y="366"/>
                  </a:lnTo>
                  <a:lnTo>
                    <a:pt x="534" y="360"/>
                  </a:lnTo>
                  <a:lnTo>
                    <a:pt x="528" y="360"/>
                  </a:lnTo>
                  <a:lnTo>
                    <a:pt x="522" y="354"/>
                  </a:lnTo>
                  <a:lnTo>
                    <a:pt x="510" y="354"/>
                  </a:lnTo>
                  <a:lnTo>
                    <a:pt x="510" y="342"/>
                  </a:lnTo>
                  <a:lnTo>
                    <a:pt x="498" y="330"/>
                  </a:lnTo>
                  <a:lnTo>
                    <a:pt x="504" y="300"/>
                  </a:lnTo>
                  <a:lnTo>
                    <a:pt x="510" y="300"/>
                  </a:lnTo>
                  <a:lnTo>
                    <a:pt x="522" y="306"/>
                  </a:lnTo>
                  <a:lnTo>
                    <a:pt x="534" y="306"/>
                  </a:lnTo>
                  <a:lnTo>
                    <a:pt x="540" y="300"/>
                  </a:lnTo>
                  <a:lnTo>
                    <a:pt x="540" y="294"/>
                  </a:lnTo>
                  <a:lnTo>
                    <a:pt x="534" y="288"/>
                  </a:lnTo>
                  <a:lnTo>
                    <a:pt x="522" y="282"/>
                  </a:lnTo>
                  <a:lnTo>
                    <a:pt x="498" y="258"/>
                  </a:lnTo>
                  <a:lnTo>
                    <a:pt x="486" y="252"/>
                  </a:lnTo>
                  <a:lnTo>
                    <a:pt x="480" y="240"/>
                  </a:lnTo>
                  <a:lnTo>
                    <a:pt x="468" y="234"/>
                  </a:lnTo>
                  <a:lnTo>
                    <a:pt x="450" y="216"/>
                  </a:lnTo>
                  <a:lnTo>
                    <a:pt x="456" y="210"/>
                  </a:lnTo>
                  <a:lnTo>
                    <a:pt x="468" y="204"/>
                  </a:lnTo>
                  <a:lnTo>
                    <a:pt x="474" y="204"/>
                  </a:lnTo>
                  <a:lnTo>
                    <a:pt x="474" y="192"/>
                  </a:lnTo>
                  <a:lnTo>
                    <a:pt x="480" y="192"/>
                  </a:lnTo>
                  <a:lnTo>
                    <a:pt x="492" y="186"/>
                  </a:lnTo>
                  <a:lnTo>
                    <a:pt x="498" y="186"/>
                  </a:lnTo>
                  <a:lnTo>
                    <a:pt x="498" y="174"/>
                  </a:lnTo>
                  <a:lnTo>
                    <a:pt x="450" y="126"/>
                  </a:lnTo>
                  <a:lnTo>
                    <a:pt x="432" y="126"/>
                  </a:lnTo>
                  <a:lnTo>
                    <a:pt x="426" y="132"/>
                  </a:lnTo>
                  <a:lnTo>
                    <a:pt x="420" y="132"/>
                  </a:lnTo>
                  <a:lnTo>
                    <a:pt x="414" y="126"/>
                  </a:lnTo>
                  <a:lnTo>
                    <a:pt x="414" y="120"/>
                  </a:lnTo>
                  <a:lnTo>
                    <a:pt x="408" y="108"/>
                  </a:lnTo>
                  <a:lnTo>
                    <a:pt x="408" y="96"/>
                  </a:lnTo>
                  <a:lnTo>
                    <a:pt x="426" y="96"/>
                  </a:lnTo>
                  <a:lnTo>
                    <a:pt x="426" y="90"/>
                  </a:lnTo>
                  <a:lnTo>
                    <a:pt x="414" y="78"/>
                  </a:lnTo>
                  <a:lnTo>
                    <a:pt x="420" y="54"/>
                  </a:lnTo>
                  <a:lnTo>
                    <a:pt x="426" y="54"/>
                  </a:lnTo>
                  <a:lnTo>
                    <a:pt x="426" y="60"/>
                  </a:lnTo>
                  <a:lnTo>
                    <a:pt x="432" y="60"/>
                  </a:lnTo>
                  <a:lnTo>
                    <a:pt x="432" y="42"/>
                  </a:lnTo>
                  <a:lnTo>
                    <a:pt x="426" y="30"/>
                  </a:lnTo>
                  <a:lnTo>
                    <a:pt x="414" y="18"/>
                  </a:lnTo>
                  <a:lnTo>
                    <a:pt x="408" y="18"/>
                  </a:lnTo>
                  <a:lnTo>
                    <a:pt x="372" y="12"/>
                  </a:lnTo>
                  <a:lnTo>
                    <a:pt x="372" y="0"/>
                  </a:lnTo>
                  <a:lnTo>
                    <a:pt x="336" y="0"/>
                  </a:lnTo>
                  <a:lnTo>
                    <a:pt x="324" y="6"/>
                  </a:lnTo>
                  <a:lnTo>
                    <a:pt x="294" y="6"/>
                  </a:lnTo>
                  <a:lnTo>
                    <a:pt x="282" y="12"/>
                  </a:lnTo>
                  <a:lnTo>
                    <a:pt x="276" y="12"/>
                  </a:lnTo>
                  <a:lnTo>
                    <a:pt x="264" y="18"/>
                  </a:lnTo>
                  <a:lnTo>
                    <a:pt x="264" y="30"/>
                  </a:lnTo>
                  <a:lnTo>
                    <a:pt x="258" y="36"/>
                  </a:lnTo>
                  <a:lnTo>
                    <a:pt x="258" y="72"/>
                  </a:lnTo>
                  <a:lnTo>
                    <a:pt x="234" y="72"/>
                  </a:lnTo>
                  <a:lnTo>
                    <a:pt x="234" y="78"/>
                  </a:lnTo>
                  <a:lnTo>
                    <a:pt x="228" y="84"/>
                  </a:lnTo>
                  <a:lnTo>
                    <a:pt x="228" y="96"/>
                  </a:lnTo>
                  <a:lnTo>
                    <a:pt x="210" y="96"/>
                  </a:lnTo>
                  <a:lnTo>
                    <a:pt x="204" y="90"/>
                  </a:lnTo>
                  <a:lnTo>
                    <a:pt x="192" y="84"/>
                  </a:lnTo>
                  <a:lnTo>
                    <a:pt x="162" y="84"/>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07" name="Ethiopia" descr="© INSCALE GmbH, 05.05.2010&#10;http://www.presentationload.com/">
              <a:extLst>
                <a:ext uri="{FF2B5EF4-FFF2-40B4-BE49-F238E27FC236}">
                  <a16:creationId xmlns:a16="http://schemas.microsoft.com/office/drawing/2014/main" id="{9D5A1D1C-66D8-46D0-B322-DCDBF43B4E2E}"/>
                </a:ext>
              </a:extLst>
            </p:cNvPr>
            <p:cNvSpPr>
              <a:spLocks/>
            </p:cNvSpPr>
            <p:nvPr/>
          </p:nvSpPr>
          <p:spPr bwMode="gray">
            <a:xfrm>
              <a:off x="6628154" y="3477446"/>
              <a:ext cx="472328" cy="412849"/>
            </a:xfrm>
            <a:custGeom>
              <a:avLst/>
              <a:gdLst>
                <a:gd name="T0" fmla="*/ 2147483647 w 1056"/>
                <a:gd name="T1" fmla="*/ 2147483647 h 924"/>
                <a:gd name="T2" fmla="*/ 2147483647 w 1056"/>
                <a:gd name="T3" fmla="*/ 2147483647 h 924"/>
                <a:gd name="T4" fmla="*/ 2147483647 w 1056"/>
                <a:gd name="T5" fmla="*/ 2147483647 h 924"/>
                <a:gd name="T6" fmla="*/ 2147483647 w 1056"/>
                <a:gd name="T7" fmla="*/ 2147483647 h 924"/>
                <a:gd name="T8" fmla="*/ 2147483647 w 1056"/>
                <a:gd name="T9" fmla="*/ 2147483647 h 924"/>
                <a:gd name="T10" fmla="*/ 2147483647 w 1056"/>
                <a:gd name="T11" fmla="*/ 2147483647 h 924"/>
                <a:gd name="T12" fmla="*/ 2147483647 w 1056"/>
                <a:gd name="T13" fmla="*/ 2147483647 h 924"/>
                <a:gd name="T14" fmla="*/ 2147483647 w 1056"/>
                <a:gd name="T15" fmla="*/ 2147483647 h 924"/>
                <a:gd name="T16" fmla="*/ 2147483647 w 1056"/>
                <a:gd name="T17" fmla="*/ 2147483647 h 924"/>
                <a:gd name="T18" fmla="*/ 2147483647 w 1056"/>
                <a:gd name="T19" fmla="*/ 2147483647 h 924"/>
                <a:gd name="T20" fmla="*/ 2147483647 w 1056"/>
                <a:gd name="T21" fmla="*/ 2147483647 h 924"/>
                <a:gd name="T22" fmla="*/ 2147483647 w 1056"/>
                <a:gd name="T23" fmla="*/ 2147483647 h 924"/>
                <a:gd name="T24" fmla="*/ 2147483647 w 1056"/>
                <a:gd name="T25" fmla="*/ 2147483647 h 924"/>
                <a:gd name="T26" fmla="*/ 2147483647 w 1056"/>
                <a:gd name="T27" fmla="*/ 2147483647 h 924"/>
                <a:gd name="T28" fmla="*/ 2147483647 w 1056"/>
                <a:gd name="T29" fmla="*/ 2147483647 h 924"/>
                <a:gd name="T30" fmla="*/ 2147483647 w 1056"/>
                <a:gd name="T31" fmla="*/ 2147483647 h 924"/>
                <a:gd name="T32" fmla="*/ 2147483647 w 1056"/>
                <a:gd name="T33" fmla="*/ 2147483647 h 924"/>
                <a:gd name="T34" fmla="*/ 2147483647 w 1056"/>
                <a:gd name="T35" fmla="*/ 2147483647 h 924"/>
                <a:gd name="T36" fmla="*/ 2147483647 w 1056"/>
                <a:gd name="T37" fmla="*/ 2147483647 h 924"/>
                <a:gd name="T38" fmla="*/ 2147483647 w 1056"/>
                <a:gd name="T39" fmla="*/ 2147483647 h 924"/>
                <a:gd name="T40" fmla="*/ 2147483647 w 1056"/>
                <a:gd name="T41" fmla="*/ 2147483647 h 924"/>
                <a:gd name="T42" fmla="*/ 2147483647 w 1056"/>
                <a:gd name="T43" fmla="*/ 2147483647 h 924"/>
                <a:gd name="T44" fmla="*/ 2147483647 w 1056"/>
                <a:gd name="T45" fmla="*/ 2147483647 h 924"/>
                <a:gd name="T46" fmla="*/ 2147483647 w 1056"/>
                <a:gd name="T47" fmla="*/ 2147483647 h 924"/>
                <a:gd name="T48" fmla="*/ 2147483647 w 1056"/>
                <a:gd name="T49" fmla="*/ 2147483647 h 924"/>
                <a:gd name="T50" fmla="*/ 2147483647 w 1056"/>
                <a:gd name="T51" fmla="*/ 2147483647 h 924"/>
                <a:gd name="T52" fmla="*/ 2147483647 w 1056"/>
                <a:gd name="T53" fmla="*/ 2147483647 h 924"/>
                <a:gd name="T54" fmla="*/ 2147483647 w 1056"/>
                <a:gd name="T55" fmla="*/ 2147483647 h 924"/>
                <a:gd name="T56" fmla="*/ 2147483647 w 1056"/>
                <a:gd name="T57" fmla="*/ 2147483647 h 924"/>
                <a:gd name="T58" fmla="*/ 2147483647 w 1056"/>
                <a:gd name="T59" fmla="*/ 2147483647 h 924"/>
                <a:gd name="T60" fmla="*/ 2147483647 w 1056"/>
                <a:gd name="T61" fmla="*/ 2147483647 h 924"/>
                <a:gd name="T62" fmla="*/ 2147483647 w 1056"/>
                <a:gd name="T63" fmla="*/ 2147483647 h 924"/>
                <a:gd name="T64" fmla="*/ 2147483647 w 1056"/>
                <a:gd name="T65" fmla="*/ 2147483647 h 924"/>
                <a:gd name="T66" fmla="*/ 2147483647 w 1056"/>
                <a:gd name="T67" fmla="*/ 2147483647 h 924"/>
                <a:gd name="T68" fmla="*/ 2147483647 w 1056"/>
                <a:gd name="T69" fmla="*/ 2147483647 h 924"/>
                <a:gd name="T70" fmla="*/ 2147483647 w 1056"/>
                <a:gd name="T71" fmla="*/ 2147483647 h 924"/>
                <a:gd name="T72" fmla="*/ 2147483647 w 1056"/>
                <a:gd name="T73" fmla="*/ 0 h 924"/>
                <a:gd name="T74" fmla="*/ 2147483647 w 1056"/>
                <a:gd name="T75" fmla="*/ 2147483647 h 924"/>
                <a:gd name="T76" fmla="*/ 2147483647 w 1056"/>
                <a:gd name="T77" fmla="*/ 2147483647 h 924"/>
                <a:gd name="T78" fmla="*/ 2147483647 w 1056"/>
                <a:gd name="T79" fmla="*/ 2147483647 h 924"/>
                <a:gd name="T80" fmla="*/ 2147483647 w 1056"/>
                <a:gd name="T81" fmla="*/ 2147483647 h 924"/>
                <a:gd name="T82" fmla="*/ 2147483647 w 1056"/>
                <a:gd name="T83" fmla="*/ 2147483647 h 924"/>
                <a:gd name="T84" fmla="*/ 2147483647 w 1056"/>
                <a:gd name="T85" fmla="*/ 2147483647 h 924"/>
                <a:gd name="T86" fmla="*/ 2147483647 w 1056"/>
                <a:gd name="T87" fmla="*/ 2147483647 h 924"/>
                <a:gd name="T88" fmla="*/ 2147483647 w 1056"/>
                <a:gd name="T89" fmla="*/ 2147483647 h 924"/>
                <a:gd name="T90" fmla="*/ 2147483647 w 1056"/>
                <a:gd name="T91" fmla="*/ 2147483647 h 924"/>
                <a:gd name="T92" fmla="*/ 2147483647 w 1056"/>
                <a:gd name="T93" fmla="*/ 2147483647 h 924"/>
                <a:gd name="T94" fmla="*/ 2147483647 w 1056"/>
                <a:gd name="T95" fmla="*/ 2147483647 h 924"/>
                <a:gd name="T96" fmla="*/ 2147483647 w 1056"/>
                <a:gd name="T97" fmla="*/ 2147483647 h 924"/>
                <a:gd name="T98" fmla="*/ 2147483647 w 1056"/>
                <a:gd name="T99" fmla="*/ 2147483647 h 924"/>
                <a:gd name="T100" fmla="*/ 2147483647 w 1056"/>
                <a:gd name="T101" fmla="*/ 2147483647 h 924"/>
                <a:gd name="T102" fmla="*/ 2147483647 w 1056"/>
                <a:gd name="T103" fmla="*/ 2147483647 h 924"/>
                <a:gd name="T104" fmla="*/ 2147483647 w 1056"/>
                <a:gd name="T105" fmla="*/ 2147483647 h 924"/>
                <a:gd name="T106" fmla="*/ 2147483647 w 1056"/>
                <a:gd name="T107" fmla="*/ 2147483647 h 924"/>
                <a:gd name="T108" fmla="*/ 2147483647 w 1056"/>
                <a:gd name="T109" fmla="*/ 2147483647 h 924"/>
                <a:gd name="T110" fmla="*/ 2147483647 w 1056"/>
                <a:gd name="T111" fmla="*/ 2147483647 h 924"/>
                <a:gd name="T112" fmla="*/ 2147483647 w 1056"/>
                <a:gd name="T113" fmla="*/ 2147483647 h 924"/>
                <a:gd name="T114" fmla="*/ 2147483647 w 1056"/>
                <a:gd name="T115" fmla="*/ 2147483647 h 924"/>
                <a:gd name="T116" fmla="*/ 2147483647 w 1056"/>
                <a:gd name="T117" fmla="*/ 2147483647 h 92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056"/>
                <a:gd name="T178" fmla="*/ 0 h 924"/>
                <a:gd name="T179" fmla="*/ 1056 w 1056"/>
                <a:gd name="T180" fmla="*/ 924 h 92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056" h="924">
                  <a:moveTo>
                    <a:pt x="84" y="642"/>
                  </a:moveTo>
                  <a:lnTo>
                    <a:pt x="108" y="642"/>
                  </a:lnTo>
                  <a:lnTo>
                    <a:pt x="114" y="666"/>
                  </a:lnTo>
                  <a:lnTo>
                    <a:pt x="126" y="666"/>
                  </a:lnTo>
                  <a:lnTo>
                    <a:pt x="126" y="702"/>
                  </a:lnTo>
                  <a:lnTo>
                    <a:pt x="138" y="708"/>
                  </a:lnTo>
                  <a:lnTo>
                    <a:pt x="138" y="726"/>
                  </a:lnTo>
                  <a:lnTo>
                    <a:pt x="156" y="762"/>
                  </a:lnTo>
                  <a:lnTo>
                    <a:pt x="168" y="768"/>
                  </a:lnTo>
                  <a:lnTo>
                    <a:pt x="186" y="768"/>
                  </a:lnTo>
                  <a:lnTo>
                    <a:pt x="192" y="774"/>
                  </a:lnTo>
                  <a:lnTo>
                    <a:pt x="198" y="786"/>
                  </a:lnTo>
                  <a:lnTo>
                    <a:pt x="198" y="804"/>
                  </a:lnTo>
                  <a:lnTo>
                    <a:pt x="210" y="840"/>
                  </a:lnTo>
                  <a:lnTo>
                    <a:pt x="282" y="846"/>
                  </a:lnTo>
                  <a:lnTo>
                    <a:pt x="360" y="906"/>
                  </a:lnTo>
                  <a:lnTo>
                    <a:pt x="390" y="906"/>
                  </a:lnTo>
                  <a:lnTo>
                    <a:pt x="402" y="912"/>
                  </a:lnTo>
                  <a:lnTo>
                    <a:pt x="432" y="912"/>
                  </a:lnTo>
                  <a:lnTo>
                    <a:pt x="444" y="918"/>
                  </a:lnTo>
                  <a:lnTo>
                    <a:pt x="450" y="918"/>
                  </a:lnTo>
                  <a:lnTo>
                    <a:pt x="462" y="924"/>
                  </a:lnTo>
                  <a:lnTo>
                    <a:pt x="486" y="906"/>
                  </a:lnTo>
                  <a:lnTo>
                    <a:pt x="486" y="894"/>
                  </a:lnTo>
                  <a:lnTo>
                    <a:pt x="498" y="882"/>
                  </a:lnTo>
                  <a:lnTo>
                    <a:pt x="510" y="882"/>
                  </a:lnTo>
                  <a:lnTo>
                    <a:pt x="522" y="876"/>
                  </a:lnTo>
                  <a:lnTo>
                    <a:pt x="528" y="870"/>
                  </a:lnTo>
                  <a:lnTo>
                    <a:pt x="534" y="870"/>
                  </a:lnTo>
                  <a:lnTo>
                    <a:pt x="552" y="852"/>
                  </a:lnTo>
                  <a:lnTo>
                    <a:pt x="576" y="882"/>
                  </a:lnTo>
                  <a:lnTo>
                    <a:pt x="606" y="882"/>
                  </a:lnTo>
                  <a:lnTo>
                    <a:pt x="612" y="876"/>
                  </a:lnTo>
                  <a:lnTo>
                    <a:pt x="636" y="882"/>
                  </a:lnTo>
                  <a:lnTo>
                    <a:pt x="636" y="876"/>
                  </a:lnTo>
                  <a:lnTo>
                    <a:pt x="648" y="864"/>
                  </a:lnTo>
                  <a:lnTo>
                    <a:pt x="660" y="864"/>
                  </a:lnTo>
                  <a:lnTo>
                    <a:pt x="672" y="858"/>
                  </a:lnTo>
                  <a:lnTo>
                    <a:pt x="696" y="858"/>
                  </a:lnTo>
                  <a:lnTo>
                    <a:pt x="714" y="840"/>
                  </a:lnTo>
                  <a:lnTo>
                    <a:pt x="714" y="828"/>
                  </a:lnTo>
                  <a:lnTo>
                    <a:pt x="726" y="822"/>
                  </a:lnTo>
                  <a:lnTo>
                    <a:pt x="732" y="816"/>
                  </a:lnTo>
                  <a:lnTo>
                    <a:pt x="744" y="810"/>
                  </a:lnTo>
                  <a:lnTo>
                    <a:pt x="756" y="810"/>
                  </a:lnTo>
                  <a:lnTo>
                    <a:pt x="762" y="804"/>
                  </a:lnTo>
                  <a:lnTo>
                    <a:pt x="846" y="804"/>
                  </a:lnTo>
                  <a:lnTo>
                    <a:pt x="1056" y="558"/>
                  </a:lnTo>
                  <a:lnTo>
                    <a:pt x="984" y="564"/>
                  </a:lnTo>
                  <a:lnTo>
                    <a:pt x="948" y="546"/>
                  </a:lnTo>
                  <a:lnTo>
                    <a:pt x="936" y="534"/>
                  </a:lnTo>
                  <a:lnTo>
                    <a:pt x="918" y="528"/>
                  </a:lnTo>
                  <a:lnTo>
                    <a:pt x="906" y="522"/>
                  </a:lnTo>
                  <a:lnTo>
                    <a:pt x="882" y="516"/>
                  </a:lnTo>
                  <a:lnTo>
                    <a:pt x="810" y="492"/>
                  </a:lnTo>
                  <a:lnTo>
                    <a:pt x="774" y="474"/>
                  </a:lnTo>
                  <a:lnTo>
                    <a:pt x="768" y="462"/>
                  </a:lnTo>
                  <a:lnTo>
                    <a:pt x="762" y="456"/>
                  </a:lnTo>
                  <a:lnTo>
                    <a:pt x="756" y="444"/>
                  </a:lnTo>
                  <a:lnTo>
                    <a:pt x="732" y="444"/>
                  </a:lnTo>
                  <a:lnTo>
                    <a:pt x="732" y="438"/>
                  </a:lnTo>
                  <a:lnTo>
                    <a:pt x="726" y="432"/>
                  </a:lnTo>
                  <a:lnTo>
                    <a:pt x="714" y="408"/>
                  </a:lnTo>
                  <a:lnTo>
                    <a:pt x="708" y="402"/>
                  </a:lnTo>
                  <a:lnTo>
                    <a:pt x="702" y="390"/>
                  </a:lnTo>
                  <a:lnTo>
                    <a:pt x="696" y="384"/>
                  </a:lnTo>
                  <a:lnTo>
                    <a:pt x="690" y="372"/>
                  </a:lnTo>
                  <a:lnTo>
                    <a:pt x="690" y="360"/>
                  </a:lnTo>
                  <a:lnTo>
                    <a:pt x="678" y="348"/>
                  </a:lnTo>
                  <a:lnTo>
                    <a:pt x="696" y="318"/>
                  </a:lnTo>
                  <a:lnTo>
                    <a:pt x="690" y="312"/>
                  </a:lnTo>
                  <a:lnTo>
                    <a:pt x="678" y="306"/>
                  </a:lnTo>
                  <a:lnTo>
                    <a:pt x="666" y="306"/>
                  </a:lnTo>
                  <a:lnTo>
                    <a:pt x="660" y="312"/>
                  </a:lnTo>
                  <a:lnTo>
                    <a:pt x="654" y="312"/>
                  </a:lnTo>
                  <a:lnTo>
                    <a:pt x="648" y="318"/>
                  </a:lnTo>
                  <a:lnTo>
                    <a:pt x="624" y="318"/>
                  </a:lnTo>
                  <a:lnTo>
                    <a:pt x="612" y="306"/>
                  </a:lnTo>
                  <a:lnTo>
                    <a:pt x="612" y="294"/>
                  </a:lnTo>
                  <a:lnTo>
                    <a:pt x="606" y="276"/>
                  </a:lnTo>
                  <a:lnTo>
                    <a:pt x="606" y="264"/>
                  </a:lnTo>
                  <a:lnTo>
                    <a:pt x="624" y="246"/>
                  </a:lnTo>
                  <a:lnTo>
                    <a:pt x="654" y="192"/>
                  </a:lnTo>
                  <a:lnTo>
                    <a:pt x="642" y="174"/>
                  </a:lnTo>
                  <a:lnTo>
                    <a:pt x="630" y="174"/>
                  </a:lnTo>
                  <a:lnTo>
                    <a:pt x="618" y="168"/>
                  </a:lnTo>
                  <a:lnTo>
                    <a:pt x="612" y="162"/>
                  </a:lnTo>
                  <a:lnTo>
                    <a:pt x="612" y="138"/>
                  </a:lnTo>
                  <a:lnTo>
                    <a:pt x="600" y="126"/>
                  </a:lnTo>
                  <a:lnTo>
                    <a:pt x="576" y="114"/>
                  </a:lnTo>
                  <a:lnTo>
                    <a:pt x="570" y="108"/>
                  </a:lnTo>
                  <a:lnTo>
                    <a:pt x="546" y="72"/>
                  </a:lnTo>
                  <a:lnTo>
                    <a:pt x="534" y="66"/>
                  </a:lnTo>
                  <a:lnTo>
                    <a:pt x="528" y="60"/>
                  </a:lnTo>
                  <a:lnTo>
                    <a:pt x="516" y="60"/>
                  </a:lnTo>
                  <a:lnTo>
                    <a:pt x="498" y="36"/>
                  </a:lnTo>
                  <a:lnTo>
                    <a:pt x="468" y="36"/>
                  </a:lnTo>
                  <a:lnTo>
                    <a:pt x="462" y="30"/>
                  </a:lnTo>
                  <a:lnTo>
                    <a:pt x="444" y="30"/>
                  </a:lnTo>
                  <a:lnTo>
                    <a:pt x="432" y="36"/>
                  </a:lnTo>
                  <a:lnTo>
                    <a:pt x="420" y="36"/>
                  </a:lnTo>
                  <a:lnTo>
                    <a:pt x="420" y="24"/>
                  </a:lnTo>
                  <a:lnTo>
                    <a:pt x="414" y="18"/>
                  </a:lnTo>
                  <a:lnTo>
                    <a:pt x="408" y="24"/>
                  </a:lnTo>
                  <a:lnTo>
                    <a:pt x="402" y="36"/>
                  </a:lnTo>
                  <a:lnTo>
                    <a:pt x="372" y="36"/>
                  </a:lnTo>
                  <a:lnTo>
                    <a:pt x="366" y="24"/>
                  </a:lnTo>
                  <a:lnTo>
                    <a:pt x="360" y="18"/>
                  </a:lnTo>
                  <a:lnTo>
                    <a:pt x="354" y="18"/>
                  </a:lnTo>
                  <a:lnTo>
                    <a:pt x="342" y="6"/>
                  </a:lnTo>
                  <a:lnTo>
                    <a:pt x="330" y="0"/>
                  </a:lnTo>
                  <a:lnTo>
                    <a:pt x="330" y="12"/>
                  </a:lnTo>
                  <a:lnTo>
                    <a:pt x="324" y="24"/>
                  </a:lnTo>
                  <a:lnTo>
                    <a:pt x="318" y="42"/>
                  </a:lnTo>
                  <a:lnTo>
                    <a:pt x="318" y="54"/>
                  </a:lnTo>
                  <a:lnTo>
                    <a:pt x="306" y="66"/>
                  </a:lnTo>
                  <a:lnTo>
                    <a:pt x="288" y="48"/>
                  </a:lnTo>
                  <a:lnTo>
                    <a:pt x="288" y="42"/>
                  </a:lnTo>
                  <a:lnTo>
                    <a:pt x="282" y="36"/>
                  </a:lnTo>
                  <a:lnTo>
                    <a:pt x="276" y="36"/>
                  </a:lnTo>
                  <a:lnTo>
                    <a:pt x="276" y="42"/>
                  </a:lnTo>
                  <a:lnTo>
                    <a:pt x="270" y="48"/>
                  </a:lnTo>
                  <a:lnTo>
                    <a:pt x="234" y="48"/>
                  </a:lnTo>
                  <a:lnTo>
                    <a:pt x="234" y="90"/>
                  </a:lnTo>
                  <a:lnTo>
                    <a:pt x="228" y="96"/>
                  </a:lnTo>
                  <a:lnTo>
                    <a:pt x="222" y="108"/>
                  </a:lnTo>
                  <a:lnTo>
                    <a:pt x="216" y="114"/>
                  </a:lnTo>
                  <a:lnTo>
                    <a:pt x="210" y="126"/>
                  </a:lnTo>
                  <a:lnTo>
                    <a:pt x="210" y="174"/>
                  </a:lnTo>
                  <a:lnTo>
                    <a:pt x="180" y="174"/>
                  </a:lnTo>
                  <a:lnTo>
                    <a:pt x="174" y="180"/>
                  </a:lnTo>
                  <a:lnTo>
                    <a:pt x="168" y="192"/>
                  </a:lnTo>
                  <a:lnTo>
                    <a:pt x="162" y="198"/>
                  </a:lnTo>
                  <a:lnTo>
                    <a:pt x="162" y="234"/>
                  </a:lnTo>
                  <a:lnTo>
                    <a:pt x="156" y="240"/>
                  </a:lnTo>
                  <a:lnTo>
                    <a:pt x="144" y="240"/>
                  </a:lnTo>
                  <a:lnTo>
                    <a:pt x="138" y="246"/>
                  </a:lnTo>
                  <a:lnTo>
                    <a:pt x="138" y="270"/>
                  </a:lnTo>
                  <a:lnTo>
                    <a:pt x="126" y="288"/>
                  </a:lnTo>
                  <a:lnTo>
                    <a:pt x="126" y="294"/>
                  </a:lnTo>
                  <a:lnTo>
                    <a:pt x="132" y="300"/>
                  </a:lnTo>
                  <a:lnTo>
                    <a:pt x="132" y="336"/>
                  </a:lnTo>
                  <a:lnTo>
                    <a:pt x="126" y="342"/>
                  </a:lnTo>
                  <a:lnTo>
                    <a:pt x="114" y="342"/>
                  </a:lnTo>
                  <a:lnTo>
                    <a:pt x="108" y="336"/>
                  </a:lnTo>
                  <a:lnTo>
                    <a:pt x="108" y="324"/>
                  </a:lnTo>
                  <a:lnTo>
                    <a:pt x="102" y="324"/>
                  </a:lnTo>
                  <a:lnTo>
                    <a:pt x="84" y="342"/>
                  </a:lnTo>
                  <a:lnTo>
                    <a:pt x="84" y="360"/>
                  </a:lnTo>
                  <a:lnTo>
                    <a:pt x="90" y="372"/>
                  </a:lnTo>
                  <a:lnTo>
                    <a:pt x="90" y="390"/>
                  </a:lnTo>
                  <a:lnTo>
                    <a:pt x="84" y="396"/>
                  </a:lnTo>
                  <a:lnTo>
                    <a:pt x="72" y="402"/>
                  </a:lnTo>
                  <a:lnTo>
                    <a:pt x="66" y="414"/>
                  </a:lnTo>
                  <a:lnTo>
                    <a:pt x="66" y="426"/>
                  </a:lnTo>
                  <a:lnTo>
                    <a:pt x="72" y="438"/>
                  </a:lnTo>
                  <a:lnTo>
                    <a:pt x="72" y="450"/>
                  </a:lnTo>
                  <a:lnTo>
                    <a:pt x="78" y="456"/>
                  </a:lnTo>
                  <a:lnTo>
                    <a:pt x="78" y="492"/>
                  </a:lnTo>
                  <a:lnTo>
                    <a:pt x="72" y="504"/>
                  </a:lnTo>
                  <a:lnTo>
                    <a:pt x="72" y="516"/>
                  </a:lnTo>
                  <a:lnTo>
                    <a:pt x="66" y="522"/>
                  </a:lnTo>
                  <a:lnTo>
                    <a:pt x="54" y="522"/>
                  </a:lnTo>
                  <a:lnTo>
                    <a:pt x="48" y="528"/>
                  </a:lnTo>
                  <a:lnTo>
                    <a:pt x="42" y="522"/>
                  </a:lnTo>
                  <a:lnTo>
                    <a:pt x="6" y="522"/>
                  </a:lnTo>
                  <a:lnTo>
                    <a:pt x="12" y="546"/>
                  </a:lnTo>
                  <a:lnTo>
                    <a:pt x="6" y="552"/>
                  </a:lnTo>
                  <a:lnTo>
                    <a:pt x="0" y="564"/>
                  </a:lnTo>
                  <a:lnTo>
                    <a:pt x="0" y="576"/>
                  </a:lnTo>
                  <a:lnTo>
                    <a:pt x="6" y="576"/>
                  </a:lnTo>
                  <a:lnTo>
                    <a:pt x="18" y="582"/>
                  </a:lnTo>
                  <a:lnTo>
                    <a:pt x="42" y="582"/>
                  </a:lnTo>
                  <a:lnTo>
                    <a:pt x="48" y="588"/>
                  </a:lnTo>
                  <a:lnTo>
                    <a:pt x="60" y="594"/>
                  </a:lnTo>
                  <a:lnTo>
                    <a:pt x="66" y="606"/>
                  </a:lnTo>
                  <a:lnTo>
                    <a:pt x="78" y="612"/>
                  </a:lnTo>
                  <a:lnTo>
                    <a:pt x="78" y="630"/>
                  </a:lnTo>
                  <a:lnTo>
                    <a:pt x="84" y="642"/>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08" name="Estonia" descr="© INSCALE GmbH, 05.05.2010&#10;http://www.presentationload.com/">
              <a:extLst>
                <a:ext uri="{FF2B5EF4-FFF2-40B4-BE49-F238E27FC236}">
                  <a16:creationId xmlns:a16="http://schemas.microsoft.com/office/drawing/2014/main" id="{C4BDF42D-30E5-4150-82C4-8D150F372E43}"/>
                </a:ext>
              </a:extLst>
            </p:cNvPr>
            <p:cNvSpPr>
              <a:spLocks noEditPoints="1"/>
            </p:cNvSpPr>
            <p:nvPr/>
          </p:nvSpPr>
          <p:spPr bwMode="gray">
            <a:xfrm>
              <a:off x="6201308" y="1890774"/>
              <a:ext cx="155694" cy="69975"/>
            </a:xfrm>
            <a:custGeom>
              <a:avLst/>
              <a:gdLst>
                <a:gd name="T0" fmla="*/ 2147483647 w 348"/>
                <a:gd name="T1" fmla="*/ 2147483647 h 156"/>
                <a:gd name="T2" fmla="*/ 2147483647 w 348"/>
                <a:gd name="T3" fmla="*/ 2147483647 h 156"/>
                <a:gd name="T4" fmla="*/ 2147483647 w 348"/>
                <a:gd name="T5" fmla="*/ 2147483647 h 156"/>
                <a:gd name="T6" fmla="*/ 2147483647 w 348"/>
                <a:gd name="T7" fmla="*/ 2147483647 h 156"/>
                <a:gd name="T8" fmla="*/ 2147483647 w 348"/>
                <a:gd name="T9" fmla="*/ 2147483647 h 156"/>
                <a:gd name="T10" fmla="*/ 2147483647 w 348"/>
                <a:gd name="T11" fmla="*/ 2147483647 h 156"/>
                <a:gd name="T12" fmla="*/ 2147483647 w 348"/>
                <a:gd name="T13" fmla="*/ 2147483647 h 156"/>
                <a:gd name="T14" fmla="*/ 2147483647 w 348"/>
                <a:gd name="T15" fmla="*/ 0 h 156"/>
                <a:gd name="T16" fmla="*/ 2147483647 w 348"/>
                <a:gd name="T17" fmla="*/ 2147483647 h 156"/>
                <a:gd name="T18" fmla="*/ 2147483647 w 348"/>
                <a:gd name="T19" fmla="*/ 2147483647 h 156"/>
                <a:gd name="T20" fmla="*/ 2147483647 w 348"/>
                <a:gd name="T21" fmla="*/ 2147483647 h 156"/>
                <a:gd name="T22" fmla="*/ 2147483647 w 348"/>
                <a:gd name="T23" fmla="*/ 2147483647 h 156"/>
                <a:gd name="T24" fmla="*/ 2147483647 w 348"/>
                <a:gd name="T25" fmla="*/ 2147483647 h 156"/>
                <a:gd name="T26" fmla="*/ 2147483647 w 348"/>
                <a:gd name="T27" fmla="*/ 2147483647 h 156"/>
                <a:gd name="T28" fmla="*/ 2147483647 w 348"/>
                <a:gd name="T29" fmla="*/ 2147483647 h 156"/>
                <a:gd name="T30" fmla="*/ 2147483647 w 348"/>
                <a:gd name="T31" fmla="*/ 2147483647 h 156"/>
                <a:gd name="T32" fmla="*/ 2147483647 w 348"/>
                <a:gd name="T33" fmla="*/ 2147483647 h 156"/>
                <a:gd name="T34" fmla="*/ 2147483647 w 348"/>
                <a:gd name="T35" fmla="*/ 2147483647 h 156"/>
                <a:gd name="T36" fmla="*/ 2147483647 w 348"/>
                <a:gd name="T37" fmla="*/ 2147483647 h 156"/>
                <a:gd name="T38" fmla="*/ 2147483647 w 348"/>
                <a:gd name="T39" fmla="*/ 2147483647 h 156"/>
                <a:gd name="T40" fmla="*/ 2147483647 w 348"/>
                <a:gd name="T41" fmla="*/ 2147483647 h 156"/>
                <a:gd name="T42" fmla="*/ 2147483647 w 348"/>
                <a:gd name="T43" fmla="*/ 2147483647 h 156"/>
                <a:gd name="T44" fmla="*/ 2147483647 w 348"/>
                <a:gd name="T45" fmla="*/ 2147483647 h 156"/>
                <a:gd name="T46" fmla="*/ 2147483647 w 348"/>
                <a:gd name="T47" fmla="*/ 2147483647 h 156"/>
                <a:gd name="T48" fmla="*/ 0 w 348"/>
                <a:gd name="T49" fmla="*/ 2147483647 h 156"/>
                <a:gd name="T50" fmla="*/ 2147483647 w 348"/>
                <a:gd name="T51" fmla="*/ 2147483647 h 156"/>
                <a:gd name="T52" fmla="*/ 2147483647 w 348"/>
                <a:gd name="T53" fmla="*/ 2147483647 h 156"/>
                <a:gd name="T54" fmla="*/ 2147483647 w 348"/>
                <a:gd name="T55" fmla="*/ 2147483647 h 156"/>
                <a:gd name="T56" fmla="*/ 2147483647 w 348"/>
                <a:gd name="T57" fmla="*/ 2147483647 h 156"/>
                <a:gd name="T58" fmla="*/ 2147483647 w 348"/>
                <a:gd name="T59" fmla="*/ 2147483647 h 156"/>
                <a:gd name="T60" fmla="*/ 2147483647 w 348"/>
                <a:gd name="T61" fmla="*/ 2147483647 h 156"/>
                <a:gd name="T62" fmla="*/ 2147483647 w 348"/>
                <a:gd name="T63" fmla="*/ 2147483647 h 156"/>
                <a:gd name="T64" fmla="*/ 2147483647 w 348"/>
                <a:gd name="T65" fmla="*/ 2147483647 h 156"/>
                <a:gd name="T66" fmla="*/ 2147483647 w 348"/>
                <a:gd name="T67" fmla="*/ 2147483647 h 156"/>
                <a:gd name="T68" fmla="*/ 2147483647 w 348"/>
                <a:gd name="T69" fmla="*/ 2147483647 h 156"/>
                <a:gd name="T70" fmla="*/ 2147483647 w 348"/>
                <a:gd name="T71" fmla="*/ 2147483647 h 15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48"/>
                <a:gd name="T109" fmla="*/ 0 h 156"/>
                <a:gd name="T110" fmla="*/ 348 w 348"/>
                <a:gd name="T111" fmla="*/ 156 h 15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48" h="156">
                  <a:moveTo>
                    <a:pt x="336" y="114"/>
                  </a:moveTo>
                  <a:lnTo>
                    <a:pt x="324" y="108"/>
                  </a:lnTo>
                  <a:lnTo>
                    <a:pt x="336" y="84"/>
                  </a:lnTo>
                  <a:lnTo>
                    <a:pt x="318" y="78"/>
                  </a:lnTo>
                  <a:lnTo>
                    <a:pt x="318" y="60"/>
                  </a:lnTo>
                  <a:lnTo>
                    <a:pt x="330" y="48"/>
                  </a:lnTo>
                  <a:lnTo>
                    <a:pt x="336" y="48"/>
                  </a:lnTo>
                  <a:lnTo>
                    <a:pt x="342" y="42"/>
                  </a:lnTo>
                  <a:lnTo>
                    <a:pt x="336" y="30"/>
                  </a:lnTo>
                  <a:lnTo>
                    <a:pt x="342" y="18"/>
                  </a:lnTo>
                  <a:lnTo>
                    <a:pt x="330" y="12"/>
                  </a:lnTo>
                  <a:lnTo>
                    <a:pt x="312" y="12"/>
                  </a:lnTo>
                  <a:lnTo>
                    <a:pt x="294" y="6"/>
                  </a:lnTo>
                  <a:lnTo>
                    <a:pt x="276" y="6"/>
                  </a:lnTo>
                  <a:lnTo>
                    <a:pt x="264" y="0"/>
                  </a:lnTo>
                  <a:lnTo>
                    <a:pt x="204" y="0"/>
                  </a:lnTo>
                  <a:lnTo>
                    <a:pt x="192" y="6"/>
                  </a:lnTo>
                  <a:lnTo>
                    <a:pt x="156" y="6"/>
                  </a:lnTo>
                  <a:lnTo>
                    <a:pt x="150" y="12"/>
                  </a:lnTo>
                  <a:lnTo>
                    <a:pt x="126" y="24"/>
                  </a:lnTo>
                  <a:lnTo>
                    <a:pt x="108" y="30"/>
                  </a:lnTo>
                  <a:lnTo>
                    <a:pt x="96" y="36"/>
                  </a:lnTo>
                  <a:lnTo>
                    <a:pt x="90" y="36"/>
                  </a:lnTo>
                  <a:lnTo>
                    <a:pt x="84" y="42"/>
                  </a:lnTo>
                  <a:lnTo>
                    <a:pt x="84" y="48"/>
                  </a:lnTo>
                  <a:lnTo>
                    <a:pt x="90" y="60"/>
                  </a:lnTo>
                  <a:lnTo>
                    <a:pt x="90" y="72"/>
                  </a:lnTo>
                  <a:lnTo>
                    <a:pt x="96" y="78"/>
                  </a:lnTo>
                  <a:lnTo>
                    <a:pt x="96" y="84"/>
                  </a:lnTo>
                  <a:lnTo>
                    <a:pt x="150" y="90"/>
                  </a:lnTo>
                  <a:lnTo>
                    <a:pt x="138" y="126"/>
                  </a:lnTo>
                  <a:lnTo>
                    <a:pt x="150" y="126"/>
                  </a:lnTo>
                  <a:lnTo>
                    <a:pt x="180" y="114"/>
                  </a:lnTo>
                  <a:lnTo>
                    <a:pt x="210" y="114"/>
                  </a:lnTo>
                  <a:lnTo>
                    <a:pt x="234" y="126"/>
                  </a:lnTo>
                  <a:lnTo>
                    <a:pt x="240" y="132"/>
                  </a:lnTo>
                  <a:lnTo>
                    <a:pt x="252" y="138"/>
                  </a:lnTo>
                  <a:lnTo>
                    <a:pt x="270" y="156"/>
                  </a:lnTo>
                  <a:lnTo>
                    <a:pt x="288" y="156"/>
                  </a:lnTo>
                  <a:lnTo>
                    <a:pt x="294" y="150"/>
                  </a:lnTo>
                  <a:lnTo>
                    <a:pt x="312" y="150"/>
                  </a:lnTo>
                  <a:lnTo>
                    <a:pt x="318" y="156"/>
                  </a:lnTo>
                  <a:lnTo>
                    <a:pt x="330" y="156"/>
                  </a:lnTo>
                  <a:lnTo>
                    <a:pt x="330" y="144"/>
                  </a:lnTo>
                  <a:lnTo>
                    <a:pt x="348" y="132"/>
                  </a:lnTo>
                  <a:lnTo>
                    <a:pt x="336" y="114"/>
                  </a:lnTo>
                  <a:close/>
                  <a:moveTo>
                    <a:pt x="36" y="78"/>
                  </a:moveTo>
                  <a:lnTo>
                    <a:pt x="6" y="78"/>
                  </a:lnTo>
                  <a:lnTo>
                    <a:pt x="0" y="84"/>
                  </a:lnTo>
                  <a:lnTo>
                    <a:pt x="0" y="102"/>
                  </a:lnTo>
                  <a:lnTo>
                    <a:pt x="6" y="108"/>
                  </a:lnTo>
                  <a:lnTo>
                    <a:pt x="18" y="132"/>
                  </a:lnTo>
                  <a:lnTo>
                    <a:pt x="24" y="126"/>
                  </a:lnTo>
                  <a:lnTo>
                    <a:pt x="30" y="114"/>
                  </a:lnTo>
                  <a:lnTo>
                    <a:pt x="42" y="108"/>
                  </a:lnTo>
                  <a:lnTo>
                    <a:pt x="54" y="108"/>
                  </a:lnTo>
                  <a:lnTo>
                    <a:pt x="60" y="102"/>
                  </a:lnTo>
                  <a:lnTo>
                    <a:pt x="72" y="96"/>
                  </a:lnTo>
                  <a:lnTo>
                    <a:pt x="78" y="90"/>
                  </a:lnTo>
                  <a:lnTo>
                    <a:pt x="72" y="72"/>
                  </a:lnTo>
                  <a:lnTo>
                    <a:pt x="36" y="78"/>
                  </a:lnTo>
                  <a:close/>
                  <a:moveTo>
                    <a:pt x="36" y="66"/>
                  </a:moveTo>
                  <a:lnTo>
                    <a:pt x="48" y="66"/>
                  </a:lnTo>
                  <a:lnTo>
                    <a:pt x="54" y="54"/>
                  </a:lnTo>
                  <a:lnTo>
                    <a:pt x="60" y="48"/>
                  </a:lnTo>
                  <a:lnTo>
                    <a:pt x="60" y="42"/>
                  </a:lnTo>
                  <a:lnTo>
                    <a:pt x="54" y="36"/>
                  </a:lnTo>
                  <a:lnTo>
                    <a:pt x="48" y="36"/>
                  </a:lnTo>
                  <a:lnTo>
                    <a:pt x="36" y="42"/>
                  </a:lnTo>
                  <a:lnTo>
                    <a:pt x="30" y="48"/>
                  </a:lnTo>
                  <a:lnTo>
                    <a:pt x="24" y="60"/>
                  </a:lnTo>
                  <a:lnTo>
                    <a:pt x="30" y="66"/>
                  </a:lnTo>
                  <a:lnTo>
                    <a:pt x="36" y="66"/>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09" name="Eritrea" descr="© INSCALE GmbH, 05.05.2010&#10;http://www.presentationload.com/">
              <a:extLst>
                <a:ext uri="{FF2B5EF4-FFF2-40B4-BE49-F238E27FC236}">
                  <a16:creationId xmlns:a16="http://schemas.microsoft.com/office/drawing/2014/main" id="{1C9EB0AE-B9D7-40F6-ACE8-C97E43E3C85F}"/>
                </a:ext>
              </a:extLst>
            </p:cNvPr>
            <p:cNvSpPr>
              <a:spLocks/>
            </p:cNvSpPr>
            <p:nvPr/>
          </p:nvSpPr>
          <p:spPr bwMode="gray">
            <a:xfrm>
              <a:off x="6727867" y="3363737"/>
              <a:ext cx="215173" cy="204676"/>
            </a:xfrm>
            <a:custGeom>
              <a:avLst/>
              <a:gdLst>
                <a:gd name="T0" fmla="*/ 2147483647 w 480"/>
                <a:gd name="T1" fmla="*/ 2147483647 h 456"/>
                <a:gd name="T2" fmla="*/ 2147483647 w 480"/>
                <a:gd name="T3" fmla="*/ 2147483647 h 456"/>
                <a:gd name="T4" fmla="*/ 2147483647 w 480"/>
                <a:gd name="T5" fmla="*/ 2147483647 h 456"/>
                <a:gd name="T6" fmla="*/ 2147483647 w 480"/>
                <a:gd name="T7" fmla="*/ 2147483647 h 456"/>
                <a:gd name="T8" fmla="*/ 2147483647 w 480"/>
                <a:gd name="T9" fmla="*/ 2147483647 h 456"/>
                <a:gd name="T10" fmla="*/ 2147483647 w 480"/>
                <a:gd name="T11" fmla="*/ 2147483647 h 456"/>
                <a:gd name="T12" fmla="*/ 2147483647 w 480"/>
                <a:gd name="T13" fmla="*/ 2147483647 h 456"/>
                <a:gd name="T14" fmla="*/ 2147483647 w 480"/>
                <a:gd name="T15" fmla="*/ 2147483647 h 456"/>
                <a:gd name="T16" fmla="*/ 0 w 480"/>
                <a:gd name="T17" fmla="*/ 2147483647 h 456"/>
                <a:gd name="T18" fmla="*/ 2147483647 w 480"/>
                <a:gd name="T19" fmla="*/ 2147483647 h 456"/>
                <a:gd name="T20" fmla="*/ 2147483647 w 480"/>
                <a:gd name="T21" fmla="*/ 2147483647 h 456"/>
                <a:gd name="T22" fmla="*/ 2147483647 w 480"/>
                <a:gd name="T23" fmla="*/ 2147483647 h 456"/>
                <a:gd name="T24" fmla="*/ 2147483647 w 480"/>
                <a:gd name="T25" fmla="*/ 2147483647 h 456"/>
                <a:gd name="T26" fmla="*/ 2147483647 w 480"/>
                <a:gd name="T27" fmla="*/ 2147483647 h 456"/>
                <a:gd name="T28" fmla="*/ 2147483647 w 480"/>
                <a:gd name="T29" fmla="*/ 2147483647 h 456"/>
                <a:gd name="T30" fmla="*/ 2147483647 w 480"/>
                <a:gd name="T31" fmla="*/ 2147483647 h 456"/>
                <a:gd name="T32" fmla="*/ 2147483647 w 480"/>
                <a:gd name="T33" fmla="*/ 2147483647 h 456"/>
                <a:gd name="T34" fmla="*/ 2147483647 w 480"/>
                <a:gd name="T35" fmla="*/ 2147483647 h 456"/>
                <a:gd name="T36" fmla="*/ 2147483647 w 480"/>
                <a:gd name="T37" fmla="*/ 2147483647 h 456"/>
                <a:gd name="T38" fmla="*/ 2147483647 w 480"/>
                <a:gd name="T39" fmla="*/ 2147483647 h 456"/>
                <a:gd name="T40" fmla="*/ 2147483647 w 480"/>
                <a:gd name="T41" fmla="*/ 2147483647 h 456"/>
                <a:gd name="T42" fmla="*/ 2147483647 w 480"/>
                <a:gd name="T43" fmla="*/ 2147483647 h 456"/>
                <a:gd name="T44" fmla="*/ 2147483647 w 480"/>
                <a:gd name="T45" fmla="*/ 2147483647 h 456"/>
                <a:gd name="T46" fmla="*/ 2147483647 w 480"/>
                <a:gd name="T47" fmla="*/ 2147483647 h 456"/>
                <a:gd name="T48" fmla="*/ 2147483647 w 480"/>
                <a:gd name="T49" fmla="*/ 2147483647 h 456"/>
                <a:gd name="T50" fmla="*/ 2147483647 w 480"/>
                <a:gd name="T51" fmla="*/ 2147483647 h 456"/>
                <a:gd name="T52" fmla="*/ 2147483647 w 480"/>
                <a:gd name="T53" fmla="*/ 2147483647 h 456"/>
                <a:gd name="T54" fmla="*/ 2147483647 w 480"/>
                <a:gd name="T55" fmla="*/ 2147483647 h 456"/>
                <a:gd name="T56" fmla="*/ 2147483647 w 480"/>
                <a:gd name="T57" fmla="*/ 2147483647 h 456"/>
                <a:gd name="T58" fmla="*/ 2147483647 w 480"/>
                <a:gd name="T59" fmla="*/ 2147483647 h 456"/>
                <a:gd name="T60" fmla="*/ 2147483647 w 480"/>
                <a:gd name="T61" fmla="*/ 2147483647 h 456"/>
                <a:gd name="T62" fmla="*/ 2147483647 w 480"/>
                <a:gd name="T63" fmla="*/ 2147483647 h 456"/>
                <a:gd name="T64" fmla="*/ 2147483647 w 480"/>
                <a:gd name="T65" fmla="*/ 2147483647 h 456"/>
                <a:gd name="T66" fmla="*/ 2147483647 w 480"/>
                <a:gd name="T67" fmla="*/ 2147483647 h 456"/>
                <a:gd name="T68" fmla="*/ 2147483647 w 480"/>
                <a:gd name="T69" fmla="*/ 2147483647 h 456"/>
                <a:gd name="T70" fmla="*/ 2147483647 w 480"/>
                <a:gd name="T71" fmla="*/ 2147483647 h 456"/>
                <a:gd name="T72" fmla="*/ 2147483647 w 480"/>
                <a:gd name="T73" fmla="*/ 2147483647 h 456"/>
                <a:gd name="T74" fmla="*/ 2147483647 w 480"/>
                <a:gd name="T75" fmla="*/ 2147483647 h 456"/>
                <a:gd name="T76" fmla="*/ 2147483647 w 480"/>
                <a:gd name="T77" fmla="*/ 2147483647 h 456"/>
                <a:gd name="T78" fmla="*/ 2147483647 w 480"/>
                <a:gd name="T79" fmla="*/ 2147483647 h 456"/>
                <a:gd name="T80" fmla="*/ 2147483647 w 480"/>
                <a:gd name="T81" fmla="*/ 2147483647 h 456"/>
                <a:gd name="T82" fmla="*/ 2147483647 w 480"/>
                <a:gd name="T83" fmla="*/ 2147483647 h 456"/>
                <a:gd name="T84" fmla="*/ 2147483647 w 480"/>
                <a:gd name="T85" fmla="*/ 2147483647 h 456"/>
                <a:gd name="T86" fmla="*/ 2147483647 w 480"/>
                <a:gd name="T87" fmla="*/ 2147483647 h 456"/>
                <a:gd name="T88" fmla="*/ 2147483647 w 480"/>
                <a:gd name="T89" fmla="*/ 2147483647 h 456"/>
                <a:gd name="T90" fmla="*/ 2147483647 w 480"/>
                <a:gd name="T91" fmla="*/ 2147483647 h 456"/>
                <a:gd name="T92" fmla="*/ 2147483647 w 480"/>
                <a:gd name="T93" fmla="*/ 2147483647 h 456"/>
                <a:gd name="T94" fmla="*/ 2147483647 w 480"/>
                <a:gd name="T95" fmla="*/ 2147483647 h 456"/>
                <a:gd name="T96" fmla="*/ 2147483647 w 480"/>
                <a:gd name="T97" fmla="*/ 0 h 456"/>
                <a:gd name="T98" fmla="*/ 2147483647 w 480"/>
                <a:gd name="T99" fmla="*/ 2147483647 h 456"/>
                <a:gd name="T100" fmla="*/ 2147483647 w 480"/>
                <a:gd name="T101" fmla="*/ 2147483647 h 456"/>
                <a:gd name="T102" fmla="*/ 2147483647 w 480"/>
                <a:gd name="T103" fmla="*/ 2147483647 h 45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80"/>
                <a:gd name="T157" fmla="*/ 0 h 456"/>
                <a:gd name="T158" fmla="*/ 480 w 480"/>
                <a:gd name="T159" fmla="*/ 456 h 45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80" h="456">
                  <a:moveTo>
                    <a:pt x="78" y="54"/>
                  </a:moveTo>
                  <a:lnTo>
                    <a:pt x="78" y="66"/>
                  </a:lnTo>
                  <a:lnTo>
                    <a:pt x="72" y="72"/>
                  </a:lnTo>
                  <a:lnTo>
                    <a:pt x="72" y="78"/>
                  </a:lnTo>
                  <a:lnTo>
                    <a:pt x="66" y="84"/>
                  </a:lnTo>
                  <a:lnTo>
                    <a:pt x="48" y="84"/>
                  </a:lnTo>
                  <a:lnTo>
                    <a:pt x="48" y="102"/>
                  </a:lnTo>
                  <a:lnTo>
                    <a:pt x="42" y="108"/>
                  </a:lnTo>
                  <a:lnTo>
                    <a:pt x="30" y="108"/>
                  </a:lnTo>
                  <a:lnTo>
                    <a:pt x="30" y="120"/>
                  </a:lnTo>
                  <a:lnTo>
                    <a:pt x="36" y="126"/>
                  </a:lnTo>
                  <a:lnTo>
                    <a:pt x="36" y="168"/>
                  </a:lnTo>
                  <a:lnTo>
                    <a:pt x="30" y="180"/>
                  </a:lnTo>
                  <a:lnTo>
                    <a:pt x="24" y="186"/>
                  </a:lnTo>
                  <a:lnTo>
                    <a:pt x="18" y="186"/>
                  </a:lnTo>
                  <a:lnTo>
                    <a:pt x="18" y="222"/>
                  </a:lnTo>
                  <a:lnTo>
                    <a:pt x="12" y="222"/>
                  </a:lnTo>
                  <a:lnTo>
                    <a:pt x="0" y="228"/>
                  </a:lnTo>
                  <a:lnTo>
                    <a:pt x="0" y="246"/>
                  </a:lnTo>
                  <a:lnTo>
                    <a:pt x="6" y="252"/>
                  </a:lnTo>
                  <a:lnTo>
                    <a:pt x="12" y="300"/>
                  </a:lnTo>
                  <a:lnTo>
                    <a:pt x="48" y="300"/>
                  </a:lnTo>
                  <a:lnTo>
                    <a:pt x="54" y="294"/>
                  </a:lnTo>
                  <a:lnTo>
                    <a:pt x="54" y="288"/>
                  </a:lnTo>
                  <a:lnTo>
                    <a:pt x="60" y="288"/>
                  </a:lnTo>
                  <a:lnTo>
                    <a:pt x="66" y="294"/>
                  </a:lnTo>
                  <a:lnTo>
                    <a:pt x="66" y="300"/>
                  </a:lnTo>
                  <a:lnTo>
                    <a:pt x="84" y="318"/>
                  </a:lnTo>
                  <a:lnTo>
                    <a:pt x="96" y="306"/>
                  </a:lnTo>
                  <a:lnTo>
                    <a:pt x="96" y="294"/>
                  </a:lnTo>
                  <a:lnTo>
                    <a:pt x="102" y="276"/>
                  </a:lnTo>
                  <a:lnTo>
                    <a:pt x="108" y="264"/>
                  </a:lnTo>
                  <a:lnTo>
                    <a:pt x="108" y="252"/>
                  </a:lnTo>
                  <a:lnTo>
                    <a:pt x="120" y="258"/>
                  </a:lnTo>
                  <a:lnTo>
                    <a:pt x="132" y="270"/>
                  </a:lnTo>
                  <a:lnTo>
                    <a:pt x="138" y="270"/>
                  </a:lnTo>
                  <a:lnTo>
                    <a:pt x="144" y="276"/>
                  </a:lnTo>
                  <a:lnTo>
                    <a:pt x="150" y="288"/>
                  </a:lnTo>
                  <a:lnTo>
                    <a:pt x="180" y="288"/>
                  </a:lnTo>
                  <a:lnTo>
                    <a:pt x="186" y="276"/>
                  </a:lnTo>
                  <a:lnTo>
                    <a:pt x="192" y="270"/>
                  </a:lnTo>
                  <a:lnTo>
                    <a:pt x="198" y="276"/>
                  </a:lnTo>
                  <a:lnTo>
                    <a:pt x="198" y="288"/>
                  </a:lnTo>
                  <a:lnTo>
                    <a:pt x="210" y="288"/>
                  </a:lnTo>
                  <a:lnTo>
                    <a:pt x="222" y="282"/>
                  </a:lnTo>
                  <a:lnTo>
                    <a:pt x="240" y="282"/>
                  </a:lnTo>
                  <a:lnTo>
                    <a:pt x="246" y="288"/>
                  </a:lnTo>
                  <a:lnTo>
                    <a:pt x="276" y="288"/>
                  </a:lnTo>
                  <a:lnTo>
                    <a:pt x="294" y="312"/>
                  </a:lnTo>
                  <a:lnTo>
                    <a:pt x="306" y="312"/>
                  </a:lnTo>
                  <a:lnTo>
                    <a:pt x="312" y="318"/>
                  </a:lnTo>
                  <a:lnTo>
                    <a:pt x="324" y="324"/>
                  </a:lnTo>
                  <a:lnTo>
                    <a:pt x="348" y="360"/>
                  </a:lnTo>
                  <a:lnTo>
                    <a:pt x="354" y="366"/>
                  </a:lnTo>
                  <a:lnTo>
                    <a:pt x="378" y="378"/>
                  </a:lnTo>
                  <a:lnTo>
                    <a:pt x="390" y="390"/>
                  </a:lnTo>
                  <a:lnTo>
                    <a:pt x="390" y="414"/>
                  </a:lnTo>
                  <a:lnTo>
                    <a:pt x="396" y="420"/>
                  </a:lnTo>
                  <a:lnTo>
                    <a:pt x="408" y="426"/>
                  </a:lnTo>
                  <a:lnTo>
                    <a:pt x="420" y="426"/>
                  </a:lnTo>
                  <a:lnTo>
                    <a:pt x="432" y="444"/>
                  </a:lnTo>
                  <a:lnTo>
                    <a:pt x="456" y="456"/>
                  </a:lnTo>
                  <a:lnTo>
                    <a:pt x="468" y="438"/>
                  </a:lnTo>
                  <a:lnTo>
                    <a:pt x="480" y="432"/>
                  </a:lnTo>
                  <a:lnTo>
                    <a:pt x="474" y="420"/>
                  </a:lnTo>
                  <a:lnTo>
                    <a:pt x="456" y="402"/>
                  </a:lnTo>
                  <a:lnTo>
                    <a:pt x="432" y="402"/>
                  </a:lnTo>
                  <a:lnTo>
                    <a:pt x="426" y="396"/>
                  </a:lnTo>
                  <a:lnTo>
                    <a:pt x="426" y="360"/>
                  </a:lnTo>
                  <a:lnTo>
                    <a:pt x="420" y="360"/>
                  </a:lnTo>
                  <a:lnTo>
                    <a:pt x="414" y="354"/>
                  </a:lnTo>
                  <a:lnTo>
                    <a:pt x="366" y="330"/>
                  </a:lnTo>
                  <a:lnTo>
                    <a:pt x="360" y="324"/>
                  </a:lnTo>
                  <a:lnTo>
                    <a:pt x="360" y="312"/>
                  </a:lnTo>
                  <a:lnTo>
                    <a:pt x="354" y="300"/>
                  </a:lnTo>
                  <a:lnTo>
                    <a:pt x="354" y="288"/>
                  </a:lnTo>
                  <a:lnTo>
                    <a:pt x="348" y="276"/>
                  </a:lnTo>
                  <a:lnTo>
                    <a:pt x="348" y="270"/>
                  </a:lnTo>
                  <a:lnTo>
                    <a:pt x="336" y="270"/>
                  </a:lnTo>
                  <a:lnTo>
                    <a:pt x="324" y="264"/>
                  </a:lnTo>
                  <a:lnTo>
                    <a:pt x="306" y="264"/>
                  </a:lnTo>
                  <a:lnTo>
                    <a:pt x="282" y="240"/>
                  </a:lnTo>
                  <a:lnTo>
                    <a:pt x="264" y="246"/>
                  </a:lnTo>
                  <a:lnTo>
                    <a:pt x="252" y="228"/>
                  </a:lnTo>
                  <a:lnTo>
                    <a:pt x="234" y="222"/>
                  </a:lnTo>
                  <a:lnTo>
                    <a:pt x="216" y="204"/>
                  </a:lnTo>
                  <a:lnTo>
                    <a:pt x="210" y="192"/>
                  </a:lnTo>
                  <a:lnTo>
                    <a:pt x="204" y="186"/>
                  </a:lnTo>
                  <a:lnTo>
                    <a:pt x="198" y="174"/>
                  </a:lnTo>
                  <a:lnTo>
                    <a:pt x="198" y="114"/>
                  </a:lnTo>
                  <a:lnTo>
                    <a:pt x="192" y="90"/>
                  </a:lnTo>
                  <a:lnTo>
                    <a:pt x="186" y="78"/>
                  </a:lnTo>
                  <a:lnTo>
                    <a:pt x="180" y="60"/>
                  </a:lnTo>
                  <a:lnTo>
                    <a:pt x="168" y="42"/>
                  </a:lnTo>
                  <a:lnTo>
                    <a:pt x="162" y="24"/>
                  </a:lnTo>
                  <a:lnTo>
                    <a:pt x="156" y="12"/>
                  </a:lnTo>
                  <a:lnTo>
                    <a:pt x="150" y="6"/>
                  </a:lnTo>
                  <a:lnTo>
                    <a:pt x="150" y="0"/>
                  </a:lnTo>
                  <a:lnTo>
                    <a:pt x="144" y="0"/>
                  </a:lnTo>
                  <a:lnTo>
                    <a:pt x="144" y="12"/>
                  </a:lnTo>
                  <a:lnTo>
                    <a:pt x="132" y="36"/>
                  </a:lnTo>
                  <a:lnTo>
                    <a:pt x="108" y="48"/>
                  </a:lnTo>
                  <a:lnTo>
                    <a:pt x="90" y="54"/>
                  </a:lnTo>
                  <a:lnTo>
                    <a:pt x="78" y="54"/>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10" name="Equatorial Guinea" descr="© INSCALE GmbH, 05.05.2010&#10;http://www.presentationload.com/">
              <a:extLst>
                <a:ext uri="{FF2B5EF4-FFF2-40B4-BE49-F238E27FC236}">
                  <a16:creationId xmlns:a16="http://schemas.microsoft.com/office/drawing/2014/main" id="{BC2533D5-67CD-4FF4-8F35-4F183837EB07}"/>
                </a:ext>
              </a:extLst>
            </p:cNvPr>
            <p:cNvSpPr>
              <a:spLocks/>
            </p:cNvSpPr>
            <p:nvPr/>
          </p:nvSpPr>
          <p:spPr bwMode="gray">
            <a:xfrm>
              <a:off x="5874179" y="3930531"/>
              <a:ext cx="64727" cy="48982"/>
            </a:xfrm>
            <a:custGeom>
              <a:avLst/>
              <a:gdLst>
                <a:gd name="T0" fmla="*/ 2147483647 w 144"/>
                <a:gd name="T1" fmla="*/ 2147483647 h 108"/>
                <a:gd name="T2" fmla="*/ 2147483647 w 144"/>
                <a:gd name="T3" fmla="*/ 2147483647 h 108"/>
                <a:gd name="T4" fmla="*/ 2147483647 w 144"/>
                <a:gd name="T5" fmla="*/ 2147483647 h 108"/>
                <a:gd name="T6" fmla="*/ 2147483647 w 144"/>
                <a:gd name="T7" fmla="*/ 0 h 108"/>
                <a:gd name="T8" fmla="*/ 2147483647 w 144"/>
                <a:gd name="T9" fmla="*/ 2147483647 h 108"/>
                <a:gd name="T10" fmla="*/ 2147483647 w 144"/>
                <a:gd name="T11" fmla="*/ 2147483647 h 108"/>
                <a:gd name="T12" fmla="*/ 2147483647 w 144"/>
                <a:gd name="T13" fmla="*/ 2147483647 h 108"/>
                <a:gd name="T14" fmla="*/ 2147483647 w 144"/>
                <a:gd name="T15" fmla="*/ 2147483647 h 108"/>
                <a:gd name="T16" fmla="*/ 2147483647 w 144"/>
                <a:gd name="T17" fmla="*/ 2147483647 h 108"/>
                <a:gd name="T18" fmla="*/ 0 w 144"/>
                <a:gd name="T19" fmla="*/ 2147483647 h 108"/>
                <a:gd name="T20" fmla="*/ 0 w 144"/>
                <a:gd name="T21" fmla="*/ 2147483647 h 108"/>
                <a:gd name="T22" fmla="*/ 2147483647 w 144"/>
                <a:gd name="T23" fmla="*/ 2147483647 h 108"/>
                <a:gd name="T24" fmla="*/ 2147483647 w 144"/>
                <a:gd name="T25" fmla="*/ 2147483647 h 108"/>
                <a:gd name="T26" fmla="*/ 2147483647 w 144"/>
                <a:gd name="T27" fmla="*/ 2147483647 h 108"/>
                <a:gd name="T28" fmla="*/ 2147483647 w 144"/>
                <a:gd name="T29" fmla="*/ 2147483647 h 108"/>
                <a:gd name="T30" fmla="*/ 2147483647 w 144"/>
                <a:gd name="T31" fmla="*/ 2147483647 h 108"/>
                <a:gd name="T32" fmla="*/ 2147483647 w 144"/>
                <a:gd name="T33" fmla="*/ 2147483647 h 108"/>
                <a:gd name="T34" fmla="*/ 2147483647 w 144"/>
                <a:gd name="T35" fmla="*/ 2147483647 h 108"/>
                <a:gd name="T36" fmla="*/ 2147483647 w 144"/>
                <a:gd name="T37" fmla="*/ 2147483647 h 108"/>
                <a:gd name="T38" fmla="*/ 2147483647 w 144"/>
                <a:gd name="T39" fmla="*/ 2147483647 h 10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4"/>
                <a:gd name="T61" fmla="*/ 0 h 108"/>
                <a:gd name="T62" fmla="*/ 144 w 144"/>
                <a:gd name="T63" fmla="*/ 108 h 10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4" h="108">
                  <a:moveTo>
                    <a:pt x="138" y="48"/>
                  </a:moveTo>
                  <a:lnTo>
                    <a:pt x="144" y="12"/>
                  </a:lnTo>
                  <a:lnTo>
                    <a:pt x="48" y="12"/>
                  </a:lnTo>
                  <a:lnTo>
                    <a:pt x="36" y="0"/>
                  </a:lnTo>
                  <a:lnTo>
                    <a:pt x="30" y="6"/>
                  </a:lnTo>
                  <a:lnTo>
                    <a:pt x="30" y="42"/>
                  </a:lnTo>
                  <a:lnTo>
                    <a:pt x="18" y="54"/>
                  </a:lnTo>
                  <a:lnTo>
                    <a:pt x="12" y="66"/>
                  </a:lnTo>
                  <a:lnTo>
                    <a:pt x="6" y="72"/>
                  </a:lnTo>
                  <a:lnTo>
                    <a:pt x="0" y="84"/>
                  </a:lnTo>
                  <a:lnTo>
                    <a:pt x="0" y="90"/>
                  </a:lnTo>
                  <a:lnTo>
                    <a:pt x="6" y="96"/>
                  </a:lnTo>
                  <a:lnTo>
                    <a:pt x="18" y="102"/>
                  </a:lnTo>
                  <a:lnTo>
                    <a:pt x="36" y="102"/>
                  </a:lnTo>
                  <a:lnTo>
                    <a:pt x="36" y="108"/>
                  </a:lnTo>
                  <a:lnTo>
                    <a:pt x="138" y="108"/>
                  </a:lnTo>
                  <a:lnTo>
                    <a:pt x="138" y="102"/>
                  </a:lnTo>
                  <a:lnTo>
                    <a:pt x="144" y="84"/>
                  </a:lnTo>
                  <a:lnTo>
                    <a:pt x="144" y="54"/>
                  </a:lnTo>
                  <a:lnTo>
                    <a:pt x="138" y="48"/>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11" name="El Salvador" descr="© INSCALE GmbH, 05.05.2010&#10;http://www.presentationload.com/">
              <a:extLst>
                <a:ext uri="{FF2B5EF4-FFF2-40B4-BE49-F238E27FC236}">
                  <a16:creationId xmlns:a16="http://schemas.microsoft.com/office/drawing/2014/main" id="{72569A6B-78D8-478E-BBB5-D4689CF783A0}"/>
                </a:ext>
              </a:extLst>
            </p:cNvPr>
            <p:cNvSpPr>
              <a:spLocks/>
            </p:cNvSpPr>
            <p:nvPr/>
          </p:nvSpPr>
          <p:spPr bwMode="gray">
            <a:xfrm>
              <a:off x="2728824" y="3493190"/>
              <a:ext cx="76971" cy="50732"/>
            </a:xfrm>
            <a:custGeom>
              <a:avLst/>
              <a:gdLst>
                <a:gd name="T0" fmla="*/ 2147483647 w 174"/>
                <a:gd name="T1" fmla="*/ 2147483647 h 114"/>
                <a:gd name="T2" fmla="*/ 2147483647 w 174"/>
                <a:gd name="T3" fmla="*/ 2147483647 h 114"/>
                <a:gd name="T4" fmla="*/ 2147483647 w 174"/>
                <a:gd name="T5" fmla="*/ 2147483647 h 114"/>
                <a:gd name="T6" fmla="*/ 2147483647 w 174"/>
                <a:gd name="T7" fmla="*/ 2147483647 h 114"/>
                <a:gd name="T8" fmla="*/ 2147483647 w 174"/>
                <a:gd name="T9" fmla="*/ 2147483647 h 114"/>
                <a:gd name="T10" fmla="*/ 2147483647 w 174"/>
                <a:gd name="T11" fmla="*/ 2147483647 h 114"/>
                <a:gd name="T12" fmla="*/ 2147483647 w 174"/>
                <a:gd name="T13" fmla="*/ 2147483647 h 114"/>
                <a:gd name="T14" fmla="*/ 2147483647 w 174"/>
                <a:gd name="T15" fmla="*/ 2147483647 h 114"/>
                <a:gd name="T16" fmla="*/ 2147483647 w 174"/>
                <a:gd name="T17" fmla="*/ 2147483647 h 114"/>
                <a:gd name="T18" fmla="*/ 2147483647 w 174"/>
                <a:gd name="T19" fmla="*/ 0 h 114"/>
                <a:gd name="T20" fmla="*/ 2147483647 w 174"/>
                <a:gd name="T21" fmla="*/ 2147483647 h 114"/>
                <a:gd name="T22" fmla="*/ 2147483647 w 174"/>
                <a:gd name="T23" fmla="*/ 2147483647 h 114"/>
                <a:gd name="T24" fmla="*/ 2147483647 w 174"/>
                <a:gd name="T25" fmla="*/ 2147483647 h 114"/>
                <a:gd name="T26" fmla="*/ 2147483647 w 174"/>
                <a:gd name="T27" fmla="*/ 2147483647 h 114"/>
                <a:gd name="T28" fmla="*/ 2147483647 w 174"/>
                <a:gd name="T29" fmla="*/ 2147483647 h 114"/>
                <a:gd name="T30" fmla="*/ 2147483647 w 174"/>
                <a:gd name="T31" fmla="*/ 2147483647 h 114"/>
                <a:gd name="T32" fmla="*/ 2147483647 w 174"/>
                <a:gd name="T33" fmla="*/ 2147483647 h 114"/>
                <a:gd name="T34" fmla="*/ 2147483647 w 174"/>
                <a:gd name="T35" fmla="*/ 2147483647 h 114"/>
                <a:gd name="T36" fmla="*/ 0 w 174"/>
                <a:gd name="T37" fmla="*/ 2147483647 h 114"/>
                <a:gd name="T38" fmla="*/ 2147483647 w 174"/>
                <a:gd name="T39" fmla="*/ 2147483647 h 114"/>
                <a:gd name="T40" fmla="*/ 2147483647 w 174"/>
                <a:gd name="T41" fmla="*/ 2147483647 h 114"/>
                <a:gd name="T42" fmla="*/ 2147483647 w 174"/>
                <a:gd name="T43" fmla="*/ 2147483647 h 114"/>
                <a:gd name="T44" fmla="*/ 2147483647 w 174"/>
                <a:gd name="T45" fmla="*/ 2147483647 h 114"/>
                <a:gd name="T46" fmla="*/ 2147483647 w 174"/>
                <a:gd name="T47" fmla="*/ 2147483647 h 114"/>
                <a:gd name="T48" fmla="*/ 2147483647 w 174"/>
                <a:gd name="T49" fmla="*/ 2147483647 h 114"/>
                <a:gd name="T50" fmla="*/ 2147483647 w 174"/>
                <a:gd name="T51" fmla="*/ 2147483647 h 114"/>
                <a:gd name="T52" fmla="*/ 2147483647 w 174"/>
                <a:gd name="T53" fmla="*/ 2147483647 h 114"/>
                <a:gd name="T54" fmla="*/ 2147483647 w 174"/>
                <a:gd name="T55" fmla="*/ 2147483647 h 114"/>
                <a:gd name="T56" fmla="*/ 2147483647 w 174"/>
                <a:gd name="T57" fmla="*/ 2147483647 h 11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74"/>
                <a:gd name="T88" fmla="*/ 0 h 114"/>
                <a:gd name="T89" fmla="*/ 174 w 174"/>
                <a:gd name="T90" fmla="*/ 114 h 114"/>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74" h="114">
                  <a:moveTo>
                    <a:pt x="174" y="84"/>
                  </a:moveTo>
                  <a:lnTo>
                    <a:pt x="174" y="42"/>
                  </a:lnTo>
                  <a:lnTo>
                    <a:pt x="138" y="42"/>
                  </a:lnTo>
                  <a:lnTo>
                    <a:pt x="132" y="48"/>
                  </a:lnTo>
                  <a:lnTo>
                    <a:pt x="120" y="48"/>
                  </a:lnTo>
                  <a:lnTo>
                    <a:pt x="114" y="42"/>
                  </a:lnTo>
                  <a:lnTo>
                    <a:pt x="114" y="24"/>
                  </a:lnTo>
                  <a:lnTo>
                    <a:pt x="90" y="24"/>
                  </a:lnTo>
                  <a:lnTo>
                    <a:pt x="78" y="12"/>
                  </a:lnTo>
                  <a:lnTo>
                    <a:pt x="72" y="0"/>
                  </a:lnTo>
                  <a:lnTo>
                    <a:pt x="60" y="6"/>
                  </a:lnTo>
                  <a:lnTo>
                    <a:pt x="48" y="6"/>
                  </a:lnTo>
                  <a:lnTo>
                    <a:pt x="48" y="18"/>
                  </a:lnTo>
                  <a:lnTo>
                    <a:pt x="42" y="24"/>
                  </a:lnTo>
                  <a:lnTo>
                    <a:pt x="36" y="36"/>
                  </a:lnTo>
                  <a:lnTo>
                    <a:pt x="30" y="36"/>
                  </a:lnTo>
                  <a:lnTo>
                    <a:pt x="24" y="42"/>
                  </a:lnTo>
                  <a:lnTo>
                    <a:pt x="12" y="48"/>
                  </a:lnTo>
                  <a:lnTo>
                    <a:pt x="0" y="60"/>
                  </a:lnTo>
                  <a:lnTo>
                    <a:pt x="6" y="66"/>
                  </a:lnTo>
                  <a:lnTo>
                    <a:pt x="18" y="72"/>
                  </a:lnTo>
                  <a:lnTo>
                    <a:pt x="24" y="78"/>
                  </a:lnTo>
                  <a:lnTo>
                    <a:pt x="72" y="78"/>
                  </a:lnTo>
                  <a:lnTo>
                    <a:pt x="96" y="102"/>
                  </a:lnTo>
                  <a:lnTo>
                    <a:pt x="132" y="96"/>
                  </a:lnTo>
                  <a:lnTo>
                    <a:pt x="150" y="114"/>
                  </a:lnTo>
                  <a:lnTo>
                    <a:pt x="168" y="84"/>
                  </a:lnTo>
                  <a:lnTo>
                    <a:pt x="174" y="90"/>
                  </a:lnTo>
                  <a:lnTo>
                    <a:pt x="174" y="84"/>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12" name="Egypt" descr="© INSCALE GmbH, 05.05.2010&#10;http://www.presentationload.com/">
              <a:extLst>
                <a:ext uri="{FF2B5EF4-FFF2-40B4-BE49-F238E27FC236}">
                  <a16:creationId xmlns:a16="http://schemas.microsoft.com/office/drawing/2014/main" id="{5C6BE7E4-8727-46DB-99BF-F576861DEAB4}"/>
                </a:ext>
              </a:extLst>
            </p:cNvPr>
            <p:cNvSpPr>
              <a:spLocks/>
            </p:cNvSpPr>
            <p:nvPr/>
          </p:nvSpPr>
          <p:spPr bwMode="gray">
            <a:xfrm>
              <a:off x="6344757" y="2872166"/>
              <a:ext cx="353372" cy="360369"/>
            </a:xfrm>
            <a:custGeom>
              <a:avLst/>
              <a:gdLst>
                <a:gd name="T0" fmla="*/ 2147483647 w 792"/>
                <a:gd name="T1" fmla="*/ 2147483647 h 804"/>
                <a:gd name="T2" fmla="*/ 2147483647 w 792"/>
                <a:gd name="T3" fmla="*/ 2147483647 h 804"/>
                <a:gd name="T4" fmla="*/ 2147483647 w 792"/>
                <a:gd name="T5" fmla="*/ 2147483647 h 804"/>
                <a:gd name="T6" fmla="*/ 2147483647 w 792"/>
                <a:gd name="T7" fmla="*/ 2147483647 h 804"/>
                <a:gd name="T8" fmla="*/ 2147483647 w 792"/>
                <a:gd name="T9" fmla="*/ 2147483647 h 804"/>
                <a:gd name="T10" fmla="*/ 2147483647 w 792"/>
                <a:gd name="T11" fmla="*/ 2147483647 h 804"/>
                <a:gd name="T12" fmla="*/ 2147483647 w 792"/>
                <a:gd name="T13" fmla="*/ 2147483647 h 804"/>
                <a:gd name="T14" fmla="*/ 2147483647 w 792"/>
                <a:gd name="T15" fmla="*/ 2147483647 h 804"/>
                <a:gd name="T16" fmla="*/ 2147483647 w 792"/>
                <a:gd name="T17" fmla="*/ 2147483647 h 804"/>
                <a:gd name="T18" fmla="*/ 2147483647 w 792"/>
                <a:gd name="T19" fmla="*/ 2147483647 h 804"/>
                <a:gd name="T20" fmla="*/ 2147483647 w 792"/>
                <a:gd name="T21" fmla="*/ 2147483647 h 804"/>
                <a:gd name="T22" fmla="*/ 2147483647 w 792"/>
                <a:gd name="T23" fmla="*/ 2147483647 h 804"/>
                <a:gd name="T24" fmla="*/ 2147483647 w 792"/>
                <a:gd name="T25" fmla="*/ 2147483647 h 804"/>
                <a:gd name="T26" fmla="*/ 2147483647 w 792"/>
                <a:gd name="T27" fmla="*/ 2147483647 h 804"/>
                <a:gd name="T28" fmla="*/ 2147483647 w 792"/>
                <a:gd name="T29" fmla="*/ 2147483647 h 804"/>
                <a:gd name="T30" fmla="*/ 2147483647 w 792"/>
                <a:gd name="T31" fmla="*/ 2147483647 h 804"/>
                <a:gd name="T32" fmla="*/ 2147483647 w 792"/>
                <a:gd name="T33" fmla="*/ 2147483647 h 804"/>
                <a:gd name="T34" fmla="*/ 2147483647 w 792"/>
                <a:gd name="T35" fmla="*/ 2147483647 h 804"/>
                <a:gd name="T36" fmla="*/ 2147483647 w 792"/>
                <a:gd name="T37" fmla="*/ 2147483647 h 804"/>
                <a:gd name="T38" fmla="*/ 2147483647 w 792"/>
                <a:gd name="T39" fmla="*/ 2147483647 h 804"/>
                <a:gd name="T40" fmla="*/ 2147483647 w 792"/>
                <a:gd name="T41" fmla="*/ 2147483647 h 804"/>
                <a:gd name="T42" fmla="*/ 2147483647 w 792"/>
                <a:gd name="T43" fmla="*/ 2147483647 h 804"/>
                <a:gd name="T44" fmla="*/ 2147483647 w 792"/>
                <a:gd name="T45" fmla="*/ 2147483647 h 804"/>
                <a:gd name="T46" fmla="*/ 2147483647 w 792"/>
                <a:gd name="T47" fmla="*/ 2147483647 h 804"/>
                <a:gd name="T48" fmla="*/ 2147483647 w 792"/>
                <a:gd name="T49" fmla="*/ 2147483647 h 804"/>
                <a:gd name="T50" fmla="*/ 2147483647 w 792"/>
                <a:gd name="T51" fmla="*/ 2147483647 h 804"/>
                <a:gd name="T52" fmla="*/ 2147483647 w 792"/>
                <a:gd name="T53" fmla="*/ 2147483647 h 804"/>
                <a:gd name="T54" fmla="*/ 2147483647 w 792"/>
                <a:gd name="T55" fmla="*/ 2147483647 h 804"/>
                <a:gd name="T56" fmla="*/ 2147483647 w 792"/>
                <a:gd name="T57" fmla="*/ 2147483647 h 804"/>
                <a:gd name="T58" fmla="*/ 2147483647 w 792"/>
                <a:gd name="T59" fmla="*/ 2147483647 h 804"/>
                <a:gd name="T60" fmla="*/ 2147483647 w 792"/>
                <a:gd name="T61" fmla="*/ 2147483647 h 804"/>
                <a:gd name="T62" fmla="*/ 2147483647 w 792"/>
                <a:gd name="T63" fmla="*/ 2147483647 h 804"/>
                <a:gd name="T64" fmla="*/ 2147483647 w 792"/>
                <a:gd name="T65" fmla="*/ 2147483647 h 804"/>
                <a:gd name="T66" fmla="*/ 2147483647 w 792"/>
                <a:gd name="T67" fmla="*/ 2147483647 h 804"/>
                <a:gd name="T68" fmla="*/ 2147483647 w 792"/>
                <a:gd name="T69" fmla="*/ 2147483647 h 804"/>
                <a:gd name="T70" fmla="*/ 2147483647 w 792"/>
                <a:gd name="T71" fmla="*/ 2147483647 h 804"/>
                <a:gd name="T72" fmla="*/ 2147483647 w 792"/>
                <a:gd name="T73" fmla="*/ 2147483647 h 804"/>
                <a:gd name="T74" fmla="*/ 2147483647 w 792"/>
                <a:gd name="T75" fmla="*/ 2147483647 h 804"/>
                <a:gd name="T76" fmla="*/ 2147483647 w 792"/>
                <a:gd name="T77" fmla="*/ 2147483647 h 804"/>
                <a:gd name="T78" fmla="*/ 2147483647 w 792"/>
                <a:gd name="T79" fmla="*/ 2147483647 h 804"/>
                <a:gd name="T80" fmla="*/ 2147483647 w 792"/>
                <a:gd name="T81" fmla="*/ 2147483647 h 804"/>
                <a:gd name="T82" fmla="*/ 2147483647 w 792"/>
                <a:gd name="T83" fmla="*/ 2147483647 h 804"/>
                <a:gd name="T84" fmla="*/ 2147483647 w 792"/>
                <a:gd name="T85" fmla="*/ 2147483647 h 804"/>
                <a:gd name="T86" fmla="*/ 2147483647 w 792"/>
                <a:gd name="T87" fmla="*/ 2147483647 h 804"/>
                <a:gd name="T88" fmla="*/ 2147483647 w 792"/>
                <a:gd name="T89" fmla="*/ 2147483647 h 804"/>
                <a:gd name="T90" fmla="*/ 2147483647 w 792"/>
                <a:gd name="T91" fmla="*/ 0 h 804"/>
                <a:gd name="T92" fmla="*/ 2147483647 w 792"/>
                <a:gd name="T93" fmla="*/ 2147483647 h 804"/>
                <a:gd name="T94" fmla="*/ 2147483647 w 792"/>
                <a:gd name="T95" fmla="*/ 0 h 80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792"/>
                <a:gd name="T145" fmla="*/ 0 h 804"/>
                <a:gd name="T146" fmla="*/ 792 w 792"/>
                <a:gd name="T147" fmla="*/ 804 h 804"/>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792" h="804">
                  <a:moveTo>
                    <a:pt x="12" y="18"/>
                  </a:moveTo>
                  <a:lnTo>
                    <a:pt x="6" y="24"/>
                  </a:lnTo>
                  <a:lnTo>
                    <a:pt x="6" y="54"/>
                  </a:lnTo>
                  <a:lnTo>
                    <a:pt x="18" y="60"/>
                  </a:lnTo>
                  <a:lnTo>
                    <a:pt x="24" y="72"/>
                  </a:lnTo>
                  <a:lnTo>
                    <a:pt x="24" y="78"/>
                  </a:lnTo>
                  <a:lnTo>
                    <a:pt x="18" y="84"/>
                  </a:lnTo>
                  <a:lnTo>
                    <a:pt x="12" y="96"/>
                  </a:lnTo>
                  <a:lnTo>
                    <a:pt x="6" y="102"/>
                  </a:lnTo>
                  <a:lnTo>
                    <a:pt x="0" y="114"/>
                  </a:lnTo>
                  <a:lnTo>
                    <a:pt x="0" y="120"/>
                  </a:lnTo>
                  <a:lnTo>
                    <a:pt x="6" y="132"/>
                  </a:lnTo>
                  <a:lnTo>
                    <a:pt x="18" y="144"/>
                  </a:lnTo>
                  <a:lnTo>
                    <a:pt x="30" y="180"/>
                  </a:lnTo>
                  <a:lnTo>
                    <a:pt x="30" y="264"/>
                  </a:lnTo>
                  <a:lnTo>
                    <a:pt x="36" y="342"/>
                  </a:lnTo>
                  <a:lnTo>
                    <a:pt x="36" y="438"/>
                  </a:lnTo>
                  <a:lnTo>
                    <a:pt x="42" y="534"/>
                  </a:lnTo>
                  <a:lnTo>
                    <a:pt x="42" y="624"/>
                  </a:lnTo>
                  <a:lnTo>
                    <a:pt x="48" y="702"/>
                  </a:lnTo>
                  <a:lnTo>
                    <a:pt x="48" y="774"/>
                  </a:lnTo>
                  <a:lnTo>
                    <a:pt x="474" y="780"/>
                  </a:lnTo>
                  <a:lnTo>
                    <a:pt x="492" y="762"/>
                  </a:lnTo>
                  <a:lnTo>
                    <a:pt x="498" y="762"/>
                  </a:lnTo>
                  <a:lnTo>
                    <a:pt x="498" y="774"/>
                  </a:lnTo>
                  <a:lnTo>
                    <a:pt x="618" y="780"/>
                  </a:lnTo>
                  <a:lnTo>
                    <a:pt x="624" y="786"/>
                  </a:lnTo>
                  <a:lnTo>
                    <a:pt x="630" y="798"/>
                  </a:lnTo>
                  <a:lnTo>
                    <a:pt x="636" y="804"/>
                  </a:lnTo>
                  <a:lnTo>
                    <a:pt x="654" y="804"/>
                  </a:lnTo>
                  <a:lnTo>
                    <a:pt x="660" y="798"/>
                  </a:lnTo>
                  <a:lnTo>
                    <a:pt x="672" y="774"/>
                  </a:lnTo>
                  <a:lnTo>
                    <a:pt x="684" y="762"/>
                  </a:lnTo>
                  <a:lnTo>
                    <a:pt x="696" y="762"/>
                  </a:lnTo>
                  <a:lnTo>
                    <a:pt x="702" y="756"/>
                  </a:lnTo>
                  <a:lnTo>
                    <a:pt x="720" y="756"/>
                  </a:lnTo>
                  <a:lnTo>
                    <a:pt x="726" y="750"/>
                  </a:lnTo>
                  <a:lnTo>
                    <a:pt x="732" y="738"/>
                  </a:lnTo>
                  <a:lnTo>
                    <a:pt x="732" y="714"/>
                  </a:lnTo>
                  <a:lnTo>
                    <a:pt x="762" y="714"/>
                  </a:lnTo>
                  <a:lnTo>
                    <a:pt x="786" y="690"/>
                  </a:lnTo>
                  <a:lnTo>
                    <a:pt x="780" y="684"/>
                  </a:lnTo>
                  <a:lnTo>
                    <a:pt x="774" y="672"/>
                  </a:lnTo>
                  <a:lnTo>
                    <a:pt x="774" y="624"/>
                  </a:lnTo>
                  <a:lnTo>
                    <a:pt x="792" y="618"/>
                  </a:lnTo>
                  <a:lnTo>
                    <a:pt x="786" y="618"/>
                  </a:lnTo>
                  <a:lnTo>
                    <a:pt x="756" y="588"/>
                  </a:lnTo>
                  <a:lnTo>
                    <a:pt x="732" y="552"/>
                  </a:lnTo>
                  <a:lnTo>
                    <a:pt x="726" y="528"/>
                  </a:lnTo>
                  <a:lnTo>
                    <a:pt x="714" y="492"/>
                  </a:lnTo>
                  <a:lnTo>
                    <a:pt x="702" y="468"/>
                  </a:lnTo>
                  <a:lnTo>
                    <a:pt x="690" y="462"/>
                  </a:lnTo>
                  <a:lnTo>
                    <a:pt x="684" y="450"/>
                  </a:lnTo>
                  <a:lnTo>
                    <a:pt x="672" y="444"/>
                  </a:lnTo>
                  <a:lnTo>
                    <a:pt x="666" y="432"/>
                  </a:lnTo>
                  <a:lnTo>
                    <a:pt x="654" y="396"/>
                  </a:lnTo>
                  <a:lnTo>
                    <a:pt x="654" y="378"/>
                  </a:lnTo>
                  <a:lnTo>
                    <a:pt x="618" y="336"/>
                  </a:lnTo>
                  <a:lnTo>
                    <a:pt x="618" y="318"/>
                  </a:lnTo>
                  <a:lnTo>
                    <a:pt x="606" y="294"/>
                  </a:lnTo>
                  <a:lnTo>
                    <a:pt x="594" y="282"/>
                  </a:lnTo>
                  <a:lnTo>
                    <a:pt x="588" y="270"/>
                  </a:lnTo>
                  <a:lnTo>
                    <a:pt x="576" y="258"/>
                  </a:lnTo>
                  <a:lnTo>
                    <a:pt x="570" y="246"/>
                  </a:lnTo>
                  <a:lnTo>
                    <a:pt x="558" y="234"/>
                  </a:lnTo>
                  <a:lnTo>
                    <a:pt x="552" y="222"/>
                  </a:lnTo>
                  <a:lnTo>
                    <a:pt x="546" y="216"/>
                  </a:lnTo>
                  <a:lnTo>
                    <a:pt x="552" y="210"/>
                  </a:lnTo>
                  <a:lnTo>
                    <a:pt x="552" y="198"/>
                  </a:lnTo>
                  <a:lnTo>
                    <a:pt x="540" y="174"/>
                  </a:lnTo>
                  <a:lnTo>
                    <a:pt x="528" y="168"/>
                  </a:lnTo>
                  <a:lnTo>
                    <a:pt x="522" y="168"/>
                  </a:lnTo>
                  <a:lnTo>
                    <a:pt x="540" y="144"/>
                  </a:lnTo>
                  <a:lnTo>
                    <a:pt x="558" y="156"/>
                  </a:lnTo>
                  <a:lnTo>
                    <a:pt x="558" y="174"/>
                  </a:lnTo>
                  <a:lnTo>
                    <a:pt x="564" y="186"/>
                  </a:lnTo>
                  <a:lnTo>
                    <a:pt x="576" y="198"/>
                  </a:lnTo>
                  <a:lnTo>
                    <a:pt x="582" y="210"/>
                  </a:lnTo>
                  <a:lnTo>
                    <a:pt x="588" y="216"/>
                  </a:lnTo>
                  <a:lnTo>
                    <a:pt x="588" y="246"/>
                  </a:lnTo>
                  <a:lnTo>
                    <a:pt x="606" y="264"/>
                  </a:lnTo>
                  <a:lnTo>
                    <a:pt x="612" y="276"/>
                  </a:lnTo>
                  <a:lnTo>
                    <a:pt x="636" y="300"/>
                  </a:lnTo>
                  <a:lnTo>
                    <a:pt x="648" y="306"/>
                  </a:lnTo>
                  <a:lnTo>
                    <a:pt x="654" y="306"/>
                  </a:lnTo>
                  <a:lnTo>
                    <a:pt x="666" y="300"/>
                  </a:lnTo>
                  <a:lnTo>
                    <a:pt x="678" y="288"/>
                  </a:lnTo>
                  <a:lnTo>
                    <a:pt x="672" y="270"/>
                  </a:lnTo>
                  <a:lnTo>
                    <a:pt x="684" y="246"/>
                  </a:lnTo>
                  <a:lnTo>
                    <a:pt x="684" y="234"/>
                  </a:lnTo>
                  <a:lnTo>
                    <a:pt x="690" y="222"/>
                  </a:lnTo>
                  <a:lnTo>
                    <a:pt x="690" y="198"/>
                  </a:lnTo>
                  <a:lnTo>
                    <a:pt x="696" y="186"/>
                  </a:lnTo>
                  <a:lnTo>
                    <a:pt x="696" y="180"/>
                  </a:lnTo>
                  <a:lnTo>
                    <a:pt x="702" y="168"/>
                  </a:lnTo>
                  <a:lnTo>
                    <a:pt x="648" y="24"/>
                  </a:lnTo>
                  <a:lnTo>
                    <a:pt x="642" y="24"/>
                  </a:lnTo>
                  <a:lnTo>
                    <a:pt x="636" y="30"/>
                  </a:lnTo>
                  <a:lnTo>
                    <a:pt x="624" y="30"/>
                  </a:lnTo>
                  <a:lnTo>
                    <a:pt x="600" y="42"/>
                  </a:lnTo>
                  <a:lnTo>
                    <a:pt x="576" y="42"/>
                  </a:lnTo>
                  <a:lnTo>
                    <a:pt x="564" y="36"/>
                  </a:lnTo>
                  <a:lnTo>
                    <a:pt x="558" y="30"/>
                  </a:lnTo>
                  <a:lnTo>
                    <a:pt x="552" y="36"/>
                  </a:lnTo>
                  <a:lnTo>
                    <a:pt x="540" y="42"/>
                  </a:lnTo>
                  <a:lnTo>
                    <a:pt x="534" y="42"/>
                  </a:lnTo>
                  <a:lnTo>
                    <a:pt x="510" y="30"/>
                  </a:lnTo>
                  <a:lnTo>
                    <a:pt x="504" y="24"/>
                  </a:lnTo>
                  <a:lnTo>
                    <a:pt x="504" y="18"/>
                  </a:lnTo>
                  <a:lnTo>
                    <a:pt x="498" y="12"/>
                  </a:lnTo>
                  <a:lnTo>
                    <a:pt x="486" y="6"/>
                  </a:lnTo>
                  <a:lnTo>
                    <a:pt x="468" y="6"/>
                  </a:lnTo>
                  <a:lnTo>
                    <a:pt x="456" y="12"/>
                  </a:lnTo>
                  <a:lnTo>
                    <a:pt x="438" y="12"/>
                  </a:lnTo>
                  <a:lnTo>
                    <a:pt x="432" y="18"/>
                  </a:lnTo>
                  <a:lnTo>
                    <a:pt x="420" y="18"/>
                  </a:lnTo>
                  <a:lnTo>
                    <a:pt x="414" y="12"/>
                  </a:lnTo>
                  <a:lnTo>
                    <a:pt x="390" y="12"/>
                  </a:lnTo>
                  <a:lnTo>
                    <a:pt x="378" y="18"/>
                  </a:lnTo>
                  <a:lnTo>
                    <a:pt x="372" y="24"/>
                  </a:lnTo>
                  <a:lnTo>
                    <a:pt x="366" y="36"/>
                  </a:lnTo>
                  <a:lnTo>
                    <a:pt x="360" y="42"/>
                  </a:lnTo>
                  <a:lnTo>
                    <a:pt x="336" y="42"/>
                  </a:lnTo>
                  <a:lnTo>
                    <a:pt x="324" y="54"/>
                  </a:lnTo>
                  <a:lnTo>
                    <a:pt x="312" y="60"/>
                  </a:lnTo>
                  <a:lnTo>
                    <a:pt x="306" y="60"/>
                  </a:lnTo>
                  <a:lnTo>
                    <a:pt x="300" y="54"/>
                  </a:lnTo>
                  <a:lnTo>
                    <a:pt x="288" y="54"/>
                  </a:lnTo>
                  <a:lnTo>
                    <a:pt x="276" y="48"/>
                  </a:lnTo>
                  <a:lnTo>
                    <a:pt x="264" y="48"/>
                  </a:lnTo>
                  <a:lnTo>
                    <a:pt x="258" y="42"/>
                  </a:lnTo>
                  <a:lnTo>
                    <a:pt x="204" y="42"/>
                  </a:lnTo>
                  <a:lnTo>
                    <a:pt x="198" y="36"/>
                  </a:lnTo>
                  <a:lnTo>
                    <a:pt x="186" y="30"/>
                  </a:lnTo>
                  <a:lnTo>
                    <a:pt x="174" y="18"/>
                  </a:lnTo>
                  <a:lnTo>
                    <a:pt x="126" y="18"/>
                  </a:lnTo>
                  <a:lnTo>
                    <a:pt x="120" y="12"/>
                  </a:lnTo>
                  <a:lnTo>
                    <a:pt x="96" y="0"/>
                  </a:lnTo>
                  <a:lnTo>
                    <a:pt x="78" y="0"/>
                  </a:lnTo>
                  <a:lnTo>
                    <a:pt x="66" y="12"/>
                  </a:lnTo>
                  <a:lnTo>
                    <a:pt x="54" y="12"/>
                  </a:lnTo>
                  <a:lnTo>
                    <a:pt x="42" y="6"/>
                  </a:lnTo>
                  <a:lnTo>
                    <a:pt x="36" y="6"/>
                  </a:lnTo>
                  <a:lnTo>
                    <a:pt x="36" y="0"/>
                  </a:lnTo>
                  <a:lnTo>
                    <a:pt x="30" y="0"/>
                  </a:lnTo>
                  <a:lnTo>
                    <a:pt x="12" y="18"/>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13" name="Ecuador" descr="© INSCALE GmbH, 05.05.2010&#10;http://www.presentationload.com/">
              <a:extLst>
                <a:ext uri="{FF2B5EF4-FFF2-40B4-BE49-F238E27FC236}">
                  <a16:creationId xmlns:a16="http://schemas.microsoft.com/office/drawing/2014/main" id="{12D8B589-D529-41FE-8496-865495B59D4A}"/>
                </a:ext>
              </a:extLst>
            </p:cNvPr>
            <p:cNvSpPr>
              <a:spLocks noEditPoints="1"/>
            </p:cNvSpPr>
            <p:nvPr/>
          </p:nvSpPr>
          <p:spPr bwMode="gray">
            <a:xfrm>
              <a:off x="2994726" y="3956772"/>
              <a:ext cx="185433" cy="236165"/>
            </a:xfrm>
            <a:custGeom>
              <a:avLst/>
              <a:gdLst>
                <a:gd name="T0" fmla="*/ 2147483647 w 414"/>
                <a:gd name="T1" fmla="*/ 2147483647 h 528"/>
                <a:gd name="T2" fmla="*/ 2147483647 w 414"/>
                <a:gd name="T3" fmla="*/ 2147483647 h 528"/>
                <a:gd name="T4" fmla="*/ 2147483647 w 414"/>
                <a:gd name="T5" fmla="*/ 2147483647 h 528"/>
                <a:gd name="T6" fmla="*/ 2147483647 w 414"/>
                <a:gd name="T7" fmla="*/ 2147483647 h 528"/>
                <a:gd name="T8" fmla="*/ 2147483647 w 414"/>
                <a:gd name="T9" fmla="*/ 2147483647 h 528"/>
                <a:gd name="T10" fmla="*/ 2147483647 w 414"/>
                <a:gd name="T11" fmla="*/ 2147483647 h 528"/>
                <a:gd name="T12" fmla="*/ 2147483647 w 414"/>
                <a:gd name="T13" fmla="*/ 2147483647 h 528"/>
                <a:gd name="T14" fmla="*/ 2147483647 w 414"/>
                <a:gd name="T15" fmla="*/ 2147483647 h 528"/>
                <a:gd name="T16" fmla="*/ 2147483647 w 414"/>
                <a:gd name="T17" fmla="*/ 2147483647 h 528"/>
                <a:gd name="T18" fmla="*/ 2147483647 w 414"/>
                <a:gd name="T19" fmla="*/ 2147483647 h 528"/>
                <a:gd name="T20" fmla="*/ 2147483647 w 414"/>
                <a:gd name="T21" fmla="*/ 2147483647 h 528"/>
                <a:gd name="T22" fmla="*/ 2147483647 w 414"/>
                <a:gd name="T23" fmla="*/ 2147483647 h 528"/>
                <a:gd name="T24" fmla="*/ 2147483647 w 414"/>
                <a:gd name="T25" fmla="*/ 2147483647 h 528"/>
                <a:gd name="T26" fmla="*/ 2147483647 w 414"/>
                <a:gd name="T27" fmla="*/ 2147483647 h 528"/>
                <a:gd name="T28" fmla="*/ 2147483647 w 414"/>
                <a:gd name="T29" fmla="*/ 2147483647 h 528"/>
                <a:gd name="T30" fmla="*/ 2147483647 w 414"/>
                <a:gd name="T31" fmla="*/ 2147483647 h 528"/>
                <a:gd name="T32" fmla="*/ 2147483647 w 414"/>
                <a:gd name="T33" fmla="*/ 2147483647 h 528"/>
                <a:gd name="T34" fmla="*/ 2147483647 w 414"/>
                <a:gd name="T35" fmla="*/ 2147483647 h 528"/>
                <a:gd name="T36" fmla="*/ 2147483647 w 414"/>
                <a:gd name="T37" fmla="*/ 2147483647 h 528"/>
                <a:gd name="T38" fmla="*/ 2147483647 w 414"/>
                <a:gd name="T39" fmla="*/ 2147483647 h 528"/>
                <a:gd name="T40" fmla="*/ 2147483647 w 414"/>
                <a:gd name="T41" fmla="*/ 2147483647 h 528"/>
                <a:gd name="T42" fmla="*/ 2147483647 w 414"/>
                <a:gd name="T43" fmla="*/ 2147483647 h 528"/>
                <a:gd name="T44" fmla="*/ 2147483647 w 414"/>
                <a:gd name="T45" fmla="*/ 2147483647 h 528"/>
                <a:gd name="T46" fmla="*/ 2147483647 w 414"/>
                <a:gd name="T47" fmla="*/ 2147483647 h 528"/>
                <a:gd name="T48" fmla="*/ 2147483647 w 414"/>
                <a:gd name="T49" fmla="*/ 2147483647 h 528"/>
                <a:gd name="T50" fmla="*/ 2147483647 w 414"/>
                <a:gd name="T51" fmla="*/ 2147483647 h 528"/>
                <a:gd name="T52" fmla="*/ 2147483647 w 414"/>
                <a:gd name="T53" fmla="*/ 2147483647 h 528"/>
                <a:gd name="T54" fmla="*/ 2147483647 w 414"/>
                <a:gd name="T55" fmla="*/ 2147483647 h 528"/>
                <a:gd name="T56" fmla="*/ 2147483647 w 414"/>
                <a:gd name="T57" fmla="*/ 2147483647 h 528"/>
                <a:gd name="T58" fmla="*/ 2147483647 w 414"/>
                <a:gd name="T59" fmla="*/ 2147483647 h 528"/>
                <a:gd name="T60" fmla="*/ 2147483647 w 414"/>
                <a:gd name="T61" fmla="*/ 2147483647 h 528"/>
                <a:gd name="T62" fmla="*/ 2147483647 w 414"/>
                <a:gd name="T63" fmla="*/ 2147483647 h 528"/>
                <a:gd name="T64" fmla="*/ 2147483647 w 414"/>
                <a:gd name="T65" fmla="*/ 2147483647 h 528"/>
                <a:gd name="T66" fmla="*/ 2147483647 w 414"/>
                <a:gd name="T67" fmla="*/ 2147483647 h 528"/>
                <a:gd name="T68" fmla="*/ 2147483647 w 414"/>
                <a:gd name="T69" fmla="*/ 2147483647 h 528"/>
                <a:gd name="T70" fmla="*/ 2147483647 w 414"/>
                <a:gd name="T71" fmla="*/ 2147483647 h 528"/>
                <a:gd name="T72" fmla="*/ 2147483647 w 414"/>
                <a:gd name="T73" fmla="*/ 2147483647 h 528"/>
                <a:gd name="T74" fmla="*/ 2147483647 w 414"/>
                <a:gd name="T75" fmla="*/ 2147483647 h 528"/>
                <a:gd name="T76" fmla="*/ 2147483647 w 414"/>
                <a:gd name="T77" fmla="*/ 2147483647 h 528"/>
                <a:gd name="T78" fmla="*/ 2147483647 w 414"/>
                <a:gd name="T79" fmla="*/ 2147483647 h 528"/>
                <a:gd name="T80" fmla="*/ 2147483647 w 414"/>
                <a:gd name="T81" fmla="*/ 2147483647 h 528"/>
                <a:gd name="T82" fmla="*/ 2147483647 w 414"/>
                <a:gd name="T83" fmla="*/ 2147483647 h 528"/>
                <a:gd name="T84" fmla="*/ 2147483647 w 414"/>
                <a:gd name="T85" fmla="*/ 2147483647 h 528"/>
                <a:gd name="T86" fmla="*/ 2147483647 w 414"/>
                <a:gd name="T87" fmla="*/ 2147483647 h 528"/>
                <a:gd name="T88" fmla="*/ 2147483647 w 414"/>
                <a:gd name="T89" fmla="*/ 2147483647 h 52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414"/>
                <a:gd name="T136" fmla="*/ 0 h 528"/>
                <a:gd name="T137" fmla="*/ 414 w 414"/>
                <a:gd name="T138" fmla="*/ 528 h 528"/>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414" h="528">
                  <a:moveTo>
                    <a:pt x="60" y="372"/>
                  </a:moveTo>
                  <a:lnTo>
                    <a:pt x="72" y="366"/>
                  </a:lnTo>
                  <a:lnTo>
                    <a:pt x="78" y="360"/>
                  </a:lnTo>
                  <a:lnTo>
                    <a:pt x="78" y="342"/>
                  </a:lnTo>
                  <a:lnTo>
                    <a:pt x="72" y="342"/>
                  </a:lnTo>
                  <a:lnTo>
                    <a:pt x="54" y="360"/>
                  </a:lnTo>
                  <a:lnTo>
                    <a:pt x="54" y="372"/>
                  </a:lnTo>
                  <a:lnTo>
                    <a:pt x="60" y="372"/>
                  </a:lnTo>
                  <a:close/>
                  <a:moveTo>
                    <a:pt x="414" y="174"/>
                  </a:moveTo>
                  <a:lnTo>
                    <a:pt x="390" y="156"/>
                  </a:lnTo>
                  <a:lnTo>
                    <a:pt x="396" y="156"/>
                  </a:lnTo>
                  <a:lnTo>
                    <a:pt x="396" y="150"/>
                  </a:lnTo>
                  <a:lnTo>
                    <a:pt x="402" y="150"/>
                  </a:lnTo>
                  <a:lnTo>
                    <a:pt x="402" y="126"/>
                  </a:lnTo>
                  <a:lnTo>
                    <a:pt x="372" y="126"/>
                  </a:lnTo>
                  <a:lnTo>
                    <a:pt x="360" y="114"/>
                  </a:lnTo>
                  <a:lnTo>
                    <a:pt x="360" y="108"/>
                  </a:lnTo>
                  <a:lnTo>
                    <a:pt x="354" y="102"/>
                  </a:lnTo>
                  <a:lnTo>
                    <a:pt x="354" y="96"/>
                  </a:lnTo>
                  <a:lnTo>
                    <a:pt x="342" y="90"/>
                  </a:lnTo>
                  <a:lnTo>
                    <a:pt x="336" y="90"/>
                  </a:lnTo>
                  <a:lnTo>
                    <a:pt x="330" y="96"/>
                  </a:lnTo>
                  <a:lnTo>
                    <a:pt x="330" y="108"/>
                  </a:lnTo>
                  <a:lnTo>
                    <a:pt x="306" y="108"/>
                  </a:lnTo>
                  <a:lnTo>
                    <a:pt x="300" y="102"/>
                  </a:lnTo>
                  <a:lnTo>
                    <a:pt x="288" y="96"/>
                  </a:lnTo>
                  <a:lnTo>
                    <a:pt x="282" y="102"/>
                  </a:lnTo>
                  <a:lnTo>
                    <a:pt x="270" y="102"/>
                  </a:lnTo>
                  <a:lnTo>
                    <a:pt x="258" y="96"/>
                  </a:lnTo>
                  <a:lnTo>
                    <a:pt x="252" y="90"/>
                  </a:lnTo>
                  <a:lnTo>
                    <a:pt x="252" y="84"/>
                  </a:lnTo>
                  <a:lnTo>
                    <a:pt x="246" y="72"/>
                  </a:lnTo>
                  <a:lnTo>
                    <a:pt x="240" y="66"/>
                  </a:lnTo>
                  <a:lnTo>
                    <a:pt x="228" y="60"/>
                  </a:lnTo>
                  <a:lnTo>
                    <a:pt x="210" y="60"/>
                  </a:lnTo>
                  <a:lnTo>
                    <a:pt x="204" y="48"/>
                  </a:lnTo>
                  <a:lnTo>
                    <a:pt x="168" y="30"/>
                  </a:lnTo>
                  <a:lnTo>
                    <a:pt x="162" y="18"/>
                  </a:lnTo>
                  <a:lnTo>
                    <a:pt x="150" y="12"/>
                  </a:lnTo>
                  <a:lnTo>
                    <a:pt x="144" y="0"/>
                  </a:lnTo>
                  <a:lnTo>
                    <a:pt x="144" y="12"/>
                  </a:lnTo>
                  <a:lnTo>
                    <a:pt x="150" y="18"/>
                  </a:lnTo>
                  <a:lnTo>
                    <a:pt x="150" y="36"/>
                  </a:lnTo>
                  <a:lnTo>
                    <a:pt x="144" y="42"/>
                  </a:lnTo>
                  <a:lnTo>
                    <a:pt x="120" y="54"/>
                  </a:lnTo>
                  <a:lnTo>
                    <a:pt x="102" y="54"/>
                  </a:lnTo>
                  <a:lnTo>
                    <a:pt x="96" y="42"/>
                  </a:lnTo>
                  <a:lnTo>
                    <a:pt x="90" y="42"/>
                  </a:lnTo>
                  <a:lnTo>
                    <a:pt x="78" y="54"/>
                  </a:lnTo>
                  <a:lnTo>
                    <a:pt x="66" y="60"/>
                  </a:lnTo>
                  <a:lnTo>
                    <a:pt x="60" y="72"/>
                  </a:lnTo>
                  <a:lnTo>
                    <a:pt x="60" y="84"/>
                  </a:lnTo>
                  <a:lnTo>
                    <a:pt x="66" y="90"/>
                  </a:lnTo>
                  <a:lnTo>
                    <a:pt x="72" y="102"/>
                  </a:lnTo>
                  <a:lnTo>
                    <a:pt x="72" y="120"/>
                  </a:lnTo>
                  <a:lnTo>
                    <a:pt x="66" y="126"/>
                  </a:lnTo>
                  <a:lnTo>
                    <a:pt x="54" y="132"/>
                  </a:lnTo>
                  <a:lnTo>
                    <a:pt x="42" y="144"/>
                  </a:lnTo>
                  <a:lnTo>
                    <a:pt x="42" y="162"/>
                  </a:lnTo>
                  <a:lnTo>
                    <a:pt x="48" y="168"/>
                  </a:lnTo>
                  <a:lnTo>
                    <a:pt x="54" y="180"/>
                  </a:lnTo>
                  <a:lnTo>
                    <a:pt x="36" y="180"/>
                  </a:lnTo>
                  <a:lnTo>
                    <a:pt x="36" y="198"/>
                  </a:lnTo>
                  <a:lnTo>
                    <a:pt x="0" y="216"/>
                  </a:lnTo>
                  <a:lnTo>
                    <a:pt x="24" y="228"/>
                  </a:lnTo>
                  <a:lnTo>
                    <a:pt x="12" y="258"/>
                  </a:lnTo>
                  <a:lnTo>
                    <a:pt x="24" y="270"/>
                  </a:lnTo>
                  <a:lnTo>
                    <a:pt x="24" y="282"/>
                  </a:lnTo>
                  <a:lnTo>
                    <a:pt x="6" y="300"/>
                  </a:lnTo>
                  <a:lnTo>
                    <a:pt x="0" y="300"/>
                  </a:lnTo>
                  <a:lnTo>
                    <a:pt x="12" y="312"/>
                  </a:lnTo>
                  <a:lnTo>
                    <a:pt x="6" y="318"/>
                  </a:lnTo>
                  <a:lnTo>
                    <a:pt x="6" y="324"/>
                  </a:lnTo>
                  <a:lnTo>
                    <a:pt x="18" y="336"/>
                  </a:lnTo>
                  <a:lnTo>
                    <a:pt x="30" y="342"/>
                  </a:lnTo>
                  <a:lnTo>
                    <a:pt x="60" y="342"/>
                  </a:lnTo>
                  <a:lnTo>
                    <a:pt x="72" y="330"/>
                  </a:lnTo>
                  <a:lnTo>
                    <a:pt x="72" y="324"/>
                  </a:lnTo>
                  <a:lnTo>
                    <a:pt x="96" y="330"/>
                  </a:lnTo>
                  <a:lnTo>
                    <a:pt x="102" y="342"/>
                  </a:lnTo>
                  <a:lnTo>
                    <a:pt x="102" y="348"/>
                  </a:lnTo>
                  <a:lnTo>
                    <a:pt x="96" y="366"/>
                  </a:lnTo>
                  <a:lnTo>
                    <a:pt x="90" y="372"/>
                  </a:lnTo>
                  <a:lnTo>
                    <a:pt x="90" y="384"/>
                  </a:lnTo>
                  <a:lnTo>
                    <a:pt x="84" y="396"/>
                  </a:lnTo>
                  <a:lnTo>
                    <a:pt x="72" y="402"/>
                  </a:lnTo>
                  <a:lnTo>
                    <a:pt x="66" y="402"/>
                  </a:lnTo>
                  <a:lnTo>
                    <a:pt x="60" y="408"/>
                  </a:lnTo>
                  <a:lnTo>
                    <a:pt x="54" y="408"/>
                  </a:lnTo>
                  <a:lnTo>
                    <a:pt x="60" y="408"/>
                  </a:lnTo>
                  <a:lnTo>
                    <a:pt x="72" y="414"/>
                  </a:lnTo>
                  <a:lnTo>
                    <a:pt x="78" y="414"/>
                  </a:lnTo>
                  <a:lnTo>
                    <a:pt x="78" y="420"/>
                  </a:lnTo>
                  <a:lnTo>
                    <a:pt x="72" y="426"/>
                  </a:lnTo>
                  <a:lnTo>
                    <a:pt x="66" y="438"/>
                  </a:lnTo>
                  <a:lnTo>
                    <a:pt x="54" y="444"/>
                  </a:lnTo>
                  <a:lnTo>
                    <a:pt x="48" y="456"/>
                  </a:lnTo>
                  <a:lnTo>
                    <a:pt x="42" y="462"/>
                  </a:lnTo>
                  <a:lnTo>
                    <a:pt x="54" y="474"/>
                  </a:lnTo>
                  <a:lnTo>
                    <a:pt x="42" y="486"/>
                  </a:lnTo>
                  <a:lnTo>
                    <a:pt x="48" y="492"/>
                  </a:lnTo>
                  <a:lnTo>
                    <a:pt x="54" y="492"/>
                  </a:lnTo>
                  <a:lnTo>
                    <a:pt x="66" y="486"/>
                  </a:lnTo>
                  <a:lnTo>
                    <a:pt x="78" y="474"/>
                  </a:lnTo>
                  <a:lnTo>
                    <a:pt x="90" y="486"/>
                  </a:lnTo>
                  <a:lnTo>
                    <a:pt x="120" y="486"/>
                  </a:lnTo>
                  <a:lnTo>
                    <a:pt x="120" y="492"/>
                  </a:lnTo>
                  <a:lnTo>
                    <a:pt x="126" y="498"/>
                  </a:lnTo>
                  <a:lnTo>
                    <a:pt x="126" y="516"/>
                  </a:lnTo>
                  <a:lnTo>
                    <a:pt x="132" y="528"/>
                  </a:lnTo>
                  <a:lnTo>
                    <a:pt x="150" y="528"/>
                  </a:lnTo>
                  <a:lnTo>
                    <a:pt x="150" y="522"/>
                  </a:lnTo>
                  <a:lnTo>
                    <a:pt x="156" y="516"/>
                  </a:lnTo>
                  <a:lnTo>
                    <a:pt x="156" y="510"/>
                  </a:lnTo>
                  <a:lnTo>
                    <a:pt x="162" y="504"/>
                  </a:lnTo>
                  <a:lnTo>
                    <a:pt x="180" y="504"/>
                  </a:lnTo>
                  <a:lnTo>
                    <a:pt x="180" y="474"/>
                  </a:lnTo>
                  <a:lnTo>
                    <a:pt x="186" y="462"/>
                  </a:lnTo>
                  <a:lnTo>
                    <a:pt x="186" y="438"/>
                  </a:lnTo>
                  <a:lnTo>
                    <a:pt x="198" y="426"/>
                  </a:lnTo>
                  <a:lnTo>
                    <a:pt x="198" y="408"/>
                  </a:lnTo>
                  <a:lnTo>
                    <a:pt x="210" y="402"/>
                  </a:lnTo>
                  <a:lnTo>
                    <a:pt x="210" y="396"/>
                  </a:lnTo>
                  <a:lnTo>
                    <a:pt x="228" y="378"/>
                  </a:lnTo>
                  <a:lnTo>
                    <a:pt x="246" y="366"/>
                  </a:lnTo>
                  <a:lnTo>
                    <a:pt x="264" y="360"/>
                  </a:lnTo>
                  <a:lnTo>
                    <a:pt x="324" y="330"/>
                  </a:lnTo>
                  <a:lnTo>
                    <a:pt x="342" y="318"/>
                  </a:lnTo>
                  <a:lnTo>
                    <a:pt x="354" y="300"/>
                  </a:lnTo>
                  <a:lnTo>
                    <a:pt x="366" y="288"/>
                  </a:lnTo>
                  <a:lnTo>
                    <a:pt x="372" y="276"/>
                  </a:lnTo>
                  <a:lnTo>
                    <a:pt x="384" y="264"/>
                  </a:lnTo>
                  <a:lnTo>
                    <a:pt x="390" y="252"/>
                  </a:lnTo>
                  <a:lnTo>
                    <a:pt x="402" y="210"/>
                  </a:lnTo>
                  <a:lnTo>
                    <a:pt x="414" y="204"/>
                  </a:lnTo>
                  <a:lnTo>
                    <a:pt x="414" y="174"/>
                  </a:lnTo>
                  <a:close/>
                </a:path>
              </a:pathLst>
            </a:custGeom>
            <a:solidFill>
              <a:schemeClr val="accent2"/>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14" name="East Timor" descr="© INSCALE GmbH, 05.05.2010&#10;http://www.presentationload.com/">
              <a:extLst>
                <a:ext uri="{FF2B5EF4-FFF2-40B4-BE49-F238E27FC236}">
                  <a16:creationId xmlns:a16="http://schemas.microsoft.com/office/drawing/2014/main" id="{82729D35-6D12-4E37-8DE9-EA57C4B38F4E}"/>
                </a:ext>
              </a:extLst>
            </p:cNvPr>
            <p:cNvSpPr>
              <a:spLocks noEditPoints="1"/>
            </p:cNvSpPr>
            <p:nvPr/>
          </p:nvSpPr>
          <p:spPr bwMode="gray">
            <a:xfrm>
              <a:off x="9514602" y="4311892"/>
              <a:ext cx="111959" cy="52481"/>
            </a:xfrm>
            <a:custGeom>
              <a:avLst/>
              <a:gdLst>
                <a:gd name="T0" fmla="*/ 2147483647 w 252"/>
                <a:gd name="T1" fmla="*/ 0 h 120"/>
                <a:gd name="T2" fmla="*/ 2147483647 w 252"/>
                <a:gd name="T3" fmla="*/ 2147483647 h 120"/>
                <a:gd name="T4" fmla="*/ 2147483647 w 252"/>
                <a:gd name="T5" fmla="*/ 2147483647 h 120"/>
                <a:gd name="T6" fmla="*/ 2147483647 w 252"/>
                <a:gd name="T7" fmla="*/ 2147483647 h 120"/>
                <a:gd name="T8" fmla="*/ 2147483647 w 252"/>
                <a:gd name="T9" fmla="*/ 2147483647 h 120"/>
                <a:gd name="T10" fmla="*/ 2147483647 w 252"/>
                <a:gd name="T11" fmla="*/ 2147483647 h 120"/>
                <a:gd name="T12" fmla="*/ 2147483647 w 252"/>
                <a:gd name="T13" fmla="*/ 2147483647 h 120"/>
                <a:gd name="T14" fmla="*/ 2147483647 w 252"/>
                <a:gd name="T15" fmla="*/ 2147483647 h 120"/>
                <a:gd name="T16" fmla="*/ 2147483647 w 252"/>
                <a:gd name="T17" fmla="*/ 2147483647 h 120"/>
                <a:gd name="T18" fmla="*/ 2147483647 w 252"/>
                <a:gd name="T19" fmla="*/ 2147483647 h 120"/>
                <a:gd name="T20" fmla="*/ 2147483647 w 252"/>
                <a:gd name="T21" fmla="*/ 2147483647 h 120"/>
                <a:gd name="T22" fmla="*/ 2147483647 w 252"/>
                <a:gd name="T23" fmla="*/ 2147483647 h 120"/>
                <a:gd name="T24" fmla="*/ 2147483647 w 252"/>
                <a:gd name="T25" fmla="*/ 2147483647 h 120"/>
                <a:gd name="T26" fmla="*/ 2147483647 w 252"/>
                <a:gd name="T27" fmla="*/ 2147483647 h 120"/>
                <a:gd name="T28" fmla="*/ 2147483647 w 252"/>
                <a:gd name="T29" fmla="*/ 2147483647 h 120"/>
                <a:gd name="T30" fmla="*/ 2147483647 w 252"/>
                <a:gd name="T31" fmla="*/ 2147483647 h 120"/>
                <a:gd name="T32" fmla="*/ 2147483647 w 252"/>
                <a:gd name="T33" fmla="*/ 2147483647 h 120"/>
                <a:gd name="T34" fmla="*/ 2147483647 w 252"/>
                <a:gd name="T35" fmla="*/ 2147483647 h 120"/>
                <a:gd name="T36" fmla="*/ 2147483647 w 252"/>
                <a:gd name="T37" fmla="*/ 2147483647 h 120"/>
                <a:gd name="T38" fmla="*/ 2147483647 w 252"/>
                <a:gd name="T39" fmla="*/ 2147483647 h 120"/>
                <a:gd name="T40" fmla="*/ 2147483647 w 252"/>
                <a:gd name="T41" fmla="*/ 2147483647 h 120"/>
                <a:gd name="T42" fmla="*/ 2147483647 w 252"/>
                <a:gd name="T43" fmla="*/ 2147483647 h 120"/>
                <a:gd name="T44" fmla="*/ 2147483647 w 252"/>
                <a:gd name="T45" fmla="*/ 2147483647 h 120"/>
                <a:gd name="T46" fmla="*/ 2147483647 w 252"/>
                <a:gd name="T47" fmla="*/ 0 h 120"/>
                <a:gd name="T48" fmla="*/ 0 w 252"/>
                <a:gd name="T49" fmla="*/ 2147483647 h 120"/>
                <a:gd name="T50" fmla="*/ 2147483647 w 252"/>
                <a:gd name="T51" fmla="*/ 2147483647 h 120"/>
                <a:gd name="T52" fmla="*/ 2147483647 w 252"/>
                <a:gd name="T53" fmla="*/ 2147483647 h 120"/>
                <a:gd name="T54" fmla="*/ 2147483647 w 252"/>
                <a:gd name="T55" fmla="*/ 2147483647 h 120"/>
                <a:gd name="T56" fmla="*/ 2147483647 w 252"/>
                <a:gd name="T57" fmla="*/ 2147483647 h 120"/>
                <a:gd name="T58" fmla="*/ 2147483647 w 252"/>
                <a:gd name="T59" fmla="*/ 2147483647 h 120"/>
                <a:gd name="T60" fmla="*/ 2147483647 w 252"/>
                <a:gd name="T61" fmla="*/ 2147483647 h 120"/>
                <a:gd name="T62" fmla="*/ 2147483647 w 252"/>
                <a:gd name="T63" fmla="*/ 2147483647 h 120"/>
                <a:gd name="T64" fmla="*/ 0 w 252"/>
                <a:gd name="T65" fmla="*/ 2147483647 h 12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52"/>
                <a:gd name="T100" fmla="*/ 0 h 120"/>
                <a:gd name="T101" fmla="*/ 252 w 252"/>
                <a:gd name="T102" fmla="*/ 120 h 12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52" h="120">
                  <a:moveTo>
                    <a:pt x="228" y="0"/>
                  </a:moveTo>
                  <a:lnTo>
                    <a:pt x="204" y="24"/>
                  </a:lnTo>
                  <a:lnTo>
                    <a:pt x="114" y="24"/>
                  </a:lnTo>
                  <a:lnTo>
                    <a:pt x="108" y="30"/>
                  </a:lnTo>
                  <a:lnTo>
                    <a:pt x="102" y="42"/>
                  </a:lnTo>
                  <a:lnTo>
                    <a:pt x="96" y="48"/>
                  </a:lnTo>
                  <a:lnTo>
                    <a:pt x="90" y="48"/>
                  </a:lnTo>
                  <a:lnTo>
                    <a:pt x="78" y="54"/>
                  </a:lnTo>
                  <a:lnTo>
                    <a:pt x="90" y="72"/>
                  </a:lnTo>
                  <a:lnTo>
                    <a:pt x="84" y="78"/>
                  </a:lnTo>
                  <a:lnTo>
                    <a:pt x="72" y="102"/>
                  </a:lnTo>
                  <a:lnTo>
                    <a:pt x="72" y="114"/>
                  </a:lnTo>
                  <a:lnTo>
                    <a:pt x="78" y="120"/>
                  </a:lnTo>
                  <a:lnTo>
                    <a:pt x="78" y="114"/>
                  </a:lnTo>
                  <a:lnTo>
                    <a:pt x="84" y="108"/>
                  </a:lnTo>
                  <a:lnTo>
                    <a:pt x="96" y="108"/>
                  </a:lnTo>
                  <a:lnTo>
                    <a:pt x="132" y="84"/>
                  </a:lnTo>
                  <a:lnTo>
                    <a:pt x="138" y="90"/>
                  </a:lnTo>
                  <a:lnTo>
                    <a:pt x="162" y="90"/>
                  </a:lnTo>
                  <a:lnTo>
                    <a:pt x="186" y="78"/>
                  </a:lnTo>
                  <a:lnTo>
                    <a:pt x="198" y="66"/>
                  </a:lnTo>
                  <a:lnTo>
                    <a:pt x="210" y="60"/>
                  </a:lnTo>
                  <a:lnTo>
                    <a:pt x="252" y="18"/>
                  </a:lnTo>
                  <a:lnTo>
                    <a:pt x="228" y="0"/>
                  </a:lnTo>
                  <a:close/>
                  <a:moveTo>
                    <a:pt x="0" y="90"/>
                  </a:moveTo>
                  <a:lnTo>
                    <a:pt x="6" y="102"/>
                  </a:lnTo>
                  <a:lnTo>
                    <a:pt x="18" y="96"/>
                  </a:lnTo>
                  <a:lnTo>
                    <a:pt x="24" y="90"/>
                  </a:lnTo>
                  <a:lnTo>
                    <a:pt x="36" y="90"/>
                  </a:lnTo>
                  <a:lnTo>
                    <a:pt x="36" y="84"/>
                  </a:lnTo>
                  <a:lnTo>
                    <a:pt x="42" y="72"/>
                  </a:lnTo>
                  <a:lnTo>
                    <a:pt x="18" y="72"/>
                  </a:lnTo>
                  <a:lnTo>
                    <a:pt x="0" y="90"/>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15" name="Dominican Republic" descr="© INSCALE GmbH, 05.05.2010&#10;http://www.presentationload.com/">
              <a:extLst>
                <a:ext uri="{FF2B5EF4-FFF2-40B4-BE49-F238E27FC236}">
                  <a16:creationId xmlns:a16="http://schemas.microsoft.com/office/drawing/2014/main" id="{323BB24C-BC22-4245-8671-BC0DE2DDC38F}"/>
                </a:ext>
              </a:extLst>
            </p:cNvPr>
            <p:cNvSpPr>
              <a:spLocks/>
            </p:cNvSpPr>
            <p:nvPr/>
          </p:nvSpPr>
          <p:spPr bwMode="gray">
            <a:xfrm>
              <a:off x="3325356" y="3297261"/>
              <a:ext cx="111959" cy="75224"/>
            </a:xfrm>
            <a:custGeom>
              <a:avLst/>
              <a:gdLst>
                <a:gd name="T0" fmla="*/ 2147483647 w 252"/>
                <a:gd name="T1" fmla="*/ 2147483647 h 168"/>
                <a:gd name="T2" fmla="*/ 2147483647 w 252"/>
                <a:gd name="T3" fmla="*/ 2147483647 h 168"/>
                <a:gd name="T4" fmla="*/ 2147483647 w 252"/>
                <a:gd name="T5" fmla="*/ 2147483647 h 168"/>
                <a:gd name="T6" fmla="*/ 2147483647 w 252"/>
                <a:gd name="T7" fmla="*/ 2147483647 h 168"/>
                <a:gd name="T8" fmla="*/ 2147483647 w 252"/>
                <a:gd name="T9" fmla="*/ 2147483647 h 168"/>
                <a:gd name="T10" fmla="*/ 2147483647 w 252"/>
                <a:gd name="T11" fmla="*/ 2147483647 h 168"/>
                <a:gd name="T12" fmla="*/ 2147483647 w 252"/>
                <a:gd name="T13" fmla="*/ 2147483647 h 168"/>
                <a:gd name="T14" fmla="*/ 2147483647 w 252"/>
                <a:gd name="T15" fmla="*/ 2147483647 h 168"/>
                <a:gd name="T16" fmla="*/ 2147483647 w 252"/>
                <a:gd name="T17" fmla="*/ 2147483647 h 168"/>
                <a:gd name="T18" fmla="*/ 2147483647 w 252"/>
                <a:gd name="T19" fmla="*/ 2147483647 h 168"/>
                <a:gd name="T20" fmla="*/ 2147483647 w 252"/>
                <a:gd name="T21" fmla="*/ 0 h 168"/>
                <a:gd name="T22" fmla="*/ 2147483647 w 252"/>
                <a:gd name="T23" fmla="*/ 0 h 168"/>
                <a:gd name="T24" fmla="*/ 2147483647 w 252"/>
                <a:gd name="T25" fmla="*/ 2147483647 h 168"/>
                <a:gd name="T26" fmla="*/ 2147483647 w 252"/>
                <a:gd name="T27" fmla="*/ 2147483647 h 168"/>
                <a:gd name="T28" fmla="*/ 2147483647 w 252"/>
                <a:gd name="T29" fmla="*/ 2147483647 h 168"/>
                <a:gd name="T30" fmla="*/ 2147483647 w 252"/>
                <a:gd name="T31" fmla="*/ 2147483647 h 168"/>
                <a:gd name="T32" fmla="*/ 2147483647 w 252"/>
                <a:gd name="T33" fmla="*/ 2147483647 h 168"/>
                <a:gd name="T34" fmla="*/ 2147483647 w 252"/>
                <a:gd name="T35" fmla="*/ 2147483647 h 168"/>
                <a:gd name="T36" fmla="*/ 2147483647 w 252"/>
                <a:gd name="T37" fmla="*/ 2147483647 h 168"/>
                <a:gd name="T38" fmla="*/ 2147483647 w 252"/>
                <a:gd name="T39" fmla="*/ 2147483647 h 168"/>
                <a:gd name="T40" fmla="*/ 2147483647 w 252"/>
                <a:gd name="T41" fmla="*/ 2147483647 h 168"/>
                <a:gd name="T42" fmla="*/ 0 w 252"/>
                <a:gd name="T43" fmla="*/ 2147483647 h 168"/>
                <a:gd name="T44" fmla="*/ 0 w 252"/>
                <a:gd name="T45" fmla="*/ 2147483647 h 168"/>
                <a:gd name="T46" fmla="*/ 2147483647 w 252"/>
                <a:gd name="T47" fmla="*/ 2147483647 h 168"/>
                <a:gd name="T48" fmla="*/ 0 w 252"/>
                <a:gd name="T49" fmla="*/ 2147483647 h 168"/>
                <a:gd name="T50" fmla="*/ 2147483647 w 252"/>
                <a:gd name="T51" fmla="*/ 2147483647 h 168"/>
                <a:gd name="T52" fmla="*/ 2147483647 w 252"/>
                <a:gd name="T53" fmla="*/ 2147483647 h 168"/>
                <a:gd name="T54" fmla="*/ 2147483647 w 252"/>
                <a:gd name="T55" fmla="*/ 2147483647 h 168"/>
                <a:gd name="T56" fmla="*/ 2147483647 w 252"/>
                <a:gd name="T57" fmla="*/ 2147483647 h 168"/>
                <a:gd name="T58" fmla="*/ 2147483647 w 252"/>
                <a:gd name="T59" fmla="*/ 2147483647 h 168"/>
                <a:gd name="T60" fmla="*/ 2147483647 w 252"/>
                <a:gd name="T61" fmla="*/ 2147483647 h 168"/>
                <a:gd name="T62" fmla="*/ 2147483647 w 252"/>
                <a:gd name="T63" fmla="*/ 2147483647 h 168"/>
                <a:gd name="T64" fmla="*/ 2147483647 w 252"/>
                <a:gd name="T65" fmla="*/ 2147483647 h 168"/>
                <a:gd name="T66" fmla="*/ 2147483647 w 252"/>
                <a:gd name="T67" fmla="*/ 2147483647 h 16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52"/>
                <a:gd name="T103" fmla="*/ 0 h 168"/>
                <a:gd name="T104" fmla="*/ 252 w 252"/>
                <a:gd name="T105" fmla="*/ 168 h 16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52" h="168">
                  <a:moveTo>
                    <a:pt x="246" y="102"/>
                  </a:moveTo>
                  <a:lnTo>
                    <a:pt x="234" y="96"/>
                  </a:lnTo>
                  <a:lnTo>
                    <a:pt x="216" y="78"/>
                  </a:lnTo>
                  <a:lnTo>
                    <a:pt x="192" y="66"/>
                  </a:lnTo>
                  <a:lnTo>
                    <a:pt x="156" y="54"/>
                  </a:lnTo>
                  <a:lnTo>
                    <a:pt x="132" y="42"/>
                  </a:lnTo>
                  <a:lnTo>
                    <a:pt x="126" y="30"/>
                  </a:lnTo>
                  <a:lnTo>
                    <a:pt x="108" y="12"/>
                  </a:lnTo>
                  <a:lnTo>
                    <a:pt x="96" y="6"/>
                  </a:lnTo>
                  <a:lnTo>
                    <a:pt x="84" y="6"/>
                  </a:lnTo>
                  <a:lnTo>
                    <a:pt x="60" y="0"/>
                  </a:lnTo>
                  <a:lnTo>
                    <a:pt x="30" y="0"/>
                  </a:lnTo>
                  <a:lnTo>
                    <a:pt x="24" y="6"/>
                  </a:lnTo>
                  <a:lnTo>
                    <a:pt x="18" y="6"/>
                  </a:lnTo>
                  <a:lnTo>
                    <a:pt x="30" y="42"/>
                  </a:lnTo>
                  <a:lnTo>
                    <a:pt x="30" y="54"/>
                  </a:lnTo>
                  <a:lnTo>
                    <a:pt x="24" y="60"/>
                  </a:lnTo>
                  <a:lnTo>
                    <a:pt x="18" y="72"/>
                  </a:lnTo>
                  <a:lnTo>
                    <a:pt x="12" y="78"/>
                  </a:lnTo>
                  <a:lnTo>
                    <a:pt x="12" y="90"/>
                  </a:lnTo>
                  <a:lnTo>
                    <a:pt x="6" y="102"/>
                  </a:lnTo>
                  <a:lnTo>
                    <a:pt x="0" y="108"/>
                  </a:lnTo>
                  <a:lnTo>
                    <a:pt x="0" y="114"/>
                  </a:lnTo>
                  <a:lnTo>
                    <a:pt x="12" y="144"/>
                  </a:lnTo>
                  <a:lnTo>
                    <a:pt x="0" y="126"/>
                  </a:lnTo>
                  <a:lnTo>
                    <a:pt x="30" y="168"/>
                  </a:lnTo>
                  <a:lnTo>
                    <a:pt x="78" y="132"/>
                  </a:lnTo>
                  <a:lnTo>
                    <a:pt x="174" y="132"/>
                  </a:lnTo>
                  <a:lnTo>
                    <a:pt x="186" y="138"/>
                  </a:lnTo>
                  <a:lnTo>
                    <a:pt x="240" y="138"/>
                  </a:lnTo>
                  <a:lnTo>
                    <a:pt x="246" y="132"/>
                  </a:lnTo>
                  <a:lnTo>
                    <a:pt x="252" y="120"/>
                  </a:lnTo>
                  <a:lnTo>
                    <a:pt x="252" y="114"/>
                  </a:lnTo>
                  <a:lnTo>
                    <a:pt x="246" y="102"/>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16" name="Djibouti" descr="© INSCALE GmbH, 05.05.2010&#10;http://www.presentationload.com/">
              <a:extLst>
                <a:ext uri="{FF2B5EF4-FFF2-40B4-BE49-F238E27FC236}">
                  <a16:creationId xmlns:a16="http://schemas.microsoft.com/office/drawing/2014/main" id="{741F660B-4ED8-4E0B-A3FC-5B9E10C37BC9}"/>
                </a:ext>
              </a:extLst>
            </p:cNvPr>
            <p:cNvSpPr>
              <a:spLocks/>
            </p:cNvSpPr>
            <p:nvPr/>
          </p:nvSpPr>
          <p:spPr bwMode="gray">
            <a:xfrm>
              <a:off x="6899305" y="3557917"/>
              <a:ext cx="52481" cy="61229"/>
            </a:xfrm>
            <a:custGeom>
              <a:avLst/>
              <a:gdLst>
                <a:gd name="T0" fmla="*/ 2147483647 w 114"/>
                <a:gd name="T1" fmla="*/ 2147483647 h 138"/>
                <a:gd name="T2" fmla="*/ 2147483647 w 114"/>
                <a:gd name="T3" fmla="*/ 2147483647 h 138"/>
                <a:gd name="T4" fmla="*/ 2147483647 w 114"/>
                <a:gd name="T5" fmla="*/ 2147483647 h 138"/>
                <a:gd name="T6" fmla="*/ 0 w 114"/>
                <a:gd name="T7" fmla="*/ 2147483647 h 138"/>
                <a:gd name="T8" fmla="*/ 0 w 114"/>
                <a:gd name="T9" fmla="*/ 2147483647 h 138"/>
                <a:gd name="T10" fmla="*/ 2147483647 w 114"/>
                <a:gd name="T11" fmla="*/ 2147483647 h 138"/>
                <a:gd name="T12" fmla="*/ 2147483647 w 114"/>
                <a:gd name="T13" fmla="*/ 2147483647 h 138"/>
                <a:gd name="T14" fmla="*/ 2147483647 w 114"/>
                <a:gd name="T15" fmla="*/ 2147483647 h 138"/>
                <a:gd name="T16" fmla="*/ 2147483647 w 114"/>
                <a:gd name="T17" fmla="*/ 2147483647 h 138"/>
                <a:gd name="T18" fmla="*/ 2147483647 w 114"/>
                <a:gd name="T19" fmla="*/ 2147483647 h 138"/>
                <a:gd name="T20" fmla="*/ 2147483647 w 114"/>
                <a:gd name="T21" fmla="*/ 2147483647 h 138"/>
                <a:gd name="T22" fmla="*/ 2147483647 w 114"/>
                <a:gd name="T23" fmla="*/ 2147483647 h 138"/>
                <a:gd name="T24" fmla="*/ 2147483647 w 114"/>
                <a:gd name="T25" fmla="*/ 2147483647 h 138"/>
                <a:gd name="T26" fmla="*/ 2147483647 w 114"/>
                <a:gd name="T27" fmla="*/ 2147483647 h 138"/>
                <a:gd name="T28" fmla="*/ 2147483647 w 114"/>
                <a:gd name="T29" fmla="*/ 2147483647 h 138"/>
                <a:gd name="T30" fmla="*/ 2147483647 w 114"/>
                <a:gd name="T31" fmla="*/ 2147483647 h 138"/>
                <a:gd name="T32" fmla="*/ 2147483647 w 114"/>
                <a:gd name="T33" fmla="*/ 2147483647 h 138"/>
                <a:gd name="T34" fmla="*/ 2147483647 w 114"/>
                <a:gd name="T35" fmla="*/ 2147483647 h 138"/>
                <a:gd name="T36" fmla="*/ 2147483647 w 114"/>
                <a:gd name="T37" fmla="*/ 2147483647 h 138"/>
                <a:gd name="T38" fmla="*/ 2147483647 w 114"/>
                <a:gd name="T39" fmla="*/ 2147483647 h 138"/>
                <a:gd name="T40" fmla="*/ 2147483647 w 114"/>
                <a:gd name="T41" fmla="*/ 2147483647 h 138"/>
                <a:gd name="T42" fmla="*/ 2147483647 w 114"/>
                <a:gd name="T43" fmla="*/ 2147483647 h 138"/>
                <a:gd name="T44" fmla="*/ 2147483647 w 114"/>
                <a:gd name="T45" fmla="*/ 2147483647 h 138"/>
                <a:gd name="T46" fmla="*/ 2147483647 w 114"/>
                <a:gd name="T47" fmla="*/ 2147483647 h 138"/>
                <a:gd name="T48" fmla="*/ 2147483647 w 114"/>
                <a:gd name="T49" fmla="*/ 2147483647 h 138"/>
                <a:gd name="T50" fmla="*/ 2147483647 w 114"/>
                <a:gd name="T51" fmla="*/ 2147483647 h 138"/>
                <a:gd name="T52" fmla="*/ 2147483647 w 114"/>
                <a:gd name="T53" fmla="*/ 2147483647 h 138"/>
                <a:gd name="T54" fmla="*/ 2147483647 w 114"/>
                <a:gd name="T55" fmla="*/ 0 h 138"/>
                <a:gd name="T56" fmla="*/ 2147483647 w 114"/>
                <a:gd name="T57" fmla="*/ 2147483647 h 138"/>
                <a:gd name="T58" fmla="*/ 2147483647 w 114"/>
                <a:gd name="T59" fmla="*/ 2147483647 h 13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14"/>
                <a:gd name="T91" fmla="*/ 0 h 138"/>
                <a:gd name="T92" fmla="*/ 114 w 114"/>
                <a:gd name="T93" fmla="*/ 138 h 13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14" h="138">
                  <a:moveTo>
                    <a:pt x="72" y="24"/>
                  </a:moveTo>
                  <a:lnTo>
                    <a:pt x="48" y="12"/>
                  </a:lnTo>
                  <a:lnTo>
                    <a:pt x="18" y="66"/>
                  </a:lnTo>
                  <a:lnTo>
                    <a:pt x="0" y="84"/>
                  </a:lnTo>
                  <a:lnTo>
                    <a:pt x="0" y="96"/>
                  </a:lnTo>
                  <a:lnTo>
                    <a:pt x="6" y="114"/>
                  </a:lnTo>
                  <a:lnTo>
                    <a:pt x="6" y="126"/>
                  </a:lnTo>
                  <a:lnTo>
                    <a:pt x="18" y="138"/>
                  </a:lnTo>
                  <a:lnTo>
                    <a:pt x="42" y="138"/>
                  </a:lnTo>
                  <a:lnTo>
                    <a:pt x="48" y="132"/>
                  </a:lnTo>
                  <a:lnTo>
                    <a:pt x="54" y="132"/>
                  </a:lnTo>
                  <a:lnTo>
                    <a:pt x="60" y="126"/>
                  </a:lnTo>
                  <a:lnTo>
                    <a:pt x="72" y="126"/>
                  </a:lnTo>
                  <a:lnTo>
                    <a:pt x="84" y="132"/>
                  </a:lnTo>
                  <a:lnTo>
                    <a:pt x="90" y="138"/>
                  </a:lnTo>
                  <a:lnTo>
                    <a:pt x="90" y="132"/>
                  </a:lnTo>
                  <a:lnTo>
                    <a:pt x="114" y="108"/>
                  </a:lnTo>
                  <a:lnTo>
                    <a:pt x="114" y="102"/>
                  </a:lnTo>
                  <a:lnTo>
                    <a:pt x="102" y="90"/>
                  </a:lnTo>
                  <a:lnTo>
                    <a:pt x="66" y="90"/>
                  </a:lnTo>
                  <a:lnTo>
                    <a:pt x="78" y="84"/>
                  </a:lnTo>
                  <a:lnTo>
                    <a:pt x="84" y="72"/>
                  </a:lnTo>
                  <a:lnTo>
                    <a:pt x="96" y="66"/>
                  </a:lnTo>
                  <a:lnTo>
                    <a:pt x="102" y="54"/>
                  </a:lnTo>
                  <a:lnTo>
                    <a:pt x="114" y="42"/>
                  </a:lnTo>
                  <a:lnTo>
                    <a:pt x="114" y="24"/>
                  </a:lnTo>
                  <a:lnTo>
                    <a:pt x="108" y="12"/>
                  </a:lnTo>
                  <a:lnTo>
                    <a:pt x="96" y="0"/>
                  </a:lnTo>
                  <a:lnTo>
                    <a:pt x="84" y="6"/>
                  </a:lnTo>
                  <a:lnTo>
                    <a:pt x="72" y="24"/>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17" name="Denmark" descr="© INSCALE GmbH, 05.05.2010&#10;http://www.presentationload.com/">
              <a:extLst>
                <a:ext uri="{FF2B5EF4-FFF2-40B4-BE49-F238E27FC236}">
                  <a16:creationId xmlns:a16="http://schemas.microsoft.com/office/drawing/2014/main" id="{C708EF87-14E5-416F-9083-F8EE1B483980}"/>
                </a:ext>
              </a:extLst>
            </p:cNvPr>
            <p:cNvSpPr>
              <a:spLocks noEditPoints="1"/>
            </p:cNvSpPr>
            <p:nvPr/>
          </p:nvSpPr>
          <p:spPr bwMode="gray">
            <a:xfrm>
              <a:off x="5844439" y="1957249"/>
              <a:ext cx="124205" cy="104961"/>
            </a:xfrm>
            <a:custGeom>
              <a:avLst/>
              <a:gdLst>
                <a:gd name="T0" fmla="*/ 2147483647 w 71"/>
                <a:gd name="T1" fmla="*/ 2147483647 h 60"/>
                <a:gd name="T2" fmla="*/ 2147483647 w 71"/>
                <a:gd name="T3" fmla="*/ 2147483647 h 60"/>
                <a:gd name="T4" fmla="*/ 2147483647 w 71"/>
                <a:gd name="T5" fmla="*/ 2147483647 h 60"/>
                <a:gd name="T6" fmla="*/ 2147483647 w 71"/>
                <a:gd name="T7" fmla="*/ 2147483647 h 60"/>
                <a:gd name="T8" fmla="*/ 2147483647 w 71"/>
                <a:gd name="T9" fmla="*/ 2147483647 h 60"/>
                <a:gd name="T10" fmla="*/ 2147483647 w 71"/>
                <a:gd name="T11" fmla="*/ 2147483647 h 60"/>
                <a:gd name="T12" fmla="*/ 2147483647 w 71"/>
                <a:gd name="T13" fmla="*/ 2147483647 h 60"/>
                <a:gd name="T14" fmla="*/ 2147483647 w 71"/>
                <a:gd name="T15" fmla="*/ 2147483647 h 60"/>
                <a:gd name="T16" fmla="*/ 2147483647 w 71"/>
                <a:gd name="T17" fmla="*/ 2147483647 h 60"/>
                <a:gd name="T18" fmla="*/ 2147483647 w 71"/>
                <a:gd name="T19" fmla="*/ 2147483647 h 60"/>
                <a:gd name="T20" fmla="*/ 2147483647 w 71"/>
                <a:gd name="T21" fmla="*/ 2147483647 h 60"/>
                <a:gd name="T22" fmla="*/ 2147483647 w 71"/>
                <a:gd name="T23" fmla="*/ 2147483647 h 60"/>
                <a:gd name="T24" fmla="*/ 2147483647 w 71"/>
                <a:gd name="T25" fmla="*/ 2147483647 h 60"/>
                <a:gd name="T26" fmla="*/ 2147483647 w 71"/>
                <a:gd name="T27" fmla="*/ 2147483647 h 60"/>
                <a:gd name="T28" fmla="*/ 2147483647 w 71"/>
                <a:gd name="T29" fmla="*/ 2147483647 h 60"/>
                <a:gd name="T30" fmla="*/ 2147483647 w 71"/>
                <a:gd name="T31" fmla="*/ 2147483647 h 60"/>
                <a:gd name="T32" fmla="*/ 2147483647 w 71"/>
                <a:gd name="T33" fmla="*/ 2147483647 h 60"/>
                <a:gd name="T34" fmla="*/ 2147483647 w 71"/>
                <a:gd name="T35" fmla="*/ 2147483647 h 60"/>
                <a:gd name="T36" fmla="*/ 2147483647 w 71"/>
                <a:gd name="T37" fmla="*/ 2147483647 h 60"/>
                <a:gd name="T38" fmla="*/ 2147483647 w 71"/>
                <a:gd name="T39" fmla="*/ 2147483647 h 60"/>
                <a:gd name="T40" fmla="*/ 2147483647 w 71"/>
                <a:gd name="T41" fmla="*/ 2147483647 h 60"/>
                <a:gd name="T42" fmla="*/ 2147483647 w 71"/>
                <a:gd name="T43" fmla="*/ 2147483647 h 60"/>
                <a:gd name="T44" fmla="*/ 2147483647 w 71"/>
                <a:gd name="T45" fmla="*/ 2147483647 h 60"/>
                <a:gd name="T46" fmla="*/ 2147483647 w 71"/>
                <a:gd name="T47" fmla="*/ 2147483647 h 60"/>
                <a:gd name="T48" fmla="*/ 2147483647 w 71"/>
                <a:gd name="T49" fmla="*/ 2147483647 h 60"/>
                <a:gd name="T50" fmla="*/ 2147483647 w 71"/>
                <a:gd name="T51" fmla="*/ 2147483647 h 60"/>
                <a:gd name="T52" fmla="*/ 2147483647 w 71"/>
                <a:gd name="T53" fmla="*/ 2147483647 h 60"/>
                <a:gd name="T54" fmla="*/ 2147483647 w 71"/>
                <a:gd name="T55" fmla="*/ 2147483647 h 60"/>
                <a:gd name="T56" fmla="*/ 2147483647 w 71"/>
                <a:gd name="T57" fmla="*/ 2147483647 h 60"/>
                <a:gd name="T58" fmla="*/ 2147483647 w 71"/>
                <a:gd name="T59" fmla="*/ 2147483647 h 60"/>
                <a:gd name="T60" fmla="*/ 2147483647 w 71"/>
                <a:gd name="T61" fmla="*/ 2147483647 h 60"/>
                <a:gd name="T62" fmla="*/ 2147483647 w 71"/>
                <a:gd name="T63" fmla="*/ 0 h 60"/>
                <a:gd name="T64" fmla="*/ 2147483647 w 71"/>
                <a:gd name="T65" fmla="*/ 2147483647 h 60"/>
                <a:gd name="T66" fmla="*/ 2147483647 w 71"/>
                <a:gd name="T67" fmla="*/ 2147483647 h 60"/>
                <a:gd name="T68" fmla="*/ 2147483647 w 71"/>
                <a:gd name="T69" fmla="*/ 2147483647 h 60"/>
                <a:gd name="T70" fmla="*/ 2147483647 w 71"/>
                <a:gd name="T71" fmla="*/ 2147483647 h 60"/>
                <a:gd name="T72" fmla="*/ 2147483647 w 71"/>
                <a:gd name="T73" fmla="*/ 2147483647 h 60"/>
                <a:gd name="T74" fmla="*/ 2147483647 w 71"/>
                <a:gd name="T75" fmla="*/ 2147483647 h 60"/>
                <a:gd name="T76" fmla="*/ 2147483647 w 71"/>
                <a:gd name="T77" fmla="*/ 2147483647 h 60"/>
                <a:gd name="T78" fmla="*/ 2147483647 w 71"/>
                <a:gd name="T79" fmla="*/ 2147483647 h 60"/>
                <a:gd name="T80" fmla="*/ 2147483647 w 71"/>
                <a:gd name="T81" fmla="*/ 2147483647 h 60"/>
                <a:gd name="T82" fmla="*/ 0 w 71"/>
                <a:gd name="T83" fmla="*/ 2147483647 h 60"/>
                <a:gd name="T84" fmla="*/ 0 w 71"/>
                <a:gd name="T85" fmla="*/ 2147483647 h 60"/>
                <a:gd name="T86" fmla="*/ 2147483647 w 71"/>
                <a:gd name="T87" fmla="*/ 2147483647 h 60"/>
                <a:gd name="T88" fmla="*/ 2147483647 w 71"/>
                <a:gd name="T89" fmla="*/ 2147483647 h 60"/>
                <a:gd name="T90" fmla="*/ 2147483647 w 71"/>
                <a:gd name="T91" fmla="*/ 2147483647 h 60"/>
                <a:gd name="T92" fmla="*/ 2147483647 w 71"/>
                <a:gd name="T93" fmla="*/ 2147483647 h 60"/>
                <a:gd name="T94" fmla="*/ 2147483647 w 71"/>
                <a:gd name="T95" fmla="*/ 2147483647 h 60"/>
                <a:gd name="T96" fmla="*/ 2147483647 w 71"/>
                <a:gd name="T97" fmla="*/ 2147483647 h 60"/>
                <a:gd name="T98" fmla="*/ 2147483647 w 71"/>
                <a:gd name="T99" fmla="*/ 2147483647 h 60"/>
                <a:gd name="T100" fmla="*/ 2147483647 w 71"/>
                <a:gd name="T101" fmla="*/ 2147483647 h 60"/>
                <a:gd name="T102" fmla="*/ 2147483647 w 71"/>
                <a:gd name="T103" fmla="*/ 2147483647 h 60"/>
                <a:gd name="T104" fmla="*/ 2147483647 w 71"/>
                <a:gd name="T105" fmla="*/ 2147483647 h 60"/>
                <a:gd name="T106" fmla="*/ 2147483647 w 71"/>
                <a:gd name="T107" fmla="*/ 2147483647 h 60"/>
                <a:gd name="T108" fmla="*/ 2147483647 w 71"/>
                <a:gd name="T109" fmla="*/ 2147483647 h 60"/>
                <a:gd name="T110" fmla="*/ 2147483647 w 71"/>
                <a:gd name="T111" fmla="*/ 2147483647 h 60"/>
                <a:gd name="T112" fmla="*/ 2147483647 w 71"/>
                <a:gd name="T113" fmla="*/ 2147483647 h 60"/>
                <a:gd name="T114" fmla="*/ 2147483647 w 71"/>
                <a:gd name="T115" fmla="*/ 2147483647 h 60"/>
                <a:gd name="T116" fmla="*/ 2147483647 w 71"/>
                <a:gd name="T117" fmla="*/ 2147483647 h 60"/>
                <a:gd name="T118" fmla="*/ 2147483647 w 71"/>
                <a:gd name="T119" fmla="*/ 2147483647 h 60"/>
                <a:gd name="T120" fmla="*/ 2147483647 w 71"/>
                <a:gd name="T121" fmla="*/ 2147483647 h 6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71"/>
                <a:gd name="T184" fmla="*/ 0 h 60"/>
                <a:gd name="T185" fmla="*/ 71 w 71"/>
                <a:gd name="T186" fmla="*/ 60 h 60"/>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71" h="60">
                  <a:moveTo>
                    <a:pt x="62" y="48"/>
                  </a:moveTo>
                  <a:lnTo>
                    <a:pt x="67" y="46"/>
                  </a:lnTo>
                  <a:lnTo>
                    <a:pt x="69" y="46"/>
                  </a:lnTo>
                  <a:lnTo>
                    <a:pt x="69" y="43"/>
                  </a:lnTo>
                  <a:lnTo>
                    <a:pt x="67" y="43"/>
                  </a:lnTo>
                  <a:lnTo>
                    <a:pt x="62" y="41"/>
                  </a:lnTo>
                  <a:lnTo>
                    <a:pt x="62" y="38"/>
                  </a:lnTo>
                  <a:lnTo>
                    <a:pt x="64" y="38"/>
                  </a:lnTo>
                  <a:lnTo>
                    <a:pt x="64" y="36"/>
                  </a:lnTo>
                  <a:lnTo>
                    <a:pt x="67" y="34"/>
                  </a:lnTo>
                  <a:lnTo>
                    <a:pt x="67" y="29"/>
                  </a:lnTo>
                  <a:lnTo>
                    <a:pt x="64" y="29"/>
                  </a:lnTo>
                  <a:lnTo>
                    <a:pt x="62" y="29"/>
                  </a:lnTo>
                  <a:lnTo>
                    <a:pt x="60" y="31"/>
                  </a:lnTo>
                  <a:lnTo>
                    <a:pt x="60" y="34"/>
                  </a:lnTo>
                  <a:lnTo>
                    <a:pt x="57" y="36"/>
                  </a:lnTo>
                  <a:lnTo>
                    <a:pt x="57" y="34"/>
                  </a:lnTo>
                  <a:lnTo>
                    <a:pt x="55" y="31"/>
                  </a:lnTo>
                  <a:lnTo>
                    <a:pt x="52" y="34"/>
                  </a:lnTo>
                  <a:lnTo>
                    <a:pt x="45" y="38"/>
                  </a:lnTo>
                  <a:lnTo>
                    <a:pt x="48" y="38"/>
                  </a:lnTo>
                  <a:lnTo>
                    <a:pt x="50" y="41"/>
                  </a:lnTo>
                  <a:lnTo>
                    <a:pt x="50" y="43"/>
                  </a:lnTo>
                  <a:lnTo>
                    <a:pt x="50" y="46"/>
                  </a:lnTo>
                  <a:lnTo>
                    <a:pt x="50" y="48"/>
                  </a:lnTo>
                  <a:lnTo>
                    <a:pt x="48" y="48"/>
                  </a:lnTo>
                  <a:lnTo>
                    <a:pt x="50" y="48"/>
                  </a:lnTo>
                  <a:lnTo>
                    <a:pt x="50" y="50"/>
                  </a:lnTo>
                  <a:lnTo>
                    <a:pt x="55" y="50"/>
                  </a:lnTo>
                  <a:lnTo>
                    <a:pt x="55" y="48"/>
                  </a:lnTo>
                  <a:lnTo>
                    <a:pt x="57" y="48"/>
                  </a:lnTo>
                  <a:lnTo>
                    <a:pt x="57" y="50"/>
                  </a:lnTo>
                  <a:lnTo>
                    <a:pt x="60" y="53"/>
                  </a:lnTo>
                  <a:lnTo>
                    <a:pt x="60" y="55"/>
                  </a:lnTo>
                  <a:lnTo>
                    <a:pt x="62" y="55"/>
                  </a:lnTo>
                  <a:lnTo>
                    <a:pt x="62" y="53"/>
                  </a:lnTo>
                  <a:lnTo>
                    <a:pt x="62" y="48"/>
                  </a:lnTo>
                  <a:close/>
                  <a:moveTo>
                    <a:pt x="71" y="53"/>
                  </a:moveTo>
                  <a:lnTo>
                    <a:pt x="62" y="55"/>
                  </a:lnTo>
                  <a:lnTo>
                    <a:pt x="60" y="58"/>
                  </a:lnTo>
                  <a:lnTo>
                    <a:pt x="57" y="58"/>
                  </a:lnTo>
                  <a:lnTo>
                    <a:pt x="57" y="55"/>
                  </a:lnTo>
                  <a:lnTo>
                    <a:pt x="55" y="55"/>
                  </a:lnTo>
                  <a:lnTo>
                    <a:pt x="50" y="53"/>
                  </a:lnTo>
                  <a:lnTo>
                    <a:pt x="45" y="53"/>
                  </a:lnTo>
                  <a:lnTo>
                    <a:pt x="45" y="58"/>
                  </a:lnTo>
                  <a:lnTo>
                    <a:pt x="50" y="58"/>
                  </a:lnTo>
                  <a:lnTo>
                    <a:pt x="52" y="58"/>
                  </a:lnTo>
                  <a:lnTo>
                    <a:pt x="55" y="60"/>
                  </a:lnTo>
                  <a:lnTo>
                    <a:pt x="57" y="60"/>
                  </a:lnTo>
                  <a:lnTo>
                    <a:pt x="60" y="60"/>
                  </a:lnTo>
                  <a:lnTo>
                    <a:pt x="62" y="60"/>
                  </a:lnTo>
                  <a:lnTo>
                    <a:pt x="69" y="58"/>
                  </a:lnTo>
                  <a:lnTo>
                    <a:pt x="71" y="58"/>
                  </a:lnTo>
                  <a:lnTo>
                    <a:pt x="71" y="53"/>
                  </a:lnTo>
                  <a:close/>
                  <a:moveTo>
                    <a:pt x="31" y="12"/>
                  </a:moveTo>
                  <a:lnTo>
                    <a:pt x="36" y="7"/>
                  </a:lnTo>
                  <a:lnTo>
                    <a:pt x="36" y="3"/>
                  </a:lnTo>
                  <a:lnTo>
                    <a:pt x="36" y="0"/>
                  </a:lnTo>
                  <a:lnTo>
                    <a:pt x="26" y="0"/>
                  </a:lnTo>
                  <a:lnTo>
                    <a:pt x="26" y="3"/>
                  </a:lnTo>
                  <a:lnTo>
                    <a:pt x="21" y="7"/>
                  </a:lnTo>
                  <a:lnTo>
                    <a:pt x="21" y="10"/>
                  </a:lnTo>
                  <a:lnTo>
                    <a:pt x="19" y="10"/>
                  </a:lnTo>
                  <a:lnTo>
                    <a:pt x="19" y="19"/>
                  </a:lnTo>
                  <a:lnTo>
                    <a:pt x="14" y="14"/>
                  </a:lnTo>
                  <a:lnTo>
                    <a:pt x="12" y="7"/>
                  </a:lnTo>
                  <a:lnTo>
                    <a:pt x="7" y="10"/>
                  </a:lnTo>
                  <a:lnTo>
                    <a:pt x="5" y="10"/>
                  </a:lnTo>
                  <a:lnTo>
                    <a:pt x="5" y="12"/>
                  </a:lnTo>
                  <a:lnTo>
                    <a:pt x="5" y="14"/>
                  </a:lnTo>
                  <a:lnTo>
                    <a:pt x="7" y="14"/>
                  </a:lnTo>
                  <a:lnTo>
                    <a:pt x="12" y="19"/>
                  </a:lnTo>
                  <a:lnTo>
                    <a:pt x="12" y="22"/>
                  </a:lnTo>
                  <a:lnTo>
                    <a:pt x="5" y="19"/>
                  </a:lnTo>
                  <a:lnTo>
                    <a:pt x="2" y="24"/>
                  </a:lnTo>
                  <a:lnTo>
                    <a:pt x="0" y="24"/>
                  </a:lnTo>
                  <a:lnTo>
                    <a:pt x="0" y="29"/>
                  </a:lnTo>
                  <a:lnTo>
                    <a:pt x="0" y="31"/>
                  </a:lnTo>
                  <a:lnTo>
                    <a:pt x="5" y="34"/>
                  </a:lnTo>
                  <a:lnTo>
                    <a:pt x="7" y="34"/>
                  </a:lnTo>
                  <a:lnTo>
                    <a:pt x="2" y="38"/>
                  </a:lnTo>
                  <a:lnTo>
                    <a:pt x="2" y="41"/>
                  </a:lnTo>
                  <a:lnTo>
                    <a:pt x="5" y="43"/>
                  </a:lnTo>
                  <a:lnTo>
                    <a:pt x="7" y="43"/>
                  </a:lnTo>
                  <a:lnTo>
                    <a:pt x="7" y="48"/>
                  </a:lnTo>
                  <a:lnTo>
                    <a:pt x="5" y="53"/>
                  </a:lnTo>
                  <a:lnTo>
                    <a:pt x="7" y="53"/>
                  </a:lnTo>
                  <a:lnTo>
                    <a:pt x="17" y="53"/>
                  </a:lnTo>
                  <a:lnTo>
                    <a:pt x="17" y="55"/>
                  </a:lnTo>
                  <a:lnTo>
                    <a:pt x="24" y="55"/>
                  </a:lnTo>
                  <a:lnTo>
                    <a:pt x="26" y="58"/>
                  </a:lnTo>
                  <a:lnTo>
                    <a:pt x="26" y="55"/>
                  </a:lnTo>
                  <a:lnTo>
                    <a:pt x="24" y="53"/>
                  </a:lnTo>
                  <a:lnTo>
                    <a:pt x="24" y="48"/>
                  </a:lnTo>
                  <a:lnTo>
                    <a:pt x="26" y="43"/>
                  </a:lnTo>
                  <a:lnTo>
                    <a:pt x="24" y="41"/>
                  </a:lnTo>
                  <a:lnTo>
                    <a:pt x="24" y="38"/>
                  </a:lnTo>
                  <a:lnTo>
                    <a:pt x="21" y="38"/>
                  </a:lnTo>
                  <a:lnTo>
                    <a:pt x="24" y="38"/>
                  </a:lnTo>
                  <a:lnTo>
                    <a:pt x="31" y="34"/>
                  </a:lnTo>
                  <a:lnTo>
                    <a:pt x="33" y="26"/>
                  </a:lnTo>
                  <a:lnTo>
                    <a:pt x="38" y="26"/>
                  </a:lnTo>
                  <a:lnTo>
                    <a:pt x="41" y="19"/>
                  </a:lnTo>
                  <a:lnTo>
                    <a:pt x="31" y="19"/>
                  </a:lnTo>
                  <a:lnTo>
                    <a:pt x="31" y="12"/>
                  </a:lnTo>
                  <a:close/>
                  <a:moveTo>
                    <a:pt x="29" y="38"/>
                  </a:moveTo>
                  <a:lnTo>
                    <a:pt x="31" y="48"/>
                  </a:lnTo>
                  <a:lnTo>
                    <a:pt x="36" y="53"/>
                  </a:lnTo>
                  <a:lnTo>
                    <a:pt x="38" y="46"/>
                  </a:lnTo>
                  <a:lnTo>
                    <a:pt x="33" y="41"/>
                  </a:lnTo>
                  <a:lnTo>
                    <a:pt x="29" y="38"/>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18" name="Czech Republic" descr="© INSCALE GmbH, 05.05.2010&#10;http://www.presentationload.com/">
              <a:extLst>
                <a:ext uri="{FF2B5EF4-FFF2-40B4-BE49-F238E27FC236}">
                  <a16:creationId xmlns:a16="http://schemas.microsoft.com/office/drawing/2014/main" id="{B03DE0BE-A2AE-4109-9ACE-A79396FFDC7F}"/>
                </a:ext>
              </a:extLst>
            </p:cNvPr>
            <p:cNvSpPr>
              <a:spLocks/>
            </p:cNvSpPr>
            <p:nvPr/>
          </p:nvSpPr>
          <p:spPr bwMode="gray">
            <a:xfrm>
              <a:off x="5954649" y="2182918"/>
              <a:ext cx="188931" cy="85720"/>
            </a:xfrm>
            <a:custGeom>
              <a:avLst/>
              <a:gdLst>
                <a:gd name="T0" fmla="*/ 2147483647 w 420"/>
                <a:gd name="T1" fmla="*/ 2147483647 h 192"/>
                <a:gd name="T2" fmla="*/ 2147483647 w 420"/>
                <a:gd name="T3" fmla="*/ 2147483647 h 192"/>
                <a:gd name="T4" fmla="*/ 2147483647 w 420"/>
                <a:gd name="T5" fmla="*/ 2147483647 h 192"/>
                <a:gd name="T6" fmla="*/ 2147483647 w 420"/>
                <a:gd name="T7" fmla="*/ 2147483647 h 192"/>
                <a:gd name="T8" fmla="*/ 2147483647 w 420"/>
                <a:gd name="T9" fmla="*/ 2147483647 h 192"/>
                <a:gd name="T10" fmla="*/ 2147483647 w 420"/>
                <a:gd name="T11" fmla="*/ 2147483647 h 192"/>
                <a:gd name="T12" fmla="*/ 2147483647 w 420"/>
                <a:gd name="T13" fmla="*/ 2147483647 h 192"/>
                <a:gd name="T14" fmla="*/ 2147483647 w 420"/>
                <a:gd name="T15" fmla="*/ 2147483647 h 192"/>
                <a:gd name="T16" fmla="*/ 2147483647 w 420"/>
                <a:gd name="T17" fmla="*/ 2147483647 h 192"/>
                <a:gd name="T18" fmla="*/ 2147483647 w 420"/>
                <a:gd name="T19" fmla="*/ 2147483647 h 192"/>
                <a:gd name="T20" fmla="*/ 2147483647 w 420"/>
                <a:gd name="T21" fmla="*/ 2147483647 h 192"/>
                <a:gd name="T22" fmla="*/ 2147483647 w 420"/>
                <a:gd name="T23" fmla="*/ 2147483647 h 192"/>
                <a:gd name="T24" fmla="*/ 2147483647 w 420"/>
                <a:gd name="T25" fmla="*/ 2147483647 h 192"/>
                <a:gd name="T26" fmla="*/ 2147483647 w 420"/>
                <a:gd name="T27" fmla="*/ 2147483647 h 192"/>
                <a:gd name="T28" fmla="*/ 2147483647 w 420"/>
                <a:gd name="T29" fmla="*/ 0 h 192"/>
                <a:gd name="T30" fmla="*/ 2147483647 w 420"/>
                <a:gd name="T31" fmla="*/ 2147483647 h 192"/>
                <a:gd name="T32" fmla="*/ 2147483647 w 420"/>
                <a:gd name="T33" fmla="*/ 0 h 192"/>
                <a:gd name="T34" fmla="*/ 2147483647 w 420"/>
                <a:gd name="T35" fmla="*/ 2147483647 h 192"/>
                <a:gd name="T36" fmla="*/ 2147483647 w 420"/>
                <a:gd name="T37" fmla="*/ 2147483647 h 192"/>
                <a:gd name="T38" fmla="*/ 2147483647 w 420"/>
                <a:gd name="T39" fmla="*/ 2147483647 h 192"/>
                <a:gd name="T40" fmla="*/ 2147483647 w 420"/>
                <a:gd name="T41" fmla="*/ 2147483647 h 192"/>
                <a:gd name="T42" fmla="*/ 2147483647 w 420"/>
                <a:gd name="T43" fmla="*/ 2147483647 h 192"/>
                <a:gd name="T44" fmla="*/ 2147483647 w 420"/>
                <a:gd name="T45" fmla="*/ 2147483647 h 192"/>
                <a:gd name="T46" fmla="*/ 2147483647 w 420"/>
                <a:gd name="T47" fmla="*/ 2147483647 h 192"/>
                <a:gd name="T48" fmla="*/ 2147483647 w 420"/>
                <a:gd name="T49" fmla="*/ 2147483647 h 192"/>
                <a:gd name="T50" fmla="*/ 2147483647 w 420"/>
                <a:gd name="T51" fmla="*/ 2147483647 h 192"/>
                <a:gd name="T52" fmla="*/ 0 w 420"/>
                <a:gd name="T53" fmla="*/ 2147483647 h 192"/>
                <a:gd name="T54" fmla="*/ 2147483647 w 420"/>
                <a:gd name="T55" fmla="*/ 2147483647 h 192"/>
                <a:gd name="T56" fmla="*/ 2147483647 w 420"/>
                <a:gd name="T57" fmla="*/ 2147483647 h 192"/>
                <a:gd name="T58" fmla="*/ 2147483647 w 420"/>
                <a:gd name="T59" fmla="*/ 2147483647 h 192"/>
                <a:gd name="T60" fmla="*/ 2147483647 w 420"/>
                <a:gd name="T61" fmla="*/ 2147483647 h 192"/>
                <a:gd name="T62" fmla="*/ 2147483647 w 420"/>
                <a:gd name="T63" fmla="*/ 2147483647 h 192"/>
                <a:gd name="T64" fmla="*/ 2147483647 w 420"/>
                <a:gd name="T65" fmla="*/ 2147483647 h 192"/>
                <a:gd name="T66" fmla="*/ 2147483647 w 420"/>
                <a:gd name="T67" fmla="*/ 2147483647 h 192"/>
                <a:gd name="T68" fmla="*/ 2147483647 w 420"/>
                <a:gd name="T69" fmla="*/ 2147483647 h 192"/>
                <a:gd name="T70" fmla="*/ 2147483647 w 420"/>
                <a:gd name="T71" fmla="*/ 2147483647 h 192"/>
                <a:gd name="T72" fmla="*/ 2147483647 w 420"/>
                <a:gd name="T73" fmla="*/ 2147483647 h 192"/>
                <a:gd name="T74" fmla="*/ 2147483647 w 420"/>
                <a:gd name="T75" fmla="*/ 2147483647 h 192"/>
                <a:gd name="T76" fmla="*/ 2147483647 w 420"/>
                <a:gd name="T77" fmla="*/ 2147483647 h 192"/>
                <a:gd name="T78" fmla="*/ 2147483647 w 420"/>
                <a:gd name="T79" fmla="*/ 2147483647 h 192"/>
                <a:gd name="T80" fmla="*/ 2147483647 w 420"/>
                <a:gd name="T81" fmla="*/ 2147483647 h 192"/>
                <a:gd name="T82" fmla="*/ 2147483647 w 420"/>
                <a:gd name="T83" fmla="*/ 2147483647 h 192"/>
                <a:gd name="T84" fmla="*/ 2147483647 w 420"/>
                <a:gd name="T85" fmla="*/ 2147483647 h 192"/>
                <a:gd name="T86" fmla="*/ 2147483647 w 420"/>
                <a:gd name="T87" fmla="*/ 2147483647 h 192"/>
                <a:gd name="T88" fmla="*/ 2147483647 w 420"/>
                <a:gd name="T89" fmla="*/ 2147483647 h 192"/>
                <a:gd name="T90" fmla="*/ 2147483647 w 420"/>
                <a:gd name="T91" fmla="*/ 2147483647 h 192"/>
                <a:gd name="T92" fmla="*/ 2147483647 w 420"/>
                <a:gd name="T93" fmla="*/ 2147483647 h 192"/>
                <a:gd name="T94" fmla="*/ 2147483647 w 420"/>
                <a:gd name="T95" fmla="*/ 2147483647 h 192"/>
                <a:gd name="T96" fmla="*/ 2147483647 w 420"/>
                <a:gd name="T97" fmla="*/ 2147483647 h 192"/>
                <a:gd name="T98" fmla="*/ 2147483647 w 420"/>
                <a:gd name="T99" fmla="*/ 2147483647 h 192"/>
                <a:gd name="T100" fmla="*/ 2147483647 w 420"/>
                <a:gd name="T101" fmla="*/ 2147483647 h 192"/>
                <a:gd name="T102" fmla="*/ 2147483647 w 420"/>
                <a:gd name="T103" fmla="*/ 2147483647 h 192"/>
                <a:gd name="T104" fmla="*/ 2147483647 w 420"/>
                <a:gd name="T105" fmla="*/ 2147483647 h 19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20"/>
                <a:gd name="T160" fmla="*/ 0 h 192"/>
                <a:gd name="T161" fmla="*/ 420 w 420"/>
                <a:gd name="T162" fmla="*/ 192 h 19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20" h="192">
                  <a:moveTo>
                    <a:pt x="408" y="108"/>
                  </a:moveTo>
                  <a:lnTo>
                    <a:pt x="402" y="96"/>
                  </a:lnTo>
                  <a:lnTo>
                    <a:pt x="402" y="90"/>
                  </a:lnTo>
                  <a:lnTo>
                    <a:pt x="390" y="84"/>
                  </a:lnTo>
                  <a:lnTo>
                    <a:pt x="372" y="84"/>
                  </a:lnTo>
                  <a:lnTo>
                    <a:pt x="372" y="78"/>
                  </a:lnTo>
                  <a:lnTo>
                    <a:pt x="366" y="72"/>
                  </a:lnTo>
                  <a:lnTo>
                    <a:pt x="360" y="84"/>
                  </a:lnTo>
                  <a:lnTo>
                    <a:pt x="354" y="78"/>
                  </a:lnTo>
                  <a:lnTo>
                    <a:pt x="348" y="66"/>
                  </a:lnTo>
                  <a:lnTo>
                    <a:pt x="342" y="60"/>
                  </a:lnTo>
                  <a:lnTo>
                    <a:pt x="324" y="60"/>
                  </a:lnTo>
                  <a:lnTo>
                    <a:pt x="330" y="54"/>
                  </a:lnTo>
                  <a:lnTo>
                    <a:pt x="312" y="54"/>
                  </a:lnTo>
                  <a:lnTo>
                    <a:pt x="300" y="60"/>
                  </a:lnTo>
                  <a:lnTo>
                    <a:pt x="294" y="60"/>
                  </a:lnTo>
                  <a:lnTo>
                    <a:pt x="294" y="66"/>
                  </a:lnTo>
                  <a:lnTo>
                    <a:pt x="276" y="66"/>
                  </a:lnTo>
                  <a:lnTo>
                    <a:pt x="270" y="60"/>
                  </a:lnTo>
                  <a:lnTo>
                    <a:pt x="264" y="60"/>
                  </a:lnTo>
                  <a:lnTo>
                    <a:pt x="264" y="48"/>
                  </a:lnTo>
                  <a:lnTo>
                    <a:pt x="252" y="42"/>
                  </a:lnTo>
                  <a:lnTo>
                    <a:pt x="264" y="36"/>
                  </a:lnTo>
                  <a:lnTo>
                    <a:pt x="258" y="30"/>
                  </a:lnTo>
                  <a:lnTo>
                    <a:pt x="234" y="30"/>
                  </a:lnTo>
                  <a:lnTo>
                    <a:pt x="234" y="24"/>
                  </a:lnTo>
                  <a:lnTo>
                    <a:pt x="228" y="24"/>
                  </a:lnTo>
                  <a:lnTo>
                    <a:pt x="216" y="18"/>
                  </a:lnTo>
                  <a:lnTo>
                    <a:pt x="198" y="18"/>
                  </a:lnTo>
                  <a:lnTo>
                    <a:pt x="192" y="0"/>
                  </a:lnTo>
                  <a:lnTo>
                    <a:pt x="174" y="0"/>
                  </a:lnTo>
                  <a:lnTo>
                    <a:pt x="162" y="12"/>
                  </a:lnTo>
                  <a:lnTo>
                    <a:pt x="156" y="12"/>
                  </a:lnTo>
                  <a:lnTo>
                    <a:pt x="144" y="0"/>
                  </a:lnTo>
                  <a:lnTo>
                    <a:pt x="138" y="6"/>
                  </a:lnTo>
                  <a:lnTo>
                    <a:pt x="132" y="6"/>
                  </a:lnTo>
                  <a:lnTo>
                    <a:pt x="126" y="12"/>
                  </a:lnTo>
                  <a:lnTo>
                    <a:pt x="126" y="18"/>
                  </a:lnTo>
                  <a:lnTo>
                    <a:pt x="108" y="18"/>
                  </a:lnTo>
                  <a:lnTo>
                    <a:pt x="108" y="24"/>
                  </a:lnTo>
                  <a:lnTo>
                    <a:pt x="84" y="24"/>
                  </a:lnTo>
                  <a:lnTo>
                    <a:pt x="84" y="30"/>
                  </a:lnTo>
                  <a:lnTo>
                    <a:pt x="66" y="36"/>
                  </a:lnTo>
                  <a:lnTo>
                    <a:pt x="54" y="48"/>
                  </a:lnTo>
                  <a:lnTo>
                    <a:pt x="42" y="42"/>
                  </a:lnTo>
                  <a:lnTo>
                    <a:pt x="36" y="42"/>
                  </a:lnTo>
                  <a:lnTo>
                    <a:pt x="30" y="48"/>
                  </a:lnTo>
                  <a:lnTo>
                    <a:pt x="30" y="54"/>
                  </a:lnTo>
                  <a:lnTo>
                    <a:pt x="18" y="54"/>
                  </a:lnTo>
                  <a:lnTo>
                    <a:pt x="18" y="60"/>
                  </a:lnTo>
                  <a:lnTo>
                    <a:pt x="6" y="60"/>
                  </a:lnTo>
                  <a:lnTo>
                    <a:pt x="6" y="54"/>
                  </a:lnTo>
                  <a:lnTo>
                    <a:pt x="0" y="54"/>
                  </a:lnTo>
                  <a:lnTo>
                    <a:pt x="0" y="66"/>
                  </a:lnTo>
                  <a:lnTo>
                    <a:pt x="6" y="72"/>
                  </a:lnTo>
                  <a:lnTo>
                    <a:pt x="12" y="72"/>
                  </a:lnTo>
                  <a:lnTo>
                    <a:pt x="24" y="84"/>
                  </a:lnTo>
                  <a:lnTo>
                    <a:pt x="18" y="90"/>
                  </a:lnTo>
                  <a:lnTo>
                    <a:pt x="12" y="90"/>
                  </a:lnTo>
                  <a:lnTo>
                    <a:pt x="12" y="96"/>
                  </a:lnTo>
                  <a:lnTo>
                    <a:pt x="24" y="108"/>
                  </a:lnTo>
                  <a:lnTo>
                    <a:pt x="30" y="120"/>
                  </a:lnTo>
                  <a:lnTo>
                    <a:pt x="36" y="120"/>
                  </a:lnTo>
                  <a:lnTo>
                    <a:pt x="36" y="126"/>
                  </a:lnTo>
                  <a:lnTo>
                    <a:pt x="48" y="132"/>
                  </a:lnTo>
                  <a:lnTo>
                    <a:pt x="60" y="132"/>
                  </a:lnTo>
                  <a:lnTo>
                    <a:pt x="66" y="144"/>
                  </a:lnTo>
                  <a:lnTo>
                    <a:pt x="72" y="144"/>
                  </a:lnTo>
                  <a:lnTo>
                    <a:pt x="78" y="156"/>
                  </a:lnTo>
                  <a:lnTo>
                    <a:pt x="90" y="156"/>
                  </a:lnTo>
                  <a:lnTo>
                    <a:pt x="96" y="162"/>
                  </a:lnTo>
                  <a:lnTo>
                    <a:pt x="102" y="162"/>
                  </a:lnTo>
                  <a:lnTo>
                    <a:pt x="102" y="174"/>
                  </a:lnTo>
                  <a:lnTo>
                    <a:pt x="120" y="192"/>
                  </a:lnTo>
                  <a:lnTo>
                    <a:pt x="132" y="192"/>
                  </a:lnTo>
                  <a:lnTo>
                    <a:pt x="144" y="186"/>
                  </a:lnTo>
                  <a:lnTo>
                    <a:pt x="150" y="186"/>
                  </a:lnTo>
                  <a:lnTo>
                    <a:pt x="162" y="192"/>
                  </a:lnTo>
                  <a:lnTo>
                    <a:pt x="162" y="174"/>
                  </a:lnTo>
                  <a:lnTo>
                    <a:pt x="168" y="174"/>
                  </a:lnTo>
                  <a:lnTo>
                    <a:pt x="174" y="162"/>
                  </a:lnTo>
                  <a:lnTo>
                    <a:pt x="180" y="156"/>
                  </a:lnTo>
                  <a:lnTo>
                    <a:pt x="198" y="156"/>
                  </a:lnTo>
                  <a:lnTo>
                    <a:pt x="210" y="162"/>
                  </a:lnTo>
                  <a:lnTo>
                    <a:pt x="222" y="174"/>
                  </a:lnTo>
                  <a:lnTo>
                    <a:pt x="234" y="168"/>
                  </a:lnTo>
                  <a:lnTo>
                    <a:pt x="246" y="180"/>
                  </a:lnTo>
                  <a:lnTo>
                    <a:pt x="258" y="174"/>
                  </a:lnTo>
                  <a:lnTo>
                    <a:pt x="264" y="168"/>
                  </a:lnTo>
                  <a:lnTo>
                    <a:pt x="276" y="168"/>
                  </a:lnTo>
                  <a:lnTo>
                    <a:pt x="282" y="174"/>
                  </a:lnTo>
                  <a:lnTo>
                    <a:pt x="288" y="174"/>
                  </a:lnTo>
                  <a:lnTo>
                    <a:pt x="300" y="180"/>
                  </a:lnTo>
                  <a:lnTo>
                    <a:pt x="306" y="174"/>
                  </a:lnTo>
                  <a:lnTo>
                    <a:pt x="324" y="174"/>
                  </a:lnTo>
                  <a:lnTo>
                    <a:pt x="330" y="168"/>
                  </a:lnTo>
                  <a:lnTo>
                    <a:pt x="330" y="174"/>
                  </a:lnTo>
                  <a:lnTo>
                    <a:pt x="348" y="174"/>
                  </a:lnTo>
                  <a:lnTo>
                    <a:pt x="360" y="168"/>
                  </a:lnTo>
                  <a:lnTo>
                    <a:pt x="366" y="162"/>
                  </a:lnTo>
                  <a:lnTo>
                    <a:pt x="378" y="156"/>
                  </a:lnTo>
                  <a:lnTo>
                    <a:pt x="378" y="132"/>
                  </a:lnTo>
                  <a:lnTo>
                    <a:pt x="402" y="126"/>
                  </a:lnTo>
                  <a:lnTo>
                    <a:pt x="420" y="114"/>
                  </a:lnTo>
                  <a:lnTo>
                    <a:pt x="414" y="108"/>
                  </a:lnTo>
                  <a:lnTo>
                    <a:pt x="408" y="108"/>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19" name="Cyprus" descr="© INSCALE GmbH, 05.05.2010&#10;http://www.presentationload.com/">
              <a:extLst>
                <a:ext uri="{FF2B5EF4-FFF2-40B4-BE49-F238E27FC236}">
                  <a16:creationId xmlns:a16="http://schemas.microsoft.com/office/drawing/2014/main" id="{C4501C23-B5D3-4A21-86F9-F722DF697DD3}"/>
                </a:ext>
              </a:extLst>
            </p:cNvPr>
            <p:cNvSpPr>
              <a:spLocks/>
            </p:cNvSpPr>
            <p:nvPr/>
          </p:nvSpPr>
          <p:spPr bwMode="gray">
            <a:xfrm>
              <a:off x="6561677" y="2730468"/>
              <a:ext cx="66476" cy="38486"/>
            </a:xfrm>
            <a:custGeom>
              <a:avLst/>
              <a:gdLst>
                <a:gd name="T0" fmla="*/ 0 w 150"/>
                <a:gd name="T1" fmla="*/ 2147483647 h 84"/>
                <a:gd name="T2" fmla="*/ 2147483647 w 150"/>
                <a:gd name="T3" fmla="*/ 2147483647 h 84"/>
                <a:gd name="T4" fmla="*/ 2147483647 w 150"/>
                <a:gd name="T5" fmla="*/ 2147483647 h 84"/>
                <a:gd name="T6" fmla="*/ 2147483647 w 150"/>
                <a:gd name="T7" fmla="*/ 2147483647 h 84"/>
                <a:gd name="T8" fmla="*/ 2147483647 w 150"/>
                <a:gd name="T9" fmla="*/ 2147483647 h 84"/>
                <a:gd name="T10" fmla="*/ 2147483647 w 150"/>
                <a:gd name="T11" fmla="*/ 2147483647 h 84"/>
                <a:gd name="T12" fmla="*/ 2147483647 w 150"/>
                <a:gd name="T13" fmla="*/ 2147483647 h 84"/>
                <a:gd name="T14" fmla="*/ 2147483647 w 150"/>
                <a:gd name="T15" fmla="*/ 2147483647 h 84"/>
                <a:gd name="T16" fmla="*/ 2147483647 w 150"/>
                <a:gd name="T17" fmla="*/ 2147483647 h 84"/>
                <a:gd name="T18" fmla="*/ 2147483647 w 150"/>
                <a:gd name="T19" fmla="*/ 2147483647 h 84"/>
                <a:gd name="T20" fmla="*/ 2147483647 w 150"/>
                <a:gd name="T21" fmla="*/ 2147483647 h 84"/>
                <a:gd name="T22" fmla="*/ 2147483647 w 150"/>
                <a:gd name="T23" fmla="*/ 2147483647 h 84"/>
                <a:gd name="T24" fmla="*/ 2147483647 w 150"/>
                <a:gd name="T25" fmla="*/ 2147483647 h 84"/>
                <a:gd name="T26" fmla="*/ 2147483647 w 150"/>
                <a:gd name="T27" fmla="*/ 0 h 84"/>
                <a:gd name="T28" fmla="*/ 2147483647 w 150"/>
                <a:gd name="T29" fmla="*/ 2147483647 h 84"/>
                <a:gd name="T30" fmla="*/ 2147483647 w 150"/>
                <a:gd name="T31" fmla="*/ 2147483647 h 84"/>
                <a:gd name="T32" fmla="*/ 2147483647 w 150"/>
                <a:gd name="T33" fmla="*/ 2147483647 h 84"/>
                <a:gd name="T34" fmla="*/ 2147483647 w 150"/>
                <a:gd name="T35" fmla="*/ 2147483647 h 84"/>
                <a:gd name="T36" fmla="*/ 2147483647 w 150"/>
                <a:gd name="T37" fmla="*/ 2147483647 h 84"/>
                <a:gd name="T38" fmla="*/ 0 w 150"/>
                <a:gd name="T39" fmla="*/ 2147483647 h 84"/>
                <a:gd name="T40" fmla="*/ 0 w 150"/>
                <a:gd name="T41" fmla="*/ 2147483647 h 8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50"/>
                <a:gd name="T64" fmla="*/ 0 h 84"/>
                <a:gd name="T65" fmla="*/ 150 w 150"/>
                <a:gd name="T66" fmla="*/ 84 h 8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50" h="84">
                  <a:moveTo>
                    <a:pt x="0" y="48"/>
                  </a:moveTo>
                  <a:lnTo>
                    <a:pt x="6" y="60"/>
                  </a:lnTo>
                  <a:lnTo>
                    <a:pt x="30" y="72"/>
                  </a:lnTo>
                  <a:lnTo>
                    <a:pt x="36" y="84"/>
                  </a:lnTo>
                  <a:lnTo>
                    <a:pt x="54" y="84"/>
                  </a:lnTo>
                  <a:lnTo>
                    <a:pt x="60" y="78"/>
                  </a:lnTo>
                  <a:lnTo>
                    <a:pt x="72" y="72"/>
                  </a:lnTo>
                  <a:lnTo>
                    <a:pt x="78" y="66"/>
                  </a:lnTo>
                  <a:lnTo>
                    <a:pt x="90" y="60"/>
                  </a:lnTo>
                  <a:lnTo>
                    <a:pt x="96" y="54"/>
                  </a:lnTo>
                  <a:lnTo>
                    <a:pt x="102" y="60"/>
                  </a:lnTo>
                  <a:lnTo>
                    <a:pt x="120" y="60"/>
                  </a:lnTo>
                  <a:lnTo>
                    <a:pt x="120" y="36"/>
                  </a:lnTo>
                  <a:lnTo>
                    <a:pt x="150" y="0"/>
                  </a:lnTo>
                  <a:lnTo>
                    <a:pt x="108" y="24"/>
                  </a:lnTo>
                  <a:lnTo>
                    <a:pt x="54" y="24"/>
                  </a:lnTo>
                  <a:lnTo>
                    <a:pt x="48" y="30"/>
                  </a:lnTo>
                  <a:lnTo>
                    <a:pt x="48" y="36"/>
                  </a:lnTo>
                  <a:lnTo>
                    <a:pt x="12" y="36"/>
                  </a:lnTo>
                  <a:lnTo>
                    <a:pt x="0" y="42"/>
                  </a:lnTo>
                  <a:lnTo>
                    <a:pt x="0" y="48"/>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20" name="Cuba" descr="© INSCALE GmbH, 05.05.2010&#10;http://www.presentationload.com/">
              <a:extLst>
                <a:ext uri="{FF2B5EF4-FFF2-40B4-BE49-F238E27FC236}">
                  <a16:creationId xmlns:a16="http://schemas.microsoft.com/office/drawing/2014/main" id="{1032C5CF-B58A-475D-AB08-561E29BCDCAA}"/>
                </a:ext>
              </a:extLst>
            </p:cNvPr>
            <p:cNvSpPr>
              <a:spLocks noEditPoints="1"/>
            </p:cNvSpPr>
            <p:nvPr/>
          </p:nvSpPr>
          <p:spPr bwMode="gray">
            <a:xfrm>
              <a:off x="2935249" y="3176556"/>
              <a:ext cx="330630" cy="120706"/>
            </a:xfrm>
            <a:custGeom>
              <a:avLst/>
              <a:gdLst>
                <a:gd name="T0" fmla="*/ 2147483647 w 738"/>
                <a:gd name="T1" fmla="*/ 2147483647 h 270"/>
                <a:gd name="T2" fmla="*/ 2147483647 w 738"/>
                <a:gd name="T3" fmla="*/ 2147483647 h 270"/>
                <a:gd name="T4" fmla="*/ 2147483647 w 738"/>
                <a:gd name="T5" fmla="*/ 2147483647 h 270"/>
                <a:gd name="T6" fmla="*/ 2147483647 w 738"/>
                <a:gd name="T7" fmla="*/ 2147483647 h 270"/>
                <a:gd name="T8" fmla="*/ 2147483647 w 738"/>
                <a:gd name="T9" fmla="*/ 2147483647 h 270"/>
                <a:gd name="T10" fmla="*/ 2147483647 w 738"/>
                <a:gd name="T11" fmla="*/ 2147483647 h 270"/>
                <a:gd name="T12" fmla="*/ 2147483647 w 738"/>
                <a:gd name="T13" fmla="*/ 2147483647 h 270"/>
                <a:gd name="T14" fmla="*/ 2147483647 w 738"/>
                <a:gd name="T15" fmla="*/ 2147483647 h 270"/>
                <a:gd name="T16" fmla="*/ 2147483647 w 738"/>
                <a:gd name="T17" fmla="*/ 2147483647 h 270"/>
                <a:gd name="T18" fmla="*/ 2147483647 w 738"/>
                <a:gd name="T19" fmla="*/ 2147483647 h 270"/>
                <a:gd name="T20" fmla="*/ 2147483647 w 738"/>
                <a:gd name="T21" fmla="*/ 2147483647 h 270"/>
                <a:gd name="T22" fmla="*/ 2147483647 w 738"/>
                <a:gd name="T23" fmla="*/ 2147483647 h 270"/>
                <a:gd name="T24" fmla="*/ 2147483647 w 738"/>
                <a:gd name="T25" fmla="*/ 2147483647 h 270"/>
                <a:gd name="T26" fmla="*/ 2147483647 w 738"/>
                <a:gd name="T27" fmla="*/ 2147483647 h 270"/>
                <a:gd name="T28" fmla="*/ 2147483647 w 738"/>
                <a:gd name="T29" fmla="*/ 2147483647 h 270"/>
                <a:gd name="T30" fmla="*/ 2147483647 w 738"/>
                <a:gd name="T31" fmla="*/ 2147483647 h 270"/>
                <a:gd name="T32" fmla="*/ 2147483647 w 738"/>
                <a:gd name="T33" fmla="*/ 2147483647 h 270"/>
                <a:gd name="T34" fmla="*/ 2147483647 w 738"/>
                <a:gd name="T35" fmla="*/ 2147483647 h 270"/>
                <a:gd name="T36" fmla="*/ 2147483647 w 738"/>
                <a:gd name="T37" fmla="*/ 0 h 270"/>
                <a:gd name="T38" fmla="*/ 2147483647 w 738"/>
                <a:gd name="T39" fmla="*/ 2147483647 h 270"/>
                <a:gd name="T40" fmla="*/ 2147483647 w 738"/>
                <a:gd name="T41" fmla="*/ 2147483647 h 270"/>
                <a:gd name="T42" fmla="*/ 2147483647 w 738"/>
                <a:gd name="T43" fmla="*/ 2147483647 h 270"/>
                <a:gd name="T44" fmla="*/ 2147483647 w 738"/>
                <a:gd name="T45" fmla="*/ 2147483647 h 270"/>
                <a:gd name="T46" fmla="*/ 2147483647 w 738"/>
                <a:gd name="T47" fmla="*/ 2147483647 h 270"/>
                <a:gd name="T48" fmla="*/ 2147483647 w 738"/>
                <a:gd name="T49" fmla="*/ 2147483647 h 270"/>
                <a:gd name="T50" fmla="*/ 2147483647 w 738"/>
                <a:gd name="T51" fmla="*/ 2147483647 h 270"/>
                <a:gd name="T52" fmla="*/ 2147483647 w 738"/>
                <a:gd name="T53" fmla="*/ 2147483647 h 270"/>
                <a:gd name="T54" fmla="*/ 2147483647 w 738"/>
                <a:gd name="T55" fmla="*/ 2147483647 h 270"/>
                <a:gd name="T56" fmla="*/ 2147483647 w 738"/>
                <a:gd name="T57" fmla="*/ 2147483647 h 270"/>
                <a:gd name="T58" fmla="*/ 2147483647 w 738"/>
                <a:gd name="T59" fmla="*/ 2147483647 h 270"/>
                <a:gd name="T60" fmla="*/ 2147483647 w 738"/>
                <a:gd name="T61" fmla="*/ 2147483647 h 270"/>
                <a:gd name="T62" fmla="*/ 2147483647 w 738"/>
                <a:gd name="T63" fmla="*/ 2147483647 h 270"/>
                <a:gd name="T64" fmla="*/ 2147483647 w 738"/>
                <a:gd name="T65" fmla="*/ 2147483647 h 270"/>
                <a:gd name="T66" fmla="*/ 2147483647 w 738"/>
                <a:gd name="T67" fmla="*/ 2147483647 h 270"/>
                <a:gd name="T68" fmla="*/ 2147483647 w 738"/>
                <a:gd name="T69" fmla="*/ 2147483647 h 270"/>
                <a:gd name="T70" fmla="*/ 2147483647 w 738"/>
                <a:gd name="T71" fmla="*/ 2147483647 h 270"/>
                <a:gd name="T72" fmla="*/ 2147483647 w 738"/>
                <a:gd name="T73" fmla="*/ 2147483647 h 270"/>
                <a:gd name="T74" fmla="*/ 2147483647 w 738"/>
                <a:gd name="T75" fmla="*/ 2147483647 h 270"/>
                <a:gd name="T76" fmla="*/ 2147483647 w 738"/>
                <a:gd name="T77" fmla="*/ 2147483647 h 270"/>
                <a:gd name="T78" fmla="*/ 2147483647 w 738"/>
                <a:gd name="T79" fmla="*/ 2147483647 h 270"/>
                <a:gd name="T80" fmla="*/ 2147483647 w 738"/>
                <a:gd name="T81" fmla="*/ 2147483647 h 270"/>
                <a:gd name="T82" fmla="*/ 2147483647 w 738"/>
                <a:gd name="T83" fmla="*/ 2147483647 h 270"/>
                <a:gd name="T84" fmla="*/ 2147483647 w 738"/>
                <a:gd name="T85" fmla="*/ 2147483647 h 270"/>
                <a:gd name="T86" fmla="*/ 2147483647 w 738"/>
                <a:gd name="T87" fmla="*/ 2147483647 h 270"/>
                <a:gd name="T88" fmla="*/ 2147483647 w 738"/>
                <a:gd name="T89" fmla="*/ 2147483647 h 270"/>
                <a:gd name="T90" fmla="*/ 2147483647 w 738"/>
                <a:gd name="T91" fmla="*/ 2147483647 h 270"/>
                <a:gd name="T92" fmla="*/ 2147483647 w 738"/>
                <a:gd name="T93" fmla="*/ 2147483647 h 270"/>
                <a:gd name="T94" fmla="*/ 2147483647 w 738"/>
                <a:gd name="T95" fmla="*/ 2147483647 h 270"/>
                <a:gd name="T96" fmla="*/ 2147483647 w 738"/>
                <a:gd name="T97" fmla="*/ 2147483647 h 270"/>
                <a:gd name="T98" fmla="*/ 2147483647 w 738"/>
                <a:gd name="T99" fmla="*/ 2147483647 h 270"/>
                <a:gd name="T100" fmla="*/ 2147483647 w 738"/>
                <a:gd name="T101" fmla="*/ 2147483647 h 270"/>
                <a:gd name="T102" fmla="*/ 2147483647 w 738"/>
                <a:gd name="T103" fmla="*/ 2147483647 h 270"/>
                <a:gd name="T104" fmla="*/ 2147483647 w 738"/>
                <a:gd name="T105" fmla="*/ 2147483647 h 270"/>
                <a:gd name="T106" fmla="*/ 2147483647 w 738"/>
                <a:gd name="T107" fmla="*/ 2147483647 h 270"/>
                <a:gd name="T108" fmla="*/ 2147483647 w 738"/>
                <a:gd name="T109" fmla="*/ 2147483647 h 270"/>
                <a:gd name="T110" fmla="*/ 2147483647 w 738"/>
                <a:gd name="T111" fmla="*/ 2147483647 h 270"/>
                <a:gd name="T112" fmla="*/ 2147483647 w 738"/>
                <a:gd name="T113" fmla="*/ 2147483647 h 270"/>
                <a:gd name="T114" fmla="*/ 2147483647 w 738"/>
                <a:gd name="T115" fmla="*/ 2147483647 h 27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738"/>
                <a:gd name="T175" fmla="*/ 0 h 270"/>
                <a:gd name="T176" fmla="*/ 738 w 738"/>
                <a:gd name="T177" fmla="*/ 270 h 27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738" h="270">
                  <a:moveTo>
                    <a:pt x="708" y="228"/>
                  </a:moveTo>
                  <a:lnTo>
                    <a:pt x="690" y="222"/>
                  </a:lnTo>
                  <a:lnTo>
                    <a:pt x="666" y="222"/>
                  </a:lnTo>
                  <a:lnTo>
                    <a:pt x="666" y="204"/>
                  </a:lnTo>
                  <a:lnTo>
                    <a:pt x="660" y="198"/>
                  </a:lnTo>
                  <a:lnTo>
                    <a:pt x="648" y="192"/>
                  </a:lnTo>
                  <a:lnTo>
                    <a:pt x="600" y="192"/>
                  </a:lnTo>
                  <a:lnTo>
                    <a:pt x="624" y="168"/>
                  </a:lnTo>
                  <a:lnTo>
                    <a:pt x="612" y="168"/>
                  </a:lnTo>
                  <a:lnTo>
                    <a:pt x="600" y="162"/>
                  </a:lnTo>
                  <a:lnTo>
                    <a:pt x="558" y="162"/>
                  </a:lnTo>
                  <a:lnTo>
                    <a:pt x="534" y="150"/>
                  </a:lnTo>
                  <a:lnTo>
                    <a:pt x="528" y="144"/>
                  </a:lnTo>
                  <a:lnTo>
                    <a:pt x="522" y="144"/>
                  </a:lnTo>
                  <a:lnTo>
                    <a:pt x="528" y="138"/>
                  </a:lnTo>
                  <a:lnTo>
                    <a:pt x="528" y="132"/>
                  </a:lnTo>
                  <a:lnTo>
                    <a:pt x="534" y="126"/>
                  </a:lnTo>
                  <a:lnTo>
                    <a:pt x="534" y="120"/>
                  </a:lnTo>
                  <a:lnTo>
                    <a:pt x="522" y="120"/>
                  </a:lnTo>
                  <a:lnTo>
                    <a:pt x="510" y="114"/>
                  </a:lnTo>
                  <a:lnTo>
                    <a:pt x="504" y="114"/>
                  </a:lnTo>
                  <a:lnTo>
                    <a:pt x="474" y="84"/>
                  </a:lnTo>
                  <a:lnTo>
                    <a:pt x="462" y="78"/>
                  </a:lnTo>
                  <a:lnTo>
                    <a:pt x="450" y="66"/>
                  </a:lnTo>
                  <a:lnTo>
                    <a:pt x="432" y="66"/>
                  </a:lnTo>
                  <a:lnTo>
                    <a:pt x="432" y="84"/>
                  </a:lnTo>
                  <a:lnTo>
                    <a:pt x="444" y="96"/>
                  </a:lnTo>
                  <a:lnTo>
                    <a:pt x="450" y="96"/>
                  </a:lnTo>
                  <a:lnTo>
                    <a:pt x="378" y="60"/>
                  </a:lnTo>
                  <a:lnTo>
                    <a:pt x="372" y="54"/>
                  </a:lnTo>
                  <a:lnTo>
                    <a:pt x="360" y="48"/>
                  </a:lnTo>
                  <a:lnTo>
                    <a:pt x="354" y="36"/>
                  </a:lnTo>
                  <a:lnTo>
                    <a:pt x="342" y="30"/>
                  </a:lnTo>
                  <a:lnTo>
                    <a:pt x="330" y="18"/>
                  </a:lnTo>
                  <a:lnTo>
                    <a:pt x="270" y="18"/>
                  </a:lnTo>
                  <a:lnTo>
                    <a:pt x="258" y="12"/>
                  </a:lnTo>
                  <a:lnTo>
                    <a:pt x="228" y="6"/>
                  </a:lnTo>
                  <a:lnTo>
                    <a:pt x="174" y="0"/>
                  </a:lnTo>
                  <a:lnTo>
                    <a:pt x="126" y="6"/>
                  </a:lnTo>
                  <a:lnTo>
                    <a:pt x="96" y="18"/>
                  </a:lnTo>
                  <a:lnTo>
                    <a:pt x="72" y="42"/>
                  </a:lnTo>
                  <a:lnTo>
                    <a:pt x="60" y="48"/>
                  </a:lnTo>
                  <a:lnTo>
                    <a:pt x="42" y="60"/>
                  </a:lnTo>
                  <a:lnTo>
                    <a:pt x="24" y="66"/>
                  </a:lnTo>
                  <a:lnTo>
                    <a:pt x="12" y="72"/>
                  </a:lnTo>
                  <a:lnTo>
                    <a:pt x="6" y="78"/>
                  </a:lnTo>
                  <a:lnTo>
                    <a:pt x="0" y="78"/>
                  </a:lnTo>
                  <a:lnTo>
                    <a:pt x="72" y="72"/>
                  </a:lnTo>
                  <a:lnTo>
                    <a:pt x="72" y="60"/>
                  </a:lnTo>
                  <a:lnTo>
                    <a:pt x="150" y="54"/>
                  </a:lnTo>
                  <a:lnTo>
                    <a:pt x="174" y="42"/>
                  </a:lnTo>
                  <a:lnTo>
                    <a:pt x="198" y="42"/>
                  </a:lnTo>
                  <a:lnTo>
                    <a:pt x="222" y="54"/>
                  </a:lnTo>
                  <a:lnTo>
                    <a:pt x="222" y="60"/>
                  </a:lnTo>
                  <a:lnTo>
                    <a:pt x="216" y="60"/>
                  </a:lnTo>
                  <a:lnTo>
                    <a:pt x="210" y="66"/>
                  </a:lnTo>
                  <a:lnTo>
                    <a:pt x="198" y="66"/>
                  </a:lnTo>
                  <a:lnTo>
                    <a:pt x="192" y="72"/>
                  </a:lnTo>
                  <a:lnTo>
                    <a:pt x="186" y="72"/>
                  </a:lnTo>
                  <a:lnTo>
                    <a:pt x="204" y="78"/>
                  </a:lnTo>
                  <a:lnTo>
                    <a:pt x="210" y="78"/>
                  </a:lnTo>
                  <a:lnTo>
                    <a:pt x="216" y="84"/>
                  </a:lnTo>
                  <a:lnTo>
                    <a:pt x="228" y="90"/>
                  </a:lnTo>
                  <a:lnTo>
                    <a:pt x="246" y="96"/>
                  </a:lnTo>
                  <a:lnTo>
                    <a:pt x="258" y="102"/>
                  </a:lnTo>
                  <a:lnTo>
                    <a:pt x="276" y="102"/>
                  </a:lnTo>
                  <a:lnTo>
                    <a:pt x="282" y="96"/>
                  </a:lnTo>
                  <a:lnTo>
                    <a:pt x="282" y="90"/>
                  </a:lnTo>
                  <a:lnTo>
                    <a:pt x="294" y="96"/>
                  </a:lnTo>
                  <a:lnTo>
                    <a:pt x="300" y="102"/>
                  </a:lnTo>
                  <a:lnTo>
                    <a:pt x="318" y="114"/>
                  </a:lnTo>
                  <a:lnTo>
                    <a:pt x="342" y="126"/>
                  </a:lnTo>
                  <a:lnTo>
                    <a:pt x="372" y="126"/>
                  </a:lnTo>
                  <a:lnTo>
                    <a:pt x="390" y="120"/>
                  </a:lnTo>
                  <a:lnTo>
                    <a:pt x="402" y="120"/>
                  </a:lnTo>
                  <a:lnTo>
                    <a:pt x="390" y="144"/>
                  </a:lnTo>
                  <a:lnTo>
                    <a:pt x="450" y="168"/>
                  </a:lnTo>
                  <a:lnTo>
                    <a:pt x="474" y="204"/>
                  </a:lnTo>
                  <a:lnTo>
                    <a:pt x="480" y="210"/>
                  </a:lnTo>
                  <a:lnTo>
                    <a:pt x="492" y="216"/>
                  </a:lnTo>
                  <a:lnTo>
                    <a:pt x="498" y="222"/>
                  </a:lnTo>
                  <a:lnTo>
                    <a:pt x="498" y="228"/>
                  </a:lnTo>
                  <a:lnTo>
                    <a:pt x="474" y="252"/>
                  </a:lnTo>
                  <a:lnTo>
                    <a:pt x="474" y="258"/>
                  </a:lnTo>
                  <a:lnTo>
                    <a:pt x="480" y="264"/>
                  </a:lnTo>
                  <a:lnTo>
                    <a:pt x="492" y="258"/>
                  </a:lnTo>
                  <a:lnTo>
                    <a:pt x="504" y="258"/>
                  </a:lnTo>
                  <a:lnTo>
                    <a:pt x="528" y="246"/>
                  </a:lnTo>
                  <a:lnTo>
                    <a:pt x="558" y="246"/>
                  </a:lnTo>
                  <a:lnTo>
                    <a:pt x="558" y="252"/>
                  </a:lnTo>
                  <a:lnTo>
                    <a:pt x="552" y="252"/>
                  </a:lnTo>
                  <a:lnTo>
                    <a:pt x="546" y="258"/>
                  </a:lnTo>
                  <a:lnTo>
                    <a:pt x="546" y="264"/>
                  </a:lnTo>
                  <a:lnTo>
                    <a:pt x="558" y="264"/>
                  </a:lnTo>
                  <a:lnTo>
                    <a:pt x="564" y="270"/>
                  </a:lnTo>
                  <a:lnTo>
                    <a:pt x="612" y="270"/>
                  </a:lnTo>
                  <a:lnTo>
                    <a:pt x="636" y="264"/>
                  </a:lnTo>
                  <a:lnTo>
                    <a:pt x="684" y="258"/>
                  </a:lnTo>
                  <a:lnTo>
                    <a:pt x="720" y="252"/>
                  </a:lnTo>
                  <a:lnTo>
                    <a:pt x="738" y="246"/>
                  </a:lnTo>
                  <a:lnTo>
                    <a:pt x="738" y="240"/>
                  </a:lnTo>
                  <a:lnTo>
                    <a:pt x="732" y="234"/>
                  </a:lnTo>
                  <a:lnTo>
                    <a:pt x="720" y="228"/>
                  </a:lnTo>
                  <a:lnTo>
                    <a:pt x="708" y="228"/>
                  </a:lnTo>
                  <a:close/>
                  <a:moveTo>
                    <a:pt x="114" y="126"/>
                  </a:moveTo>
                  <a:lnTo>
                    <a:pt x="114" y="132"/>
                  </a:lnTo>
                  <a:lnTo>
                    <a:pt x="120" y="138"/>
                  </a:lnTo>
                  <a:lnTo>
                    <a:pt x="132" y="144"/>
                  </a:lnTo>
                  <a:lnTo>
                    <a:pt x="144" y="138"/>
                  </a:lnTo>
                  <a:lnTo>
                    <a:pt x="150" y="138"/>
                  </a:lnTo>
                  <a:lnTo>
                    <a:pt x="156" y="126"/>
                  </a:lnTo>
                  <a:lnTo>
                    <a:pt x="156" y="120"/>
                  </a:lnTo>
                  <a:lnTo>
                    <a:pt x="150" y="114"/>
                  </a:lnTo>
                  <a:lnTo>
                    <a:pt x="138" y="114"/>
                  </a:lnTo>
                  <a:lnTo>
                    <a:pt x="126" y="120"/>
                  </a:lnTo>
                  <a:lnTo>
                    <a:pt x="120" y="120"/>
                  </a:lnTo>
                  <a:lnTo>
                    <a:pt x="114" y="126"/>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21" name="Croatia" descr="© INSCALE GmbH, 05.05.2010&#10;http://www.presentationload.com/">
              <a:extLst>
                <a:ext uri="{FF2B5EF4-FFF2-40B4-BE49-F238E27FC236}">
                  <a16:creationId xmlns:a16="http://schemas.microsoft.com/office/drawing/2014/main" id="{138E418A-9CE2-4E3A-BDCC-7E8D8371CDF4}"/>
                </a:ext>
              </a:extLst>
            </p:cNvPr>
            <p:cNvSpPr>
              <a:spLocks/>
            </p:cNvSpPr>
            <p:nvPr/>
          </p:nvSpPr>
          <p:spPr bwMode="gray">
            <a:xfrm>
              <a:off x="6000133" y="2342109"/>
              <a:ext cx="164440" cy="122455"/>
            </a:xfrm>
            <a:custGeom>
              <a:avLst/>
              <a:gdLst>
                <a:gd name="T0" fmla="*/ 2147483647 w 366"/>
                <a:gd name="T1" fmla="*/ 2147483647 h 276"/>
                <a:gd name="T2" fmla="*/ 2147483647 w 366"/>
                <a:gd name="T3" fmla="*/ 2147483647 h 276"/>
                <a:gd name="T4" fmla="*/ 2147483647 w 366"/>
                <a:gd name="T5" fmla="*/ 2147483647 h 276"/>
                <a:gd name="T6" fmla="*/ 2147483647 w 366"/>
                <a:gd name="T7" fmla="*/ 2147483647 h 276"/>
                <a:gd name="T8" fmla="*/ 2147483647 w 366"/>
                <a:gd name="T9" fmla="*/ 2147483647 h 276"/>
                <a:gd name="T10" fmla="*/ 2147483647 w 366"/>
                <a:gd name="T11" fmla="*/ 2147483647 h 276"/>
                <a:gd name="T12" fmla="*/ 2147483647 w 366"/>
                <a:gd name="T13" fmla="*/ 2147483647 h 276"/>
                <a:gd name="T14" fmla="*/ 2147483647 w 366"/>
                <a:gd name="T15" fmla="*/ 2147483647 h 276"/>
                <a:gd name="T16" fmla="*/ 2147483647 w 366"/>
                <a:gd name="T17" fmla="*/ 2147483647 h 276"/>
                <a:gd name="T18" fmla="*/ 2147483647 w 366"/>
                <a:gd name="T19" fmla="*/ 2147483647 h 276"/>
                <a:gd name="T20" fmla="*/ 2147483647 w 366"/>
                <a:gd name="T21" fmla="*/ 2147483647 h 276"/>
                <a:gd name="T22" fmla="*/ 2147483647 w 366"/>
                <a:gd name="T23" fmla="*/ 0 h 276"/>
                <a:gd name="T24" fmla="*/ 2147483647 w 366"/>
                <a:gd name="T25" fmla="*/ 2147483647 h 276"/>
                <a:gd name="T26" fmla="*/ 2147483647 w 366"/>
                <a:gd name="T27" fmla="*/ 2147483647 h 276"/>
                <a:gd name="T28" fmla="*/ 2147483647 w 366"/>
                <a:gd name="T29" fmla="*/ 2147483647 h 276"/>
                <a:gd name="T30" fmla="*/ 2147483647 w 366"/>
                <a:gd name="T31" fmla="*/ 2147483647 h 276"/>
                <a:gd name="T32" fmla="*/ 2147483647 w 366"/>
                <a:gd name="T33" fmla="*/ 2147483647 h 276"/>
                <a:gd name="T34" fmla="*/ 2147483647 w 366"/>
                <a:gd name="T35" fmla="*/ 2147483647 h 276"/>
                <a:gd name="T36" fmla="*/ 2147483647 w 366"/>
                <a:gd name="T37" fmla="*/ 2147483647 h 276"/>
                <a:gd name="T38" fmla="*/ 2147483647 w 366"/>
                <a:gd name="T39" fmla="*/ 2147483647 h 276"/>
                <a:gd name="T40" fmla="*/ 0 w 366"/>
                <a:gd name="T41" fmla="*/ 2147483647 h 276"/>
                <a:gd name="T42" fmla="*/ 2147483647 w 366"/>
                <a:gd name="T43" fmla="*/ 2147483647 h 276"/>
                <a:gd name="T44" fmla="*/ 2147483647 w 366"/>
                <a:gd name="T45" fmla="*/ 2147483647 h 276"/>
                <a:gd name="T46" fmla="*/ 2147483647 w 366"/>
                <a:gd name="T47" fmla="*/ 2147483647 h 276"/>
                <a:gd name="T48" fmla="*/ 2147483647 w 366"/>
                <a:gd name="T49" fmla="*/ 2147483647 h 276"/>
                <a:gd name="T50" fmla="*/ 2147483647 w 366"/>
                <a:gd name="T51" fmla="*/ 2147483647 h 276"/>
                <a:gd name="T52" fmla="*/ 2147483647 w 366"/>
                <a:gd name="T53" fmla="*/ 2147483647 h 276"/>
                <a:gd name="T54" fmla="*/ 2147483647 w 366"/>
                <a:gd name="T55" fmla="*/ 2147483647 h 276"/>
                <a:gd name="T56" fmla="*/ 2147483647 w 366"/>
                <a:gd name="T57" fmla="*/ 2147483647 h 276"/>
                <a:gd name="T58" fmla="*/ 2147483647 w 366"/>
                <a:gd name="T59" fmla="*/ 2147483647 h 276"/>
                <a:gd name="T60" fmla="*/ 2147483647 w 366"/>
                <a:gd name="T61" fmla="*/ 2147483647 h 276"/>
                <a:gd name="T62" fmla="*/ 2147483647 w 366"/>
                <a:gd name="T63" fmla="*/ 2147483647 h 276"/>
                <a:gd name="T64" fmla="*/ 2147483647 w 366"/>
                <a:gd name="T65" fmla="*/ 2147483647 h 276"/>
                <a:gd name="T66" fmla="*/ 2147483647 w 366"/>
                <a:gd name="T67" fmla="*/ 2147483647 h 276"/>
                <a:gd name="T68" fmla="*/ 2147483647 w 366"/>
                <a:gd name="T69" fmla="*/ 2147483647 h 276"/>
                <a:gd name="T70" fmla="*/ 2147483647 w 366"/>
                <a:gd name="T71" fmla="*/ 2147483647 h 276"/>
                <a:gd name="T72" fmla="*/ 2147483647 w 366"/>
                <a:gd name="T73" fmla="*/ 2147483647 h 276"/>
                <a:gd name="T74" fmla="*/ 2147483647 w 366"/>
                <a:gd name="T75" fmla="*/ 2147483647 h 276"/>
                <a:gd name="T76" fmla="*/ 2147483647 w 366"/>
                <a:gd name="T77" fmla="*/ 2147483647 h 276"/>
                <a:gd name="T78" fmla="*/ 2147483647 w 366"/>
                <a:gd name="T79" fmla="*/ 2147483647 h 276"/>
                <a:gd name="T80" fmla="*/ 2147483647 w 366"/>
                <a:gd name="T81" fmla="*/ 2147483647 h 276"/>
                <a:gd name="T82" fmla="*/ 2147483647 w 366"/>
                <a:gd name="T83" fmla="*/ 2147483647 h 276"/>
                <a:gd name="T84" fmla="*/ 2147483647 w 366"/>
                <a:gd name="T85" fmla="*/ 2147483647 h 276"/>
                <a:gd name="T86" fmla="*/ 2147483647 w 366"/>
                <a:gd name="T87" fmla="*/ 2147483647 h 276"/>
                <a:gd name="T88" fmla="*/ 2147483647 w 366"/>
                <a:gd name="T89" fmla="*/ 2147483647 h 276"/>
                <a:gd name="T90" fmla="*/ 2147483647 w 366"/>
                <a:gd name="T91" fmla="*/ 2147483647 h 27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66"/>
                <a:gd name="T139" fmla="*/ 0 h 276"/>
                <a:gd name="T140" fmla="*/ 366 w 366"/>
                <a:gd name="T141" fmla="*/ 276 h 27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66" h="276">
                  <a:moveTo>
                    <a:pt x="342" y="126"/>
                  </a:moveTo>
                  <a:lnTo>
                    <a:pt x="342" y="114"/>
                  </a:lnTo>
                  <a:lnTo>
                    <a:pt x="348" y="114"/>
                  </a:lnTo>
                  <a:lnTo>
                    <a:pt x="354" y="108"/>
                  </a:lnTo>
                  <a:lnTo>
                    <a:pt x="360" y="108"/>
                  </a:lnTo>
                  <a:lnTo>
                    <a:pt x="366" y="102"/>
                  </a:lnTo>
                  <a:lnTo>
                    <a:pt x="360" y="102"/>
                  </a:lnTo>
                  <a:lnTo>
                    <a:pt x="348" y="96"/>
                  </a:lnTo>
                  <a:lnTo>
                    <a:pt x="336" y="96"/>
                  </a:lnTo>
                  <a:lnTo>
                    <a:pt x="342" y="78"/>
                  </a:lnTo>
                  <a:lnTo>
                    <a:pt x="336" y="78"/>
                  </a:lnTo>
                  <a:lnTo>
                    <a:pt x="330" y="48"/>
                  </a:lnTo>
                  <a:lnTo>
                    <a:pt x="324" y="48"/>
                  </a:lnTo>
                  <a:lnTo>
                    <a:pt x="312" y="54"/>
                  </a:lnTo>
                  <a:lnTo>
                    <a:pt x="270" y="60"/>
                  </a:lnTo>
                  <a:lnTo>
                    <a:pt x="264" y="48"/>
                  </a:lnTo>
                  <a:lnTo>
                    <a:pt x="246" y="48"/>
                  </a:lnTo>
                  <a:lnTo>
                    <a:pt x="234" y="42"/>
                  </a:lnTo>
                  <a:lnTo>
                    <a:pt x="228" y="36"/>
                  </a:lnTo>
                  <a:lnTo>
                    <a:pt x="216" y="30"/>
                  </a:lnTo>
                  <a:lnTo>
                    <a:pt x="204" y="18"/>
                  </a:lnTo>
                  <a:lnTo>
                    <a:pt x="204" y="12"/>
                  </a:lnTo>
                  <a:lnTo>
                    <a:pt x="198" y="6"/>
                  </a:lnTo>
                  <a:lnTo>
                    <a:pt x="186" y="0"/>
                  </a:lnTo>
                  <a:lnTo>
                    <a:pt x="162" y="0"/>
                  </a:lnTo>
                  <a:lnTo>
                    <a:pt x="162" y="12"/>
                  </a:lnTo>
                  <a:lnTo>
                    <a:pt x="150" y="18"/>
                  </a:lnTo>
                  <a:lnTo>
                    <a:pt x="120" y="18"/>
                  </a:lnTo>
                  <a:lnTo>
                    <a:pt x="120" y="30"/>
                  </a:lnTo>
                  <a:lnTo>
                    <a:pt x="126" y="36"/>
                  </a:lnTo>
                  <a:lnTo>
                    <a:pt x="126" y="42"/>
                  </a:lnTo>
                  <a:lnTo>
                    <a:pt x="114" y="54"/>
                  </a:lnTo>
                  <a:lnTo>
                    <a:pt x="102" y="60"/>
                  </a:lnTo>
                  <a:lnTo>
                    <a:pt x="102" y="78"/>
                  </a:lnTo>
                  <a:lnTo>
                    <a:pt x="60" y="78"/>
                  </a:lnTo>
                  <a:lnTo>
                    <a:pt x="54" y="72"/>
                  </a:lnTo>
                  <a:lnTo>
                    <a:pt x="54" y="66"/>
                  </a:lnTo>
                  <a:lnTo>
                    <a:pt x="48" y="78"/>
                  </a:lnTo>
                  <a:lnTo>
                    <a:pt x="30" y="78"/>
                  </a:lnTo>
                  <a:lnTo>
                    <a:pt x="18" y="72"/>
                  </a:lnTo>
                  <a:lnTo>
                    <a:pt x="18" y="84"/>
                  </a:lnTo>
                  <a:lnTo>
                    <a:pt x="0" y="84"/>
                  </a:lnTo>
                  <a:lnTo>
                    <a:pt x="0" y="132"/>
                  </a:lnTo>
                  <a:lnTo>
                    <a:pt x="6" y="132"/>
                  </a:lnTo>
                  <a:lnTo>
                    <a:pt x="12" y="120"/>
                  </a:lnTo>
                  <a:lnTo>
                    <a:pt x="24" y="114"/>
                  </a:lnTo>
                  <a:lnTo>
                    <a:pt x="30" y="102"/>
                  </a:lnTo>
                  <a:lnTo>
                    <a:pt x="42" y="102"/>
                  </a:lnTo>
                  <a:lnTo>
                    <a:pt x="48" y="114"/>
                  </a:lnTo>
                  <a:lnTo>
                    <a:pt x="48" y="132"/>
                  </a:lnTo>
                  <a:lnTo>
                    <a:pt x="78" y="126"/>
                  </a:lnTo>
                  <a:lnTo>
                    <a:pt x="78" y="132"/>
                  </a:lnTo>
                  <a:lnTo>
                    <a:pt x="72" y="144"/>
                  </a:lnTo>
                  <a:lnTo>
                    <a:pt x="72" y="150"/>
                  </a:lnTo>
                  <a:lnTo>
                    <a:pt x="84" y="162"/>
                  </a:lnTo>
                  <a:lnTo>
                    <a:pt x="96" y="168"/>
                  </a:lnTo>
                  <a:lnTo>
                    <a:pt x="96" y="180"/>
                  </a:lnTo>
                  <a:lnTo>
                    <a:pt x="144" y="216"/>
                  </a:lnTo>
                  <a:lnTo>
                    <a:pt x="144" y="240"/>
                  </a:lnTo>
                  <a:lnTo>
                    <a:pt x="198" y="240"/>
                  </a:lnTo>
                  <a:lnTo>
                    <a:pt x="210" y="246"/>
                  </a:lnTo>
                  <a:lnTo>
                    <a:pt x="216" y="252"/>
                  </a:lnTo>
                  <a:lnTo>
                    <a:pt x="216" y="276"/>
                  </a:lnTo>
                  <a:lnTo>
                    <a:pt x="246" y="276"/>
                  </a:lnTo>
                  <a:lnTo>
                    <a:pt x="252" y="270"/>
                  </a:lnTo>
                  <a:lnTo>
                    <a:pt x="252" y="264"/>
                  </a:lnTo>
                  <a:lnTo>
                    <a:pt x="246" y="252"/>
                  </a:lnTo>
                  <a:lnTo>
                    <a:pt x="234" y="246"/>
                  </a:lnTo>
                  <a:lnTo>
                    <a:pt x="216" y="234"/>
                  </a:lnTo>
                  <a:lnTo>
                    <a:pt x="204" y="228"/>
                  </a:lnTo>
                  <a:lnTo>
                    <a:pt x="192" y="216"/>
                  </a:lnTo>
                  <a:lnTo>
                    <a:pt x="180" y="186"/>
                  </a:lnTo>
                  <a:lnTo>
                    <a:pt x="162" y="180"/>
                  </a:lnTo>
                  <a:lnTo>
                    <a:pt x="162" y="162"/>
                  </a:lnTo>
                  <a:lnTo>
                    <a:pt x="156" y="156"/>
                  </a:lnTo>
                  <a:lnTo>
                    <a:pt x="150" y="156"/>
                  </a:lnTo>
                  <a:lnTo>
                    <a:pt x="150" y="144"/>
                  </a:lnTo>
                  <a:lnTo>
                    <a:pt x="132" y="138"/>
                  </a:lnTo>
                  <a:lnTo>
                    <a:pt x="120" y="126"/>
                  </a:lnTo>
                  <a:lnTo>
                    <a:pt x="138" y="120"/>
                  </a:lnTo>
                  <a:lnTo>
                    <a:pt x="138" y="96"/>
                  </a:lnTo>
                  <a:lnTo>
                    <a:pt x="144" y="96"/>
                  </a:lnTo>
                  <a:lnTo>
                    <a:pt x="150" y="102"/>
                  </a:lnTo>
                  <a:lnTo>
                    <a:pt x="162" y="108"/>
                  </a:lnTo>
                  <a:lnTo>
                    <a:pt x="186" y="102"/>
                  </a:lnTo>
                  <a:lnTo>
                    <a:pt x="210" y="102"/>
                  </a:lnTo>
                  <a:lnTo>
                    <a:pt x="228" y="108"/>
                  </a:lnTo>
                  <a:lnTo>
                    <a:pt x="240" y="102"/>
                  </a:lnTo>
                  <a:lnTo>
                    <a:pt x="252" y="102"/>
                  </a:lnTo>
                  <a:lnTo>
                    <a:pt x="258" y="108"/>
                  </a:lnTo>
                  <a:lnTo>
                    <a:pt x="312" y="108"/>
                  </a:lnTo>
                  <a:lnTo>
                    <a:pt x="324" y="126"/>
                  </a:lnTo>
                  <a:lnTo>
                    <a:pt x="342" y="126"/>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22" name="Côte d'Ivoire" descr="© INSCALE GmbH, 05.05.2010&#10;http://www.presentationload.com/">
              <a:extLst>
                <a:ext uri="{FF2B5EF4-FFF2-40B4-BE49-F238E27FC236}">
                  <a16:creationId xmlns:a16="http://schemas.microsoft.com/office/drawing/2014/main" id="{AEA3DB71-7815-4324-9C91-FE97E4C88024}"/>
                </a:ext>
              </a:extLst>
            </p:cNvPr>
            <p:cNvSpPr>
              <a:spLocks/>
            </p:cNvSpPr>
            <p:nvPr/>
          </p:nvSpPr>
          <p:spPr bwMode="gray">
            <a:xfrm>
              <a:off x="5302136" y="3627891"/>
              <a:ext cx="195929" cy="230915"/>
            </a:xfrm>
            <a:custGeom>
              <a:avLst/>
              <a:gdLst>
                <a:gd name="T0" fmla="*/ 2147483647 w 438"/>
                <a:gd name="T1" fmla="*/ 2147483647 h 516"/>
                <a:gd name="T2" fmla="*/ 2147483647 w 438"/>
                <a:gd name="T3" fmla="*/ 2147483647 h 516"/>
                <a:gd name="T4" fmla="*/ 2147483647 w 438"/>
                <a:gd name="T5" fmla="*/ 2147483647 h 516"/>
                <a:gd name="T6" fmla="*/ 2147483647 w 438"/>
                <a:gd name="T7" fmla="*/ 2147483647 h 516"/>
                <a:gd name="T8" fmla="*/ 2147483647 w 438"/>
                <a:gd name="T9" fmla="*/ 2147483647 h 516"/>
                <a:gd name="T10" fmla="*/ 2147483647 w 438"/>
                <a:gd name="T11" fmla="*/ 2147483647 h 516"/>
                <a:gd name="T12" fmla="*/ 2147483647 w 438"/>
                <a:gd name="T13" fmla="*/ 2147483647 h 516"/>
                <a:gd name="T14" fmla="*/ 2147483647 w 438"/>
                <a:gd name="T15" fmla="*/ 2147483647 h 516"/>
                <a:gd name="T16" fmla="*/ 2147483647 w 438"/>
                <a:gd name="T17" fmla="*/ 2147483647 h 516"/>
                <a:gd name="T18" fmla="*/ 2147483647 w 438"/>
                <a:gd name="T19" fmla="*/ 2147483647 h 516"/>
                <a:gd name="T20" fmla="*/ 2147483647 w 438"/>
                <a:gd name="T21" fmla="*/ 2147483647 h 516"/>
                <a:gd name="T22" fmla="*/ 2147483647 w 438"/>
                <a:gd name="T23" fmla="*/ 2147483647 h 516"/>
                <a:gd name="T24" fmla="*/ 2147483647 w 438"/>
                <a:gd name="T25" fmla="*/ 2147483647 h 516"/>
                <a:gd name="T26" fmla="*/ 2147483647 w 438"/>
                <a:gd name="T27" fmla="*/ 2147483647 h 516"/>
                <a:gd name="T28" fmla="*/ 2147483647 w 438"/>
                <a:gd name="T29" fmla="*/ 2147483647 h 516"/>
                <a:gd name="T30" fmla="*/ 2147483647 w 438"/>
                <a:gd name="T31" fmla="*/ 2147483647 h 516"/>
                <a:gd name="T32" fmla="*/ 2147483647 w 438"/>
                <a:gd name="T33" fmla="*/ 0 h 516"/>
                <a:gd name="T34" fmla="*/ 2147483647 w 438"/>
                <a:gd name="T35" fmla="*/ 2147483647 h 516"/>
                <a:gd name="T36" fmla="*/ 2147483647 w 438"/>
                <a:gd name="T37" fmla="*/ 2147483647 h 516"/>
                <a:gd name="T38" fmla="*/ 2147483647 w 438"/>
                <a:gd name="T39" fmla="*/ 2147483647 h 516"/>
                <a:gd name="T40" fmla="*/ 2147483647 w 438"/>
                <a:gd name="T41" fmla="*/ 2147483647 h 516"/>
                <a:gd name="T42" fmla="*/ 2147483647 w 438"/>
                <a:gd name="T43" fmla="*/ 2147483647 h 516"/>
                <a:gd name="T44" fmla="*/ 2147483647 w 438"/>
                <a:gd name="T45" fmla="*/ 2147483647 h 516"/>
                <a:gd name="T46" fmla="*/ 2147483647 w 438"/>
                <a:gd name="T47" fmla="*/ 2147483647 h 516"/>
                <a:gd name="T48" fmla="*/ 2147483647 w 438"/>
                <a:gd name="T49" fmla="*/ 2147483647 h 516"/>
                <a:gd name="T50" fmla="*/ 2147483647 w 438"/>
                <a:gd name="T51" fmla="*/ 2147483647 h 516"/>
                <a:gd name="T52" fmla="*/ 2147483647 w 438"/>
                <a:gd name="T53" fmla="*/ 2147483647 h 516"/>
                <a:gd name="T54" fmla="*/ 2147483647 w 438"/>
                <a:gd name="T55" fmla="*/ 2147483647 h 516"/>
                <a:gd name="T56" fmla="*/ 2147483647 w 438"/>
                <a:gd name="T57" fmla="*/ 2147483647 h 516"/>
                <a:gd name="T58" fmla="*/ 2147483647 w 438"/>
                <a:gd name="T59" fmla="*/ 2147483647 h 516"/>
                <a:gd name="T60" fmla="*/ 2147483647 w 438"/>
                <a:gd name="T61" fmla="*/ 2147483647 h 516"/>
                <a:gd name="T62" fmla="*/ 2147483647 w 438"/>
                <a:gd name="T63" fmla="*/ 2147483647 h 516"/>
                <a:gd name="T64" fmla="*/ 2147483647 w 438"/>
                <a:gd name="T65" fmla="*/ 2147483647 h 516"/>
                <a:gd name="T66" fmla="*/ 2147483647 w 438"/>
                <a:gd name="T67" fmla="*/ 2147483647 h 516"/>
                <a:gd name="T68" fmla="*/ 2147483647 w 438"/>
                <a:gd name="T69" fmla="*/ 2147483647 h 516"/>
                <a:gd name="T70" fmla="*/ 2147483647 w 438"/>
                <a:gd name="T71" fmla="*/ 2147483647 h 516"/>
                <a:gd name="T72" fmla="*/ 2147483647 w 438"/>
                <a:gd name="T73" fmla="*/ 2147483647 h 516"/>
                <a:gd name="T74" fmla="*/ 2147483647 w 438"/>
                <a:gd name="T75" fmla="*/ 2147483647 h 516"/>
                <a:gd name="T76" fmla="*/ 2147483647 w 438"/>
                <a:gd name="T77" fmla="*/ 2147483647 h 516"/>
                <a:gd name="T78" fmla="*/ 2147483647 w 438"/>
                <a:gd name="T79" fmla="*/ 2147483647 h 516"/>
                <a:gd name="T80" fmla="*/ 2147483647 w 438"/>
                <a:gd name="T81" fmla="*/ 2147483647 h 516"/>
                <a:gd name="T82" fmla="*/ 2147483647 w 438"/>
                <a:gd name="T83" fmla="*/ 2147483647 h 516"/>
                <a:gd name="T84" fmla="*/ 2147483647 w 438"/>
                <a:gd name="T85" fmla="*/ 2147483647 h 516"/>
                <a:gd name="T86" fmla="*/ 2147483647 w 438"/>
                <a:gd name="T87" fmla="*/ 2147483647 h 516"/>
                <a:gd name="T88" fmla="*/ 2147483647 w 438"/>
                <a:gd name="T89" fmla="*/ 2147483647 h 51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438"/>
                <a:gd name="T136" fmla="*/ 0 h 516"/>
                <a:gd name="T137" fmla="*/ 438 w 438"/>
                <a:gd name="T138" fmla="*/ 516 h 51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438" h="516">
                  <a:moveTo>
                    <a:pt x="402" y="408"/>
                  </a:moveTo>
                  <a:lnTo>
                    <a:pt x="402" y="402"/>
                  </a:lnTo>
                  <a:lnTo>
                    <a:pt x="396" y="396"/>
                  </a:lnTo>
                  <a:lnTo>
                    <a:pt x="390" y="384"/>
                  </a:lnTo>
                  <a:lnTo>
                    <a:pt x="390" y="372"/>
                  </a:lnTo>
                  <a:lnTo>
                    <a:pt x="384" y="354"/>
                  </a:lnTo>
                  <a:lnTo>
                    <a:pt x="378" y="342"/>
                  </a:lnTo>
                  <a:lnTo>
                    <a:pt x="378" y="318"/>
                  </a:lnTo>
                  <a:lnTo>
                    <a:pt x="384" y="312"/>
                  </a:lnTo>
                  <a:lnTo>
                    <a:pt x="390" y="300"/>
                  </a:lnTo>
                  <a:lnTo>
                    <a:pt x="408" y="282"/>
                  </a:lnTo>
                  <a:lnTo>
                    <a:pt x="408" y="270"/>
                  </a:lnTo>
                  <a:lnTo>
                    <a:pt x="414" y="258"/>
                  </a:lnTo>
                  <a:lnTo>
                    <a:pt x="414" y="240"/>
                  </a:lnTo>
                  <a:lnTo>
                    <a:pt x="420" y="228"/>
                  </a:lnTo>
                  <a:lnTo>
                    <a:pt x="426" y="222"/>
                  </a:lnTo>
                  <a:lnTo>
                    <a:pt x="438" y="198"/>
                  </a:lnTo>
                  <a:lnTo>
                    <a:pt x="438" y="186"/>
                  </a:lnTo>
                  <a:lnTo>
                    <a:pt x="432" y="174"/>
                  </a:lnTo>
                  <a:lnTo>
                    <a:pt x="432" y="162"/>
                  </a:lnTo>
                  <a:lnTo>
                    <a:pt x="426" y="150"/>
                  </a:lnTo>
                  <a:lnTo>
                    <a:pt x="426" y="138"/>
                  </a:lnTo>
                  <a:lnTo>
                    <a:pt x="420" y="132"/>
                  </a:lnTo>
                  <a:lnTo>
                    <a:pt x="420" y="126"/>
                  </a:lnTo>
                  <a:lnTo>
                    <a:pt x="432" y="126"/>
                  </a:lnTo>
                  <a:lnTo>
                    <a:pt x="426" y="96"/>
                  </a:lnTo>
                  <a:lnTo>
                    <a:pt x="408" y="102"/>
                  </a:lnTo>
                  <a:lnTo>
                    <a:pt x="408" y="90"/>
                  </a:lnTo>
                  <a:lnTo>
                    <a:pt x="390" y="72"/>
                  </a:lnTo>
                  <a:lnTo>
                    <a:pt x="372" y="66"/>
                  </a:lnTo>
                  <a:lnTo>
                    <a:pt x="342" y="66"/>
                  </a:lnTo>
                  <a:lnTo>
                    <a:pt x="318" y="78"/>
                  </a:lnTo>
                  <a:lnTo>
                    <a:pt x="318" y="84"/>
                  </a:lnTo>
                  <a:lnTo>
                    <a:pt x="312" y="90"/>
                  </a:lnTo>
                  <a:lnTo>
                    <a:pt x="300" y="90"/>
                  </a:lnTo>
                  <a:lnTo>
                    <a:pt x="294" y="84"/>
                  </a:lnTo>
                  <a:lnTo>
                    <a:pt x="282" y="84"/>
                  </a:lnTo>
                  <a:lnTo>
                    <a:pt x="276" y="78"/>
                  </a:lnTo>
                  <a:lnTo>
                    <a:pt x="264" y="72"/>
                  </a:lnTo>
                  <a:lnTo>
                    <a:pt x="258" y="60"/>
                  </a:lnTo>
                  <a:lnTo>
                    <a:pt x="258" y="48"/>
                  </a:lnTo>
                  <a:lnTo>
                    <a:pt x="252" y="42"/>
                  </a:lnTo>
                  <a:lnTo>
                    <a:pt x="252" y="36"/>
                  </a:lnTo>
                  <a:lnTo>
                    <a:pt x="228" y="42"/>
                  </a:lnTo>
                  <a:lnTo>
                    <a:pt x="228" y="18"/>
                  </a:lnTo>
                  <a:lnTo>
                    <a:pt x="216" y="18"/>
                  </a:lnTo>
                  <a:lnTo>
                    <a:pt x="210" y="24"/>
                  </a:lnTo>
                  <a:lnTo>
                    <a:pt x="204" y="36"/>
                  </a:lnTo>
                  <a:lnTo>
                    <a:pt x="198" y="42"/>
                  </a:lnTo>
                  <a:lnTo>
                    <a:pt x="174" y="36"/>
                  </a:lnTo>
                  <a:lnTo>
                    <a:pt x="174" y="0"/>
                  </a:lnTo>
                  <a:lnTo>
                    <a:pt x="162" y="24"/>
                  </a:lnTo>
                  <a:lnTo>
                    <a:pt x="150" y="6"/>
                  </a:lnTo>
                  <a:lnTo>
                    <a:pt x="144" y="30"/>
                  </a:lnTo>
                  <a:lnTo>
                    <a:pt x="126" y="30"/>
                  </a:lnTo>
                  <a:lnTo>
                    <a:pt x="120" y="48"/>
                  </a:lnTo>
                  <a:lnTo>
                    <a:pt x="102" y="30"/>
                  </a:lnTo>
                  <a:lnTo>
                    <a:pt x="84" y="24"/>
                  </a:lnTo>
                  <a:lnTo>
                    <a:pt x="72" y="24"/>
                  </a:lnTo>
                  <a:lnTo>
                    <a:pt x="66" y="30"/>
                  </a:lnTo>
                  <a:lnTo>
                    <a:pt x="66" y="48"/>
                  </a:lnTo>
                  <a:lnTo>
                    <a:pt x="54" y="42"/>
                  </a:lnTo>
                  <a:lnTo>
                    <a:pt x="36" y="66"/>
                  </a:lnTo>
                  <a:lnTo>
                    <a:pt x="42" y="102"/>
                  </a:lnTo>
                  <a:lnTo>
                    <a:pt x="60" y="108"/>
                  </a:lnTo>
                  <a:lnTo>
                    <a:pt x="48" y="126"/>
                  </a:lnTo>
                  <a:lnTo>
                    <a:pt x="66" y="132"/>
                  </a:lnTo>
                  <a:lnTo>
                    <a:pt x="60" y="138"/>
                  </a:lnTo>
                  <a:lnTo>
                    <a:pt x="54" y="150"/>
                  </a:lnTo>
                  <a:lnTo>
                    <a:pt x="54" y="162"/>
                  </a:lnTo>
                  <a:lnTo>
                    <a:pt x="60" y="162"/>
                  </a:lnTo>
                  <a:lnTo>
                    <a:pt x="72" y="168"/>
                  </a:lnTo>
                  <a:lnTo>
                    <a:pt x="78" y="168"/>
                  </a:lnTo>
                  <a:lnTo>
                    <a:pt x="78" y="180"/>
                  </a:lnTo>
                  <a:lnTo>
                    <a:pt x="72" y="186"/>
                  </a:lnTo>
                  <a:lnTo>
                    <a:pt x="72" y="192"/>
                  </a:lnTo>
                  <a:lnTo>
                    <a:pt x="66" y="186"/>
                  </a:lnTo>
                  <a:lnTo>
                    <a:pt x="54" y="186"/>
                  </a:lnTo>
                  <a:lnTo>
                    <a:pt x="48" y="180"/>
                  </a:lnTo>
                  <a:lnTo>
                    <a:pt x="30" y="180"/>
                  </a:lnTo>
                  <a:lnTo>
                    <a:pt x="30" y="192"/>
                  </a:lnTo>
                  <a:lnTo>
                    <a:pt x="36" y="204"/>
                  </a:lnTo>
                  <a:lnTo>
                    <a:pt x="48" y="210"/>
                  </a:lnTo>
                  <a:lnTo>
                    <a:pt x="54" y="222"/>
                  </a:lnTo>
                  <a:lnTo>
                    <a:pt x="36" y="222"/>
                  </a:lnTo>
                  <a:lnTo>
                    <a:pt x="36" y="228"/>
                  </a:lnTo>
                  <a:lnTo>
                    <a:pt x="42" y="234"/>
                  </a:lnTo>
                  <a:lnTo>
                    <a:pt x="42" y="252"/>
                  </a:lnTo>
                  <a:lnTo>
                    <a:pt x="36" y="258"/>
                  </a:lnTo>
                  <a:lnTo>
                    <a:pt x="30" y="258"/>
                  </a:lnTo>
                  <a:lnTo>
                    <a:pt x="18" y="252"/>
                  </a:lnTo>
                  <a:lnTo>
                    <a:pt x="12" y="246"/>
                  </a:lnTo>
                  <a:lnTo>
                    <a:pt x="6" y="246"/>
                  </a:lnTo>
                  <a:lnTo>
                    <a:pt x="24" y="282"/>
                  </a:lnTo>
                  <a:lnTo>
                    <a:pt x="24" y="306"/>
                  </a:lnTo>
                  <a:lnTo>
                    <a:pt x="18" y="324"/>
                  </a:lnTo>
                  <a:lnTo>
                    <a:pt x="6" y="330"/>
                  </a:lnTo>
                  <a:lnTo>
                    <a:pt x="0" y="342"/>
                  </a:lnTo>
                  <a:lnTo>
                    <a:pt x="6" y="348"/>
                  </a:lnTo>
                  <a:lnTo>
                    <a:pt x="24" y="348"/>
                  </a:lnTo>
                  <a:lnTo>
                    <a:pt x="24" y="360"/>
                  </a:lnTo>
                  <a:lnTo>
                    <a:pt x="60" y="354"/>
                  </a:lnTo>
                  <a:lnTo>
                    <a:pt x="60" y="384"/>
                  </a:lnTo>
                  <a:lnTo>
                    <a:pt x="90" y="414"/>
                  </a:lnTo>
                  <a:lnTo>
                    <a:pt x="90" y="438"/>
                  </a:lnTo>
                  <a:lnTo>
                    <a:pt x="84" y="450"/>
                  </a:lnTo>
                  <a:lnTo>
                    <a:pt x="84" y="462"/>
                  </a:lnTo>
                  <a:lnTo>
                    <a:pt x="78" y="468"/>
                  </a:lnTo>
                  <a:lnTo>
                    <a:pt x="78" y="516"/>
                  </a:lnTo>
                  <a:lnTo>
                    <a:pt x="90" y="516"/>
                  </a:lnTo>
                  <a:lnTo>
                    <a:pt x="96" y="510"/>
                  </a:lnTo>
                  <a:lnTo>
                    <a:pt x="102" y="498"/>
                  </a:lnTo>
                  <a:lnTo>
                    <a:pt x="114" y="498"/>
                  </a:lnTo>
                  <a:lnTo>
                    <a:pt x="126" y="486"/>
                  </a:lnTo>
                  <a:lnTo>
                    <a:pt x="138" y="480"/>
                  </a:lnTo>
                  <a:lnTo>
                    <a:pt x="198" y="456"/>
                  </a:lnTo>
                  <a:lnTo>
                    <a:pt x="228" y="450"/>
                  </a:lnTo>
                  <a:lnTo>
                    <a:pt x="264" y="450"/>
                  </a:lnTo>
                  <a:lnTo>
                    <a:pt x="270" y="444"/>
                  </a:lnTo>
                  <a:lnTo>
                    <a:pt x="282" y="444"/>
                  </a:lnTo>
                  <a:lnTo>
                    <a:pt x="294" y="438"/>
                  </a:lnTo>
                  <a:lnTo>
                    <a:pt x="330" y="438"/>
                  </a:lnTo>
                  <a:lnTo>
                    <a:pt x="336" y="444"/>
                  </a:lnTo>
                  <a:lnTo>
                    <a:pt x="342" y="444"/>
                  </a:lnTo>
                  <a:lnTo>
                    <a:pt x="348" y="450"/>
                  </a:lnTo>
                  <a:lnTo>
                    <a:pt x="366" y="450"/>
                  </a:lnTo>
                  <a:lnTo>
                    <a:pt x="378" y="438"/>
                  </a:lnTo>
                  <a:lnTo>
                    <a:pt x="384" y="438"/>
                  </a:lnTo>
                  <a:lnTo>
                    <a:pt x="384" y="444"/>
                  </a:lnTo>
                  <a:lnTo>
                    <a:pt x="396" y="456"/>
                  </a:lnTo>
                  <a:lnTo>
                    <a:pt x="408" y="462"/>
                  </a:lnTo>
                  <a:lnTo>
                    <a:pt x="420" y="462"/>
                  </a:lnTo>
                  <a:lnTo>
                    <a:pt x="426" y="468"/>
                  </a:lnTo>
                  <a:lnTo>
                    <a:pt x="426" y="414"/>
                  </a:lnTo>
                  <a:lnTo>
                    <a:pt x="402" y="408"/>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23" name="Costa Rica" descr="© INSCALE GmbH, 05.05.2010&#10;http://www.presentationload.com/">
              <a:extLst>
                <a:ext uri="{FF2B5EF4-FFF2-40B4-BE49-F238E27FC236}">
                  <a16:creationId xmlns:a16="http://schemas.microsoft.com/office/drawing/2014/main" id="{9A6C6CFE-871B-45E8-A282-BF24F475C02A}"/>
                </a:ext>
              </a:extLst>
            </p:cNvPr>
            <p:cNvSpPr>
              <a:spLocks/>
            </p:cNvSpPr>
            <p:nvPr/>
          </p:nvSpPr>
          <p:spPr bwMode="gray">
            <a:xfrm>
              <a:off x="2853028" y="3610397"/>
              <a:ext cx="106711" cy="103213"/>
            </a:xfrm>
            <a:custGeom>
              <a:avLst/>
              <a:gdLst>
                <a:gd name="T0" fmla="*/ 2147483647 w 240"/>
                <a:gd name="T1" fmla="*/ 2147483647 h 228"/>
                <a:gd name="T2" fmla="*/ 2147483647 w 240"/>
                <a:gd name="T3" fmla="*/ 2147483647 h 228"/>
                <a:gd name="T4" fmla="*/ 2147483647 w 240"/>
                <a:gd name="T5" fmla="*/ 2147483647 h 228"/>
                <a:gd name="T6" fmla="*/ 2147483647 w 240"/>
                <a:gd name="T7" fmla="*/ 2147483647 h 228"/>
                <a:gd name="T8" fmla="*/ 2147483647 w 240"/>
                <a:gd name="T9" fmla="*/ 2147483647 h 228"/>
                <a:gd name="T10" fmla="*/ 2147483647 w 240"/>
                <a:gd name="T11" fmla="*/ 2147483647 h 228"/>
                <a:gd name="T12" fmla="*/ 2147483647 w 240"/>
                <a:gd name="T13" fmla="*/ 2147483647 h 228"/>
                <a:gd name="T14" fmla="*/ 2147483647 w 240"/>
                <a:gd name="T15" fmla="*/ 2147483647 h 228"/>
                <a:gd name="T16" fmla="*/ 2147483647 w 240"/>
                <a:gd name="T17" fmla="*/ 2147483647 h 228"/>
                <a:gd name="T18" fmla="*/ 2147483647 w 240"/>
                <a:gd name="T19" fmla="*/ 2147483647 h 228"/>
                <a:gd name="T20" fmla="*/ 2147483647 w 240"/>
                <a:gd name="T21" fmla="*/ 2147483647 h 228"/>
                <a:gd name="T22" fmla="*/ 2147483647 w 240"/>
                <a:gd name="T23" fmla="*/ 2147483647 h 228"/>
                <a:gd name="T24" fmla="*/ 2147483647 w 240"/>
                <a:gd name="T25" fmla="*/ 2147483647 h 228"/>
                <a:gd name="T26" fmla="*/ 2147483647 w 240"/>
                <a:gd name="T27" fmla="*/ 2147483647 h 228"/>
                <a:gd name="T28" fmla="*/ 2147483647 w 240"/>
                <a:gd name="T29" fmla="*/ 2147483647 h 228"/>
                <a:gd name="T30" fmla="*/ 2147483647 w 240"/>
                <a:gd name="T31" fmla="*/ 0 h 228"/>
                <a:gd name="T32" fmla="*/ 2147483647 w 240"/>
                <a:gd name="T33" fmla="*/ 2147483647 h 228"/>
                <a:gd name="T34" fmla="*/ 2147483647 w 240"/>
                <a:gd name="T35" fmla="*/ 2147483647 h 228"/>
                <a:gd name="T36" fmla="*/ 0 w 240"/>
                <a:gd name="T37" fmla="*/ 2147483647 h 228"/>
                <a:gd name="T38" fmla="*/ 2147483647 w 240"/>
                <a:gd name="T39" fmla="*/ 2147483647 h 228"/>
                <a:gd name="T40" fmla="*/ 2147483647 w 240"/>
                <a:gd name="T41" fmla="*/ 2147483647 h 228"/>
                <a:gd name="T42" fmla="*/ 2147483647 w 240"/>
                <a:gd name="T43" fmla="*/ 2147483647 h 228"/>
                <a:gd name="T44" fmla="*/ 2147483647 w 240"/>
                <a:gd name="T45" fmla="*/ 2147483647 h 228"/>
                <a:gd name="T46" fmla="*/ 2147483647 w 240"/>
                <a:gd name="T47" fmla="*/ 2147483647 h 228"/>
                <a:gd name="T48" fmla="*/ 2147483647 w 240"/>
                <a:gd name="T49" fmla="*/ 2147483647 h 228"/>
                <a:gd name="T50" fmla="*/ 2147483647 w 240"/>
                <a:gd name="T51" fmla="*/ 2147483647 h 228"/>
                <a:gd name="T52" fmla="*/ 2147483647 w 240"/>
                <a:gd name="T53" fmla="*/ 2147483647 h 228"/>
                <a:gd name="T54" fmla="*/ 2147483647 w 240"/>
                <a:gd name="T55" fmla="*/ 2147483647 h 228"/>
                <a:gd name="T56" fmla="*/ 2147483647 w 240"/>
                <a:gd name="T57" fmla="*/ 2147483647 h 228"/>
                <a:gd name="T58" fmla="*/ 2147483647 w 240"/>
                <a:gd name="T59" fmla="*/ 2147483647 h 228"/>
                <a:gd name="T60" fmla="*/ 2147483647 w 240"/>
                <a:gd name="T61" fmla="*/ 2147483647 h 228"/>
                <a:gd name="T62" fmla="*/ 2147483647 w 240"/>
                <a:gd name="T63" fmla="*/ 2147483647 h 228"/>
                <a:gd name="T64" fmla="*/ 2147483647 w 240"/>
                <a:gd name="T65" fmla="*/ 2147483647 h 228"/>
                <a:gd name="T66" fmla="*/ 2147483647 w 240"/>
                <a:gd name="T67" fmla="*/ 2147483647 h 22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40"/>
                <a:gd name="T103" fmla="*/ 0 h 228"/>
                <a:gd name="T104" fmla="*/ 240 w 240"/>
                <a:gd name="T105" fmla="*/ 228 h 22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40" h="228">
                  <a:moveTo>
                    <a:pt x="210" y="198"/>
                  </a:moveTo>
                  <a:lnTo>
                    <a:pt x="216" y="198"/>
                  </a:lnTo>
                  <a:lnTo>
                    <a:pt x="234" y="180"/>
                  </a:lnTo>
                  <a:lnTo>
                    <a:pt x="228" y="174"/>
                  </a:lnTo>
                  <a:lnTo>
                    <a:pt x="210" y="174"/>
                  </a:lnTo>
                  <a:lnTo>
                    <a:pt x="210" y="168"/>
                  </a:lnTo>
                  <a:lnTo>
                    <a:pt x="204" y="162"/>
                  </a:lnTo>
                  <a:lnTo>
                    <a:pt x="204" y="144"/>
                  </a:lnTo>
                  <a:lnTo>
                    <a:pt x="210" y="138"/>
                  </a:lnTo>
                  <a:lnTo>
                    <a:pt x="222" y="138"/>
                  </a:lnTo>
                  <a:lnTo>
                    <a:pt x="228" y="132"/>
                  </a:lnTo>
                  <a:lnTo>
                    <a:pt x="240" y="132"/>
                  </a:lnTo>
                  <a:lnTo>
                    <a:pt x="228" y="126"/>
                  </a:lnTo>
                  <a:lnTo>
                    <a:pt x="210" y="108"/>
                  </a:lnTo>
                  <a:lnTo>
                    <a:pt x="198" y="84"/>
                  </a:lnTo>
                  <a:lnTo>
                    <a:pt x="192" y="78"/>
                  </a:lnTo>
                  <a:lnTo>
                    <a:pt x="186" y="66"/>
                  </a:lnTo>
                  <a:lnTo>
                    <a:pt x="180" y="60"/>
                  </a:lnTo>
                  <a:lnTo>
                    <a:pt x="174" y="36"/>
                  </a:lnTo>
                  <a:lnTo>
                    <a:pt x="138" y="36"/>
                  </a:lnTo>
                  <a:lnTo>
                    <a:pt x="126" y="24"/>
                  </a:lnTo>
                  <a:lnTo>
                    <a:pt x="126" y="18"/>
                  </a:lnTo>
                  <a:lnTo>
                    <a:pt x="120" y="18"/>
                  </a:lnTo>
                  <a:lnTo>
                    <a:pt x="114" y="12"/>
                  </a:lnTo>
                  <a:lnTo>
                    <a:pt x="84" y="12"/>
                  </a:lnTo>
                  <a:lnTo>
                    <a:pt x="84" y="18"/>
                  </a:lnTo>
                  <a:lnTo>
                    <a:pt x="78" y="18"/>
                  </a:lnTo>
                  <a:lnTo>
                    <a:pt x="72" y="12"/>
                  </a:lnTo>
                  <a:lnTo>
                    <a:pt x="60" y="6"/>
                  </a:lnTo>
                  <a:lnTo>
                    <a:pt x="48" y="6"/>
                  </a:lnTo>
                  <a:lnTo>
                    <a:pt x="42" y="0"/>
                  </a:lnTo>
                  <a:lnTo>
                    <a:pt x="24" y="0"/>
                  </a:lnTo>
                  <a:lnTo>
                    <a:pt x="6" y="30"/>
                  </a:lnTo>
                  <a:lnTo>
                    <a:pt x="18" y="42"/>
                  </a:lnTo>
                  <a:lnTo>
                    <a:pt x="24" y="42"/>
                  </a:lnTo>
                  <a:lnTo>
                    <a:pt x="24" y="48"/>
                  </a:lnTo>
                  <a:lnTo>
                    <a:pt x="6" y="66"/>
                  </a:lnTo>
                  <a:lnTo>
                    <a:pt x="0" y="78"/>
                  </a:lnTo>
                  <a:lnTo>
                    <a:pt x="6" y="90"/>
                  </a:lnTo>
                  <a:lnTo>
                    <a:pt x="18" y="102"/>
                  </a:lnTo>
                  <a:lnTo>
                    <a:pt x="30" y="108"/>
                  </a:lnTo>
                  <a:lnTo>
                    <a:pt x="42" y="108"/>
                  </a:lnTo>
                  <a:lnTo>
                    <a:pt x="60" y="126"/>
                  </a:lnTo>
                  <a:lnTo>
                    <a:pt x="72" y="126"/>
                  </a:lnTo>
                  <a:lnTo>
                    <a:pt x="72" y="102"/>
                  </a:lnTo>
                  <a:lnTo>
                    <a:pt x="66" y="96"/>
                  </a:lnTo>
                  <a:lnTo>
                    <a:pt x="54" y="90"/>
                  </a:lnTo>
                  <a:lnTo>
                    <a:pt x="42" y="78"/>
                  </a:lnTo>
                  <a:lnTo>
                    <a:pt x="42" y="72"/>
                  </a:lnTo>
                  <a:lnTo>
                    <a:pt x="48" y="72"/>
                  </a:lnTo>
                  <a:lnTo>
                    <a:pt x="60" y="78"/>
                  </a:lnTo>
                  <a:lnTo>
                    <a:pt x="66" y="84"/>
                  </a:lnTo>
                  <a:lnTo>
                    <a:pt x="90" y="96"/>
                  </a:lnTo>
                  <a:lnTo>
                    <a:pt x="96" y="102"/>
                  </a:lnTo>
                  <a:lnTo>
                    <a:pt x="96" y="132"/>
                  </a:lnTo>
                  <a:lnTo>
                    <a:pt x="114" y="132"/>
                  </a:lnTo>
                  <a:lnTo>
                    <a:pt x="126" y="138"/>
                  </a:lnTo>
                  <a:lnTo>
                    <a:pt x="138" y="138"/>
                  </a:lnTo>
                  <a:lnTo>
                    <a:pt x="156" y="180"/>
                  </a:lnTo>
                  <a:lnTo>
                    <a:pt x="150" y="186"/>
                  </a:lnTo>
                  <a:lnTo>
                    <a:pt x="150" y="198"/>
                  </a:lnTo>
                  <a:lnTo>
                    <a:pt x="168" y="216"/>
                  </a:lnTo>
                  <a:lnTo>
                    <a:pt x="180" y="222"/>
                  </a:lnTo>
                  <a:lnTo>
                    <a:pt x="192" y="222"/>
                  </a:lnTo>
                  <a:lnTo>
                    <a:pt x="174" y="198"/>
                  </a:lnTo>
                  <a:lnTo>
                    <a:pt x="204" y="228"/>
                  </a:lnTo>
                  <a:lnTo>
                    <a:pt x="210" y="222"/>
                  </a:lnTo>
                  <a:lnTo>
                    <a:pt x="210" y="198"/>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24" name="Congo" descr="© INSCALE GmbH, 05.05.2010&#10;http://www.presentationload.com/">
              <a:extLst>
                <a:ext uri="{FF2B5EF4-FFF2-40B4-BE49-F238E27FC236}">
                  <a16:creationId xmlns:a16="http://schemas.microsoft.com/office/drawing/2014/main" id="{4D664E53-6BBF-4629-9871-B57CBE6FA7C7}"/>
                </a:ext>
              </a:extLst>
            </p:cNvPr>
            <p:cNvSpPr>
              <a:spLocks/>
            </p:cNvSpPr>
            <p:nvPr/>
          </p:nvSpPr>
          <p:spPr bwMode="gray">
            <a:xfrm>
              <a:off x="5968644" y="3820321"/>
              <a:ext cx="603531" cy="678753"/>
            </a:xfrm>
            <a:custGeom>
              <a:avLst/>
              <a:gdLst>
                <a:gd name="T0" fmla="*/ 2147483647 w 1350"/>
                <a:gd name="T1" fmla="*/ 2147483647 h 1518"/>
                <a:gd name="T2" fmla="*/ 2147483647 w 1350"/>
                <a:gd name="T3" fmla="*/ 2147483647 h 1518"/>
                <a:gd name="T4" fmla="*/ 2147483647 w 1350"/>
                <a:gd name="T5" fmla="*/ 2147483647 h 1518"/>
                <a:gd name="T6" fmla="*/ 2147483647 w 1350"/>
                <a:gd name="T7" fmla="*/ 2147483647 h 1518"/>
                <a:gd name="T8" fmla="*/ 2147483647 w 1350"/>
                <a:gd name="T9" fmla="*/ 2147483647 h 1518"/>
                <a:gd name="T10" fmla="*/ 2147483647 w 1350"/>
                <a:gd name="T11" fmla="*/ 2147483647 h 1518"/>
                <a:gd name="T12" fmla="*/ 2147483647 w 1350"/>
                <a:gd name="T13" fmla="*/ 2147483647 h 1518"/>
                <a:gd name="T14" fmla="*/ 2147483647 w 1350"/>
                <a:gd name="T15" fmla="*/ 2147483647 h 1518"/>
                <a:gd name="T16" fmla="*/ 2147483647 w 1350"/>
                <a:gd name="T17" fmla="*/ 2147483647 h 1518"/>
                <a:gd name="T18" fmla="*/ 2147483647 w 1350"/>
                <a:gd name="T19" fmla="*/ 2147483647 h 1518"/>
                <a:gd name="T20" fmla="*/ 2147483647 w 1350"/>
                <a:gd name="T21" fmla="*/ 2147483647 h 1518"/>
                <a:gd name="T22" fmla="*/ 2147483647 w 1350"/>
                <a:gd name="T23" fmla="*/ 2147483647 h 1518"/>
                <a:gd name="T24" fmla="*/ 2147483647 w 1350"/>
                <a:gd name="T25" fmla="*/ 2147483647 h 1518"/>
                <a:gd name="T26" fmla="*/ 2147483647 w 1350"/>
                <a:gd name="T27" fmla="*/ 2147483647 h 1518"/>
                <a:gd name="T28" fmla="*/ 2147483647 w 1350"/>
                <a:gd name="T29" fmla="*/ 2147483647 h 1518"/>
                <a:gd name="T30" fmla="*/ 2147483647 w 1350"/>
                <a:gd name="T31" fmla="*/ 2147483647 h 1518"/>
                <a:gd name="T32" fmla="*/ 2147483647 w 1350"/>
                <a:gd name="T33" fmla="*/ 2147483647 h 1518"/>
                <a:gd name="T34" fmla="*/ 2147483647 w 1350"/>
                <a:gd name="T35" fmla="*/ 2147483647 h 1518"/>
                <a:gd name="T36" fmla="*/ 2147483647 w 1350"/>
                <a:gd name="T37" fmla="*/ 2147483647 h 1518"/>
                <a:gd name="T38" fmla="*/ 2147483647 w 1350"/>
                <a:gd name="T39" fmla="*/ 2147483647 h 1518"/>
                <a:gd name="T40" fmla="*/ 2147483647 w 1350"/>
                <a:gd name="T41" fmla="*/ 2147483647 h 1518"/>
                <a:gd name="T42" fmla="*/ 2147483647 w 1350"/>
                <a:gd name="T43" fmla="*/ 2147483647 h 1518"/>
                <a:gd name="T44" fmla="*/ 2147483647 w 1350"/>
                <a:gd name="T45" fmla="*/ 2147483647 h 1518"/>
                <a:gd name="T46" fmla="*/ 2147483647 w 1350"/>
                <a:gd name="T47" fmla="*/ 2147483647 h 1518"/>
                <a:gd name="T48" fmla="*/ 2147483647 w 1350"/>
                <a:gd name="T49" fmla="*/ 2147483647 h 1518"/>
                <a:gd name="T50" fmla="*/ 2147483647 w 1350"/>
                <a:gd name="T51" fmla="*/ 2147483647 h 1518"/>
                <a:gd name="T52" fmla="*/ 2147483647 w 1350"/>
                <a:gd name="T53" fmla="*/ 2147483647 h 1518"/>
                <a:gd name="T54" fmla="*/ 2147483647 w 1350"/>
                <a:gd name="T55" fmla="*/ 2147483647 h 1518"/>
                <a:gd name="T56" fmla="*/ 2147483647 w 1350"/>
                <a:gd name="T57" fmla="*/ 2147483647 h 1518"/>
                <a:gd name="T58" fmla="*/ 2147483647 w 1350"/>
                <a:gd name="T59" fmla="*/ 2147483647 h 1518"/>
                <a:gd name="T60" fmla="*/ 2147483647 w 1350"/>
                <a:gd name="T61" fmla="*/ 2147483647 h 1518"/>
                <a:gd name="T62" fmla="*/ 2147483647 w 1350"/>
                <a:gd name="T63" fmla="*/ 2147483647 h 1518"/>
                <a:gd name="T64" fmla="*/ 2147483647 w 1350"/>
                <a:gd name="T65" fmla="*/ 2147483647 h 1518"/>
                <a:gd name="T66" fmla="*/ 2147483647 w 1350"/>
                <a:gd name="T67" fmla="*/ 2147483647 h 1518"/>
                <a:gd name="T68" fmla="*/ 2147483647 w 1350"/>
                <a:gd name="T69" fmla="*/ 2147483647 h 1518"/>
                <a:gd name="T70" fmla="*/ 2147483647 w 1350"/>
                <a:gd name="T71" fmla="*/ 2147483647 h 1518"/>
                <a:gd name="T72" fmla="*/ 2147483647 w 1350"/>
                <a:gd name="T73" fmla="*/ 2147483647 h 1518"/>
                <a:gd name="T74" fmla="*/ 2147483647 w 1350"/>
                <a:gd name="T75" fmla="*/ 2147483647 h 1518"/>
                <a:gd name="T76" fmla="*/ 2147483647 w 1350"/>
                <a:gd name="T77" fmla="*/ 2147483647 h 1518"/>
                <a:gd name="T78" fmla="*/ 2147483647 w 1350"/>
                <a:gd name="T79" fmla="*/ 2147483647 h 1518"/>
                <a:gd name="T80" fmla="*/ 2147483647 w 1350"/>
                <a:gd name="T81" fmla="*/ 2147483647 h 1518"/>
                <a:gd name="T82" fmla="*/ 2147483647 w 1350"/>
                <a:gd name="T83" fmla="*/ 2147483647 h 1518"/>
                <a:gd name="T84" fmla="*/ 2147483647 w 1350"/>
                <a:gd name="T85" fmla="*/ 2147483647 h 1518"/>
                <a:gd name="T86" fmla="*/ 2147483647 w 1350"/>
                <a:gd name="T87" fmla="*/ 2147483647 h 1518"/>
                <a:gd name="T88" fmla="*/ 2147483647 w 1350"/>
                <a:gd name="T89" fmla="*/ 2147483647 h 1518"/>
                <a:gd name="T90" fmla="*/ 2147483647 w 1350"/>
                <a:gd name="T91" fmla="*/ 2147483647 h 1518"/>
                <a:gd name="T92" fmla="*/ 2147483647 w 1350"/>
                <a:gd name="T93" fmla="*/ 2147483647 h 1518"/>
                <a:gd name="T94" fmla="*/ 2147483647 w 1350"/>
                <a:gd name="T95" fmla="*/ 2147483647 h 1518"/>
                <a:gd name="T96" fmla="*/ 2147483647 w 1350"/>
                <a:gd name="T97" fmla="*/ 2147483647 h 1518"/>
                <a:gd name="T98" fmla="*/ 2147483647 w 1350"/>
                <a:gd name="T99" fmla="*/ 2147483647 h 1518"/>
                <a:gd name="T100" fmla="*/ 2147483647 w 1350"/>
                <a:gd name="T101" fmla="*/ 2147483647 h 1518"/>
                <a:gd name="T102" fmla="*/ 2147483647 w 1350"/>
                <a:gd name="T103" fmla="*/ 2147483647 h 1518"/>
                <a:gd name="T104" fmla="*/ 2147483647 w 1350"/>
                <a:gd name="T105" fmla="*/ 2147483647 h 1518"/>
                <a:gd name="T106" fmla="*/ 2147483647 w 1350"/>
                <a:gd name="T107" fmla="*/ 2147483647 h 1518"/>
                <a:gd name="T108" fmla="*/ 2147483647 w 1350"/>
                <a:gd name="T109" fmla="*/ 2147483647 h 1518"/>
                <a:gd name="T110" fmla="*/ 2147483647 w 1350"/>
                <a:gd name="T111" fmla="*/ 2147483647 h 1518"/>
                <a:gd name="T112" fmla="*/ 2147483647 w 1350"/>
                <a:gd name="T113" fmla="*/ 2147483647 h 1518"/>
                <a:gd name="T114" fmla="*/ 2147483647 w 1350"/>
                <a:gd name="T115" fmla="*/ 2147483647 h 1518"/>
                <a:gd name="T116" fmla="*/ 2147483647 w 1350"/>
                <a:gd name="T117" fmla="*/ 2147483647 h 1518"/>
                <a:gd name="T118" fmla="*/ 2147483647 w 1350"/>
                <a:gd name="T119" fmla="*/ 2147483647 h 1518"/>
                <a:gd name="T120" fmla="*/ 2147483647 w 1350"/>
                <a:gd name="T121" fmla="*/ 2147483647 h 1518"/>
                <a:gd name="T122" fmla="*/ 2147483647 w 1350"/>
                <a:gd name="T123" fmla="*/ 2147483647 h 1518"/>
                <a:gd name="T124" fmla="*/ 2147483647 w 1350"/>
                <a:gd name="T125" fmla="*/ 2147483647 h 151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350"/>
                <a:gd name="T190" fmla="*/ 0 h 1518"/>
                <a:gd name="T191" fmla="*/ 1350 w 1350"/>
                <a:gd name="T192" fmla="*/ 1518 h 1518"/>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350" h="1518">
                  <a:moveTo>
                    <a:pt x="1242" y="468"/>
                  </a:moveTo>
                  <a:lnTo>
                    <a:pt x="1242" y="438"/>
                  </a:lnTo>
                  <a:lnTo>
                    <a:pt x="1260" y="366"/>
                  </a:lnTo>
                  <a:lnTo>
                    <a:pt x="1278" y="354"/>
                  </a:lnTo>
                  <a:lnTo>
                    <a:pt x="1278" y="342"/>
                  </a:lnTo>
                  <a:lnTo>
                    <a:pt x="1302" y="330"/>
                  </a:lnTo>
                  <a:lnTo>
                    <a:pt x="1308" y="318"/>
                  </a:lnTo>
                  <a:lnTo>
                    <a:pt x="1320" y="312"/>
                  </a:lnTo>
                  <a:lnTo>
                    <a:pt x="1332" y="288"/>
                  </a:lnTo>
                  <a:lnTo>
                    <a:pt x="1344" y="276"/>
                  </a:lnTo>
                  <a:lnTo>
                    <a:pt x="1350" y="264"/>
                  </a:lnTo>
                  <a:lnTo>
                    <a:pt x="1350" y="252"/>
                  </a:lnTo>
                  <a:lnTo>
                    <a:pt x="1344" y="246"/>
                  </a:lnTo>
                  <a:lnTo>
                    <a:pt x="1332" y="240"/>
                  </a:lnTo>
                  <a:lnTo>
                    <a:pt x="1320" y="240"/>
                  </a:lnTo>
                  <a:lnTo>
                    <a:pt x="1314" y="234"/>
                  </a:lnTo>
                  <a:lnTo>
                    <a:pt x="1314" y="222"/>
                  </a:lnTo>
                  <a:lnTo>
                    <a:pt x="1320" y="210"/>
                  </a:lnTo>
                  <a:lnTo>
                    <a:pt x="1326" y="204"/>
                  </a:lnTo>
                  <a:lnTo>
                    <a:pt x="1326" y="198"/>
                  </a:lnTo>
                  <a:lnTo>
                    <a:pt x="1320" y="192"/>
                  </a:lnTo>
                  <a:lnTo>
                    <a:pt x="1308" y="186"/>
                  </a:lnTo>
                  <a:lnTo>
                    <a:pt x="1326" y="168"/>
                  </a:lnTo>
                  <a:lnTo>
                    <a:pt x="1320" y="144"/>
                  </a:lnTo>
                  <a:lnTo>
                    <a:pt x="1302" y="144"/>
                  </a:lnTo>
                  <a:lnTo>
                    <a:pt x="1296" y="120"/>
                  </a:lnTo>
                  <a:lnTo>
                    <a:pt x="1290" y="120"/>
                  </a:lnTo>
                  <a:lnTo>
                    <a:pt x="1284" y="114"/>
                  </a:lnTo>
                  <a:lnTo>
                    <a:pt x="1272" y="108"/>
                  </a:lnTo>
                  <a:lnTo>
                    <a:pt x="1260" y="96"/>
                  </a:lnTo>
                  <a:lnTo>
                    <a:pt x="1254" y="84"/>
                  </a:lnTo>
                  <a:lnTo>
                    <a:pt x="1248" y="66"/>
                  </a:lnTo>
                  <a:lnTo>
                    <a:pt x="1236" y="60"/>
                  </a:lnTo>
                  <a:lnTo>
                    <a:pt x="1230" y="54"/>
                  </a:lnTo>
                  <a:lnTo>
                    <a:pt x="1218" y="66"/>
                  </a:lnTo>
                  <a:lnTo>
                    <a:pt x="1218" y="72"/>
                  </a:lnTo>
                  <a:lnTo>
                    <a:pt x="1206" y="84"/>
                  </a:lnTo>
                  <a:lnTo>
                    <a:pt x="1200" y="84"/>
                  </a:lnTo>
                  <a:lnTo>
                    <a:pt x="1188" y="78"/>
                  </a:lnTo>
                  <a:lnTo>
                    <a:pt x="1188" y="72"/>
                  </a:lnTo>
                  <a:lnTo>
                    <a:pt x="1176" y="66"/>
                  </a:lnTo>
                  <a:lnTo>
                    <a:pt x="1164" y="66"/>
                  </a:lnTo>
                  <a:lnTo>
                    <a:pt x="1158" y="72"/>
                  </a:lnTo>
                  <a:lnTo>
                    <a:pt x="1152" y="84"/>
                  </a:lnTo>
                  <a:lnTo>
                    <a:pt x="1146" y="90"/>
                  </a:lnTo>
                  <a:lnTo>
                    <a:pt x="1098" y="66"/>
                  </a:lnTo>
                  <a:lnTo>
                    <a:pt x="1098" y="42"/>
                  </a:lnTo>
                  <a:lnTo>
                    <a:pt x="1068" y="18"/>
                  </a:lnTo>
                  <a:lnTo>
                    <a:pt x="1062" y="6"/>
                  </a:lnTo>
                  <a:lnTo>
                    <a:pt x="1044" y="24"/>
                  </a:lnTo>
                  <a:lnTo>
                    <a:pt x="1026" y="30"/>
                  </a:lnTo>
                  <a:lnTo>
                    <a:pt x="1002" y="30"/>
                  </a:lnTo>
                  <a:lnTo>
                    <a:pt x="990" y="18"/>
                  </a:lnTo>
                  <a:lnTo>
                    <a:pt x="990" y="12"/>
                  </a:lnTo>
                  <a:lnTo>
                    <a:pt x="954" y="18"/>
                  </a:lnTo>
                  <a:lnTo>
                    <a:pt x="942" y="6"/>
                  </a:lnTo>
                  <a:lnTo>
                    <a:pt x="942" y="0"/>
                  </a:lnTo>
                  <a:lnTo>
                    <a:pt x="936" y="0"/>
                  </a:lnTo>
                  <a:lnTo>
                    <a:pt x="918" y="18"/>
                  </a:lnTo>
                  <a:lnTo>
                    <a:pt x="918" y="30"/>
                  </a:lnTo>
                  <a:lnTo>
                    <a:pt x="906" y="30"/>
                  </a:lnTo>
                  <a:lnTo>
                    <a:pt x="900" y="36"/>
                  </a:lnTo>
                  <a:lnTo>
                    <a:pt x="876" y="36"/>
                  </a:lnTo>
                  <a:lnTo>
                    <a:pt x="864" y="24"/>
                  </a:lnTo>
                  <a:lnTo>
                    <a:pt x="840" y="42"/>
                  </a:lnTo>
                  <a:lnTo>
                    <a:pt x="822" y="42"/>
                  </a:lnTo>
                  <a:lnTo>
                    <a:pt x="810" y="54"/>
                  </a:lnTo>
                  <a:lnTo>
                    <a:pt x="798" y="60"/>
                  </a:lnTo>
                  <a:lnTo>
                    <a:pt x="792" y="66"/>
                  </a:lnTo>
                  <a:lnTo>
                    <a:pt x="786" y="66"/>
                  </a:lnTo>
                  <a:lnTo>
                    <a:pt x="762" y="42"/>
                  </a:lnTo>
                  <a:lnTo>
                    <a:pt x="756" y="54"/>
                  </a:lnTo>
                  <a:lnTo>
                    <a:pt x="738" y="72"/>
                  </a:lnTo>
                  <a:lnTo>
                    <a:pt x="738" y="84"/>
                  </a:lnTo>
                  <a:lnTo>
                    <a:pt x="732" y="90"/>
                  </a:lnTo>
                  <a:lnTo>
                    <a:pt x="726" y="102"/>
                  </a:lnTo>
                  <a:lnTo>
                    <a:pt x="720" y="108"/>
                  </a:lnTo>
                  <a:lnTo>
                    <a:pt x="708" y="102"/>
                  </a:lnTo>
                  <a:lnTo>
                    <a:pt x="702" y="96"/>
                  </a:lnTo>
                  <a:lnTo>
                    <a:pt x="690" y="90"/>
                  </a:lnTo>
                  <a:lnTo>
                    <a:pt x="642" y="90"/>
                  </a:lnTo>
                  <a:lnTo>
                    <a:pt x="630" y="84"/>
                  </a:lnTo>
                  <a:lnTo>
                    <a:pt x="624" y="78"/>
                  </a:lnTo>
                  <a:lnTo>
                    <a:pt x="582" y="78"/>
                  </a:lnTo>
                  <a:lnTo>
                    <a:pt x="582" y="48"/>
                  </a:lnTo>
                  <a:lnTo>
                    <a:pt x="576" y="42"/>
                  </a:lnTo>
                  <a:lnTo>
                    <a:pt x="558" y="42"/>
                  </a:lnTo>
                  <a:lnTo>
                    <a:pt x="558" y="30"/>
                  </a:lnTo>
                  <a:lnTo>
                    <a:pt x="546" y="24"/>
                  </a:lnTo>
                  <a:lnTo>
                    <a:pt x="534" y="24"/>
                  </a:lnTo>
                  <a:lnTo>
                    <a:pt x="516" y="18"/>
                  </a:lnTo>
                  <a:lnTo>
                    <a:pt x="504" y="18"/>
                  </a:lnTo>
                  <a:lnTo>
                    <a:pt x="492" y="24"/>
                  </a:lnTo>
                  <a:lnTo>
                    <a:pt x="486" y="30"/>
                  </a:lnTo>
                  <a:lnTo>
                    <a:pt x="486" y="36"/>
                  </a:lnTo>
                  <a:lnTo>
                    <a:pt x="480" y="48"/>
                  </a:lnTo>
                  <a:lnTo>
                    <a:pt x="480" y="54"/>
                  </a:lnTo>
                  <a:lnTo>
                    <a:pt x="474" y="66"/>
                  </a:lnTo>
                  <a:lnTo>
                    <a:pt x="462" y="78"/>
                  </a:lnTo>
                  <a:lnTo>
                    <a:pt x="456" y="78"/>
                  </a:lnTo>
                  <a:lnTo>
                    <a:pt x="444" y="90"/>
                  </a:lnTo>
                  <a:lnTo>
                    <a:pt x="444" y="102"/>
                  </a:lnTo>
                  <a:lnTo>
                    <a:pt x="450" y="102"/>
                  </a:lnTo>
                  <a:lnTo>
                    <a:pt x="450" y="120"/>
                  </a:lnTo>
                  <a:lnTo>
                    <a:pt x="438" y="138"/>
                  </a:lnTo>
                  <a:lnTo>
                    <a:pt x="450" y="150"/>
                  </a:lnTo>
                  <a:lnTo>
                    <a:pt x="450" y="186"/>
                  </a:lnTo>
                  <a:lnTo>
                    <a:pt x="444" y="198"/>
                  </a:lnTo>
                  <a:lnTo>
                    <a:pt x="438" y="216"/>
                  </a:lnTo>
                  <a:lnTo>
                    <a:pt x="426" y="228"/>
                  </a:lnTo>
                  <a:lnTo>
                    <a:pt x="414" y="252"/>
                  </a:lnTo>
                  <a:lnTo>
                    <a:pt x="408" y="258"/>
                  </a:lnTo>
                  <a:lnTo>
                    <a:pt x="408" y="288"/>
                  </a:lnTo>
                  <a:lnTo>
                    <a:pt x="414" y="300"/>
                  </a:lnTo>
                  <a:lnTo>
                    <a:pt x="414" y="324"/>
                  </a:lnTo>
                  <a:lnTo>
                    <a:pt x="396" y="360"/>
                  </a:lnTo>
                  <a:lnTo>
                    <a:pt x="396" y="372"/>
                  </a:lnTo>
                  <a:lnTo>
                    <a:pt x="402" y="378"/>
                  </a:lnTo>
                  <a:lnTo>
                    <a:pt x="408" y="390"/>
                  </a:lnTo>
                  <a:lnTo>
                    <a:pt x="408" y="414"/>
                  </a:lnTo>
                  <a:lnTo>
                    <a:pt x="402" y="426"/>
                  </a:lnTo>
                  <a:lnTo>
                    <a:pt x="390" y="432"/>
                  </a:lnTo>
                  <a:lnTo>
                    <a:pt x="390" y="486"/>
                  </a:lnTo>
                  <a:lnTo>
                    <a:pt x="384" y="492"/>
                  </a:lnTo>
                  <a:lnTo>
                    <a:pt x="372" y="498"/>
                  </a:lnTo>
                  <a:lnTo>
                    <a:pt x="366" y="510"/>
                  </a:lnTo>
                  <a:lnTo>
                    <a:pt x="318" y="534"/>
                  </a:lnTo>
                  <a:lnTo>
                    <a:pt x="312" y="540"/>
                  </a:lnTo>
                  <a:lnTo>
                    <a:pt x="306" y="552"/>
                  </a:lnTo>
                  <a:lnTo>
                    <a:pt x="306" y="588"/>
                  </a:lnTo>
                  <a:lnTo>
                    <a:pt x="282" y="612"/>
                  </a:lnTo>
                  <a:lnTo>
                    <a:pt x="276" y="612"/>
                  </a:lnTo>
                  <a:lnTo>
                    <a:pt x="282" y="714"/>
                  </a:lnTo>
                  <a:lnTo>
                    <a:pt x="252" y="756"/>
                  </a:lnTo>
                  <a:lnTo>
                    <a:pt x="246" y="762"/>
                  </a:lnTo>
                  <a:lnTo>
                    <a:pt x="228" y="762"/>
                  </a:lnTo>
                  <a:lnTo>
                    <a:pt x="216" y="774"/>
                  </a:lnTo>
                  <a:lnTo>
                    <a:pt x="210" y="786"/>
                  </a:lnTo>
                  <a:lnTo>
                    <a:pt x="192" y="804"/>
                  </a:lnTo>
                  <a:lnTo>
                    <a:pt x="186" y="816"/>
                  </a:lnTo>
                  <a:lnTo>
                    <a:pt x="180" y="822"/>
                  </a:lnTo>
                  <a:lnTo>
                    <a:pt x="168" y="828"/>
                  </a:lnTo>
                  <a:lnTo>
                    <a:pt x="150" y="828"/>
                  </a:lnTo>
                  <a:lnTo>
                    <a:pt x="144" y="822"/>
                  </a:lnTo>
                  <a:lnTo>
                    <a:pt x="150" y="810"/>
                  </a:lnTo>
                  <a:lnTo>
                    <a:pt x="150" y="780"/>
                  </a:lnTo>
                  <a:lnTo>
                    <a:pt x="144" y="780"/>
                  </a:lnTo>
                  <a:lnTo>
                    <a:pt x="126" y="798"/>
                  </a:lnTo>
                  <a:lnTo>
                    <a:pt x="102" y="792"/>
                  </a:lnTo>
                  <a:lnTo>
                    <a:pt x="102" y="810"/>
                  </a:lnTo>
                  <a:lnTo>
                    <a:pt x="96" y="822"/>
                  </a:lnTo>
                  <a:lnTo>
                    <a:pt x="90" y="828"/>
                  </a:lnTo>
                  <a:lnTo>
                    <a:pt x="78" y="828"/>
                  </a:lnTo>
                  <a:lnTo>
                    <a:pt x="72" y="822"/>
                  </a:lnTo>
                  <a:lnTo>
                    <a:pt x="72" y="816"/>
                  </a:lnTo>
                  <a:lnTo>
                    <a:pt x="66" y="810"/>
                  </a:lnTo>
                  <a:lnTo>
                    <a:pt x="66" y="804"/>
                  </a:lnTo>
                  <a:lnTo>
                    <a:pt x="54" y="804"/>
                  </a:lnTo>
                  <a:lnTo>
                    <a:pt x="48" y="816"/>
                  </a:lnTo>
                  <a:lnTo>
                    <a:pt x="12" y="846"/>
                  </a:lnTo>
                  <a:lnTo>
                    <a:pt x="18" y="858"/>
                  </a:lnTo>
                  <a:lnTo>
                    <a:pt x="18" y="864"/>
                  </a:lnTo>
                  <a:lnTo>
                    <a:pt x="24" y="876"/>
                  </a:lnTo>
                  <a:lnTo>
                    <a:pt x="24" y="882"/>
                  </a:lnTo>
                  <a:lnTo>
                    <a:pt x="18" y="888"/>
                  </a:lnTo>
                  <a:lnTo>
                    <a:pt x="6" y="894"/>
                  </a:lnTo>
                  <a:lnTo>
                    <a:pt x="0" y="900"/>
                  </a:lnTo>
                  <a:lnTo>
                    <a:pt x="6" y="906"/>
                  </a:lnTo>
                  <a:lnTo>
                    <a:pt x="6" y="912"/>
                  </a:lnTo>
                  <a:lnTo>
                    <a:pt x="18" y="918"/>
                  </a:lnTo>
                  <a:lnTo>
                    <a:pt x="18" y="924"/>
                  </a:lnTo>
                  <a:lnTo>
                    <a:pt x="54" y="906"/>
                  </a:lnTo>
                  <a:lnTo>
                    <a:pt x="78" y="912"/>
                  </a:lnTo>
                  <a:lnTo>
                    <a:pt x="84" y="906"/>
                  </a:lnTo>
                  <a:lnTo>
                    <a:pt x="96" y="912"/>
                  </a:lnTo>
                  <a:lnTo>
                    <a:pt x="120" y="906"/>
                  </a:lnTo>
                  <a:lnTo>
                    <a:pt x="132" y="912"/>
                  </a:lnTo>
                  <a:lnTo>
                    <a:pt x="162" y="912"/>
                  </a:lnTo>
                  <a:lnTo>
                    <a:pt x="174" y="906"/>
                  </a:lnTo>
                  <a:lnTo>
                    <a:pt x="186" y="906"/>
                  </a:lnTo>
                  <a:lnTo>
                    <a:pt x="198" y="912"/>
                  </a:lnTo>
                  <a:lnTo>
                    <a:pt x="228" y="912"/>
                  </a:lnTo>
                  <a:lnTo>
                    <a:pt x="246" y="906"/>
                  </a:lnTo>
                  <a:lnTo>
                    <a:pt x="270" y="906"/>
                  </a:lnTo>
                  <a:lnTo>
                    <a:pt x="276" y="900"/>
                  </a:lnTo>
                  <a:lnTo>
                    <a:pt x="294" y="900"/>
                  </a:lnTo>
                  <a:lnTo>
                    <a:pt x="300" y="906"/>
                  </a:lnTo>
                  <a:lnTo>
                    <a:pt x="306" y="918"/>
                  </a:lnTo>
                  <a:lnTo>
                    <a:pt x="318" y="930"/>
                  </a:lnTo>
                  <a:lnTo>
                    <a:pt x="318" y="972"/>
                  </a:lnTo>
                  <a:lnTo>
                    <a:pt x="336" y="990"/>
                  </a:lnTo>
                  <a:lnTo>
                    <a:pt x="336" y="1014"/>
                  </a:lnTo>
                  <a:lnTo>
                    <a:pt x="330" y="1020"/>
                  </a:lnTo>
                  <a:lnTo>
                    <a:pt x="330" y="1026"/>
                  </a:lnTo>
                  <a:lnTo>
                    <a:pt x="336" y="1032"/>
                  </a:lnTo>
                  <a:lnTo>
                    <a:pt x="342" y="1032"/>
                  </a:lnTo>
                  <a:lnTo>
                    <a:pt x="354" y="1044"/>
                  </a:lnTo>
                  <a:lnTo>
                    <a:pt x="354" y="1056"/>
                  </a:lnTo>
                  <a:lnTo>
                    <a:pt x="360" y="1062"/>
                  </a:lnTo>
                  <a:lnTo>
                    <a:pt x="372" y="1086"/>
                  </a:lnTo>
                  <a:lnTo>
                    <a:pt x="402" y="1086"/>
                  </a:lnTo>
                  <a:lnTo>
                    <a:pt x="414" y="1092"/>
                  </a:lnTo>
                  <a:lnTo>
                    <a:pt x="420" y="1080"/>
                  </a:lnTo>
                  <a:lnTo>
                    <a:pt x="444" y="1080"/>
                  </a:lnTo>
                  <a:lnTo>
                    <a:pt x="456" y="1074"/>
                  </a:lnTo>
                  <a:lnTo>
                    <a:pt x="462" y="1080"/>
                  </a:lnTo>
                  <a:lnTo>
                    <a:pt x="504" y="1074"/>
                  </a:lnTo>
                  <a:lnTo>
                    <a:pt x="504" y="1056"/>
                  </a:lnTo>
                  <a:lnTo>
                    <a:pt x="510" y="1050"/>
                  </a:lnTo>
                  <a:lnTo>
                    <a:pt x="510" y="1044"/>
                  </a:lnTo>
                  <a:lnTo>
                    <a:pt x="522" y="1044"/>
                  </a:lnTo>
                  <a:lnTo>
                    <a:pt x="522" y="1032"/>
                  </a:lnTo>
                  <a:lnTo>
                    <a:pt x="516" y="1020"/>
                  </a:lnTo>
                  <a:lnTo>
                    <a:pt x="510" y="1014"/>
                  </a:lnTo>
                  <a:lnTo>
                    <a:pt x="510" y="1008"/>
                  </a:lnTo>
                  <a:lnTo>
                    <a:pt x="516" y="1002"/>
                  </a:lnTo>
                  <a:lnTo>
                    <a:pt x="564" y="1002"/>
                  </a:lnTo>
                  <a:lnTo>
                    <a:pt x="564" y="996"/>
                  </a:lnTo>
                  <a:lnTo>
                    <a:pt x="576" y="996"/>
                  </a:lnTo>
                  <a:lnTo>
                    <a:pt x="588" y="1002"/>
                  </a:lnTo>
                  <a:lnTo>
                    <a:pt x="588" y="1026"/>
                  </a:lnTo>
                  <a:lnTo>
                    <a:pt x="678" y="1026"/>
                  </a:lnTo>
                  <a:lnTo>
                    <a:pt x="678" y="1050"/>
                  </a:lnTo>
                  <a:lnTo>
                    <a:pt x="666" y="1068"/>
                  </a:lnTo>
                  <a:lnTo>
                    <a:pt x="672" y="1086"/>
                  </a:lnTo>
                  <a:lnTo>
                    <a:pt x="684" y="1098"/>
                  </a:lnTo>
                  <a:lnTo>
                    <a:pt x="690" y="1110"/>
                  </a:lnTo>
                  <a:lnTo>
                    <a:pt x="690" y="1122"/>
                  </a:lnTo>
                  <a:lnTo>
                    <a:pt x="684" y="1134"/>
                  </a:lnTo>
                  <a:lnTo>
                    <a:pt x="678" y="1140"/>
                  </a:lnTo>
                  <a:lnTo>
                    <a:pt x="684" y="1164"/>
                  </a:lnTo>
                  <a:lnTo>
                    <a:pt x="684" y="1176"/>
                  </a:lnTo>
                  <a:lnTo>
                    <a:pt x="678" y="1182"/>
                  </a:lnTo>
                  <a:lnTo>
                    <a:pt x="678" y="1194"/>
                  </a:lnTo>
                  <a:lnTo>
                    <a:pt x="684" y="1212"/>
                  </a:lnTo>
                  <a:lnTo>
                    <a:pt x="696" y="1230"/>
                  </a:lnTo>
                  <a:lnTo>
                    <a:pt x="708" y="1254"/>
                  </a:lnTo>
                  <a:lnTo>
                    <a:pt x="714" y="1260"/>
                  </a:lnTo>
                  <a:lnTo>
                    <a:pt x="714" y="1278"/>
                  </a:lnTo>
                  <a:lnTo>
                    <a:pt x="708" y="1290"/>
                  </a:lnTo>
                  <a:lnTo>
                    <a:pt x="708" y="1302"/>
                  </a:lnTo>
                  <a:lnTo>
                    <a:pt x="702" y="1308"/>
                  </a:lnTo>
                  <a:lnTo>
                    <a:pt x="702" y="1332"/>
                  </a:lnTo>
                  <a:lnTo>
                    <a:pt x="708" y="1338"/>
                  </a:lnTo>
                  <a:lnTo>
                    <a:pt x="714" y="1338"/>
                  </a:lnTo>
                  <a:lnTo>
                    <a:pt x="720" y="1344"/>
                  </a:lnTo>
                  <a:lnTo>
                    <a:pt x="726" y="1326"/>
                  </a:lnTo>
                  <a:lnTo>
                    <a:pt x="756" y="1332"/>
                  </a:lnTo>
                  <a:lnTo>
                    <a:pt x="780" y="1326"/>
                  </a:lnTo>
                  <a:lnTo>
                    <a:pt x="780" y="1314"/>
                  </a:lnTo>
                  <a:lnTo>
                    <a:pt x="792" y="1314"/>
                  </a:lnTo>
                  <a:lnTo>
                    <a:pt x="804" y="1326"/>
                  </a:lnTo>
                  <a:lnTo>
                    <a:pt x="828" y="1326"/>
                  </a:lnTo>
                  <a:lnTo>
                    <a:pt x="834" y="1308"/>
                  </a:lnTo>
                  <a:lnTo>
                    <a:pt x="840" y="1320"/>
                  </a:lnTo>
                  <a:lnTo>
                    <a:pt x="858" y="1320"/>
                  </a:lnTo>
                  <a:lnTo>
                    <a:pt x="858" y="1350"/>
                  </a:lnTo>
                  <a:lnTo>
                    <a:pt x="864" y="1356"/>
                  </a:lnTo>
                  <a:lnTo>
                    <a:pt x="882" y="1356"/>
                  </a:lnTo>
                  <a:lnTo>
                    <a:pt x="882" y="1350"/>
                  </a:lnTo>
                  <a:lnTo>
                    <a:pt x="876" y="1344"/>
                  </a:lnTo>
                  <a:lnTo>
                    <a:pt x="918" y="1338"/>
                  </a:lnTo>
                  <a:lnTo>
                    <a:pt x="918" y="1356"/>
                  </a:lnTo>
                  <a:lnTo>
                    <a:pt x="924" y="1368"/>
                  </a:lnTo>
                  <a:lnTo>
                    <a:pt x="930" y="1374"/>
                  </a:lnTo>
                  <a:lnTo>
                    <a:pt x="948" y="1386"/>
                  </a:lnTo>
                  <a:lnTo>
                    <a:pt x="984" y="1392"/>
                  </a:lnTo>
                  <a:lnTo>
                    <a:pt x="1014" y="1398"/>
                  </a:lnTo>
                  <a:lnTo>
                    <a:pt x="1032" y="1398"/>
                  </a:lnTo>
                  <a:lnTo>
                    <a:pt x="1032" y="1392"/>
                  </a:lnTo>
                  <a:lnTo>
                    <a:pt x="1038" y="1386"/>
                  </a:lnTo>
                  <a:lnTo>
                    <a:pt x="1038" y="1368"/>
                  </a:lnTo>
                  <a:lnTo>
                    <a:pt x="1044" y="1362"/>
                  </a:lnTo>
                  <a:lnTo>
                    <a:pt x="1050" y="1362"/>
                  </a:lnTo>
                  <a:lnTo>
                    <a:pt x="1062" y="1374"/>
                  </a:lnTo>
                  <a:lnTo>
                    <a:pt x="1062" y="1386"/>
                  </a:lnTo>
                  <a:lnTo>
                    <a:pt x="1068" y="1392"/>
                  </a:lnTo>
                  <a:lnTo>
                    <a:pt x="1080" y="1392"/>
                  </a:lnTo>
                  <a:lnTo>
                    <a:pt x="1080" y="1404"/>
                  </a:lnTo>
                  <a:lnTo>
                    <a:pt x="1074" y="1404"/>
                  </a:lnTo>
                  <a:lnTo>
                    <a:pt x="1074" y="1416"/>
                  </a:lnTo>
                  <a:lnTo>
                    <a:pt x="1104" y="1416"/>
                  </a:lnTo>
                  <a:lnTo>
                    <a:pt x="1110" y="1422"/>
                  </a:lnTo>
                  <a:lnTo>
                    <a:pt x="1110" y="1434"/>
                  </a:lnTo>
                  <a:lnTo>
                    <a:pt x="1122" y="1434"/>
                  </a:lnTo>
                  <a:lnTo>
                    <a:pt x="1128" y="1428"/>
                  </a:lnTo>
                  <a:lnTo>
                    <a:pt x="1134" y="1428"/>
                  </a:lnTo>
                  <a:lnTo>
                    <a:pt x="1140" y="1434"/>
                  </a:lnTo>
                  <a:lnTo>
                    <a:pt x="1146" y="1446"/>
                  </a:lnTo>
                  <a:lnTo>
                    <a:pt x="1146" y="1452"/>
                  </a:lnTo>
                  <a:lnTo>
                    <a:pt x="1152" y="1464"/>
                  </a:lnTo>
                  <a:lnTo>
                    <a:pt x="1164" y="1464"/>
                  </a:lnTo>
                  <a:lnTo>
                    <a:pt x="1176" y="1476"/>
                  </a:lnTo>
                  <a:lnTo>
                    <a:pt x="1176" y="1488"/>
                  </a:lnTo>
                  <a:lnTo>
                    <a:pt x="1182" y="1500"/>
                  </a:lnTo>
                  <a:lnTo>
                    <a:pt x="1182" y="1512"/>
                  </a:lnTo>
                  <a:lnTo>
                    <a:pt x="1200" y="1512"/>
                  </a:lnTo>
                  <a:lnTo>
                    <a:pt x="1218" y="1500"/>
                  </a:lnTo>
                  <a:lnTo>
                    <a:pt x="1224" y="1512"/>
                  </a:lnTo>
                  <a:lnTo>
                    <a:pt x="1224" y="1518"/>
                  </a:lnTo>
                  <a:lnTo>
                    <a:pt x="1230" y="1518"/>
                  </a:lnTo>
                  <a:lnTo>
                    <a:pt x="1236" y="1500"/>
                  </a:lnTo>
                  <a:lnTo>
                    <a:pt x="1242" y="1464"/>
                  </a:lnTo>
                  <a:lnTo>
                    <a:pt x="1242" y="1416"/>
                  </a:lnTo>
                  <a:lnTo>
                    <a:pt x="1218" y="1416"/>
                  </a:lnTo>
                  <a:lnTo>
                    <a:pt x="1218" y="1434"/>
                  </a:lnTo>
                  <a:lnTo>
                    <a:pt x="1212" y="1440"/>
                  </a:lnTo>
                  <a:lnTo>
                    <a:pt x="1206" y="1440"/>
                  </a:lnTo>
                  <a:lnTo>
                    <a:pt x="1194" y="1434"/>
                  </a:lnTo>
                  <a:lnTo>
                    <a:pt x="1164" y="1404"/>
                  </a:lnTo>
                  <a:lnTo>
                    <a:pt x="1158" y="1404"/>
                  </a:lnTo>
                  <a:lnTo>
                    <a:pt x="1158" y="1398"/>
                  </a:lnTo>
                  <a:lnTo>
                    <a:pt x="1152" y="1398"/>
                  </a:lnTo>
                  <a:lnTo>
                    <a:pt x="1140" y="1386"/>
                  </a:lnTo>
                  <a:lnTo>
                    <a:pt x="1140" y="1362"/>
                  </a:lnTo>
                  <a:lnTo>
                    <a:pt x="1146" y="1350"/>
                  </a:lnTo>
                  <a:lnTo>
                    <a:pt x="1152" y="1332"/>
                  </a:lnTo>
                  <a:lnTo>
                    <a:pt x="1158" y="1320"/>
                  </a:lnTo>
                  <a:lnTo>
                    <a:pt x="1170" y="1308"/>
                  </a:lnTo>
                  <a:lnTo>
                    <a:pt x="1170" y="1254"/>
                  </a:lnTo>
                  <a:lnTo>
                    <a:pt x="1164" y="1236"/>
                  </a:lnTo>
                  <a:lnTo>
                    <a:pt x="1164" y="1212"/>
                  </a:lnTo>
                  <a:lnTo>
                    <a:pt x="1158" y="1206"/>
                  </a:lnTo>
                  <a:lnTo>
                    <a:pt x="1158" y="1200"/>
                  </a:lnTo>
                  <a:lnTo>
                    <a:pt x="1152" y="1194"/>
                  </a:lnTo>
                  <a:lnTo>
                    <a:pt x="1152" y="1188"/>
                  </a:lnTo>
                  <a:lnTo>
                    <a:pt x="1140" y="1176"/>
                  </a:lnTo>
                  <a:lnTo>
                    <a:pt x="1146" y="1176"/>
                  </a:lnTo>
                  <a:lnTo>
                    <a:pt x="1152" y="1170"/>
                  </a:lnTo>
                  <a:lnTo>
                    <a:pt x="1164" y="1164"/>
                  </a:lnTo>
                  <a:lnTo>
                    <a:pt x="1182" y="1146"/>
                  </a:lnTo>
                  <a:lnTo>
                    <a:pt x="1182" y="1116"/>
                  </a:lnTo>
                  <a:lnTo>
                    <a:pt x="1194" y="1116"/>
                  </a:lnTo>
                  <a:lnTo>
                    <a:pt x="1212" y="1110"/>
                  </a:lnTo>
                  <a:lnTo>
                    <a:pt x="1230" y="1110"/>
                  </a:lnTo>
                  <a:lnTo>
                    <a:pt x="1242" y="1104"/>
                  </a:lnTo>
                  <a:lnTo>
                    <a:pt x="1260" y="1104"/>
                  </a:lnTo>
                  <a:lnTo>
                    <a:pt x="1284" y="1092"/>
                  </a:lnTo>
                  <a:lnTo>
                    <a:pt x="1290" y="1092"/>
                  </a:lnTo>
                  <a:lnTo>
                    <a:pt x="1290" y="1086"/>
                  </a:lnTo>
                  <a:lnTo>
                    <a:pt x="1284" y="1074"/>
                  </a:lnTo>
                  <a:lnTo>
                    <a:pt x="1272" y="1062"/>
                  </a:lnTo>
                  <a:lnTo>
                    <a:pt x="1272" y="1014"/>
                  </a:lnTo>
                  <a:lnTo>
                    <a:pt x="1248" y="1014"/>
                  </a:lnTo>
                  <a:lnTo>
                    <a:pt x="1248" y="1008"/>
                  </a:lnTo>
                  <a:lnTo>
                    <a:pt x="1242" y="996"/>
                  </a:lnTo>
                  <a:lnTo>
                    <a:pt x="1242" y="978"/>
                  </a:lnTo>
                  <a:lnTo>
                    <a:pt x="1236" y="972"/>
                  </a:lnTo>
                  <a:lnTo>
                    <a:pt x="1224" y="966"/>
                  </a:lnTo>
                  <a:lnTo>
                    <a:pt x="1218" y="960"/>
                  </a:lnTo>
                  <a:lnTo>
                    <a:pt x="1206" y="936"/>
                  </a:lnTo>
                  <a:lnTo>
                    <a:pt x="1206" y="906"/>
                  </a:lnTo>
                  <a:lnTo>
                    <a:pt x="1212" y="900"/>
                  </a:lnTo>
                  <a:lnTo>
                    <a:pt x="1212" y="876"/>
                  </a:lnTo>
                  <a:lnTo>
                    <a:pt x="1200" y="864"/>
                  </a:lnTo>
                  <a:lnTo>
                    <a:pt x="1194" y="852"/>
                  </a:lnTo>
                  <a:lnTo>
                    <a:pt x="1194" y="804"/>
                  </a:lnTo>
                  <a:lnTo>
                    <a:pt x="1200" y="780"/>
                  </a:lnTo>
                  <a:lnTo>
                    <a:pt x="1200" y="750"/>
                  </a:lnTo>
                  <a:lnTo>
                    <a:pt x="1212" y="738"/>
                  </a:lnTo>
                  <a:lnTo>
                    <a:pt x="1218" y="744"/>
                  </a:lnTo>
                  <a:lnTo>
                    <a:pt x="1218" y="732"/>
                  </a:lnTo>
                  <a:lnTo>
                    <a:pt x="1224" y="726"/>
                  </a:lnTo>
                  <a:lnTo>
                    <a:pt x="1224" y="696"/>
                  </a:lnTo>
                  <a:lnTo>
                    <a:pt x="1218" y="690"/>
                  </a:lnTo>
                  <a:lnTo>
                    <a:pt x="1206" y="684"/>
                  </a:lnTo>
                  <a:lnTo>
                    <a:pt x="1200" y="678"/>
                  </a:lnTo>
                  <a:lnTo>
                    <a:pt x="1188" y="648"/>
                  </a:lnTo>
                  <a:lnTo>
                    <a:pt x="1182" y="642"/>
                  </a:lnTo>
                  <a:lnTo>
                    <a:pt x="1176" y="642"/>
                  </a:lnTo>
                  <a:lnTo>
                    <a:pt x="1176" y="636"/>
                  </a:lnTo>
                  <a:lnTo>
                    <a:pt x="1182" y="624"/>
                  </a:lnTo>
                  <a:lnTo>
                    <a:pt x="1194" y="618"/>
                  </a:lnTo>
                  <a:lnTo>
                    <a:pt x="1206" y="606"/>
                  </a:lnTo>
                  <a:lnTo>
                    <a:pt x="1206" y="594"/>
                  </a:lnTo>
                  <a:lnTo>
                    <a:pt x="1200" y="588"/>
                  </a:lnTo>
                  <a:lnTo>
                    <a:pt x="1194" y="576"/>
                  </a:lnTo>
                  <a:lnTo>
                    <a:pt x="1194" y="570"/>
                  </a:lnTo>
                  <a:lnTo>
                    <a:pt x="1200" y="564"/>
                  </a:lnTo>
                  <a:lnTo>
                    <a:pt x="1224" y="552"/>
                  </a:lnTo>
                  <a:lnTo>
                    <a:pt x="1230" y="546"/>
                  </a:lnTo>
                  <a:lnTo>
                    <a:pt x="1236" y="546"/>
                  </a:lnTo>
                  <a:lnTo>
                    <a:pt x="1242" y="468"/>
                  </a:lnTo>
                  <a:close/>
                </a:path>
              </a:pathLst>
            </a:custGeom>
            <a:solidFill>
              <a:schemeClr val="accent2"/>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25" name="Congo (Brazzaville)" descr="© INSCALE GmbH, 05.05.2010&#10;http://www.presentationload.com/">
              <a:extLst>
                <a:ext uri="{FF2B5EF4-FFF2-40B4-BE49-F238E27FC236}">
                  <a16:creationId xmlns:a16="http://schemas.microsoft.com/office/drawing/2014/main" id="{BC8777E6-63E1-407A-8E07-322A9A0B5A5E}"/>
                </a:ext>
              </a:extLst>
            </p:cNvPr>
            <p:cNvSpPr>
              <a:spLocks/>
            </p:cNvSpPr>
            <p:nvPr/>
          </p:nvSpPr>
          <p:spPr bwMode="gray">
            <a:xfrm>
              <a:off x="5930158" y="3879800"/>
              <a:ext cx="239664" cy="313137"/>
            </a:xfrm>
            <a:custGeom>
              <a:avLst/>
              <a:gdLst>
                <a:gd name="T0" fmla="*/ 2147483647 w 534"/>
                <a:gd name="T1" fmla="*/ 2147483647 h 702"/>
                <a:gd name="T2" fmla="*/ 2147483647 w 534"/>
                <a:gd name="T3" fmla="*/ 2147483647 h 702"/>
                <a:gd name="T4" fmla="*/ 2147483647 w 534"/>
                <a:gd name="T5" fmla="*/ 2147483647 h 702"/>
                <a:gd name="T6" fmla="*/ 2147483647 w 534"/>
                <a:gd name="T7" fmla="*/ 2147483647 h 702"/>
                <a:gd name="T8" fmla="*/ 2147483647 w 534"/>
                <a:gd name="T9" fmla="*/ 2147483647 h 702"/>
                <a:gd name="T10" fmla="*/ 2147483647 w 534"/>
                <a:gd name="T11" fmla="*/ 2147483647 h 702"/>
                <a:gd name="T12" fmla="*/ 2147483647 w 534"/>
                <a:gd name="T13" fmla="*/ 2147483647 h 702"/>
                <a:gd name="T14" fmla="*/ 2147483647 w 534"/>
                <a:gd name="T15" fmla="*/ 2147483647 h 702"/>
                <a:gd name="T16" fmla="*/ 2147483647 w 534"/>
                <a:gd name="T17" fmla="*/ 2147483647 h 702"/>
                <a:gd name="T18" fmla="*/ 2147483647 w 534"/>
                <a:gd name="T19" fmla="*/ 2147483647 h 702"/>
                <a:gd name="T20" fmla="*/ 2147483647 w 534"/>
                <a:gd name="T21" fmla="*/ 2147483647 h 702"/>
                <a:gd name="T22" fmla="*/ 2147483647 w 534"/>
                <a:gd name="T23" fmla="*/ 2147483647 h 702"/>
                <a:gd name="T24" fmla="*/ 2147483647 w 534"/>
                <a:gd name="T25" fmla="*/ 2147483647 h 702"/>
                <a:gd name="T26" fmla="*/ 2147483647 w 534"/>
                <a:gd name="T27" fmla="*/ 2147483647 h 702"/>
                <a:gd name="T28" fmla="*/ 2147483647 w 534"/>
                <a:gd name="T29" fmla="*/ 2147483647 h 702"/>
                <a:gd name="T30" fmla="*/ 2147483647 w 534"/>
                <a:gd name="T31" fmla="*/ 2147483647 h 702"/>
                <a:gd name="T32" fmla="*/ 2147483647 w 534"/>
                <a:gd name="T33" fmla="*/ 2147483647 h 702"/>
                <a:gd name="T34" fmla="*/ 2147483647 w 534"/>
                <a:gd name="T35" fmla="*/ 2147483647 h 702"/>
                <a:gd name="T36" fmla="*/ 2147483647 w 534"/>
                <a:gd name="T37" fmla="*/ 2147483647 h 702"/>
                <a:gd name="T38" fmla="*/ 2147483647 w 534"/>
                <a:gd name="T39" fmla="*/ 2147483647 h 702"/>
                <a:gd name="T40" fmla="*/ 2147483647 w 534"/>
                <a:gd name="T41" fmla="*/ 2147483647 h 702"/>
                <a:gd name="T42" fmla="*/ 2147483647 w 534"/>
                <a:gd name="T43" fmla="*/ 2147483647 h 702"/>
                <a:gd name="T44" fmla="*/ 2147483647 w 534"/>
                <a:gd name="T45" fmla="*/ 2147483647 h 702"/>
                <a:gd name="T46" fmla="*/ 2147483647 w 534"/>
                <a:gd name="T47" fmla="*/ 2147483647 h 702"/>
                <a:gd name="T48" fmla="*/ 2147483647 w 534"/>
                <a:gd name="T49" fmla="*/ 2147483647 h 702"/>
                <a:gd name="T50" fmla="*/ 0 w 534"/>
                <a:gd name="T51" fmla="*/ 2147483647 h 702"/>
                <a:gd name="T52" fmla="*/ 2147483647 w 534"/>
                <a:gd name="T53" fmla="*/ 2147483647 h 702"/>
                <a:gd name="T54" fmla="*/ 2147483647 w 534"/>
                <a:gd name="T55" fmla="*/ 2147483647 h 702"/>
                <a:gd name="T56" fmla="*/ 2147483647 w 534"/>
                <a:gd name="T57" fmla="*/ 2147483647 h 702"/>
                <a:gd name="T58" fmla="*/ 2147483647 w 534"/>
                <a:gd name="T59" fmla="*/ 2147483647 h 702"/>
                <a:gd name="T60" fmla="*/ 2147483647 w 534"/>
                <a:gd name="T61" fmla="*/ 2147483647 h 702"/>
                <a:gd name="T62" fmla="*/ 2147483647 w 534"/>
                <a:gd name="T63" fmla="*/ 2147483647 h 702"/>
                <a:gd name="T64" fmla="*/ 2147483647 w 534"/>
                <a:gd name="T65" fmla="*/ 2147483647 h 702"/>
                <a:gd name="T66" fmla="*/ 2147483647 w 534"/>
                <a:gd name="T67" fmla="*/ 2147483647 h 702"/>
                <a:gd name="T68" fmla="*/ 2147483647 w 534"/>
                <a:gd name="T69" fmla="*/ 2147483647 h 702"/>
                <a:gd name="T70" fmla="*/ 2147483647 w 534"/>
                <a:gd name="T71" fmla="*/ 2147483647 h 702"/>
                <a:gd name="T72" fmla="*/ 2147483647 w 534"/>
                <a:gd name="T73" fmla="*/ 2147483647 h 702"/>
                <a:gd name="T74" fmla="*/ 2147483647 w 534"/>
                <a:gd name="T75" fmla="*/ 2147483647 h 702"/>
                <a:gd name="T76" fmla="*/ 2147483647 w 534"/>
                <a:gd name="T77" fmla="*/ 2147483647 h 702"/>
                <a:gd name="T78" fmla="*/ 2147483647 w 534"/>
                <a:gd name="T79" fmla="*/ 2147483647 h 702"/>
                <a:gd name="T80" fmla="*/ 2147483647 w 534"/>
                <a:gd name="T81" fmla="*/ 2147483647 h 702"/>
                <a:gd name="T82" fmla="*/ 2147483647 w 534"/>
                <a:gd name="T83" fmla="*/ 2147483647 h 702"/>
                <a:gd name="T84" fmla="*/ 2147483647 w 534"/>
                <a:gd name="T85" fmla="*/ 2147483647 h 702"/>
                <a:gd name="T86" fmla="*/ 2147483647 w 534"/>
                <a:gd name="T87" fmla="*/ 2147483647 h 702"/>
                <a:gd name="T88" fmla="*/ 2147483647 w 534"/>
                <a:gd name="T89" fmla="*/ 2147483647 h 702"/>
                <a:gd name="T90" fmla="*/ 2147483647 w 534"/>
                <a:gd name="T91" fmla="*/ 2147483647 h 702"/>
                <a:gd name="T92" fmla="*/ 2147483647 w 534"/>
                <a:gd name="T93" fmla="*/ 2147483647 h 702"/>
                <a:gd name="T94" fmla="*/ 2147483647 w 534"/>
                <a:gd name="T95" fmla="*/ 2147483647 h 702"/>
                <a:gd name="T96" fmla="*/ 2147483647 w 534"/>
                <a:gd name="T97" fmla="*/ 2147483647 h 702"/>
                <a:gd name="T98" fmla="*/ 2147483647 w 534"/>
                <a:gd name="T99" fmla="*/ 2147483647 h 702"/>
                <a:gd name="T100" fmla="*/ 2147483647 w 534"/>
                <a:gd name="T101" fmla="*/ 2147483647 h 702"/>
                <a:gd name="T102" fmla="*/ 2147483647 w 534"/>
                <a:gd name="T103" fmla="*/ 2147483647 h 70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534"/>
                <a:gd name="T157" fmla="*/ 0 h 702"/>
                <a:gd name="T158" fmla="*/ 534 w 534"/>
                <a:gd name="T159" fmla="*/ 702 h 70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534" h="702">
                  <a:moveTo>
                    <a:pt x="366" y="120"/>
                  </a:moveTo>
                  <a:lnTo>
                    <a:pt x="360" y="126"/>
                  </a:lnTo>
                  <a:lnTo>
                    <a:pt x="354" y="168"/>
                  </a:lnTo>
                  <a:lnTo>
                    <a:pt x="330" y="144"/>
                  </a:lnTo>
                  <a:lnTo>
                    <a:pt x="294" y="144"/>
                  </a:lnTo>
                  <a:lnTo>
                    <a:pt x="288" y="138"/>
                  </a:lnTo>
                  <a:lnTo>
                    <a:pt x="276" y="138"/>
                  </a:lnTo>
                  <a:lnTo>
                    <a:pt x="270" y="132"/>
                  </a:lnTo>
                  <a:lnTo>
                    <a:pt x="258" y="126"/>
                  </a:lnTo>
                  <a:lnTo>
                    <a:pt x="210" y="126"/>
                  </a:lnTo>
                  <a:lnTo>
                    <a:pt x="192" y="132"/>
                  </a:lnTo>
                  <a:lnTo>
                    <a:pt x="162" y="132"/>
                  </a:lnTo>
                  <a:lnTo>
                    <a:pt x="144" y="162"/>
                  </a:lnTo>
                  <a:lnTo>
                    <a:pt x="150" y="198"/>
                  </a:lnTo>
                  <a:lnTo>
                    <a:pt x="156" y="204"/>
                  </a:lnTo>
                  <a:lnTo>
                    <a:pt x="180" y="204"/>
                  </a:lnTo>
                  <a:lnTo>
                    <a:pt x="186" y="198"/>
                  </a:lnTo>
                  <a:lnTo>
                    <a:pt x="186" y="180"/>
                  </a:lnTo>
                  <a:lnTo>
                    <a:pt x="204" y="180"/>
                  </a:lnTo>
                  <a:lnTo>
                    <a:pt x="210" y="186"/>
                  </a:lnTo>
                  <a:lnTo>
                    <a:pt x="222" y="186"/>
                  </a:lnTo>
                  <a:lnTo>
                    <a:pt x="222" y="192"/>
                  </a:lnTo>
                  <a:lnTo>
                    <a:pt x="228" y="198"/>
                  </a:lnTo>
                  <a:lnTo>
                    <a:pt x="228" y="216"/>
                  </a:lnTo>
                  <a:lnTo>
                    <a:pt x="240" y="222"/>
                  </a:lnTo>
                  <a:lnTo>
                    <a:pt x="240" y="234"/>
                  </a:lnTo>
                  <a:lnTo>
                    <a:pt x="234" y="240"/>
                  </a:lnTo>
                  <a:lnTo>
                    <a:pt x="228" y="252"/>
                  </a:lnTo>
                  <a:lnTo>
                    <a:pt x="222" y="258"/>
                  </a:lnTo>
                  <a:lnTo>
                    <a:pt x="210" y="258"/>
                  </a:lnTo>
                  <a:lnTo>
                    <a:pt x="198" y="282"/>
                  </a:lnTo>
                  <a:lnTo>
                    <a:pt x="198" y="318"/>
                  </a:lnTo>
                  <a:lnTo>
                    <a:pt x="216" y="324"/>
                  </a:lnTo>
                  <a:lnTo>
                    <a:pt x="222" y="342"/>
                  </a:lnTo>
                  <a:lnTo>
                    <a:pt x="240" y="342"/>
                  </a:lnTo>
                  <a:lnTo>
                    <a:pt x="246" y="348"/>
                  </a:lnTo>
                  <a:lnTo>
                    <a:pt x="246" y="360"/>
                  </a:lnTo>
                  <a:lnTo>
                    <a:pt x="240" y="366"/>
                  </a:lnTo>
                  <a:lnTo>
                    <a:pt x="240" y="414"/>
                  </a:lnTo>
                  <a:lnTo>
                    <a:pt x="234" y="426"/>
                  </a:lnTo>
                  <a:lnTo>
                    <a:pt x="240" y="450"/>
                  </a:lnTo>
                  <a:lnTo>
                    <a:pt x="234" y="456"/>
                  </a:lnTo>
                  <a:lnTo>
                    <a:pt x="222" y="462"/>
                  </a:lnTo>
                  <a:lnTo>
                    <a:pt x="222" y="486"/>
                  </a:lnTo>
                  <a:lnTo>
                    <a:pt x="216" y="498"/>
                  </a:lnTo>
                  <a:lnTo>
                    <a:pt x="210" y="504"/>
                  </a:lnTo>
                  <a:lnTo>
                    <a:pt x="198" y="504"/>
                  </a:lnTo>
                  <a:lnTo>
                    <a:pt x="192" y="498"/>
                  </a:lnTo>
                  <a:lnTo>
                    <a:pt x="192" y="468"/>
                  </a:lnTo>
                  <a:lnTo>
                    <a:pt x="186" y="468"/>
                  </a:lnTo>
                  <a:lnTo>
                    <a:pt x="180" y="474"/>
                  </a:lnTo>
                  <a:lnTo>
                    <a:pt x="174" y="486"/>
                  </a:lnTo>
                  <a:lnTo>
                    <a:pt x="168" y="492"/>
                  </a:lnTo>
                  <a:lnTo>
                    <a:pt x="138" y="492"/>
                  </a:lnTo>
                  <a:lnTo>
                    <a:pt x="120" y="450"/>
                  </a:lnTo>
                  <a:lnTo>
                    <a:pt x="90" y="450"/>
                  </a:lnTo>
                  <a:lnTo>
                    <a:pt x="90" y="456"/>
                  </a:lnTo>
                  <a:lnTo>
                    <a:pt x="108" y="474"/>
                  </a:lnTo>
                  <a:lnTo>
                    <a:pt x="96" y="480"/>
                  </a:lnTo>
                  <a:lnTo>
                    <a:pt x="90" y="492"/>
                  </a:lnTo>
                  <a:lnTo>
                    <a:pt x="84" y="498"/>
                  </a:lnTo>
                  <a:lnTo>
                    <a:pt x="66" y="498"/>
                  </a:lnTo>
                  <a:lnTo>
                    <a:pt x="54" y="492"/>
                  </a:lnTo>
                  <a:lnTo>
                    <a:pt x="42" y="492"/>
                  </a:lnTo>
                  <a:lnTo>
                    <a:pt x="36" y="486"/>
                  </a:lnTo>
                  <a:lnTo>
                    <a:pt x="30" y="486"/>
                  </a:lnTo>
                  <a:lnTo>
                    <a:pt x="30" y="504"/>
                  </a:lnTo>
                  <a:lnTo>
                    <a:pt x="36" y="510"/>
                  </a:lnTo>
                  <a:lnTo>
                    <a:pt x="36" y="522"/>
                  </a:lnTo>
                  <a:lnTo>
                    <a:pt x="24" y="522"/>
                  </a:lnTo>
                  <a:lnTo>
                    <a:pt x="54" y="540"/>
                  </a:lnTo>
                  <a:lnTo>
                    <a:pt x="36" y="552"/>
                  </a:lnTo>
                  <a:lnTo>
                    <a:pt x="54" y="564"/>
                  </a:lnTo>
                  <a:lnTo>
                    <a:pt x="54" y="600"/>
                  </a:lnTo>
                  <a:lnTo>
                    <a:pt x="48" y="606"/>
                  </a:lnTo>
                  <a:lnTo>
                    <a:pt x="30" y="588"/>
                  </a:lnTo>
                  <a:lnTo>
                    <a:pt x="6" y="600"/>
                  </a:lnTo>
                  <a:lnTo>
                    <a:pt x="0" y="618"/>
                  </a:lnTo>
                  <a:lnTo>
                    <a:pt x="54" y="666"/>
                  </a:lnTo>
                  <a:lnTo>
                    <a:pt x="54" y="684"/>
                  </a:lnTo>
                  <a:lnTo>
                    <a:pt x="72" y="702"/>
                  </a:lnTo>
                  <a:lnTo>
                    <a:pt x="72" y="690"/>
                  </a:lnTo>
                  <a:lnTo>
                    <a:pt x="90" y="690"/>
                  </a:lnTo>
                  <a:lnTo>
                    <a:pt x="90" y="672"/>
                  </a:lnTo>
                  <a:lnTo>
                    <a:pt x="102" y="666"/>
                  </a:lnTo>
                  <a:lnTo>
                    <a:pt x="108" y="660"/>
                  </a:lnTo>
                  <a:lnTo>
                    <a:pt x="120" y="654"/>
                  </a:lnTo>
                  <a:lnTo>
                    <a:pt x="126" y="648"/>
                  </a:lnTo>
                  <a:lnTo>
                    <a:pt x="132" y="654"/>
                  </a:lnTo>
                  <a:lnTo>
                    <a:pt x="132" y="660"/>
                  </a:lnTo>
                  <a:lnTo>
                    <a:pt x="138" y="666"/>
                  </a:lnTo>
                  <a:lnTo>
                    <a:pt x="138" y="672"/>
                  </a:lnTo>
                  <a:lnTo>
                    <a:pt x="150" y="672"/>
                  </a:lnTo>
                  <a:lnTo>
                    <a:pt x="150" y="678"/>
                  </a:lnTo>
                  <a:lnTo>
                    <a:pt x="156" y="684"/>
                  </a:lnTo>
                  <a:lnTo>
                    <a:pt x="156" y="690"/>
                  </a:lnTo>
                  <a:lnTo>
                    <a:pt x="162" y="696"/>
                  </a:lnTo>
                  <a:lnTo>
                    <a:pt x="174" y="696"/>
                  </a:lnTo>
                  <a:lnTo>
                    <a:pt x="180" y="690"/>
                  </a:lnTo>
                  <a:lnTo>
                    <a:pt x="186" y="678"/>
                  </a:lnTo>
                  <a:lnTo>
                    <a:pt x="186" y="660"/>
                  </a:lnTo>
                  <a:lnTo>
                    <a:pt x="210" y="666"/>
                  </a:lnTo>
                  <a:lnTo>
                    <a:pt x="228" y="648"/>
                  </a:lnTo>
                  <a:lnTo>
                    <a:pt x="234" y="648"/>
                  </a:lnTo>
                  <a:lnTo>
                    <a:pt x="234" y="678"/>
                  </a:lnTo>
                  <a:lnTo>
                    <a:pt x="228" y="690"/>
                  </a:lnTo>
                  <a:lnTo>
                    <a:pt x="234" y="696"/>
                  </a:lnTo>
                  <a:lnTo>
                    <a:pt x="252" y="696"/>
                  </a:lnTo>
                  <a:lnTo>
                    <a:pt x="264" y="690"/>
                  </a:lnTo>
                  <a:lnTo>
                    <a:pt x="270" y="684"/>
                  </a:lnTo>
                  <a:lnTo>
                    <a:pt x="276" y="672"/>
                  </a:lnTo>
                  <a:lnTo>
                    <a:pt x="294" y="654"/>
                  </a:lnTo>
                  <a:lnTo>
                    <a:pt x="300" y="642"/>
                  </a:lnTo>
                  <a:lnTo>
                    <a:pt x="312" y="630"/>
                  </a:lnTo>
                  <a:lnTo>
                    <a:pt x="330" y="630"/>
                  </a:lnTo>
                  <a:lnTo>
                    <a:pt x="336" y="624"/>
                  </a:lnTo>
                  <a:lnTo>
                    <a:pt x="366" y="582"/>
                  </a:lnTo>
                  <a:lnTo>
                    <a:pt x="360" y="480"/>
                  </a:lnTo>
                  <a:lnTo>
                    <a:pt x="366" y="480"/>
                  </a:lnTo>
                  <a:lnTo>
                    <a:pt x="390" y="456"/>
                  </a:lnTo>
                  <a:lnTo>
                    <a:pt x="390" y="420"/>
                  </a:lnTo>
                  <a:lnTo>
                    <a:pt x="396" y="408"/>
                  </a:lnTo>
                  <a:lnTo>
                    <a:pt x="402" y="402"/>
                  </a:lnTo>
                  <a:lnTo>
                    <a:pt x="450" y="378"/>
                  </a:lnTo>
                  <a:lnTo>
                    <a:pt x="456" y="366"/>
                  </a:lnTo>
                  <a:lnTo>
                    <a:pt x="468" y="360"/>
                  </a:lnTo>
                  <a:lnTo>
                    <a:pt x="474" y="354"/>
                  </a:lnTo>
                  <a:lnTo>
                    <a:pt x="474" y="300"/>
                  </a:lnTo>
                  <a:lnTo>
                    <a:pt x="486" y="294"/>
                  </a:lnTo>
                  <a:lnTo>
                    <a:pt x="492" y="282"/>
                  </a:lnTo>
                  <a:lnTo>
                    <a:pt x="492" y="258"/>
                  </a:lnTo>
                  <a:lnTo>
                    <a:pt x="486" y="246"/>
                  </a:lnTo>
                  <a:lnTo>
                    <a:pt x="480" y="240"/>
                  </a:lnTo>
                  <a:lnTo>
                    <a:pt x="480" y="228"/>
                  </a:lnTo>
                  <a:lnTo>
                    <a:pt x="498" y="192"/>
                  </a:lnTo>
                  <a:lnTo>
                    <a:pt x="498" y="168"/>
                  </a:lnTo>
                  <a:lnTo>
                    <a:pt x="492" y="156"/>
                  </a:lnTo>
                  <a:lnTo>
                    <a:pt x="492" y="126"/>
                  </a:lnTo>
                  <a:lnTo>
                    <a:pt x="498" y="120"/>
                  </a:lnTo>
                  <a:lnTo>
                    <a:pt x="510" y="96"/>
                  </a:lnTo>
                  <a:lnTo>
                    <a:pt x="522" y="84"/>
                  </a:lnTo>
                  <a:lnTo>
                    <a:pt x="528" y="66"/>
                  </a:lnTo>
                  <a:lnTo>
                    <a:pt x="534" y="54"/>
                  </a:lnTo>
                  <a:lnTo>
                    <a:pt x="534" y="18"/>
                  </a:lnTo>
                  <a:lnTo>
                    <a:pt x="522" y="6"/>
                  </a:lnTo>
                  <a:lnTo>
                    <a:pt x="510" y="18"/>
                  </a:lnTo>
                  <a:lnTo>
                    <a:pt x="498" y="18"/>
                  </a:lnTo>
                  <a:lnTo>
                    <a:pt x="462" y="0"/>
                  </a:lnTo>
                  <a:lnTo>
                    <a:pt x="444" y="0"/>
                  </a:lnTo>
                  <a:lnTo>
                    <a:pt x="426" y="18"/>
                  </a:lnTo>
                  <a:lnTo>
                    <a:pt x="396" y="18"/>
                  </a:lnTo>
                  <a:lnTo>
                    <a:pt x="378" y="48"/>
                  </a:lnTo>
                  <a:lnTo>
                    <a:pt x="390" y="60"/>
                  </a:lnTo>
                  <a:lnTo>
                    <a:pt x="390" y="84"/>
                  </a:lnTo>
                  <a:lnTo>
                    <a:pt x="384" y="96"/>
                  </a:lnTo>
                  <a:lnTo>
                    <a:pt x="378" y="102"/>
                  </a:lnTo>
                  <a:lnTo>
                    <a:pt x="372" y="114"/>
                  </a:lnTo>
                  <a:lnTo>
                    <a:pt x="366" y="120"/>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26" name="Colombia" descr="© INSCALE GmbH, 05.05.2010&#10;http://www.presentationload.com/">
              <a:extLst>
                <a:ext uri="{FF2B5EF4-FFF2-40B4-BE49-F238E27FC236}">
                  <a16:creationId xmlns:a16="http://schemas.microsoft.com/office/drawing/2014/main" id="{591EB4A2-A796-4013-9169-ED2A32090AFC}"/>
                </a:ext>
              </a:extLst>
            </p:cNvPr>
            <p:cNvSpPr>
              <a:spLocks/>
            </p:cNvSpPr>
            <p:nvPr/>
          </p:nvSpPr>
          <p:spPr bwMode="gray">
            <a:xfrm>
              <a:off x="3059453" y="3564915"/>
              <a:ext cx="388358" cy="601781"/>
            </a:xfrm>
            <a:custGeom>
              <a:avLst/>
              <a:gdLst>
                <a:gd name="T0" fmla="*/ 2147483647 w 870"/>
                <a:gd name="T1" fmla="*/ 2147483647 h 1344"/>
                <a:gd name="T2" fmla="*/ 2147483647 w 870"/>
                <a:gd name="T3" fmla="*/ 2147483647 h 1344"/>
                <a:gd name="T4" fmla="*/ 2147483647 w 870"/>
                <a:gd name="T5" fmla="*/ 2147483647 h 1344"/>
                <a:gd name="T6" fmla="*/ 2147483647 w 870"/>
                <a:gd name="T7" fmla="*/ 2147483647 h 1344"/>
                <a:gd name="T8" fmla="*/ 2147483647 w 870"/>
                <a:gd name="T9" fmla="*/ 2147483647 h 1344"/>
                <a:gd name="T10" fmla="*/ 2147483647 w 870"/>
                <a:gd name="T11" fmla="*/ 2147483647 h 1344"/>
                <a:gd name="T12" fmla="*/ 2147483647 w 870"/>
                <a:gd name="T13" fmla="*/ 2147483647 h 1344"/>
                <a:gd name="T14" fmla="*/ 2147483647 w 870"/>
                <a:gd name="T15" fmla="*/ 2147483647 h 1344"/>
                <a:gd name="T16" fmla="*/ 2147483647 w 870"/>
                <a:gd name="T17" fmla="*/ 2147483647 h 1344"/>
                <a:gd name="T18" fmla="*/ 2147483647 w 870"/>
                <a:gd name="T19" fmla="*/ 2147483647 h 1344"/>
                <a:gd name="T20" fmla="*/ 2147483647 w 870"/>
                <a:gd name="T21" fmla="*/ 2147483647 h 1344"/>
                <a:gd name="T22" fmla="*/ 2147483647 w 870"/>
                <a:gd name="T23" fmla="*/ 2147483647 h 1344"/>
                <a:gd name="T24" fmla="*/ 2147483647 w 870"/>
                <a:gd name="T25" fmla="*/ 2147483647 h 1344"/>
                <a:gd name="T26" fmla="*/ 2147483647 w 870"/>
                <a:gd name="T27" fmla="*/ 2147483647 h 1344"/>
                <a:gd name="T28" fmla="*/ 2147483647 w 870"/>
                <a:gd name="T29" fmla="*/ 2147483647 h 1344"/>
                <a:gd name="T30" fmla="*/ 2147483647 w 870"/>
                <a:gd name="T31" fmla="*/ 2147483647 h 1344"/>
                <a:gd name="T32" fmla="*/ 2147483647 w 870"/>
                <a:gd name="T33" fmla="*/ 2147483647 h 1344"/>
                <a:gd name="T34" fmla="*/ 2147483647 w 870"/>
                <a:gd name="T35" fmla="*/ 2147483647 h 1344"/>
                <a:gd name="T36" fmla="*/ 2147483647 w 870"/>
                <a:gd name="T37" fmla="*/ 2147483647 h 1344"/>
                <a:gd name="T38" fmla="*/ 2147483647 w 870"/>
                <a:gd name="T39" fmla="*/ 2147483647 h 1344"/>
                <a:gd name="T40" fmla="*/ 2147483647 w 870"/>
                <a:gd name="T41" fmla="*/ 2147483647 h 1344"/>
                <a:gd name="T42" fmla="*/ 2147483647 w 870"/>
                <a:gd name="T43" fmla="*/ 2147483647 h 1344"/>
                <a:gd name="T44" fmla="*/ 2147483647 w 870"/>
                <a:gd name="T45" fmla="*/ 2147483647 h 1344"/>
                <a:gd name="T46" fmla="*/ 2147483647 w 870"/>
                <a:gd name="T47" fmla="*/ 2147483647 h 1344"/>
                <a:gd name="T48" fmla="*/ 2147483647 w 870"/>
                <a:gd name="T49" fmla="*/ 2147483647 h 1344"/>
                <a:gd name="T50" fmla="*/ 2147483647 w 870"/>
                <a:gd name="T51" fmla="*/ 2147483647 h 1344"/>
                <a:gd name="T52" fmla="*/ 2147483647 w 870"/>
                <a:gd name="T53" fmla="*/ 2147483647 h 1344"/>
                <a:gd name="T54" fmla="*/ 2147483647 w 870"/>
                <a:gd name="T55" fmla="*/ 2147483647 h 1344"/>
                <a:gd name="T56" fmla="*/ 2147483647 w 870"/>
                <a:gd name="T57" fmla="*/ 2147483647 h 1344"/>
                <a:gd name="T58" fmla="*/ 2147483647 w 870"/>
                <a:gd name="T59" fmla="*/ 2147483647 h 1344"/>
                <a:gd name="T60" fmla="*/ 2147483647 w 870"/>
                <a:gd name="T61" fmla="*/ 2147483647 h 1344"/>
                <a:gd name="T62" fmla="*/ 2147483647 w 870"/>
                <a:gd name="T63" fmla="*/ 2147483647 h 1344"/>
                <a:gd name="T64" fmla="*/ 2147483647 w 870"/>
                <a:gd name="T65" fmla="*/ 2147483647 h 1344"/>
                <a:gd name="T66" fmla="*/ 2147483647 w 870"/>
                <a:gd name="T67" fmla="*/ 2147483647 h 1344"/>
                <a:gd name="T68" fmla="*/ 2147483647 w 870"/>
                <a:gd name="T69" fmla="*/ 2147483647 h 1344"/>
                <a:gd name="T70" fmla="*/ 2147483647 w 870"/>
                <a:gd name="T71" fmla="*/ 2147483647 h 1344"/>
                <a:gd name="T72" fmla="*/ 2147483647 w 870"/>
                <a:gd name="T73" fmla="*/ 0 h 1344"/>
                <a:gd name="T74" fmla="*/ 2147483647 w 870"/>
                <a:gd name="T75" fmla="*/ 2147483647 h 1344"/>
                <a:gd name="T76" fmla="*/ 2147483647 w 870"/>
                <a:gd name="T77" fmla="*/ 2147483647 h 1344"/>
                <a:gd name="T78" fmla="*/ 2147483647 w 870"/>
                <a:gd name="T79" fmla="*/ 2147483647 h 1344"/>
                <a:gd name="T80" fmla="*/ 2147483647 w 870"/>
                <a:gd name="T81" fmla="*/ 2147483647 h 1344"/>
                <a:gd name="T82" fmla="*/ 2147483647 w 870"/>
                <a:gd name="T83" fmla="*/ 2147483647 h 1344"/>
                <a:gd name="T84" fmla="*/ 2147483647 w 870"/>
                <a:gd name="T85" fmla="*/ 2147483647 h 1344"/>
                <a:gd name="T86" fmla="*/ 2147483647 w 870"/>
                <a:gd name="T87" fmla="*/ 2147483647 h 1344"/>
                <a:gd name="T88" fmla="*/ 2147483647 w 870"/>
                <a:gd name="T89" fmla="*/ 2147483647 h 1344"/>
                <a:gd name="T90" fmla="*/ 2147483647 w 870"/>
                <a:gd name="T91" fmla="*/ 2147483647 h 1344"/>
                <a:gd name="T92" fmla="*/ 2147483647 w 870"/>
                <a:gd name="T93" fmla="*/ 2147483647 h 1344"/>
                <a:gd name="T94" fmla="*/ 2147483647 w 870"/>
                <a:gd name="T95" fmla="*/ 2147483647 h 1344"/>
                <a:gd name="T96" fmla="*/ 2147483647 w 870"/>
                <a:gd name="T97" fmla="*/ 2147483647 h 1344"/>
                <a:gd name="T98" fmla="*/ 2147483647 w 870"/>
                <a:gd name="T99" fmla="*/ 2147483647 h 1344"/>
                <a:gd name="T100" fmla="*/ 2147483647 w 870"/>
                <a:gd name="T101" fmla="*/ 2147483647 h 1344"/>
                <a:gd name="T102" fmla="*/ 2147483647 w 870"/>
                <a:gd name="T103" fmla="*/ 2147483647 h 1344"/>
                <a:gd name="T104" fmla="*/ 2147483647 w 870"/>
                <a:gd name="T105" fmla="*/ 2147483647 h 1344"/>
                <a:gd name="T106" fmla="*/ 2147483647 w 870"/>
                <a:gd name="T107" fmla="*/ 2147483647 h 134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870"/>
                <a:gd name="T163" fmla="*/ 0 h 1344"/>
                <a:gd name="T164" fmla="*/ 870 w 870"/>
                <a:gd name="T165" fmla="*/ 1344 h 1344"/>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870" h="1344">
                  <a:moveTo>
                    <a:pt x="36" y="912"/>
                  </a:moveTo>
                  <a:lnTo>
                    <a:pt x="60" y="924"/>
                  </a:lnTo>
                  <a:lnTo>
                    <a:pt x="66" y="936"/>
                  </a:lnTo>
                  <a:lnTo>
                    <a:pt x="84" y="936"/>
                  </a:lnTo>
                  <a:lnTo>
                    <a:pt x="96" y="942"/>
                  </a:lnTo>
                  <a:lnTo>
                    <a:pt x="102" y="948"/>
                  </a:lnTo>
                  <a:lnTo>
                    <a:pt x="108" y="960"/>
                  </a:lnTo>
                  <a:lnTo>
                    <a:pt x="108" y="966"/>
                  </a:lnTo>
                  <a:lnTo>
                    <a:pt x="114" y="972"/>
                  </a:lnTo>
                  <a:lnTo>
                    <a:pt x="126" y="978"/>
                  </a:lnTo>
                  <a:lnTo>
                    <a:pt x="138" y="978"/>
                  </a:lnTo>
                  <a:lnTo>
                    <a:pt x="144" y="972"/>
                  </a:lnTo>
                  <a:lnTo>
                    <a:pt x="156" y="978"/>
                  </a:lnTo>
                  <a:lnTo>
                    <a:pt x="162" y="984"/>
                  </a:lnTo>
                  <a:lnTo>
                    <a:pt x="186" y="984"/>
                  </a:lnTo>
                  <a:lnTo>
                    <a:pt x="186" y="972"/>
                  </a:lnTo>
                  <a:lnTo>
                    <a:pt x="192" y="966"/>
                  </a:lnTo>
                  <a:lnTo>
                    <a:pt x="198" y="966"/>
                  </a:lnTo>
                  <a:lnTo>
                    <a:pt x="210" y="972"/>
                  </a:lnTo>
                  <a:lnTo>
                    <a:pt x="210" y="978"/>
                  </a:lnTo>
                  <a:lnTo>
                    <a:pt x="216" y="984"/>
                  </a:lnTo>
                  <a:lnTo>
                    <a:pt x="216" y="990"/>
                  </a:lnTo>
                  <a:lnTo>
                    <a:pt x="228" y="1002"/>
                  </a:lnTo>
                  <a:lnTo>
                    <a:pt x="264" y="1002"/>
                  </a:lnTo>
                  <a:lnTo>
                    <a:pt x="276" y="1008"/>
                  </a:lnTo>
                  <a:lnTo>
                    <a:pt x="282" y="1014"/>
                  </a:lnTo>
                  <a:lnTo>
                    <a:pt x="294" y="1020"/>
                  </a:lnTo>
                  <a:lnTo>
                    <a:pt x="312" y="1038"/>
                  </a:lnTo>
                  <a:lnTo>
                    <a:pt x="324" y="1044"/>
                  </a:lnTo>
                  <a:lnTo>
                    <a:pt x="330" y="1050"/>
                  </a:lnTo>
                  <a:lnTo>
                    <a:pt x="342" y="1086"/>
                  </a:lnTo>
                  <a:lnTo>
                    <a:pt x="360" y="1086"/>
                  </a:lnTo>
                  <a:lnTo>
                    <a:pt x="372" y="1104"/>
                  </a:lnTo>
                  <a:lnTo>
                    <a:pt x="384" y="1104"/>
                  </a:lnTo>
                  <a:lnTo>
                    <a:pt x="390" y="1110"/>
                  </a:lnTo>
                  <a:lnTo>
                    <a:pt x="390" y="1134"/>
                  </a:lnTo>
                  <a:lnTo>
                    <a:pt x="396" y="1140"/>
                  </a:lnTo>
                  <a:lnTo>
                    <a:pt x="396" y="1146"/>
                  </a:lnTo>
                  <a:lnTo>
                    <a:pt x="408" y="1146"/>
                  </a:lnTo>
                  <a:lnTo>
                    <a:pt x="420" y="1152"/>
                  </a:lnTo>
                  <a:lnTo>
                    <a:pt x="426" y="1158"/>
                  </a:lnTo>
                  <a:lnTo>
                    <a:pt x="426" y="1164"/>
                  </a:lnTo>
                  <a:lnTo>
                    <a:pt x="420" y="1170"/>
                  </a:lnTo>
                  <a:lnTo>
                    <a:pt x="420" y="1194"/>
                  </a:lnTo>
                  <a:lnTo>
                    <a:pt x="432" y="1200"/>
                  </a:lnTo>
                  <a:lnTo>
                    <a:pt x="456" y="1206"/>
                  </a:lnTo>
                  <a:lnTo>
                    <a:pt x="492" y="1206"/>
                  </a:lnTo>
                  <a:lnTo>
                    <a:pt x="492" y="1194"/>
                  </a:lnTo>
                  <a:lnTo>
                    <a:pt x="504" y="1182"/>
                  </a:lnTo>
                  <a:lnTo>
                    <a:pt x="528" y="1182"/>
                  </a:lnTo>
                  <a:lnTo>
                    <a:pt x="534" y="1188"/>
                  </a:lnTo>
                  <a:lnTo>
                    <a:pt x="540" y="1188"/>
                  </a:lnTo>
                  <a:lnTo>
                    <a:pt x="546" y="1194"/>
                  </a:lnTo>
                  <a:lnTo>
                    <a:pt x="558" y="1194"/>
                  </a:lnTo>
                  <a:lnTo>
                    <a:pt x="570" y="1188"/>
                  </a:lnTo>
                  <a:lnTo>
                    <a:pt x="576" y="1182"/>
                  </a:lnTo>
                  <a:lnTo>
                    <a:pt x="588" y="1182"/>
                  </a:lnTo>
                  <a:lnTo>
                    <a:pt x="588" y="1188"/>
                  </a:lnTo>
                  <a:lnTo>
                    <a:pt x="594" y="1200"/>
                  </a:lnTo>
                  <a:lnTo>
                    <a:pt x="600" y="1206"/>
                  </a:lnTo>
                  <a:lnTo>
                    <a:pt x="624" y="1206"/>
                  </a:lnTo>
                  <a:lnTo>
                    <a:pt x="636" y="1212"/>
                  </a:lnTo>
                  <a:lnTo>
                    <a:pt x="642" y="1218"/>
                  </a:lnTo>
                  <a:lnTo>
                    <a:pt x="642" y="1236"/>
                  </a:lnTo>
                  <a:lnTo>
                    <a:pt x="636" y="1248"/>
                  </a:lnTo>
                  <a:lnTo>
                    <a:pt x="630" y="1254"/>
                  </a:lnTo>
                  <a:lnTo>
                    <a:pt x="624" y="1254"/>
                  </a:lnTo>
                  <a:lnTo>
                    <a:pt x="618" y="1260"/>
                  </a:lnTo>
                  <a:lnTo>
                    <a:pt x="618" y="1266"/>
                  </a:lnTo>
                  <a:lnTo>
                    <a:pt x="606" y="1290"/>
                  </a:lnTo>
                  <a:lnTo>
                    <a:pt x="606" y="1308"/>
                  </a:lnTo>
                  <a:lnTo>
                    <a:pt x="612" y="1314"/>
                  </a:lnTo>
                  <a:lnTo>
                    <a:pt x="630" y="1314"/>
                  </a:lnTo>
                  <a:lnTo>
                    <a:pt x="642" y="1332"/>
                  </a:lnTo>
                  <a:lnTo>
                    <a:pt x="660" y="1344"/>
                  </a:lnTo>
                  <a:lnTo>
                    <a:pt x="660" y="1308"/>
                  </a:lnTo>
                  <a:lnTo>
                    <a:pt x="666" y="1236"/>
                  </a:lnTo>
                  <a:lnTo>
                    <a:pt x="684" y="1188"/>
                  </a:lnTo>
                  <a:lnTo>
                    <a:pt x="678" y="1140"/>
                  </a:lnTo>
                  <a:lnTo>
                    <a:pt x="690" y="1128"/>
                  </a:lnTo>
                  <a:lnTo>
                    <a:pt x="696" y="1116"/>
                  </a:lnTo>
                  <a:lnTo>
                    <a:pt x="696" y="1104"/>
                  </a:lnTo>
                  <a:lnTo>
                    <a:pt x="690" y="1092"/>
                  </a:lnTo>
                  <a:lnTo>
                    <a:pt x="678" y="1080"/>
                  </a:lnTo>
                  <a:lnTo>
                    <a:pt x="678" y="1074"/>
                  </a:lnTo>
                  <a:lnTo>
                    <a:pt x="672" y="1068"/>
                  </a:lnTo>
                  <a:lnTo>
                    <a:pt x="672" y="1044"/>
                  </a:lnTo>
                  <a:lnTo>
                    <a:pt x="666" y="1038"/>
                  </a:lnTo>
                  <a:lnTo>
                    <a:pt x="654" y="1032"/>
                  </a:lnTo>
                  <a:lnTo>
                    <a:pt x="642" y="1020"/>
                  </a:lnTo>
                  <a:lnTo>
                    <a:pt x="636" y="1020"/>
                  </a:lnTo>
                  <a:lnTo>
                    <a:pt x="642" y="954"/>
                  </a:lnTo>
                  <a:lnTo>
                    <a:pt x="672" y="948"/>
                  </a:lnTo>
                  <a:lnTo>
                    <a:pt x="678" y="954"/>
                  </a:lnTo>
                  <a:lnTo>
                    <a:pt x="708" y="954"/>
                  </a:lnTo>
                  <a:lnTo>
                    <a:pt x="714" y="948"/>
                  </a:lnTo>
                  <a:lnTo>
                    <a:pt x="714" y="942"/>
                  </a:lnTo>
                  <a:lnTo>
                    <a:pt x="708" y="936"/>
                  </a:lnTo>
                  <a:lnTo>
                    <a:pt x="708" y="930"/>
                  </a:lnTo>
                  <a:lnTo>
                    <a:pt x="696" y="918"/>
                  </a:lnTo>
                  <a:lnTo>
                    <a:pt x="684" y="924"/>
                  </a:lnTo>
                  <a:lnTo>
                    <a:pt x="660" y="912"/>
                  </a:lnTo>
                  <a:lnTo>
                    <a:pt x="660" y="900"/>
                  </a:lnTo>
                  <a:lnTo>
                    <a:pt x="654" y="888"/>
                  </a:lnTo>
                  <a:lnTo>
                    <a:pt x="654" y="876"/>
                  </a:lnTo>
                  <a:lnTo>
                    <a:pt x="660" y="864"/>
                  </a:lnTo>
                  <a:lnTo>
                    <a:pt x="666" y="858"/>
                  </a:lnTo>
                  <a:lnTo>
                    <a:pt x="684" y="858"/>
                  </a:lnTo>
                  <a:lnTo>
                    <a:pt x="696" y="870"/>
                  </a:lnTo>
                  <a:lnTo>
                    <a:pt x="762" y="864"/>
                  </a:lnTo>
                  <a:lnTo>
                    <a:pt x="762" y="846"/>
                  </a:lnTo>
                  <a:lnTo>
                    <a:pt x="768" y="840"/>
                  </a:lnTo>
                  <a:lnTo>
                    <a:pt x="774" y="840"/>
                  </a:lnTo>
                  <a:lnTo>
                    <a:pt x="798" y="864"/>
                  </a:lnTo>
                  <a:lnTo>
                    <a:pt x="828" y="834"/>
                  </a:lnTo>
                  <a:lnTo>
                    <a:pt x="834" y="834"/>
                  </a:lnTo>
                  <a:lnTo>
                    <a:pt x="834" y="846"/>
                  </a:lnTo>
                  <a:lnTo>
                    <a:pt x="840" y="852"/>
                  </a:lnTo>
                  <a:lnTo>
                    <a:pt x="840" y="864"/>
                  </a:lnTo>
                  <a:lnTo>
                    <a:pt x="846" y="876"/>
                  </a:lnTo>
                  <a:lnTo>
                    <a:pt x="846" y="906"/>
                  </a:lnTo>
                  <a:lnTo>
                    <a:pt x="870" y="906"/>
                  </a:lnTo>
                  <a:lnTo>
                    <a:pt x="864" y="900"/>
                  </a:lnTo>
                  <a:lnTo>
                    <a:pt x="864" y="882"/>
                  </a:lnTo>
                  <a:lnTo>
                    <a:pt x="858" y="870"/>
                  </a:lnTo>
                  <a:lnTo>
                    <a:pt x="858" y="852"/>
                  </a:lnTo>
                  <a:lnTo>
                    <a:pt x="852" y="846"/>
                  </a:lnTo>
                  <a:lnTo>
                    <a:pt x="852" y="828"/>
                  </a:lnTo>
                  <a:lnTo>
                    <a:pt x="846" y="822"/>
                  </a:lnTo>
                  <a:lnTo>
                    <a:pt x="846" y="798"/>
                  </a:lnTo>
                  <a:lnTo>
                    <a:pt x="834" y="798"/>
                  </a:lnTo>
                  <a:lnTo>
                    <a:pt x="822" y="786"/>
                  </a:lnTo>
                  <a:lnTo>
                    <a:pt x="798" y="774"/>
                  </a:lnTo>
                  <a:lnTo>
                    <a:pt x="804" y="774"/>
                  </a:lnTo>
                  <a:lnTo>
                    <a:pt x="834" y="744"/>
                  </a:lnTo>
                  <a:lnTo>
                    <a:pt x="840" y="732"/>
                  </a:lnTo>
                  <a:lnTo>
                    <a:pt x="840" y="726"/>
                  </a:lnTo>
                  <a:lnTo>
                    <a:pt x="834" y="714"/>
                  </a:lnTo>
                  <a:lnTo>
                    <a:pt x="822" y="708"/>
                  </a:lnTo>
                  <a:lnTo>
                    <a:pt x="816" y="696"/>
                  </a:lnTo>
                  <a:lnTo>
                    <a:pt x="816" y="672"/>
                  </a:lnTo>
                  <a:lnTo>
                    <a:pt x="804" y="672"/>
                  </a:lnTo>
                  <a:lnTo>
                    <a:pt x="798" y="666"/>
                  </a:lnTo>
                  <a:lnTo>
                    <a:pt x="798" y="654"/>
                  </a:lnTo>
                  <a:lnTo>
                    <a:pt x="804" y="642"/>
                  </a:lnTo>
                  <a:lnTo>
                    <a:pt x="804" y="612"/>
                  </a:lnTo>
                  <a:lnTo>
                    <a:pt x="798" y="600"/>
                  </a:lnTo>
                  <a:lnTo>
                    <a:pt x="798" y="576"/>
                  </a:lnTo>
                  <a:lnTo>
                    <a:pt x="810" y="564"/>
                  </a:lnTo>
                  <a:lnTo>
                    <a:pt x="816" y="564"/>
                  </a:lnTo>
                  <a:lnTo>
                    <a:pt x="822" y="558"/>
                  </a:lnTo>
                  <a:lnTo>
                    <a:pt x="822" y="534"/>
                  </a:lnTo>
                  <a:lnTo>
                    <a:pt x="840" y="516"/>
                  </a:lnTo>
                  <a:lnTo>
                    <a:pt x="840" y="504"/>
                  </a:lnTo>
                  <a:lnTo>
                    <a:pt x="834" y="498"/>
                  </a:lnTo>
                  <a:lnTo>
                    <a:pt x="816" y="498"/>
                  </a:lnTo>
                  <a:lnTo>
                    <a:pt x="804" y="504"/>
                  </a:lnTo>
                  <a:lnTo>
                    <a:pt x="798" y="510"/>
                  </a:lnTo>
                  <a:lnTo>
                    <a:pt x="774" y="504"/>
                  </a:lnTo>
                  <a:lnTo>
                    <a:pt x="768" y="510"/>
                  </a:lnTo>
                  <a:lnTo>
                    <a:pt x="744" y="510"/>
                  </a:lnTo>
                  <a:lnTo>
                    <a:pt x="738" y="504"/>
                  </a:lnTo>
                  <a:lnTo>
                    <a:pt x="720" y="504"/>
                  </a:lnTo>
                  <a:lnTo>
                    <a:pt x="720" y="510"/>
                  </a:lnTo>
                  <a:lnTo>
                    <a:pt x="696" y="510"/>
                  </a:lnTo>
                  <a:lnTo>
                    <a:pt x="672" y="486"/>
                  </a:lnTo>
                  <a:lnTo>
                    <a:pt x="666" y="468"/>
                  </a:lnTo>
                  <a:lnTo>
                    <a:pt x="660" y="456"/>
                  </a:lnTo>
                  <a:lnTo>
                    <a:pt x="654" y="450"/>
                  </a:lnTo>
                  <a:lnTo>
                    <a:pt x="654" y="444"/>
                  </a:lnTo>
                  <a:lnTo>
                    <a:pt x="630" y="444"/>
                  </a:lnTo>
                  <a:lnTo>
                    <a:pt x="618" y="438"/>
                  </a:lnTo>
                  <a:lnTo>
                    <a:pt x="612" y="432"/>
                  </a:lnTo>
                  <a:lnTo>
                    <a:pt x="600" y="432"/>
                  </a:lnTo>
                  <a:lnTo>
                    <a:pt x="600" y="438"/>
                  </a:lnTo>
                  <a:lnTo>
                    <a:pt x="594" y="444"/>
                  </a:lnTo>
                  <a:lnTo>
                    <a:pt x="582" y="444"/>
                  </a:lnTo>
                  <a:lnTo>
                    <a:pt x="570" y="438"/>
                  </a:lnTo>
                  <a:lnTo>
                    <a:pt x="564" y="438"/>
                  </a:lnTo>
                  <a:lnTo>
                    <a:pt x="552" y="432"/>
                  </a:lnTo>
                  <a:lnTo>
                    <a:pt x="540" y="432"/>
                  </a:lnTo>
                  <a:lnTo>
                    <a:pt x="534" y="438"/>
                  </a:lnTo>
                  <a:lnTo>
                    <a:pt x="510" y="438"/>
                  </a:lnTo>
                  <a:lnTo>
                    <a:pt x="504" y="432"/>
                  </a:lnTo>
                  <a:lnTo>
                    <a:pt x="498" y="420"/>
                  </a:lnTo>
                  <a:lnTo>
                    <a:pt x="498" y="408"/>
                  </a:lnTo>
                  <a:lnTo>
                    <a:pt x="486" y="408"/>
                  </a:lnTo>
                  <a:lnTo>
                    <a:pt x="486" y="366"/>
                  </a:lnTo>
                  <a:lnTo>
                    <a:pt x="498" y="342"/>
                  </a:lnTo>
                  <a:lnTo>
                    <a:pt x="498" y="330"/>
                  </a:lnTo>
                  <a:lnTo>
                    <a:pt x="492" y="324"/>
                  </a:lnTo>
                  <a:lnTo>
                    <a:pt x="480" y="318"/>
                  </a:lnTo>
                  <a:lnTo>
                    <a:pt x="474" y="312"/>
                  </a:lnTo>
                  <a:lnTo>
                    <a:pt x="474" y="276"/>
                  </a:lnTo>
                  <a:lnTo>
                    <a:pt x="468" y="264"/>
                  </a:lnTo>
                  <a:lnTo>
                    <a:pt x="456" y="252"/>
                  </a:lnTo>
                  <a:lnTo>
                    <a:pt x="450" y="252"/>
                  </a:lnTo>
                  <a:lnTo>
                    <a:pt x="438" y="264"/>
                  </a:lnTo>
                  <a:lnTo>
                    <a:pt x="438" y="270"/>
                  </a:lnTo>
                  <a:lnTo>
                    <a:pt x="432" y="264"/>
                  </a:lnTo>
                  <a:lnTo>
                    <a:pt x="432" y="252"/>
                  </a:lnTo>
                  <a:lnTo>
                    <a:pt x="438" y="240"/>
                  </a:lnTo>
                  <a:lnTo>
                    <a:pt x="462" y="216"/>
                  </a:lnTo>
                  <a:lnTo>
                    <a:pt x="462" y="192"/>
                  </a:lnTo>
                  <a:lnTo>
                    <a:pt x="468" y="186"/>
                  </a:lnTo>
                  <a:lnTo>
                    <a:pt x="468" y="168"/>
                  </a:lnTo>
                  <a:lnTo>
                    <a:pt x="480" y="132"/>
                  </a:lnTo>
                  <a:lnTo>
                    <a:pt x="504" y="108"/>
                  </a:lnTo>
                  <a:lnTo>
                    <a:pt x="522" y="102"/>
                  </a:lnTo>
                  <a:lnTo>
                    <a:pt x="534" y="90"/>
                  </a:lnTo>
                  <a:lnTo>
                    <a:pt x="540" y="78"/>
                  </a:lnTo>
                  <a:lnTo>
                    <a:pt x="540" y="72"/>
                  </a:lnTo>
                  <a:lnTo>
                    <a:pt x="546" y="66"/>
                  </a:lnTo>
                  <a:lnTo>
                    <a:pt x="558" y="66"/>
                  </a:lnTo>
                  <a:lnTo>
                    <a:pt x="564" y="60"/>
                  </a:lnTo>
                  <a:lnTo>
                    <a:pt x="570" y="60"/>
                  </a:lnTo>
                  <a:lnTo>
                    <a:pt x="576" y="54"/>
                  </a:lnTo>
                  <a:lnTo>
                    <a:pt x="582" y="54"/>
                  </a:lnTo>
                  <a:lnTo>
                    <a:pt x="600" y="36"/>
                  </a:lnTo>
                  <a:lnTo>
                    <a:pt x="600" y="12"/>
                  </a:lnTo>
                  <a:lnTo>
                    <a:pt x="594" y="6"/>
                  </a:lnTo>
                  <a:lnTo>
                    <a:pt x="582" y="0"/>
                  </a:lnTo>
                  <a:lnTo>
                    <a:pt x="570" y="6"/>
                  </a:lnTo>
                  <a:lnTo>
                    <a:pt x="546" y="6"/>
                  </a:lnTo>
                  <a:lnTo>
                    <a:pt x="540" y="12"/>
                  </a:lnTo>
                  <a:lnTo>
                    <a:pt x="534" y="12"/>
                  </a:lnTo>
                  <a:lnTo>
                    <a:pt x="522" y="24"/>
                  </a:lnTo>
                  <a:lnTo>
                    <a:pt x="522" y="36"/>
                  </a:lnTo>
                  <a:lnTo>
                    <a:pt x="516" y="48"/>
                  </a:lnTo>
                  <a:lnTo>
                    <a:pt x="504" y="60"/>
                  </a:lnTo>
                  <a:lnTo>
                    <a:pt x="492" y="60"/>
                  </a:lnTo>
                  <a:lnTo>
                    <a:pt x="480" y="54"/>
                  </a:lnTo>
                  <a:lnTo>
                    <a:pt x="474" y="54"/>
                  </a:lnTo>
                  <a:lnTo>
                    <a:pt x="444" y="84"/>
                  </a:lnTo>
                  <a:lnTo>
                    <a:pt x="444" y="90"/>
                  </a:lnTo>
                  <a:lnTo>
                    <a:pt x="408" y="102"/>
                  </a:lnTo>
                  <a:lnTo>
                    <a:pt x="402" y="96"/>
                  </a:lnTo>
                  <a:lnTo>
                    <a:pt x="390" y="90"/>
                  </a:lnTo>
                  <a:lnTo>
                    <a:pt x="384" y="90"/>
                  </a:lnTo>
                  <a:lnTo>
                    <a:pt x="378" y="102"/>
                  </a:lnTo>
                  <a:lnTo>
                    <a:pt x="378" y="120"/>
                  </a:lnTo>
                  <a:lnTo>
                    <a:pt x="372" y="132"/>
                  </a:lnTo>
                  <a:lnTo>
                    <a:pt x="366" y="138"/>
                  </a:lnTo>
                  <a:lnTo>
                    <a:pt x="354" y="138"/>
                  </a:lnTo>
                  <a:lnTo>
                    <a:pt x="354" y="132"/>
                  </a:lnTo>
                  <a:lnTo>
                    <a:pt x="360" y="126"/>
                  </a:lnTo>
                  <a:lnTo>
                    <a:pt x="354" y="120"/>
                  </a:lnTo>
                  <a:lnTo>
                    <a:pt x="342" y="120"/>
                  </a:lnTo>
                  <a:lnTo>
                    <a:pt x="330" y="126"/>
                  </a:lnTo>
                  <a:lnTo>
                    <a:pt x="318" y="126"/>
                  </a:lnTo>
                  <a:lnTo>
                    <a:pt x="312" y="132"/>
                  </a:lnTo>
                  <a:lnTo>
                    <a:pt x="306" y="132"/>
                  </a:lnTo>
                  <a:lnTo>
                    <a:pt x="300" y="144"/>
                  </a:lnTo>
                  <a:lnTo>
                    <a:pt x="288" y="150"/>
                  </a:lnTo>
                  <a:lnTo>
                    <a:pt x="282" y="162"/>
                  </a:lnTo>
                  <a:lnTo>
                    <a:pt x="276" y="168"/>
                  </a:lnTo>
                  <a:lnTo>
                    <a:pt x="276" y="186"/>
                  </a:lnTo>
                  <a:lnTo>
                    <a:pt x="282" y="192"/>
                  </a:lnTo>
                  <a:lnTo>
                    <a:pt x="264" y="222"/>
                  </a:lnTo>
                  <a:lnTo>
                    <a:pt x="276" y="246"/>
                  </a:lnTo>
                  <a:lnTo>
                    <a:pt x="252" y="246"/>
                  </a:lnTo>
                  <a:lnTo>
                    <a:pt x="240" y="252"/>
                  </a:lnTo>
                  <a:lnTo>
                    <a:pt x="228" y="264"/>
                  </a:lnTo>
                  <a:lnTo>
                    <a:pt x="228" y="276"/>
                  </a:lnTo>
                  <a:lnTo>
                    <a:pt x="222" y="288"/>
                  </a:lnTo>
                  <a:lnTo>
                    <a:pt x="216" y="294"/>
                  </a:lnTo>
                  <a:lnTo>
                    <a:pt x="204" y="294"/>
                  </a:lnTo>
                  <a:lnTo>
                    <a:pt x="198" y="300"/>
                  </a:lnTo>
                  <a:lnTo>
                    <a:pt x="192" y="300"/>
                  </a:lnTo>
                  <a:lnTo>
                    <a:pt x="174" y="306"/>
                  </a:lnTo>
                  <a:lnTo>
                    <a:pt x="186" y="330"/>
                  </a:lnTo>
                  <a:lnTo>
                    <a:pt x="186" y="366"/>
                  </a:lnTo>
                  <a:lnTo>
                    <a:pt x="168" y="366"/>
                  </a:lnTo>
                  <a:lnTo>
                    <a:pt x="168" y="360"/>
                  </a:lnTo>
                  <a:lnTo>
                    <a:pt x="174" y="354"/>
                  </a:lnTo>
                  <a:lnTo>
                    <a:pt x="174" y="342"/>
                  </a:lnTo>
                  <a:lnTo>
                    <a:pt x="144" y="312"/>
                  </a:lnTo>
                  <a:lnTo>
                    <a:pt x="138" y="312"/>
                  </a:lnTo>
                  <a:lnTo>
                    <a:pt x="132" y="318"/>
                  </a:lnTo>
                  <a:lnTo>
                    <a:pt x="132" y="336"/>
                  </a:lnTo>
                  <a:lnTo>
                    <a:pt x="138" y="348"/>
                  </a:lnTo>
                  <a:lnTo>
                    <a:pt x="150" y="354"/>
                  </a:lnTo>
                  <a:lnTo>
                    <a:pt x="150" y="366"/>
                  </a:lnTo>
                  <a:lnTo>
                    <a:pt x="138" y="390"/>
                  </a:lnTo>
                  <a:lnTo>
                    <a:pt x="132" y="396"/>
                  </a:lnTo>
                  <a:lnTo>
                    <a:pt x="120" y="390"/>
                  </a:lnTo>
                  <a:lnTo>
                    <a:pt x="114" y="384"/>
                  </a:lnTo>
                  <a:lnTo>
                    <a:pt x="102" y="414"/>
                  </a:lnTo>
                  <a:lnTo>
                    <a:pt x="114" y="438"/>
                  </a:lnTo>
                  <a:lnTo>
                    <a:pt x="114" y="450"/>
                  </a:lnTo>
                  <a:lnTo>
                    <a:pt x="126" y="462"/>
                  </a:lnTo>
                  <a:lnTo>
                    <a:pt x="132" y="474"/>
                  </a:lnTo>
                  <a:lnTo>
                    <a:pt x="132" y="480"/>
                  </a:lnTo>
                  <a:lnTo>
                    <a:pt x="120" y="492"/>
                  </a:lnTo>
                  <a:lnTo>
                    <a:pt x="114" y="492"/>
                  </a:lnTo>
                  <a:lnTo>
                    <a:pt x="132" y="516"/>
                  </a:lnTo>
                  <a:lnTo>
                    <a:pt x="138" y="552"/>
                  </a:lnTo>
                  <a:lnTo>
                    <a:pt x="114" y="558"/>
                  </a:lnTo>
                  <a:lnTo>
                    <a:pt x="132" y="576"/>
                  </a:lnTo>
                  <a:lnTo>
                    <a:pt x="132" y="636"/>
                  </a:lnTo>
                  <a:lnTo>
                    <a:pt x="120" y="642"/>
                  </a:lnTo>
                  <a:lnTo>
                    <a:pt x="114" y="654"/>
                  </a:lnTo>
                  <a:lnTo>
                    <a:pt x="114" y="678"/>
                  </a:lnTo>
                  <a:lnTo>
                    <a:pt x="138" y="702"/>
                  </a:lnTo>
                  <a:lnTo>
                    <a:pt x="138" y="720"/>
                  </a:lnTo>
                  <a:lnTo>
                    <a:pt x="132" y="732"/>
                  </a:lnTo>
                  <a:lnTo>
                    <a:pt x="120" y="738"/>
                  </a:lnTo>
                  <a:lnTo>
                    <a:pt x="114" y="750"/>
                  </a:lnTo>
                  <a:lnTo>
                    <a:pt x="102" y="756"/>
                  </a:lnTo>
                  <a:lnTo>
                    <a:pt x="96" y="762"/>
                  </a:lnTo>
                  <a:lnTo>
                    <a:pt x="114" y="774"/>
                  </a:lnTo>
                  <a:lnTo>
                    <a:pt x="84" y="798"/>
                  </a:lnTo>
                  <a:lnTo>
                    <a:pt x="66" y="798"/>
                  </a:lnTo>
                  <a:lnTo>
                    <a:pt x="54" y="804"/>
                  </a:lnTo>
                  <a:lnTo>
                    <a:pt x="36" y="810"/>
                  </a:lnTo>
                  <a:lnTo>
                    <a:pt x="30" y="822"/>
                  </a:lnTo>
                  <a:lnTo>
                    <a:pt x="30" y="846"/>
                  </a:lnTo>
                  <a:lnTo>
                    <a:pt x="36" y="852"/>
                  </a:lnTo>
                  <a:lnTo>
                    <a:pt x="36" y="858"/>
                  </a:lnTo>
                  <a:lnTo>
                    <a:pt x="6" y="858"/>
                  </a:lnTo>
                  <a:lnTo>
                    <a:pt x="0" y="864"/>
                  </a:lnTo>
                  <a:lnTo>
                    <a:pt x="0" y="876"/>
                  </a:lnTo>
                  <a:lnTo>
                    <a:pt x="6" y="888"/>
                  </a:lnTo>
                  <a:lnTo>
                    <a:pt x="18" y="894"/>
                  </a:lnTo>
                  <a:lnTo>
                    <a:pt x="24" y="906"/>
                  </a:lnTo>
                  <a:lnTo>
                    <a:pt x="36" y="912"/>
                  </a:lnTo>
                  <a:close/>
                </a:path>
              </a:pathLst>
            </a:custGeom>
            <a:solidFill>
              <a:schemeClr val="accent2"/>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27" name="Chile" descr="© INSCALE GmbH, 05.05.2010&#10;http://www.presentationload.com/">
              <a:extLst>
                <a:ext uri="{FF2B5EF4-FFF2-40B4-BE49-F238E27FC236}">
                  <a16:creationId xmlns:a16="http://schemas.microsoft.com/office/drawing/2014/main" id="{5BA37EDF-E744-427A-AEDE-9DA00300C579}"/>
                </a:ext>
              </a:extLst>
            </p:cNvPr>
            <p:cNvSpPr>
              <a:spLocks noEditPoints="1"/>
            </p:cNvSpPr>
            <p:nvPr/>
          </p:nvSpPr>
          <p:spPr bwMode="gray">
            <a:xfrm>
              <a:off x="3372589" y="4649520"/>
              <a:ext cx="517812" cy="1355757"/>
            </a:xfrm>
            <a:custGeom>
              <a:avLst/>
              <a:gdLst>
                <a:gd name="T0" fmla="*/ 2147483647 w 1158"/>
                <a:gd name="T1" fmla="*/ 2147483647 h 3030"/>
                <a:gd name="T2" fmla="*/ 2147483647 w 1158"/>
                <a:gd name="T3" fmla="*/ 2147483647 h 3030"/>
                <a:gd name="T4" fmla="*/ 2147483647 w 1158"/>
                <a:gd name="T5" fmla="*/ 2147483647 h 3030"/>
                <a:gd name="T6" fmla="*/ 2147483647 w 1158"/>
                <a:gd name="T7" fmla="*/ 2147483647 h 3030"/>
                <a:gd name="T8" fmla="*/ 2147483647 w 1158"/>
                <a:gd name="T9" fmla="*/ 2147483647 h 3030"/>
                <a:gd name="T10" fmla="*/ 2147483647 w 1158"/>
                <a:gd name="T11" fmla="*/ 2147483647 h 3030"/>
                <a:gd name="T12" fmla="*/ 2147483647 w 1158"/>
                <a:gd name="T13" fmla="*/ 2147483647 h 3030"/>
                <a:gd name="T14" fmla="*/ 2147483647 w 1158"/>
                <a:gd name="T15" fmla="*/ 2147483647 h 3030"/>
                <a:gd name="T16" fmla="*/ 2147483647 w 1158"/>
                <a:gd name="T17" fmla="*/ 2147483647 h 3030"/>
                <a:gd name="T18" fmla="*/ 2147483647 w 1158"/>
                <a:gd name="T19" fmla="*/ 2147483647 h 3030"/>
                <a:gd name="T20" fmla="*/ 2147483647 w 1158"/>
                <a:gd name="T21" fmla="*/ 2147483647 h 3030"/>
                <a:gd name="T22" fmla="*/ 2147483647 w 1158"/>
                <a:gd name="T23" fmla="*/ 2147483647 h 3030"/>
                <a:gd name="T24" fmla="*/ 2147483647 w 1158"/>
                <a:gd name="T25" fmla="*/ 2147483647 h 3030"/>
                <a:gd name="T26" fmla="*/ 2147483647 w 1158"/>
                <a:gd name="T27" fmla="*/ 2147483647 h 3030"/>
                <a:gd name="T28" fmla="*/ 2147483647 w 1158"/>
                <a:gd name="T29" fmla="*/ 2147483647 h 3030"/>
                <a:gd name="T30" fmla="*/ 2147483647 w 1158"/>
                <a:gd name="T31" fmla="*/ 2147483647 h 3030"/>
                <a:gd name="T32" fmla="*/ 2147483647 w 1158"/>
                <a:gd name="T33" fmla="*/ 2147483647 h 3030"/>
                <a:gd name="T34" fmla="*/ 2147483647 w 1158"/>
                <a:gd name="T35" fmla="*/ 2147483647 h 3030"/>
                <a:gd name="T36" fmla="*/ 2147483647 w 1158"/>
                <a:gd name="T37" fmla="*/ 2147483647 h 3030"/>
                <a:gd name="T38" fmla="*/ 2147483647 w 1158"/>
                <a:gd name="T39" fmla="*/ 2147483647 h 3030"/>
                <a:gd name="T40" fmla="*/ 2147483647 w 1158"/>
                <a:gd name="T41" fmla="*/ 2147483647 h 3030"/>
                <a:gd name="T42" fmla="*/ 2147483647 w 1158"/>
                <a:gd name="T43" fmla="*/ 2147483647 h 3030"/>
                <a:gd name="T44" fmla="*/ 2147483647 w 1158"/>
                <a:gd name="T45" fmla="*/ 2147483647 h 3030"/>
                <a:gd name="T46" fmla="*/ 2147483647 w 1158"/>
                <a:gd name="T47" fmla="*/ 2147483647 h 3030"/>
                <a:gd name="T48" fmla="*/ 2147483647 w 1158"/>
                <a:gd name="T49" fmla="*/ 2147483647 h 3030"/>
                <a:gd name="T50" fmla="*/ 2147483647 w 1158"/>
                <a:gd name="T51" fmla="*/ 2147483647 h 3030"/>
                <a:gd name="T52" fmla="*/ 2147483647 w 1158"/>
                <a:gd name="T53" fmla="*/ 2147483647 h 3030"/>
                <a:gd name="T54" fmla="*/ 2147483647 w 1158"/>
                <a:gd name="T55" fmla="*/ 2147483647 h 3030"/>
                <a:gd name="T56" fmla="*/ 2147483647 w 1158"/>
                <a:gd name="T57" fmla="*/ 2147483647 h 3030"/>
                <a:gd name="T58" fmla="*/ 2147483647 w 1158"/>
                <a:gd name="T59" fmla="*/ 2147483647 h 3030"/>
                <a:gd name="T60" fmla="*/ 2147483647 w 1158"/>
                <a:gd name="T61" fmla="*/ 2147483647 h 3030"/>
                <a:gd name="T62" fmla="*/ 2147483647 w 1158"/>
                <a:gd name="T63" fmla="*/ 2147483647 h 3030"/>
                <a:gd name="T64" fmla="*/ 2147483647 w 1158"/>
                <a:gd name="T65" fmla="*/ 2147483647 h 3030"/>
                <a:gd name="T66" fmla="*/ 2147483647 w 1158"/>
                <a:gd name="T67" fmla="*/ 2147483647 h 3030"/>
                <a:gd name="T68" fmla="*/ 2147483647 w 1158"/>
                <a:gd name="T69" fmla="*/ 2147483647 h 3030"/>
                <a:gd name="T70" fmla="*/ 2147483647 w 1158"/>
                <a:gd name="T71" fmla="*/ 2147483647 h 3030"/>
                <a:gd name="T72" fmla="*/ 2147483647 w 1158"/>
                <a:gd name="T73" fmla="*/ 2147483647 h 3030"/>
                <a:gd name="T74" fmla="*/ 2147483647 w 1158"/>
                <a:gd name="T75" fmla="*/ 2147483647 h 3030"/>
                <a:gd name="T76" fmla="*/ 2147483647 w 1158"/>
                <a:gd name="T77" fmla="*/ 2147483647 h 3030"/>
                <a:gd name="T78" fmla="*/ 0 w 1158"/>
                <a:gd name="T79" fmla="*/ 2147483647 h 3030"/>
                <a:gd name="T80" fmla="*/ 2147483647 w 1158"/>
                <a:gd name="T81" fmla="*/ 2147483647 h 3030"/>
                <a:gd name="T82" fmla="*/ 2147483647 w 1158"/>
                <a:gd name="T83" fmla="*/ 2147483647 h 3030"/>
                <a:gd name="T84" fmla="*/ 2147483647 w 1158"/>
                <a:gd name="T85" fmla="*/ 2147483647 h 3030"/>
                <a:gd name="T86" fmla="*/ 2147483647 w 1158"/>
                <a:gd name="T87" fmla="*/ 2147483647 h 3030"/>
                <a:gd name="T88" fmla="*/ 2147483647 w 1158"/>
                <a:gd name="T89" fmla="*/ 2147483647 h 3030"/>
                <a:gd name="T90" fmla="*/ 2147483647 w 1158"/>
                <a:gd name="T91" fmla="*/ 2147483647 h 3030"/>
                <a:gd name="T92" fmla="*/ 2147483647 w 1158"/>
                <a:gd name="T93" fmla="*/ 2147483647 h 3030"/>
                <a:gd name="T94" fmla="*/ 2147483647 w 1158"/>
                <a:gd name="T95" fmla="*/ 2147483647 h 3030"/>
                <a:gd name="T96" fmla="*/ 2147483647 w 1158"/>
                <a:gd name="T97" fmla="*/ 2147483647 h 3030"/>
                <a:gd name="T98" fmla="*/ 2147483647 w 1158"/>
                <a:gd name="T99" fmla="*/ 2147483647 h 3030"/>
                <a:gd name="T100" fmla="*/ 2147483647 w 1158"/>
                <a:gd name="T101" fmla="*/ 2147483647 h 3030"/>
                <a:gd name="T102" fmla="*/ 2147483647 w 1158"/>
                <a:gd name="T103" fmla="*/ 2147483647 h 3030"/>
                <a:gd name="T104" fmla="*/ 2147483647 w 1158"/>
                <a:gd name="T105" fmla="*/ 2147483647 h 3030"/>
                <a:gd name="T106" fmla="*/ 2147483647 w 1158"/>
                <a:gd name="T107" fmla="*/ 2147483647 h 3030"/>
                <a:gd name="T108" fmla="*/ 2147483647 w 1158"/>
                <a:gd name="T109" fmla="*/ 2147483647 h 3030"/>
                <a:gd name="T110" fmla="*/ 2147483647 w 1158"/>
                <a:gd name="T111" fmla="*/ 2147483647 h 3030"/>
                <a:gd name="T112" fmla="*/ 2147483647 w 1158"/>
                <a:gd name="T113" fmla="*/ 2147483647 h 3030"/>
                <a:gd name="T114" fmla="*/ 2147483647 w 1158"/>
                <a:gd name="T115" fmla="*/ 2147483647 h 3030"/>
                <a:gd name="T116" fmla="*/ 2147483647 w 1158"/>
                <a:gd name="T117" fmla="*/ 2147483647 h 3030"/>
                <a:gd name="T118" fmla="*/ 2147483647 w 1158"/>
                <a:gd name="T119" fmla="*/ 2147483647 h 3030"/>
                <a:gd name="T120" fmla="*/ 2147483647 w 1158"/>
                <a:gd name="T121" fmla="*/ 2147483647 h 3030"/>
                <a:gd name="T122" fmla="*/ 2147483647 w 1158"/>
                <a:gd name="T123" fmla="*/ 2147483647 h 303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158"/>
                <a:gd name="T187" fmla="*/ 0 h 3030"/>
                <a:gd name="T188" fmla="*/ 1158 w 1158"/>
                <a:gd name="T189" fmla="*/ 3030 h 303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158" h="3030">
                  <a:moveTo>
                    <a:pt x="1014" y="2910"/>
                  </a:moveTo>
                  <a:lnTo>
                    <a:pt x="984" y="2898"/>
                  </a:lnTo>
                  <a:lnTo>
                    <a:pt x="966" y="2880"/>
                  </a:lnTo>
                  <a:lnTo>
                    <a:pt x="948" y="2874"/>
                  </a:lnTo>
                  <a:lnTo>
                    <a:pt x="942" y="2862"/>
                  </a:lnTo>
                  <a:lnTo>
                    <a:pt x="936" y="2856"/>
                  </a:lnTo>
                  <a:lnTo>
                    <a:pt x="936" y="2850"/>
                  </a:lnTo>
                  <a:lnTo>
                    <a:pt x="906" y="2850"/>
                  </a:lnTo>
                  <a:lnTo>
                    <a:pt x="912" y="2832"/>
                  </a:lnTo>
                  <a:lnTo>
                    <a:pt x="870" y="2796"/>
                  </a:lnTo>
                  <a:lnTo>
                    <a:pt x="840" y="2802"/>
                  </a:lnTo>
                  <a:lnTo>
                    <a:pt x="828" y="2796"/>
                  </a:lnTo>
                  <a:lnTo>
                    <a:pt x="816" y="2808"/>
                  </a:lnTo>
                  <a:lnTo>
                    <a:pt x="792" y="2814"/>
                  </a:lnTo>
                  <a:lnTo>
                    <a:pt x="798" y="2832"/>
                  </a:lnTo>
                  <a:lnTo>
                    <a:pt x="780" y="2832"/>
                  </a:lnTo>
                  <a:lnTo>
                    <a:pt x="780" y="2862"/>
                  </a:lnTo>
                  <a:lnTo>
                    <a:pt x="786" y="2868"/>
                  </a:lnTo>
                  <a:lnTo>
                    <a:pt x="798" y="2868"/>
                  </a:lnTo>
                  <a:lnTo>
                    <a:pt x="810" y="2862"/>
                  </a:lnTo>
                  <a:lnTo>
                    <a:pt x="816" y="2856"/>
                  </a:lnTo>
                  <a:lnTo>
                    <a:pt x="828" y="2850"/>
                  </a:lnTo>
                  <a:lnTo>
                    <a:pt x="834" y="2844"/>
                  </a:lnTo>
                  <a:lnTo>
                    <a:pt x="858" y="2856"/>
                  </a:lnTo>
                  <a:lnTo>
                    <a:pt x="858" y="2874"/>
                  </a:lnTo>
                  <a:lnTo>
                    <a:pt x="846" y="2880"/>
                  </a:lnTo>
                  <a:lnTo>
                    <a:pt x="828" y="2898"/>
                  </a:lnTo>
                  <a:lnTo>
                    <a:pt x="822" y="2898"/>
                  </a:lnTo>
                  <a:lnTo>
                    <a:pt x="828" y="2904"/>
                  </a:lnTo>
                  <a:lnTo>
                    <a:pt x="882" y="2922"/>
                  </a:lnTo>
                  <a:lnTo>
                    <a:pt x="912" y="2928"/>
                  </a:lnTo>
                  <a:lnTo>
                    <a:pt x="924" y="2934"/>
                  </a:lnTo>
                  <a:lnTo>
                    <a:pt x="906" y="2958"/>
                  </a:lnTo>
                  <a:lnTo>
                    <a:pt x="906" y="2952"/>
                  </a:lnTo>
                  <a:lnTo>
                    <a:pt x="894" y="2940"/>
                  </a:lnTo>
                  <a:lnTo>
                    <a:pt x="876" y="2940"/>
                  </a:lnTo>
                  <a:lnTo>
                    <a:pt x="870" y="2946"/>
                  </a:lnTo>
                  <a:lnTo>
                    <a:pt x="870" y="2952"/>
                  </a:lnTo>
                  <a:lnTo>
                    <a:pt x="852" y="2928"/>
                  </a:lnTo>
                  <a:lnTo>
                    <a:pt x="834" y="2934"/>
                  </a:lnTo>
                  <a:lnTo>
                    <a:pt x="846" y="2946"/>
                  </a:lnTo>
                  <a:lnTo>
                    <a:pt x="816" y="2940"/>
                  </a:lnTo>
                  <a:lnTo>
                    <a:pt x="822" y="2946"/>
                  </a:lnTo>
                  <a:lnTo>
                    <a:pt x="828" y="2958"/>
                  </a:lnTo>
                  <a:lnTo>
                    <a:pt x="834" y="2964"/>
                  </a:lnTo>
                  <a:lnTo>
                    <a:pt x="894" y="2964"/>
                  </a:lnTo>
                  <a:lnTo>
                    <a:pt x="906" y="2970"/>
                  </a:lnTo>
                  <a:lnTo>
                    <a:pt x="1050" y="2970"/>
                  </a:lnTo>
                  <a:lnTo>
                    <a:pt x="1074" y="2982"/>
                  </a:lnTo>
                  <a:lnTo>
                    <a:pt x="1080" y="2988"/>
                  </a:lnTo>
                  <a:lnTo>
                    <a:pt x="1086" y="2988"/>
                  </a:lnTo>
                  <a:lnTo>
                    <a:pt x="1122" y="2970"/>
                  </a:lnTo>
                  <a:lnTo>
                    <a:pt x="1140" y="2976"/>
                  </a:lnTo>
                  <a:lnTo>
                    <a:pt x="1152" y="2976"/>
                  </a:lnTo>
                  <a:lnTo>
                    <a:pt x="1158" y="2952"/>
                  </a:lnTo>
                  <a:lnTo>
                    <a:pt x="1140" y="2952"/>
                  </a:lnTo>
                  <a:lnTo>
                    <a:pt x="1086" y="2940"/>
                  </a:lnTo>
                  <a:lnTo>
                    <a:pt x="1014" y="2910"/>
                  </a:lnTo>
                  <a:close/>
                  <a:moveTo>
                    <a:pt x="990" y="2988"/>
                  </a:moveTo>
                  <a:lnTo>
                    <a:pt x="1014" y="3000"/>
                  </a:lnTo>
                  <a:lnTo>
                    <a:pt x="1068" y="3006"/>
                  </a:lnTo>
                  <a:lnTo>
                    <a:pt x="1038" y="2982"/>
                  </a:lnTo>
                  <a:lnTo>
                    <a:pt x="990" y="2988"/>
                  </a:lnTo>
                  <a:close/>
                  <a:moveTo>
                    <a:pt x="960" y="2994"/>
                  </a:moveTo>
                  <a:lnTo>
                    <a:pt x="966" y="2982"/>
                  </a:lnTo>
                  <a:lnTo>
                    <a:pt x="888" y="2982"/>
                  </a:lnTo>
                  <a:lnTo>
                    <a:pt x="906" y="3012"/>
                  </a:lnTo>
                  <a:lnTo>
                    <a:pt x="936" y="3018"/>
                  </a:lnTo>
                  <a:lnTo>
                    <a:pt x="930" y="3006"/>
                  </a:lnTo>
                  <a:lnTo>
                    <a:pt x="936" y="3000"/>
                  </a:lnTo>
                  <a:lnTo>
                    <a:pt x="948" y="3012"/>
                  </a:lnTo>
                  <a:lnTo>
                    <a:pt x="996" y="3012"/>
                  </a:lnTo>
                  <a:lnTo>
                    <a:pt x="1008" y="3030"/>
                  </a:lnTo>
                  <a:lnTo>
                    <a:pt x="1026" y="3030"/>
                  </a:lnTo>
                  <a:lnTo>
                    <a:pt x="996" y="3000"/>
                  </a:lnTo>
                  <a:lnTo>
                    <a:pt x="960" y="2994"/>
                  </a:lnTo>
                  <a:close/>
                  <a:moveTo>
                    <a:pt x="804" y="2946"/>
                  </a:moveTo>
                  <a:lnTo>
                    <a:pt x="744" y="2940"/>
                  </a:lnTo>
                  <a:lnTo>
                    <a:pt x="750" y="2958"/>
                  </a:lnTo>
                  <a:lnTo>
                    <a:pt x="792" y="2958"/>
                  </a:lnTo>
                  <a:lnTo>
                    <a:pt x="804" y="2976"/>
                  </a:lnTo>
                  <a:lnTo>
                    <a:pt x="864" y="3000"/>
                  </a:lnTo>
                  <a:lnTo>
                    <a:pt x="828" y="2970"/>
                  </a:lnTo>
                  <a:lnTo>
                    <a:pt x="804" y="2946"/>
                  </a:lnTo>
                  <a:close/>
                  <a:moveTo>
                    <a:pt x="804" y="2880"/>
                  </a:moveTo>
                  <a:lnTo>
                    <a:pt x="786" y="2898"/>
                  </a:lnTo>
                  <a:lnTo>
                    <a:pt x="792" y="2928"/>
                  </a:lnTo>
                  <a:lnTo>
                    <a:pt x="816" y="2922"/>
                  </a:lnTo>
                  <a:lnTo>
                    <a:pt x="804" y="2880"/>
                  </a:lnTo>
                  <a:close/>
                  <a:moveTo>
                    <a:pt x="774" y="2928"/>
                  </a:moveTo>
                  <a:lnTo>
                    <a:pt x="768" y="2910"/>
                  </a:lnTo>
                  <a:lnTo>
                    <a:pt x="720" y="2898"/>
                  </a:lnTo>
                  <a:lnTo>
                    <a:pt x="708" y="2916"/>
                  </a:lnTo>
                  <a:lnTo>
                    <a:pt x="708" y="2934"/>
                  </a:lnTo>
                  <a:lnTo>
                    <a:pt x="744" y="2922"/>
                  </a:lnTo>
                  <a:lnTo>
                    <a:pt x="774" y="2928"/>
                  </a:lnTo>
                  <a:close/>
                  <a:moveTo>
                    <a:pt x="612" y="2772"/>
                  </a:moveTo>
                  <a:lnTo>
                    <a:pt x="606" y="2766"/>
                  </a:lnTo>
                  <a:lnTo>
                    <a:pt x="594" y="2766"/>
                  </a:lnTo>
                  <a:lnTo>
                    <a:pt x="588" y="2760"/>
                  </a:lnTo>
                  <a:lnTo>
                    <a:pt x="570" y="2760"/>
                  </a:lnTo>
                  <a:lnTo>
                    <a:pt x="570" y="2766"/>
                  </a:lnTo>
                  <a:lnTo>
                    <a:pt x="564" y="2778"/>
                  </a:lnTo>
                  <a:lnTo>
                    <a:pt x="564" y="2808"/>
                  </a:lnTo>
                  <a:lnTo>
                    <a:pt x="570" y="2808"/>
                  </a:lnTo>
                  <a:lnTo>
                    <a:pt x="576" y="2802"/>
                  </a:lnTo>
                  <a:lnTo>
                    <a:pt x="588" y="2802"/>
                  </a:lnTo>
                  <a:lnTo>
                    <a:pt x="594" y="2796"/>
                  </a:lnTo>
                  <a:lnTo>
                    <a:pt x="600" y="2820"/>
                  </a:lnTo>
                  <a:lnTo>
                    <a:pt x="630" y="2808"/>
                  </a:lnTo>
                  <a:lnTo>
                    <a:pt x="612" y="2790"/>
                  </a:lnTo>
                  <a:lnTo>
                    <a:pt x="618" y="2772"/>
                  </a:lnTo>
                  <a:lnTo>
                    <a:pt x="612" y="2772"/>
                  </a:lnTo>
                  <a:close/>
                  <a:moveTo>
                    <a:pt x="552" y="2826"/>
                  </a:moveTo>
                  <a:lnTo>
                    <a:pt x="516" y="2808"/>
                  </a:lnTo>
                  <a:lnTo>
                    <a:pt x="546" y="2832"/>
                  </a:lnTo>
                  <a:lnTo>
                    <a:pt x="588" y="2844"/>
                  </a:lnTo>
                  <a:lnTo>
                    <a:pt x="606" y="2850"/>
                  </a:lnTo>
                  <a:lnTo>
                    <a:pt x="588" y="2832"/>
                  </a:lnTo>
                  <a:lnTo>
                    <a:pt x="552" y="2826"/>
                  </a:lnTo>
                  <a:close/>
                  <a:moveTo>
                    <a:pt x="552" y="2748"/>
                  </a:moveTo>
                  <a:lnTo>
                    <a:pt x="534" y="2730"/>
                  </a:lnTo>
                  <a:lnTo>
                    <a:pt x="528" y="2766"/>
                  </a:lnTo>
                  <a:lnTo>
                    <a:pt x="504" y="2772"/>
                  </a:lnTo>
                  <a:lnTo>
                    <a:pt x="546" y="2784"/>
                  </a:lnTo>
                  <a:lnTo>
                    <a:pt x="552" y="2748"/>
                  </a:lnTo>
                  <a:close/>
                  <a:moveTo>
                    <a:pt x="444" y="2736"/>
                  </a:moveTo>
                  <a:lnTo>
                    <a:pt x="480" y="2772"/>
                  </a:lnTo>
                  <a:lnTo>
                    <a:pt x="492" y="2760"/>
                  </a:lnTo>
                  <a:lnTo>
                    <a:pt x="462" y="2724"/>
                  </a:lnTo>
                  <a:lnTo>
                    <a:pt x="444" y="2736"/>
                  </a:lnTo>
                  <a:close/>
                  <a:moveTo>
                    <a:pt x="516" y="2724"/>
                  </a:moveTo>
                  <a:lnTo>
                    <a:pt x="504" y="2718"/>
                  </a:lnTo>
                  <a:lnTo>
                    <a:pt x="492" y="2730"/>
                  </a:lnTo>
                  <a:lnTo>
                    <a:pt x="504" y="2748"/>
                  </a:lnTo>
                  <a:lnTo>
                    <a:pt x="516" y="2724"/>
                  </a:lnTo>
                  <a:close/>
                  <a:moveTo>
                    <a:pt x="456" y="2706"/>
                  </a:moveTo>
                  <a:lnTo>
                    <a:pt x="462" y="2676"/>
                  </a:lnTo>
                  <a:lnTo>
                    <a:pt x="456" y="2640"/>
                  </a:lnTo>
                  <a:lnTo>
                    <a:pt x="438" y="2634"/>
                  </a:lnTo>
                  <a:lnTo>
                    <a:pt x="438" y="2652"/>
                  </a:lnTo>
                  <a:lnTo>
                    <a:pt x="408" y="2646"/>
                  </a:lnTo>
                  <a:lnTo>
                    <a:pt x="432" y="2682"/>
                  </a:lnTo>
                  <a:lnTo>
                    <a:pt x="426" y="2724"/>
                  </a:lnTo>
                  <a:lnTo>
                    <a:pt x="456" y="2706"/>
                  </a:lnTo>
                  <a:close/>
                  <a:moveTo>
                    <a:pt x="366" y="2622"/>
                  </a:moveTo>
                  <a:lnTo>
                    <a:pt x="384" y="2628"/>
                  </a:lnTo>
                  <a:lnTo>
                    <a:pt x="390" y="2658"/>
                  </a:lnTo>
                  <a:lnTo>
                    <a:pt x="396" y="2628"/>
                  </a:lnTo>
                  <a:lnTo>
                    <a:pt x="402" y="2604"/>
                  </a:lnTo>
                  <a:lnTo>
                    <a:pt x="372" y="2598"/>
                  </a:lnTo>
                  <a:lnTo>
                    <a:pt x="366" y="2622"/>
                  </a:lnTo>
                  <a:close/>
                  <a:moveTo>
                    <a:pt x="372" y="2586"/>
                  </a:moveTo>
                  <a:lnTo>
                    <a:pt x="378" y="2586"/>
                  </a:lnTo>
                  <a:lnTo>
                    <a:pt x="378" y="2580"/>
                  </a:lnTo>
                  <a:lnTo>
                    <a:pt x="384" y="2574"/>
                  </a:lnTo>
                  <a:lnTo>
                    <a:pt x="414" y="2598"/>
                  </a:lnTo>
                  <a:lnTo>
                    <a:pt x="414" y="2574"/>
                  </a:lnTo>
                  <a:lnTo>
                    <a:pt x="384" y="2544"/>
                  </a:lnTo>
                  <a:lnTo>
                    <a:pt x="378" y="2532"/>
                  </a:lnTo>
                  <a:lnTo>
                    <a:pt x="372" y="2526"/>
                  </a:lnTo>
                  <a:lnTo>
                    <a:pt x="360" y="2502"/>
                  </a:lnTo>
                  <a:lnTo>
                    <a:pt x="360" y="2490"/>
                  </a:lnTo>
                  <a:lnTo>
                    <a:pt x="342" y="2454"/>
                  </a:lnTo>
                  <a:lnTo>
                    <a:pt x="330" y="2448"/>
                  </a:lnTo>
                  <a:lnTo>
                    <a:pt x="324" y="2442"/>
                  </a:lnTo>
                  <a:lnTo>
                    <a:pt x="318" y="2442"/>
                  </a:lnTo>
                  <a:lnTo>
                    <a:pt x="312" y="2448"/>
                  </a:lnTo>
                  <a:lnTo>
                    <a:pt x="312" y="2454"/>
                  </a:lnTo>
                  <a:lnTo>
                    <a:pt x="294" y="2448"/>
                  </a:lnTo>
                  <a:lnTo>
                    <a:pt x="288" y="2454"/>
                  </a:lnTo>
                  <a:lnTo>
                    <a:pt x="288" y="2466"/>
                  </a:lnTo>
                  <a:lnTo>
                    <a:pt x="282" y="2472"/>
                  </a:lnTo>
                  <a:lnTo>
                    <a:pt x="282" y="2490"/>
                  </a:lnTo>
                  <a:lnTo>
                    <a:pt x="330" y="2490"/>
                  </a:lnTo>
                  <a:lnTo>
                    <a:pt x="312" y="2532"/>
                  </a:lnTo>
                  <a:lnTo>
                    <a:pt x="324" y="2532"/>
                  </a:lnTo>
                  <a:lnTo>
                    <a:pt x="348" y="2508"/>
                  </a:lnTo>
                  <a:lnTo>
                    <a:pt x="342" y="2532"/>
                  </a:lnTo>
                  <a:lnTo>
                    <a:pt x="342" y="2538"/>
                  </a:lnTo>
                  <a:lnTo>
                    <a:pt x="348" y="2544"/>
                  </a:lnTo>
                  <a:lnTo>
                    <a:pt x="366" y="2580"/>
                  </a:lnTo>
                  <a:lnTo>
                    <a:pt x="366" y="2586"/>
                  </a:lnTo>
                  <a:lnTo>
                    <a:pt x="372" y="2586"/>
                  </a:lnTo>
                  <a:close/>
                  <a:moveTo>
                    <a:pt x="246" y="2082"/>
                  </a:moveTo>
                  <a:lnTo>
                    <a:pt x="246" y="2034"/>
                  </a:lnTo>
                  <a:lnTo>
                    <a:pt x="216" y="2004"/>
                  </a:lnTo>
                  <a:lnTo>
                    <a:pt x="234" y="1992"/>
                  </a:lnTo>
                  <a:lnTo>
                    <a:pt x="210" y="1968"/>
                  </a:lnTo>
                  <a:lnTo>
                    <a:pt x="174" y="1956"/>
                  </a:lnTo>
                  <a:lnTo>
                    <a:pt x="174" y="1986"/>
                  </a:lnTo>
                  <a:lnTo>
                    <a:pt x="180" y="1998"/>
                  </a:lnTo>
                  <a:lnTo>
                    <a:pt x="180" y="2004"/>
                  </a:lnTo>
                  <a:lnTo>
                    <a:pt x="192" y="2016"/>
                  </a:lnTo>
                  <a:lnTo>
                    <a:pt x="198" y="2028"/>
                  </a:lnTo>
                  <a:lnTo>
                    <a:pt x="204" y="2034"/>
                  </a:lnTo>
                  <a:lnTo>
                    <a:pt x="204" y="2046"/>
                  </a:lnTo>
                  <a:lnTo>
                    <a:pt x="198" y="2064"/>
                  </a:lnTo>
                  <a:lnTo>
                    <a:pt x="246" y="2082"/>
                  </a:lnTo>
                  <a:close/>
                  <a:moveTo>
                    <a:pt x="246" y="2178"/>
                  </a:moveTo>
                  <a:lnTo>
                    <a:pt x="258" y="2190"/>
                  </a:lnTo>
                  <a:lnTo>
                    <a:pt x="282" y="2190"/>
                  </a:lnTo>
                  <a:lnTo>
                    <a:pt x="294" y="2172"/>
                  </a:lnTo>
                  <a:lnTo>
                    <a:pt x="264" y="2178"/>
                  </a:lnTo>
                  <a:lnTo>
                    <a:pt x="246" y="2178"/>
                  </a:lnTo>
                  <a:close/>
                  <a:moveTo>
                    <a:pt x="282" y="2220"/>
                  </a:moveTo>
                  <a:lnTo>
                    <a:pt x="282" y="2238"/>
                  </a:lnTo>
                  <a:lnTo>
                    <a:pt x="306" y="2256"/>
                  </a:lnTo>
                  <a:lnTo>
                    <a:pt x="306" y="2232"/>
                  </a:lnTo>
                  <a:lnTo>
                    <a:pt x="294" y="2208"/>
                  </a:lnTo>
                  <a:lnTo>
                    <a:pt x="258" y="2208"/>
                  </a:lnTo>
                  <a:lnTo>
                    <a:pt x="282" y="2220"/>
                  </a:lnTo>
                  <a:close/>
                  <a:moveTo>
                    <a:pt x="318" y="2190"/>
                  </a:moveTo>
                  <a:lnTo>
                    <a:pt x="324" y="2184"/>
                  </a:lnTo>
                  <a:lnTo>
                    <a:pt x="336" y="2178"/>
                  </a:lnTo>
                  <a:lnTo>
                    <a:pt x="348" y="2166"/>
                  </a:lnTo>
                  <a:lnTo>
                    <a:pt x="336" y="2154"/>
                  </a:lnTo>
                  <a:lnTo>
                    <a:pt x="324" y="2154"/>
                  </a:lnTo>
                  <a:lnTo>
                    <a:pt x="312" y="2160"/>
                  </a:lnTo>
                  <a:lnTo>
                    <a:pt x="306" y="2166"/>
                  </a:lnTo>
                  <a:lnTo>
                    <a:pt x="306" y="2184"/>
                  </a:lnTo>
                  <a:lnTo>
                    <a:pt x="312" y="2190"/>
                  </a:lnTo>
                  <a:lnTo>
                    <a:pt x="318" y="2190"/>
                  </a:lnTo>
                  <a:close/>
                  <a:moveTo>
                    <a:pt x="252" y="2112"/>
                  </a:moveTo>
                  <a:lnTo>
                    <a:pt x="240" y="2118"/>
                  </a:lnTo>
                  <a:lnTo>
                    <a:pt x="240" y="2136"/>
                  </a:lnTo>
                  <a:lnTo>
                    <a:pt x="252" y="2136"/>
                  </a:lnTo>
                  <a:lnTo>
                    <a:pt x="264" y="2124"/>
                  </a:lnTo>
                  <a:lnTo>
                    <a:pt x="264" y="2106"/>
                  </a:lnTo>
                  <a:lnTo>
                    <a:pt x="258" y="2106"/>
                  </a:lnTo>
                  <a:lnTo>
                    <a:pt x="252" y="2112"/>
                  </a:lnTo>
                  <a:close/>
                  <a:moveTo>
                    <a:pt x="234" y="2154"/>
                  </a:moveTo>
                  <a:lnTo>
                    <a:pt x="216" y="2154"/>
                  </a:lnTo>
                  <a:lnTo>
                    <a:pt x="228" y="2178"/>
                  </a:lnTo>
                  <a:lnTo>
                    <a:pt x="234" y="2154"/>
                  </a:lnTo>
                  <a:close/>
                  <a:moveTo>
                    <a:pt x="714" y="2874"/>
                  </a:moveTo>
                  <a:lnTo>
                    <a:pt x="726" y="2874"/>
                  </a:lnTo>
                  <a:lnTo>
                    <a:pt x="726" y="2886"/>
                  </a:lnTo>
                  <a:lnTo>
                    <a:pt x="768" y="2886"/>
                  </a:lnTo>
                  <a:lnTo>
                    <a:pt x="774" y="2880"/>
                  </a:lnTo>
                  <a:lnTo>
                    <a:pt x="774" y="2874"/>
                  </a:lnTo>
                  <a:lnTo>
                    <a:pt x="744" y="2844"/>
                  </a:lnTo>
                  <a:lnTo>
                    <a:pt x="744" y="2808"/>
                  </a:lnTo>
                  <a:lnTo>
                    <a:pt x="786" y="2802"/>
                  </a:lnTo>
                  <a:lnTo>
                    <a:pt x="780" y="2790"/>
                  </a:lnTo>
                  <a:lnTo>
                    <a:pt x="804" y="2790"/>
                  </a:lnTo>
                  <a:lnTo>
                    <a:pt x="816" y="2772"/>
                  </a:lnTo>
                  <a:lnTo>
                    <a:pt x="792" y="2754"/>
                  </a:lnTo>
                  <a:lnTo>
                    <a:pt x="696" y="2754"/>
                  </a:lnTo>
                  <a:lnTo>
                    <a:pt x="684" y="2760"/>
                  </a:lnTo>
                  <a:lnTo>
                    <a:pt x="672" y="2760"/>
                  </a:lnTo>
                  <a:lnTo>
                    <a:pt x="654" y="2742"/>
                  </a:lnTo>
                  <a:lnTo>
                    <a:pt x="618" y="2724"/>
                  </a:lnTo>
                  <a:lnTo>
                    <a:pt x="606" y="2706"/>
                  </a:lnTo>
                  <a:lnTo>
                    <a:pt x="588" y="2682"/>
                  </a:lnTo>
                  <a:lnTo>
                    <a:pt x="588" y="2658"/>
                  </a:lnTo>
                  <a:lnTo>
                    <a:pt x="576" y="2646"/>
                  </a:lnTo>
                  <a:lnTo>
                    <a:pt x="564" y="2640"/>
                  </a:lnTo>
                  <a:lnTo>
                    <a:pt x="546" y="2640"/>
                  </a:lnTo>
                  <a:lnTo>
                    <a:pt x="534" y="2652"/>
                  </a:lnTo>
                  <a:lnTo>
                    <a:pt x="528" y="2652"/>
                  </a:lnTo>
                  <a:lnTo>
                    <a:pt x="516" y="2646"/>
                  </a:lnTo>
                  <a:lnTo>
                    <a:pt x="510" y="2640"/>
                  </a:lnTo>
                  <a:lnTo>
                    <a:pt x="510" y="2628"/>
                  </a:lnTo>
                  <a:lnTo>
                    <a:pt x="504" y="2622"/>
                  </a:lnTo>
                  <a:lnTo>
                    <a:pt x="504" y="2616"/>
                  </a:lnTo>
                  <a:lnTo>
                    <a:pt x="474" y="2610"/>
                  </a:lnTo>
                  <a:lnTo>
                    <a:pt x="474" y="2574"/>
                  </a:lnTo>
                  <a:lnTo>
                    <a:pt x="468" y="2568"/>
                  </a:lnTo>
                  <a:lnTo>
                    <a:pt x="462" y="2556"/>
                  </a:lnTo>
                  <a:lnTo>
                    <a:pt x="462" y="2544"/>
                  </a:lnTo>
                  <a:lnTo>
                    <a:pt x="474" y="2538"/>
                  </a:lnTo>
                  <a:lnTo>
                    <a:pt x="474" y="2514"/>
                  </a:lnTo>
                  <a:lnTo>
                    <a:pt x="480" y="2514"/>
                  </a:lnTo>
                  <a:lnTo>
                    <a:pt x="486" y="2508"/>
                  </a:lnTo>
                  <a:lnTo>
                    <a:pt x="492" y="2508"/>
                  </a:lnTo>
                  <a:lnTo>
                    <a:pt x="498" y="2502"/>
                  </a:lnTo>
                  <a:lnTo>
                    <a:pt x="498" y="2496"/>
                  </a:lnTo>
                  <a:lnTo>
                    <a:pt x="474" y="2472"/>
                  </a:lnTo>
                  <a:lnTo>
                    <a:pt x="480" y="2466"/>
                  </a:lnTo>
                  <a:lnTo>
                    <a:pt x="492" y="2460"/>
                  </a:lnTo>
                  <a:lnTo>
                    <a:pt x="498" y="2460"/>
                  </a:lnTo>
                  <a:lnTo>
                    <a:pt x="498" y="2454"/>
                  </a:lnTo>
                  <a:lnTo>
                    <a:pt x="474" y="2430"/>
                  </a:lnTo>
                  <a:lnTo>
                    <a:pt x="468" y="2430"/>
                  </a:lnTo>
                  <a:lnTo>
                    <a:pt x="474" y="2388"/>
                  </a:lnTo>
                  <a:lnTo>
                    <a:pt x="486" y="2382"/>
                  </a:lnTo>
                  <a:lnTo>
                    <a:pt x="474" y="2358"/>
                  </a:lnTo>
                  <a:lnTo>
                    <a:pt x="480" y="2322"/>
                  </a:lnTo>
                  <a:lnTo>
                    <a:pt x="456" y="2298"/>
                  </a:lnTo>
                  <a:lnTo>
                    <a:pt x="462" y="2274"/>
                  </a:lnTo>
                  <a:lnTo>
                    <a:pt x="438" y="2256"/>
                  </a:lnTo>
                  <a:lnTo>
                    <a:pt x="450" y="2244"/>
                  </a:lnTo>
                  <a:lnTo>
                    <a:pt x="456" y="2232"/>
                  </a:lnTo>
                  <a:lnTo>
                    <a:pt x="462" y="2226"/>
                  </a:lnTo>
                  <a:lnTo>
                    <a:pt x="438" y="2202"/>
                  </a:lnTo>
                  <a:lnTo>
                    <a:pt x="426" y="2202"/>
                  </a:lnTo>
                  <a:lnTo>
                    <a:pt x="420" y="2196"/>
                  </a:lnTo>
                  <a:lnTo>
                    <a:pt x="408" y="2190"/>
                  </a:lnTo>
                  <a:lnTo>
                    <a:pt x="402" y="2190"/>
                  </a:lnTo>
                  <a:lnTo>
                    <a:pt x="396" y="2184"/>
                  </a:lnTo>
                  <a:lnTo>
                    <a:pt x="414" y="2184"/>
                  </a:lnTo>
                  <a:lnTo>
                    <a:pt x="426" y="2178"/>
                  </a:lnTo>
                  <a:lnTo>
                    <a:pt x="438" y="2178"/>
                  </a:lnTo>
                  <a:lnTo>
                    <a:pt x="444" y="2172"/>
                  </a:lnTo>
                  <a:lnTo>
                    <a:pt x="444" y="2166"/>
                  </a:lnTo>
                  <a:lnTo>
                    <a:pt x="432" y="2160"/>
                  </a:lnTo>
                  <a:lnTo>
                    <a:pt x="402" y="2160"/>
                  </a:lnTo>
                  <a:lnTo>
                    <a:pt x="390" y="2148"/>
                  </a:lnTo>
                  <a:lnTo>
                    <a:pt x="390" y="2118"/>
                  </a:lnTo>
                  <a:lnTo>
                    <a:pt x="384" y="2106"/>
                  </a:lnTo>
                  <a:lnTo>
                    <a:pt x="384" y="2100"/>
                  </a:lnTo>
                  <a:lnTo>
                    <a:pt x="378" y="2094"/>
                  </a:lnTo>
                  <a:lnTo>
                    <a:pt x="366" y="2088"/>
                  </a:lnTo>
                  <a:lnTo>
                    <a:pt x="360" y="2088"/>
                  </a:lnTo>
                  <a:lnTo>
                    <a:pt x="366" y="2058"/>
                  </a:lnTo>
                  <a:lnTo>
                    <a:pt x="342" y="2046"/>
                  </a:lnTo>
                  <a:lnTo>
                    <a:pt x="336" y="2040"/>
                  </a:lnTo>
                  <a:lnTo>
                    <a:pt x="336" y="2028"/>
                  </a:lnTo>
                  <a:lnTo>
                    <a:pt x="330" y="2016"/>
                  </a:lnTo>
                  <a:lnTo>
                    <a:pt x="330" y="1998"/>
                  </a:lnTo>
                  <a:lnTo>
                    <a:pt x="324" y="1986"/>
                  </a:lnTo>
                  <a:lnTo>
                    <a:pt x="324" y="1974"/>
                  </a:lnTo>
                  <a:lnTo>
                    <a:pt x="330" y="1968"/>
                  </a:lnTo>
                  <a:lnTo>
                    <a:pt x="342" y="1962"/>
                  </a:lnTo>
                  <a:lnTo>
                    <a:pt x="348" y="1962"/>
                  </a:lnTo>
                  <a:lnTo>
                    <a:pt x="336" y="1950"/>
                  </a:lnTo>
                  <a:lnTo>
                    <a:pt x="324" y="1944"/>
                  </a:lnTo>
                  <a:lnTo>
                    <a:pt x="306" y="1926"/>
                  </a:lnTo>
                  <a:lnTo>
                    <a:pt x="300" y="1914"/>
                  </a:lnTo>
                  <a:lnTo>
                    <a:pt x="300" y="1890"/>
                  </a:lnTo>
                  <a:lnTo>
                    <a:pt x="294" y="1878"/>
                  </a:lnTo>
                  <a:lnTo>
                    <a:pt x="288" y="1872"/>
                  </a:lnTo>
                  <a:lnTo>
                    <a:pt x="288" y="1842"/>
                  </a:lnTo>
                  <a:lnTo>
                    <a:pt x="294" y="1836"/>
                  </a:lnTo>
                  <a:lnTo>
                    <a:pt x="294" y="1824"/>
                  </a:lnTo>
                  <a:lnTo>
                    <a:pt x="276" y="1812"/>
                  </a:lnTo>
                  <a:lnTo>
                    <a:pt x="276" y="1806"/>
                  </a:lnTo>
                  <a:lnTo>
                    <a:pt x="282" y="1794"/>
                  </a:lnTo>
                  <a:lnTo>
                    <a:pt x="282" y="1788"/>
                  </a:lnTo>
                  <a:lnTo>
                    <a:pt x="264" y="1770"/>
                  </a:lnTo>
                  <a:lnTo>
                    <a:pt x="282" y="1758"/>
                  </a:lnTo>
                  <a:lnTo>
                    <a:pt x="270" y="1716"/>
                  </a:lnTo>
                  <a:lnTo>
                    <a:pt x="276" y="1716"/>
                  </a:lnTo>
                  <a:lnTo>
                    <a:pt x="282" y="1710"/>
                  </a:lnTo>
                  <a:lnTo>
                    <a:pt x="294" y="1704"/>
                  </a:lnTo>
                  <a:lnTo>
                    <a:pt x="300" y="1692"/>
                  </a:lnTo>
                  <a:lnTo>
                    <a:pt x="300" y="1686"/>
                  </a:lnTo>
                  <a:lnTo>
                    <a:pt x="282" y="1668"/>
                  </a:lnTo>
                  <a:lnTo>
                    <a:pt x="276" y="1668"/>
                  </a:lnTo>
                  <a:lnTo>
                    <a:pt x="276" y="1650"/>
                  </a:lnTo>
                  <a:lnTo>
                    <a:pt x="246" y="1626"/>
                  </a:lnTo>
                  <a:lnTo>
                    <a:pt x="246" y="1578"/>
                  </a:lnTo>
                  <a:lnTo>
                    <a:pt x="240" y="1566"/>
                  </a:lnTo>
                  <a:lnTo>
                    <a:pt x="234" y="1548"/>
                  </a:lnTo>
                  <a:lnTo>
                    <a:pt x="234" y="1536"/>
                  </a:lnTo>
                  <a:lnTo>
                    <a:pt x="228" y="1530"/>
                  </a:lnTo>
                  <a:lnTo>
                    <a:pt x="228" y="1524"/>
                  </a:lnTo>
                  <a:lnTo>
                    <a:pt x="252" y="1518"/>
                  </a:lnTo>
                  <a:lnTo>
                    <a:pt x="258" y="1500"/>
                  </a:lnTo>
                  <a:lnTo>
                    <a:pt x="258" y="1494"/>
                  </a:lnTo>
                  <a:lnTo>
                    <a:pt x="264" y="1482"/>
                  </a:lnTo>
                  <a:lnTo>
                    <a:pt x="264" y="1470"/>
                  </a:lnTo>
                  <a:lnTo>
                    <a:pt x="258" y="1464"/>
                  </a:lnTo>
                  <a:lnTo>
                    <a:pt x="252" y="1452"/>
                  </a:lnTo>
                  <a:lnTo>
                    <a:pt x="246" y="1446"/>
                  </a:lnTo>
                  <a:lnTo>
                    <a:pt x="240" y="1434"/>
                  </a:lnTo>
                  <a:lnTo>
                    <a:pt x="234" y="1428"/>
                  </a:lnTo>
                  <a:lnTo>
                    <a:pt x="246" y="1428"/>
                  </a:lnTo>
                  <a:lnTo>
                    <a:pt x="246" y="1398"/>
                  </a:lnTo>
                  <a:lnTo>
                    <a:pt x="252" y="1380"/>
                  </a:lnTo>
                  <a:lnTo>
                    <a:pt x="252" y="1356"/>
                  </a:lnTo>
                  <a:lnTo>
                    <a:pt x="270" y="1338"/>
                  </a:lnTo>
                  <a:lnTo>
                    <a:pt x="270" y="1332"/>
                  </a:lnTo>
                  <a:lnTo>
                    <a:pt x="264" y="1320"/>
                  </a:lnTo>
                  <a:lnTo>
                    <a:pt x="258" y="1314"/>
                  </a:lnTo>
                  <a:lnTo>
                    <a:pt x="252" y="1302"/>
                  </a:lnTo>
                  <a:lnTo>
                    <a:pt x="246" y="1260"/>
                  </a:lnTo>
                  <a:lnTo>
                    <a:pt x="222" y="1260"/>
                  </a:lnTo>
                  <a:lnTo>
                    <a:pt x="210" y="1248"/>
                  </a:lnTo>
                  <a:lnTo>
                    <a:pt x="210" y="1236"/>
                  </a:lnTo>
                  <a:lnTo>
                    <a:pt x="216" y="1230"/>
                  </a:lnTo>
                  <a:lnTo>
                    <a:pt x="210" y="1218"/>
                  </a:lnTo>
                  <a:lnTo>
                    <a:pt x="198" y="1188"/>
                  </a:lnTo>
                  <a:lnTo>
                    <a:pt x="180" y="1170"/>
                  </a:lnTo>
                  <a:lnTo>
                    <a:pt x="180" y="1164"/>
                  </a:lnTo>
                  <a:lnTo>
                    <a:pt x="186" y="1158"/>
                  </a:lnTo>
                  <a:lnTo>
                    <a:pt x="186" y="1146"/>
                  </a:lnTo>
                  <a:lnTo>
                    <a:pt x="168" y="1128"/>
                  </a:lnTo>
                  <a:lnTo>
                    <a:pt x="156" y="1122"/>
                  </a:lnTo>
                  <a:lnTo>
                    <a:pt x="156" y="1116"/>
                  </a:lnTo>
                  <a:lnTo>
                    <a:pt x="150" y="1110"/>
                  </a:lnTo>
                  <a:lnTo>
                    <a:pt x="150" y="1086"/>
                  </a:lnTo>
                  <a:lnTo>
                    <a:pt x="156" y="1086"/>
                  </a:lnTo>
                  <a:lnTo>
                    <a:pt x="168" y="1080"/>
                  </a:lnTo>
                  <a:lnTo>
                    <a:pt x="162" y="1026"/>
                  </a:lnTo>
                  <a:lnTo>
                    <a:pt x="186" y="1026"/>
                  </a:lnTo>
                  <a:lnTo>
                    <a:pt x="186" y="1020"/>
                  </a:lnTo>
                  <a:lnTo>
                    <a:pt x="180" y="1008"/>
                  </a:lnTo>
                  <a:lnTo>
                    <a:pt x="168" y="972"/>
                  </a:lnTo>
                  <a:lnTo>
                    <a:pt x="156" y="948"/>
                  </a:lnTo>
                  <a:lnTo>
                    <a:pt x="156" y="936"/>
                  </a:lnTo>
                  <a:lnTo>
                    <a:pt x="168" y="924"/>
                  </a:lnTo>
                  <a:lnTo>
                    <a:pt x="168" y="858"/>
                  </a:lnTo>
                  <a:lnTo>
                    <a:pt x="174" y="852"/>
                  </a:lnTo>
                  <a:lnTo>
                    <a:pt x="180" y="840"/>
                  </a:lnTo>
                  <a:lnTo>
                    <a:pt x="192" y="828"/>
                  </a:lnTo>
                  <a:lnTo>
                    <a:pt x="192" y="816"/>
                  </a:lnTo>
                  <a:lnTo>
                    <a:pt x="198" y="804"/>
                  </a:lnTo>
                  <a:lnTo>
                    <a:pt x="198" y="792"/>
                  </a:lnTo>
                  <a:lnTo>
                    <a:pt x="204" y="774"/>
                  </a:lnTo>
                  <a:lnTo>
                    <a:pt x="204" y="762"/>
                  </a:lnTo>
                  <a:lnTo>
                    <a:pt x="222" y="762"/>
                  </a:lnTo>
                  <a:lnTo>
                    <a:pt x="228" y="756"/>
                  </a:lnTo>
                  <a:lnTo>
                    <a:pt x="240" y="750"/>
                  </a:lnTo>
                  <a:lnTo>
                    <a:pt x="240" y="738"/>
                  </a:lnTo>
                  <a:lnTo>
                    <a:pt x="234" y="726"/>
                  </a:lnTo>
                  <a:lnTo>
                    <a:pt x="210" y="714"/>
                  </a:lnTo>
                  <a:lnTo>
                    <a:pt x="204" y="708"/>
                  </a:lnTo>
                  <a:lnTo>
                    <a:pt x="198" y="708"/>
                  </a:lnTo>
                  <a:lnTo>
                    <a:pt x="204" y="708"/>
                  </a:lnTo>
                  <a:lnTo>
                    <a:pt x="216" y="696"/>
                  </a:lnTo>
                  <a:lnTo>
                    <a:pt x="222" y="684"/>
                  </a:lnTo>
                  <a:lnTo>
                    <a:pt x="228" y="678"/>
                  </a:lnTo>
                  <a:lnTo>
                    <a:pt x="222" y="666"/>
                  </a:lnTo>
                  <a:lnTo>
                    <a:pt x="210" y="654"/>
                  </a:lnTo>
                  <a:lnTo>
                    <a:pt x="198" y="648"/>
                  </a:lnTo>
                  <a:lnTo>
                    <a:pt x="192" y="642"/>
                  </a:lnTo>
                  <a:lnTo>
                    <a:pt x="192" y="624"/>
                  </a:lnTo>
                  <a:lnTo>
                    <a:pt x="216" y="600"/>
                  </a:lnTo>
                  <a:lnTo>
                    <a:pt x="216" y="594"/>
                  </a:lnTo>
                  <a:lnTo>
                    <a:pt x="204" y="594"/>
                  </a:lnTo>
                  <a:lnTo>
                    <a:pt x="192" y="588"/>
                  </a:lnTo>
                  <a:lnTo>
                    <a:pt x="186" y="582"/>
                  </a:lnTo>
                  <a:lnTo>
                    <a:pt x="186" y="576"/>
                  </a:lnTo>
                  <a:lnTo>
                    <a:pt x="192" y="570"/>
                  </a:lnTo>
                  <a:lnTo>
                    <a:pt x="198" y="558"/>
                  </a:lnTo>
                  <a:lnTo>
                    <a:pt x="210" y="552"/>
                  </a:lnTo>
                  <a:lnTo>
                    <a:pt x="222" y="540"/>
                  </a:lnTo>
                  <a:lnTo>
                    <a:pt x="240" y="534"/>
                  </a:lnTo>
                  <a:lnTo>
                    <a:pt x="252" y="528"/>
                  </a:lnTo>
                  <a:lnTo>
                    <a:pt x="258" y="522"/>
                  </a:lnTo>
                  <a:lnTo>
                    <a:pt x="264" y="522"/>
                  </a:lnTo>
                  <a:lnTo>
                    <a:pt x="276" y="438"/>
                  </a:lnTo>
                  <a:lnTo>
                    <a:pt x="264" y="420"/>
                  </a:lnTo>
                  <a:lnTo>
                    <a:pt x="222" y="420"/>
                  </a:lnTo>
                  <a:lnTo>
                    <a:pt x="216" y="408"/>
                  </a:lnTo>
                  <a:lnTo>
                    <a:pt x="216" y="384"/>
                  </a:lnTo>
                  <a:lnTo>
                    <a:pt x="192" y="360"/>
                  </a:lnTo>
                  <a:lnTo>
                    <a:pt x="192" y="294"/>
                  </a:lnTo>
                  <a:lnTo>
                    <a:pt x="186" y="288"/>
                  </a:lnTo>
                  <a:lnTo>
                    <a:pt x="174" y="282"/>
                  </a:lnTo>
                  <a:lnTo>
                    <a:pt x="168" y="276"/>
                  </a:lnTo>
                  <a:lnTo>
                    <a:pt x="156" y="270"/>
                  </a:lnTo>
                  <a:lnTo>
                    <a:pt x="150" y="264"/>
                  </a:lnTo>
                  <a:lnTo>
                    <a:pt x="144" y="264"/>
                  </a:lnTo>
                  <a:lnTo>
                    <a:pt x="144" y="240"/>
                  </a:lnTo>
                  <a:lnTo>
                    <a:pt x="138" y="234"/>
                  </a:lnTo>
                  <a:lnTo>
                    <a:pt x="132" y="222"/>
                  </a:lnTo>
                  <a:lnTo>
                    <a:pt x="132" y="210"/>
                  </a:lnTo>
                  <a:lnTo>
                    <a:pt x="138" y="204"/>
                  </a:lnTo>
                  <a:lnTo>
                    <a:pt x="144" y="192"/>
                  </a:lnTo>
                  <a:lnTo>
                    <a:pt x="150" y="186"/>
                  </a:lnTo>
                  <a:lnTo>
                    <a:pt x="132" y="168"/>
                  </a:lnTo>
                  <a:lnTo>
                    <a:pt x="144" y="156"/>
                  </a:lnTo>
                  <a:lnTo>
                    <a:pt x="150" y="144"/>
                  </a:lnTo>
                  <a:lnTo>
                    <a:pt x="150" y="138"/>
                  </a:lnTo>
                  <a:lnTo>
                    <a:pt x="144" y="126"/>
                  </a:lnTo>
                  <a:lnTo>
                    <a:pt x="120" y="114"/>
                  </a:lnTo>
                  <a:lnTo>
                    <a:pt x="114" y="114"/>
                  </a:lnTo>
                  <a:lnTo>
                    <a:pt x="102" y="108"/>
                  </a:lnTo>
                  <a:lnTo>
                    <a:pt x="90" y="30"/>
                  </a:lnTo>
                  <a:lnTo>
                    <a:pt x="66" y="30"/>
                  </a:lnTo>
                  <a:lnTo>
                    <a:pt x="48" y="0"/>
                  </a:lnTo>
                  <a:lnTo>
                    <a:pt x="36" y="6"/>
                  </a:lnTo>
                  <a:lnTo>
                    <a:pt x="42" y="18"/>
                  </a:lnTo>
                  <a:lnTo>
                    <a:pt x="42" y="36"/>
                  </a:lnTo>
                  <a:lnTo>
                    <a:pt x="36" y="42"/>
                  </a:lnTo>
                  <a:lnTo>
                    <a:pt x="0" y="66"/>
                  </a:lnTo>
                  <a:lnTo>
                    <a:pt x="0" y="108"/>
                  </a:lnTo>
                  <a:lnTo>
                    <a:pt x="24" y="156"/>
                  </a:lnTo>
                  <a:lnTo>
                    <a:pt x="30" y="174"/>
                  </a:lnTo>
                  <a:lnTo>
                    <a:pt x="36" y="228"/>
                  </a:lnTo>
                  <a:lnTo>
                    <a:pt x="36" y="282"/>
                  </a:lnTo>
                  <a:lnTo>
                    <a:pt x="48" y="318"/>
                  </a:lnTo>
                  <a:lnTo>
                    <a:pt x="48" y="360"/>
                  </a:lnTo>
                  <a:lnTo>
                    <a:pt x="54" y="384"/>
                  </a:lnTo>
                  <a:lnTo>
                    <a:pt x="54" y="432"/>
                  </a:lnTo>
                  <a:lnTo>
                    <a:pt x="30" y="444"/>
                  </a:lnTo>
                  <a:lnTo>
                    <a:pt x="36" y="474"/>
                  </a:lnTo>
                  <a:lnTo>
                    <a:pt x="54" y="486"/>
                  </a:lnTo>
                  <a:lnTo>
                    <a:pt x="48" y="582"/>
                  </a:lnTo>
                  <a:lnTo>
                    <a:pt x="72" y="624"/>
                  </a:lnTo>
                  <a:lnTo>
                    <a:pt x="54" y="642"/>
                  </a:lnTo>
                  <a:lnTo>
                    <a:pt x="60" y="702"/>
                  </a:lnTo>
                  <a:lnTo>
                    <a:pt x="66" y="708"/>
                  </a:lnTo>
                  <a:lnTo>
                    <a:pt x="78" y="732"/>
                  </a:lnTo>
                  <a:lnTo>
                    <a:pt x="78" y="744"/>
                  </a:lnTo>
                  <a:lnTo>
                    <a:pt x="72" y="756"/>
                  </a:lnTo>
                  <a:lnTo>
                    <a:pt x="66" y="762"/>
                  </a:lnTo>
                  <a:lnTo>
                    <a:pt x="60" y="762"/>
                  </a:lnTo>
                  <a:lnTo>
                    <a:pt x="60" y="792"/>
                  </a:lnTo>
                  <a:lnTo>
                    <a:pt x="72" y="810"/>
                  </a:lnTo>
                  <a:lnTo>
                    <a:pt x="60" y="822"/>
                  </a:lnTo>
                  <a:lnTo>
                    <a:pt x="48" y="846"/>
                  </a:lnTo>
                  <a:lnTo>
                    <a:pt x="48" y="852"/>
                  </a:lnTo>
                  <a:lnTo>
                    <a:pt x="60" y="852"/>
                  </a:lnTo>
                  <a:lnTo>
                    <a:pt x="60" y="864"/>
                  </a:lnTo>
                  <a:lnTo>
                    <a:pt x="66" y="870"/>
                  </a:lnTo>
                  <a:lnTo>
                    <a:pt x="66" y="888"/>
                  </a:lnTo>
                  <a:lnTo>
                    <a:pt x="54" y="900"/>
                  </a:lnTo>
                  <a:lnTo>
                    <a:pt x="54" y="906"/>
                  </a:lnTo>
                  <a:lnTo>
                    <a:pt x="48" y="912"/>
                  </a:lnTo>
                  <a:lnTo>
                    <a:pt x="48" y="936"/>
                  </a:lnTo>
                  <a:lnTo>
                    <a:pt x="54" y="948"/>
                  </a:lnTo>
                  <a:lnTo>
                    <a:pt x="60" y="954"/>
                  </a:lnTo>
                  <a:lnTo>
                    <a:pt x="66" y="954"/>
                  </a:lnTo>
                  <a:lnTo>
                    <a:pt x="78" y="966"/>
                  </a:lnTo>
                  <a:lnTo>
                    <a:pt x="78" y="1020"/>
                  </a:lnTo>
                  <a:lnTo>
                    <a:pt x="60" y="1020"/>
                  </a:lnTo>
                  <a:lnTo>
                    <a:pt x="60" y="1044"/>
                  </a:lnTo>
                  <a:lnTo>
                    <a:pt x="66" y="1056"/>
                  </a:lnTo>
                  <a:lnTo>
                    <a:pt x="90" y="1128"/>
                  </a:lnTo>
                  <a:lnTo>
                    <a:pt x="96" y="1140"/>
                  </a:lnTo>
                  <a:lnTo>
                    <a:pt x="102" y="1146"/>
                  </a:lnTo>
                  <a:lnTo>
                    <a:pt x="102" y="1164"/>
                  </a:lnTo>
                  <a:lnTo>
                    <a:pt x="108" y="1170"/>
                  </a:lnTo>
                  <a:lnTo>
                    <a:pt x="114" y="1182"/>
                  </a:lnTo>
                  <a:lnTo>
                    <a:pt x="120" y="1188"/>
                  </a:lnTo>
                  <a:lnTo>
                    <a:pt x="120" y="1236"/>
                  </a:lnTo>
                  <a:lnTo>
                    <a:pt x="114" y="1266"/>
                  </a:lnTo>
                  <a:lnTo>
                    <a:pt x="138" y="1290"/>
                  </a:lnTo>
                  <a:lnTo>
                    <a:pt x="138" y="1296"/>
                  </a:lnTo>
                  <a:lnTo>
                    <a:pt x="132" y="1302"/>
                  </a:lnTo>
                  <a:lnTo>
                    <a:pt x="126" y="1314"/>
                  </a:lnTo>
                  <a:lnTo>
                    <a:pt x="126" y="1326"/>
                  </a:lnTo>
                  <a:lnTo>
                    <a:pt x="120" y="1338"/>
                  </a:lnTo>
                  <a:lnTo>
                    <a:pt x="120" y="1416"/>
                  </a:lnTo>
                  <a:lnTo>
                    <a:pt x="102" y="1452"/>
                  </a:lnTo>
                  <a:lnTo>
                    <a:pt x="114" y="1464"/>
                  </a:lnTo>
                  <a:lnTo>
                    <a:pt x="114" y="1470"/>
                  </a:lnTo>
                  <a:lnTo>
                    <a:pt x="108" y="1476"/>
                  </a:lnTo>
                  <a:lnTo>
                    <a:pt x="108" y="1536"/>
                  </a:lnTo>
                  <a:lnTo>
                    <a:pt x="102" y="1554"/>
                  </a:lnTo>
                  <a:lnTo>
                    <a:pt x="102" y="1578"/>
                  </a:lnTo>
                  <a:lnTo>
                    <a:pt x="84" y="1584"/>
                  </a:lnTo>
                  <a:lnTo>
                    <a:pt x="84" y="1608"/>
                  </a:lnTo>
                  <a:lnTo>
                    <a:pt x="108" y="1650"/>
                  </a:lnTo>
                  <a:lnTo>
                    <a:pt x="108" y="1692"/>
                  </a:lnTo>
                  <a:lnTo>
                    <a:pt x="114" y="1704"/>
                  </a:lnTo>
                  <a:lnTo>
                    <a:pt x="144" y="1734"/>
                  </a:lnTo>
                  <a:lnTo>
                    <a:pt x="156" y="1758"/>
                  </a:lnTo>
                  <a:lnTo>
                    <a:pt x="156" y="1800"/>
                  </a:lnTo>
                  <a:lnTo>
                    <a:pt x="150" y="1812"/>
                  </a:lnTo>
                  <a:lnTo>
                    <a:pt x="150" y="1824"/>
                  </a:lnTo>
                  <a:lnTo>
                    <a:pt x="162" y="1836"/>
                  </a:lnTo>
                  <a:lnTo>
                    <a:pt x="162" y="1896"/>
                  </a:lnTo>
                  <a:lnTo>
                    <a:pt x="168" y="1908"/>
                  </a:lnTo>
                  <a:lnTo>
                    <a:pt x="174" y="1914"/>
                  </a:lnTo>
                  <a:lnTo>
                    <a:pt x="186" y="1920"/>
                  </a:lnTo>
                  <a:lnTo>
                    <a:pt x="192" y="1926"/>
                  </a:lnTo>
                  <a:lnTo>
                    <a:pt x="198" y="1926"/>
                  </a:lnTo>
                  <a:lnTo>
                    <a:pt x="192" y="1944"/>
                  </a:lnTo>
                  <a:lnTo>
                    <a:pt x="234" y="1944"/>
                  </a:lnTo>
                  <a:lnTo>
                    <a:pt x="234" y="1914"/>
                  </a:lnTo>
                  <a:lnTo>
                    <a:pt x="246" y="1926"/>
                  </a:lnTo>
                  <a:lnTo>
                    <a:pt x="258" y="1932"/>
                  </a:lnTo>
                  <a:lnTo>
                    <a:pt x="270" y="1932"/>
                  </a:lnTo>
                  <a:lnTo>
                    <a:pt x="276" y="1926"/>
                  </a:lnTo>
                  <a:lnTo>
                    <a:pt x="276" y="1914"/>
                  </a:lnTo>
                  <a:lnTo>
                    <a:pt x="288" y="1932"/>
                  </a:lnTo>
                  <a:lnTo>
                    <a:pt x="282" y="1938"/>
                  </a:lnTo>
                  <a:lnTo>
                    <a:pt x="270" y="1944"/>
                  </a:lnTo>
                  <a:lnTo>
                    <a:pt x="264" y="1956"/>
                  </a:lnTo>
                  <a:lnTo>
                    <a:pt x="258" y="1962"/>
                  </a:lnTo>
                  <a:lnTo>
                    <a:pt x="258" y="1968"/>
                  </a:lnTo>
                  <a:lnTo>
                    <a:pt x="288" y="1968"/>
                  </a:lnTo>
                  <a:lnTo>
                    <a:pt x="294" y="1974"/>
                  </a:lnTo>
                  <a:lnTo>
                    <a:pt x="294" y="1992"/>
                  </a:lnTo>
                  <a:lnTo>
                    <a:pt x="270" y="1986"/>
                  </a:lnTo>
                  <a:lnTo>
                    <a:pt x="288" y="2010"/>
                  </a:lnTo>
                  <a:lnTo>
                    <a:pt x="276" y="2022"/>
                  </a:lnTo>
                  <a:lnTo>
                    <a:pt x="294" y="2046"/>
                  </a:lnTo>
                  <a:lnTo>
                    <a:pt x="276" y="2064"/>
                  </a:lnTo>
                  <a:lnTo>
                    <a:pt x="270" y="2076"/>
                  </a:lnTo>
                  <a:lnTo>
                    <a:pt x="270" y="2082"/>
                  </a:lnTo>
                  <a:lnTo>
                    <a:pt x="276" y="2088"/>
                  </a:lnTo>
                  <a:lnTo>
                    <a:pt x="282" y="2088"/>
                  </a:lnTo>
                  <a:lnTo>
                    <a:pt x="306" y="2100"/>
                  </a:lnTo>
                  <a:lnTo>
                    <a:pt x="318" y="2100"/>
                  </a:lnTo>
                  <a:lnTo>
                    <a:pt x="300" y="2118"/>
                  </a:lnTo>
                  <a:lnTo>
                    <a:pt x="300" y="2130"/>
                  </a:lnTo>
                  <a:lnTo>
                    <a:pt x="312" y="2136"/>
                  </a:lnTo>
                  <a:lnTo>
                    <a:pt x="318" y="2142"/>
                  </a:lnTo>
                  <a:lnTo>
                    <a:pt x="330" y="2148"/>
                  </a:lnTo>
                  <a:lnTo>
                    <a:pt x="354" y="2148"/>
                  </a:lnTo>
                  <a:lnTo>
                    <a:pt x="360" y="2184"/>
                  </a:lnTo>
                  <a:lnTo>
                    <a:pt x="354" y="2184"/>
                  </a:lnTo>
                  <a:lnTo>
                    <a:pt x="324" y="2214"/>
                  </a:lnTo>
                  <a:lnTo>
                    <a:pt x="324" y="2220"/>
                  </a:lnTo>
                  <a:lnTo>
                    <a:pt x="330" y="2226"/>
                  </a:lnTo>
                  <a:lnTo>
                    <a:pt x="354" y="2226"/>
                  </a:lnTo>
                  <a:lnTo>
                    <a:pt x="366" y="2232"/>
                  </a:lnTo>
                  <a:lnTo>
                    <a:pt x="378" y="2244"/>
                  </a:lnTo>
                  <a:lnTo>
                    <a:pt x="348" y="2244"/>
                  </a:lnTo>
                  <a:lnTo>
                    <a:pt x="342" y="2238"/>
                  </a:lnTo>
                  <a:lnTo>
                    <a:pt x="330" y="2238"/>
                  </a:lnTo>
                  <a:lnTo>
                    <a:pt x="324" y="2244"/>
                  </a:lnTo>
                  <a:lnTo>
                    <a:pt x="324" y="2250"/>
                  </a:lnTo>
                  <a:lnTo>
                    <a:pt x="354" y="2256"/>
                  </a:lnTo>
                  <a:lnTo>
                    <a:pt x="330" y="2268"/>
                  </a:lnTo>
                  <a:lnTo>
                    <a:pt x="336" y="2292"/>
                  </a:lnTo>
                  <a:lnTo>
                    <a:pt x="348" y="2292"/>
                  </a:lnTo>
                  <a:lnTo>
                    <a:pt x="348" y="2316"/>
                  </a:lnTo>
                  <a:lnTo>
                    <a:pt x="336" y="2328"/>
                  </a:lnTo>
                  <a:lnTo>
                    <a:pt x="336" y="2322"/>
                  </a:lnTo>
                  <a:lnTo>
                    <a:pt x="330" y="2316"/>
                  </a:lnTo>
                  <a:lnTo>
                    <a:pt x="324" y="2304"/>
                  </a:lnTo>
                  <a:lnTo>
                    <a:pt x="324" y="2298"/>
                  </a:lnTo>
                  <a:lnTo>
                    <a:pt x="288" y="2298"/>
                  </a:lnTo>
                  <a:lnTo>
                    <a:pt x="306" y="2292"/>
                  </a:lnTo>
                  <a:lnTo>
                    <a:pt x="282" y="2268"/>
                  </a:lnTo>
                  <a:lnTo>
                    <a:pt x="276" y="2268"/>
                  </a:lnTo>
                  <a:lnTo>
                    <a:pt x="276" y="2280"/>
                  </a:lnTo>
                  <a:lnTo>
                    <a:pt x="270" y="2268"/>
                  </a:lnTo>
                  <a:lnTo>
                    <a:pt x="228" y="2280"/>
                  </a:lnTo>
                  <a:lnTo>
                    <a:pt x="264" y="2286"/>
                  </a:lnTo>
                  <a:lnTo>
                    <a:pt x="258" y="2292"/>
                  </a:lnTo>
                  <a:lnTo>
                    <a:pt x="252" y="2304"/>
                  </a:lnTo>
                  <a:lnTo>
                    <a:pt x="246" y="2310"/>
                  </a:lnTo>
                  <a:lnTo>
                    <a:pt x="234" y="2316"/>
                  </a:lnTo>
                  <a:lnTo>
                    <a:pt x="228" y="2328"/>
                  </a:lnTo>
                  <a:lnTo>
                    <a:pt x="222" y="2334"/>
                  </a:lnTo>
                  <a:lnTo>
                    <a:pt x="222" y="2340"/>
                  </a:lnTo>
                  <a:lnTo>
                    <a:pt x="228" y="2346"/>
                  </a:lnTo>
                  <a:lnTo>
                    <a:pt x="240" y="2352"/>
                  </a:lnTo>
                  <a:lnTo>
                    <a:pt x="252" y="2352"/>
                  </a:lnTo>
                  <a:lnTo>
                    <a:pt x="252" y="2346"/>
                  </a:lnTo>
                  <a:lnTo>
                    <a:pt x="240" y="2334"/>
                  </a:lnTo>
                  <a:lnTo>
                    <a:pt x="264" y="2328"/>
                  </a:lnTo>
                  <a:lnTo>
                    <a:pt x="282" y="2346"/>
                  </a:lnTo>
                  <a:lnTo>
                    <a:pt x="324" y="2346"/>
                  </a:lnTo>
                  <a:lnTo>
                    <a:pt x="336" y="2352"/>
                  </a:lnTo>
                  <a:lnTo>
                    <a:pt x="342" y="2364"/>
                  </a:lnTo>
                  <a:lnTo>
                    <a:pt x="354" y="2370"/>
                  </a:lnTo>
                  <a:lnTo>
                    <a:pt x="354" y="2376"/>
                  </a:lnTo>
                  <a:lnTo>
                    <a:pt x="336" y="2394"/>
                  </a:lnTo>
                  <a:lnTo>
                    <a:pt x="342" y="2406"/>
                  </a:lnTo>
                  <a:lnTo>
                    <a:pt x="360" y="2406"/>
                  </a:lnTo>
                  <a:lnTo>
                    <a:pt x="360" y="2418"/>
                  </a:lnTo>
                  <a:lnTo>
                    <a:pt x="378" y="2424"/>
                  </a:lnTo>
                  <a:lnTo>
                    <a:pt x="384" y="2406"/>
                  </a:lnTo>
                  <a:lnTo>
                    <a:pt x="402" y="2424"/>
                  </a:lnTo>
                  <a:lnTo>
                    <a:pt x="408" y="2424"/>
                  </a:lnTo>
                  <a:lnTo>
                    <a:pt x="420" y="2430"/>
                  </a:lnTo>
                  <a:lnTo>
                    <a:pt x="426" y="2436"/>
                  </a:lnTo>
                  <a:lnTo>
                    <a:pt x="426" y="2448"/>
                  </a:lnTo>
                  <a:lnTo>
                    <a:pt x="414" y="2460"/>
                  </a:lnTo>
                  <a:lnTo>
                    <a:pt x="408" y="2454"/>
                  </a:lnTo>
                  <a:lnTo>
                    <a:pt x="396" y="2454"/>
                  </a:lnTo>
                  <a:lnTo>
                    <a:pt x="384" y="2448"/>
                  </a:lnTo>
                  <a:lnTo>
                    <a:pt x="378" y="2442"/>
                  </a:lnTo>
                  <a:lnTo>
                    <a:pt x="366" y="2442"/>
                  </a:lnTo>
                  <a:lnTo>
                    <a:pt x="366" y="2454"/>
                  </a:lnTo>
                  <a:lnTo>
                    <a:pt x="372" y="2460"/>
                  </a:lnTo>
                  <a:lnTo>
                    <a:pt x="378" y="2460"/>
                  </a:lnTo>
                  <a:lnTo>
                    <a:pt x="390" y="2472"/>
                  </a:lnTo>
                  <a:lnTo>
                    <a:pt x="402" y="2496"/>
                  </a:lnTo>
                  <a:lnTo>
                    <a:pt x="402" y="2508"/>
                  </a:lnTo>
                  <a:lnTo>
                    <a:pt x="384" y="2508"/>
                  </a:lnTo>
                  <a:lnTo>
                    <a:pt x="396" y="2526"/>
                  </a:lnTo>
                  <a:lnTo>
                    <a:pt x="414" y="2562"/>
                  </a:lnTo>
                  <a:lnTo>
                    <a:pt x="426" y="2520"/>
                  </a:lnTo>
                  <a:lnTo>
                    <a:pt x="426" y="2550"/>
                  </a:lnTo>
                  <a:lnTo>
                    <a:pt x="444" y="2574"/>
                  </a:lnTo>
                  <a:lnTo>
                    <a:pt x="420" y="2574"/>
                  </a:lnTo>
                  <a:lnTo>
                    <a:pt x="426" y="2592"/>
                  </a:lnTo>
                  <a:lnTo>
                    <a:pt x="450" y="2592"/>
                  </a:lnTo>
                  <a:lnTo>
                    <a:pt x="432" y="2604"/>
                  </a:lnTo>
                  <a:lnTo>
                    <a:pt x="462" y="2616"/>
                  </a:lnTo>
                  <a:lnTo>
                    <a:pt x="444" y="2628"/>
                  </a:lnTo>
                  <a:lnTo>
                    <a:pt x="474" y="2640"/>
                  </a:lnTo>
                  <a:lnTo>
                    <a:pt x="462" y="2652"/>
                  </a:lnTo>
                  <a:lnTo>
                    <a:pt x="480" y="2658"/>
                  </a:lnTo>
                  <a:lnTo>
                    <a:pt x="480" y="2652"/>
                  </a:lnTo>
                  <a:lnTo>
                    <a:pt x="486" y="2640"/>
                  </a:lnTo>
                  <a:lnTo>
                    <a:pt x="486" y="2634"/>
                  </a:lnTo>
                  <a:lnTo>
                    <a:pt x="492" y="2634"/>
                  </a:lnTo>
                  <a:lnTo>
                    <a:pt x="498" y="2640"/>
                  </a:lnTo>
                  <a:lnTo>
                    <a:pt x="504" y="2652"/>
                  </a:lnTo>
                  <a:lnTo>
                    <a:pt x="498" y="2658"/>
                  </a:lnTo>
                  <a:lnTo>
                    <a:pt x="498" y="2664"/>
                  </a:lnTo>
                  <a:lnTo>
                    <a:pt x="492" y="2664"/>
                  </a:lnTo>
                  <a:lnTo>
                    <a:pt x="480" y="2676"/>
                  </a:lnTo>
                  <a:lnTo>
                    <a:pt x="480" y="2682"/>
                  </a:lnTo>
                  <a:lnTo>
                    <a:pt x="486" y="2688"/>
                  </a:lnTo>
                  <a:lnTo>
                    <a:pt x="516" y="2688"/>
                  </a:lnTo>
                  <a:lnTo>
                    <a:pt x="516" y="2700"/>
                  </a:lnTo>
                  <a:lnTo>
                    <a:pt x="540" y="2724"/>
                  </a:lnTo>
                  <a:lnTo>
                    <a:pt x="552" y="2730"/>
                  </a:lnTo>
                  <a:lnTo>
                    <a:pt x="558" y="2736"/>
                  </a:lnTo>
                  <a:lnTo>
                    <a:pt x="558" y="2700"/>
                  </a:lnTo>
                  <a:lnTo>
                    <a:pt x="564" y="2700"/>
                  </a:lnTo>
                  <a:lnTo>
                    <a:pt x="570" y="2706"/>
                  </a:lnTo>
                  <a:lnTo>
                    <a:pt x="582" y="2712"/>
                  </a:lnTo>
                  <a:lnTo>
                    <a:pt x="600" y="2718"/>
                  </a:lnTo>
                  <a:lnTo>
                    <a:pt x="624" y="2742"/>
                  </a:lnTo>
                  <a:lnTo>
                    <a:pt x="618" y="2748"/>
                  </a:lnTo>
                  <a:lnTo>
                    <a:pt x="618" y="2754"/>
                  </a:lnTo>
                  <a:lnTo>
                    <a:pt x="612" y="2760"/>
                  </a:lnTo>
                  <a:lnTo>
                    <a:pt x="630" y="2766"/>
                  </a:lnTo>
                  <a:lnTo>
                    <a:pt x="630" y="2790"/>
                  </a:lnTo>
                  <a:lnTo>
                    <a:pt x="684" y="2790"/>
                  </a:lnTo>
                  <a:lnTo>
                    <a:pt x="696" y="2802"/>
                  </a:lnTo>
                  <a:lnTo>
                    <a:pt x="666" y="2802"/>
                  </a:lnTo>
                  <a:lnTo>
                    <a:pt x="654" y="2814"/>
                  </a:lnTo>
                  <a:lnTo>
                    <a:pt x="630" y="2814"/>
                  </a:lnTo>
                  <a:lnTo>
                    <a:pt x="618" y="2832"/>
                  </a:lnTo>
                  <a:lnTo>
                    <a:pt x="648" y="2832"/>
                  </a:lnTo>
                  <a:lnTo>
                    <a:pt x="636" y="2850"/>
                  </a:lnTo>
                  <a:lnTo>
                    <a:pt x="666" y="2844"/>
                  </a:lnTo>
                  <a:lnTo>
                    <a:pt x="666" y="2826"/>
                  </a:lnTo>
                  <a:lnTo>
                    <a:pt x="690" y="2838"/>
                  </a:lnTo>
                  <a:lnTo>
                    <a:pt x="696" y="2826"/>
                  </a:lnTo>
                  <a:lnTo>
                    <a:pt x="702" y="2820"/>
                  </a:lnTo>
                  <a:lnTo>
                    <a:pt x="714" y="2814"/>
                  </a:lnTo>
                  <a:lnTo>
                    <a:pt x="720" y="2808"/>
                  </a:lnTo>
                  <a:lnTo>
                    <a:pt x="732" y="2808"/>
                  </a:lnTo>
                  <a:lnTo>
                    <a:pt x="732" y="2820"/>
                  </a:lnTo>
                  <a:lnTo>
                    <a:pt x="726" y="2832"/>
                  </a:lnTo>
                  <a:lnTo>
                    <a:pt x="702" y="2856"/>
                  </a:lnTo>
                  <a:lnTo>
                    <a:pt x="696" y="2850"/>
                  </a:lnTo>
                  <a:lnTo>
                    <a:pt x="678" y="2850"/>
                  </a:lnTo>
                  <a:lnTo>
                    <a:pt x="678" y="2868"/>
                  </a:lnTo>
                  <a:lnTo>
                    <a:pt x="642" y="2868"/>
                  </a:lnTo>
                  <a:lnTo>
                    <a:pt x="630" y="2880"/>
                  </a:lnTo>
                  <a:lnTo>
                    <a:pt x="642" y="2886"/>
                  </a:lnTo>
                  <a:lnTo>
                    <a:pt x="648" y="2916"/>
                  </a:lnTo>
                  <a:lnTo>
                    <a:pt x="678" y="2898"/>
                  </a:lnTo>
                  <a:lnTo>
                    <a:pt x="684" y="2910"/>
                  </a:lnTo>
                  <a:lnTo>
                    <a:pt x="684" y="2916"/>
                  </a:lnTo>
                  <a:lnTo>
                    <a:pt x="690" y="2916"/>
                  </a:lnTo>
                  <a:lnTo>
                    <a:pt x="696" y="2910"/>
                  </a:lnTo>
                  <a:lnTo>
                    <a:pt x="702" y="2898"/>
                  </a:lnTo>
                  <a:lnTo>
                    <a:pt x="702" y="2892"/>
                  </a:lnTo>
                  <a:lnTo>
                    <a:pt x="708" y="2880"/>
                  </a:lnTo>
                  <a:lnTo>
                    <a:pt x="714" y="2874"/>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28" name="China" descr="© INSCALE GmbH, 05.05.2010&#10;http://www.presentationload.com/">
              <a:extLst>
                <a:ext uri="{FF2B5EF4-FFF2-40B4-BE49-F238E27FC236}">
                  <a16:creationId xmlns:a16="http://schemas.microsoft.com/office/drawing/2014/main" id="{8076FC1E-D436-4A5D-8451-CECAF6734E33}"/>
                </a:ext>
              </a:extLst>
            </p:cNvPr>
            <p:cNvSpPr>
              <a:spLocks noEditPoints="1"/>
            </p:cNvSpPr>
            <p:nvPr/>
          </p:nvSpPr>
          <p:spPr bwMode="gray">
            <a:xfrm>
              <a:off x="7772236" y="2091950"/>
              <a:ext cx="1637403" cy="1264790"/>
            </a:xfrm>
            <a:custGeom>
              <a:avLst/>
              <a:gdLst>
                <a:gd name="T0" fmla="*/ 2147483647 w 3660"/>
                <a:gd name="T1" fmla="*/ 2147483647 h 2826"/>
                <a:gd name="T2" fmla="*/ 2147483647 w 3660"/>
                <a:gd name="T3" fmla="*/ 2147483647 h 2826"/>
                <a:gd name="T4" fmla="*/ 2147483647 w 3660"/>
                <a:gd name="T5" fmla="*/ 2147483647 h 2826"/>
                <a:gd name="T6" fmla="*/ 2147483647 w 3660"/>
                <a:gd name="T7" fmla="*/ 2147483647 h 2826"/>
                <a:gd name="T8" fmla="*/ 2147483647 w 3660"/>
                <a:gd name="T9" fmla="*/ 2147483647 h 2826"/>
                <a:gd name="T10" fmla="*/ 2147483647 w 3660"/>
                <a:gd name="T11" fmla="*/ 2147483647 h 2826"/>
                <a:gd name="T12" fmla="*/ 2147483647 w 3660"/>
                <a:gd name="T13" fmla="*/ 2147483647 h 2826"/>
                <a:gd name="T14" fmla="*/ 2147483647 w 3660"/>
                <a:gd name="T15" fmla="*/ 2147483647 h 2826"/>
                <a:gd name="T16" fmla="*/ 2147483647 w 3660"/>
                <a:gd name="T17" fmla="*/ 2147483647 h 2826"/>
                <a:gd name="T18" fmla="*/ 2147483647 w 3660"/>
                <a:gd name="T19" fmla="*/ 2147483647 h 2826"/>
                <a:gd name="T20" fmla="*/ 2147483647 w 3660"/>
                <a:gd name="T21" fmla="*/ 2147483647 h 2826"/>
                <a:gd name="T22" fmla="*/ 2147483647 w 3660"/>
                <a:gd name="T23" fmla="*/ 2147483647 h 2826"/>
                <a:gd name="T24" fmla="*/ 2147483647 w 3660"/>
                <a:gd name="T25" fmla="*/ 2147483647 h 2826"/>
                <a:gd name="T26" fmla="*/ 2147483647 w 3660"/>
                <a:gd name="T27" fmla="*/ 2147483647 h 2826"/>
                <a:gd name="T28" fmla="*/ 2147483647 w 3660"/>
                <a:gd name="T29" fmla="*/ 2147483647 h 2826"/>
                <a:gd name="T30" fmla="*/ 2147483647 w 3660"/>
                <a:gd name="T31" fmla="*/ 2147483647 h 2826"/>
                <a:gd name="T32" fmla="*/ 2147483647 w 3660"/>
                <a:gd name="T33" fmla="*/ 2147483647 h 2826"/>
                <a:gd name="T34" fmla="*/ 2147483647 w 3660"/>
                <a:gd name="T35" fmla="*/ 2147483647 h 2826"/>
                <a:gd name="T36" fmla="*/ 2147483647 w 3660"/>
                <a:gd name="T37" fmla="*/ 2147483647 h 2826"/>
                <a:gd name="T38" fmla="*/ 2147483647 w 3660"/>
                <a:gd name="T39" fmla="*/ 2147483647 h 2826"/>
                <a:gd name="T40" fmla="*/ 2147483647 w 3660"/>
                <a:gd name="T41" fmla="*/ 2147483647 h 2826"/>
                <a:gd name="T42" fmla="*/ 2147483647 w 3660"/>
                <a:gd name="T43" fmla="*/ 2147483647 h 2826"/>
                <a:gd name="T44" fmla="*/ 2147483647 w 3660"/>
                <a:gd name="T45" fmla="*/ 2147483647 h 2826"/>
                <a:gd name="T46" fmla="*/ 0 w 3660"/>
                <a:gd name="T47" fmla="*/ 2147483647 h 2826"/>
                <a:gd name="T48" fmla="*/ 2147483647 w 3660"/>
                <a:gd name="T49" fmla="*/ 2147483647 h 2826"/>
                <a:gd name="T50" fmla="*/ 2147483647 w 3660"/>
                <a:gd name="T51" fmla="*/ 2147483647 h 2826"/>
                <a:gd name="T52" fmla="*/ 2147483647 w 3660"/>
                <a:gd name="T53" fmla="*/ 2147483647 h 2826"/>
                <a:gd name="T54" fmla="*/ 2147483647 w 3660"/>
                <a:gd name="T55" fmla="*/ 2147483647 h 2826"/>
                <a:gd name="T56" fmla="*/ 2147483647 w 3660"/>
                <a:gd name="T57" fmla="*/ 2147483647 h 2826"/>
                <a:gd name="T58" fmla="*/ 2147483647 w 3660"/>
                <a:gd name="T59" fmla="*/ 2147483647 h 2826"/>
                <a:gd name="T60" fmla="*/ 2147483647 w 3660"/>
                <a:gd name="T61" fmla="*/ 2147483647 h 2826"/>
                <a:gd name="T62" fmla="*/ 2147483647 w 3660"/>
                <a:gd name="T63" fmla="*/ 2147483647 h 2826"/>
                <a:gd name="T64" fmla="*/ 2147483647 w 3660"/>
                <a:gd name="T65" fmla="*/ 2147483647 h 2826"/>
                <a:gd name="T66" fmla="*/ 2147483647 w 3660"/>
                <a:gd name="T67" fmla="*/ 2147483647 h 2826"/>
                <a:gd name="T68" fmla="*/ 2147483647 w 3660"/>
                <a:gd name="T69" fmla="*/ 2147483647 h 2826"/>
                <a:gd name="T70" fmla="*/ 2147483647 w 3660"/>
                <a:gd name="T71" fmla="*/ 2147483647 h 2826"/>
                <a:gd name="T72" fmla="*/ 2147483647 w 3660"/>
                <a:gd name="T73" fmla="*/ 2147483647 h 2826"/>
                <a:gd name="T74" fmla="*/ 2147483647 w 3660"/>
                <a:gd name="T75" fmla="*/ 2147483647 h 2826"/>
                <a:gd name="T76" fmla="*/ 2147483647 w 3660"/>
                <a:gd name="T77" fmla="*/ 2147483647 h 2826"/>
                <a:gd name="T78" fmla="*/ 2147483647 w 3660"/>
                <a:gd name="T79" fmla="*/ 2147483647 h 2826"/>
                <a:gd name="T80" fmla="*/ 2147483647 w 3660"/>
                <a:gd name="T81" fmla="*/ 2147483647 h 2826"/>
                <a:gd name="T82" fmla="*/ 2147483647 w 3660"/>
                <a:gd name="T83" fmla="*/ 2147483647 h 2826"/>
                <a:gd name="T84" fmla="*/ 2147483647 w 3660"/>
                <a:gd name="T85" fmla="*/ 2147483647 h 2826"/>
                <a:gd name="T86" fmla="*/ 2147483647 w 3660"/>
                <a:gd name="T87" fmla="*/ 2147483647 h 2826"/>
                <a:gd name="T88" fmla="*/ 2147483647 w 3660"/>
                <a:gd name="T89" fmla="*/ 2147483647 h 2826"/>
                <a:gd name="T90" fmla="*/ 2147483647 w 3660"/>
                <a:gd name="T91" fmla="*/ 2147483647 h 2826"/>
                <a:gd name="T92" fmla="*/ 2147483647 w 3660"/>
                <a:gd name="T93" fmla="*/ 2147483647 h 2826"/>
                <a:gd name="T94" fmla="*/ 2147483647 w 3660"/>
                <a:gd name="T95" fmla="*/ 2147483647 h 2826"/>
                <a:gd name="T96" fmla="*/ 2147483647 w 3660"/>
                <a:gd name="T97" fmla="*/ 2147483647 h 2826"/>
                <a:gd name="T98" fmla="*/ 2147483647 w 3660"/>
                <a:gd name="T99" fmla="*/ 2147483647 h 2826"/>
                <a:gd name="T100" fmla="*/ 2147483647 w 3660"/>
                <a:gd name="T101" fmla="*/ 2147483647 h 2826"/>
                <a:gd name="T102" fmla="*/ 2147483647 w 3660"/>
                <a:gd name="T103" fmla="*/ 2147483647 h 2826"/>
                <a:gd name="T104" fmla="*/ 2147483647 w 3660"/>
                <a:gd name="T105" fmla="*/ 2147483647 h 2826"/>
                <a:gd name="T106" fmla="*/ 2147483647 w 3660"/>
                <a:gd name="T107" fmla="*/ 2147483647 h 2826"/>
                <a:gd name="T108" fmla="*/ 2147483647 w 3660"/>
                <a:gd name="T109" fmla="*/ 2147483647 h 2826"/>
                <a:gd name="T110" fmla="*/ 2147483647 w 3660"/>
                <a:gd name="T111" fmla="*/ 2147483647 h 2826"/>
                <a:gd name="T112" fmla="*/ 2147483647 w 3660"/>
                <a:gd name="T113" fmla="*/ 2147483647 h 2826"/>
                <a:gd name="T114" fmla="*/ 2147483647 w 3660"/>
                <a:gd name="T115" fmla="*/ 2147483647 h 2826"/>
                <a:gd name="T116" fmla="*/ 2147483647 w 3660"/>
                <a:gd name="T117" fmla="*/ 2147483647 h 2826"/>
                <a:gd name="T118" fmla="*/ 2147483647 w 3660"/>
                <a:gd name="T119" fmla="*/ 2147483647 h 2826"/>
                <a:gd name="T120" fmla="*/ 2147483647 w 3660"/>
                <a:gd name="T121" fmla="*/ 2147483647 h 2826"/>
                <a:gd name="T122" fmla="*/ 2147483647 w 3660"/>
                <a:gd name="T123" fmla="*/ 2147483647 h 282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3660"/>
                <a:gd name="T187" fmla="*/ 0 h 2826"/>
                <a:gd name="T188" fmla="*/ 3660 w 3660"/>
                <a:gd name="T189" fmla="*/ 2826 h 282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3660" h="2826">
                  <a:moveTo>
                    <a:pt x="2862" y="2688"/>
                  </a:moveTo>
                  <a:lnTo>
                    <a:pt x="2850" y="2682"/>
                  </a:lnTo>
                  <a:lnTo>
                    <a:pt x="2772" y="2682"/>
                  </a:lnTo>
                  <a:lnTo>
                    <a:pt x="2766" y="2700"/>
                  </a:lnTo>
                  <a:lnTo>
                    <a:pt x="2748" y="2694"/>
                  </a:lnTo>
                  <a:lnTo>
                    <a:pt x="2736" y="2718"/>
                  </a:lnTo>
                  <a:lnTo>
                    <a:pt x="2730" y="2724"/>
                  </a:lnTo>
                  <a:lnTo>
                    <a:pt x="2712" y="2760"/>
                  </a:lnTo>
                  <a:lnTo>
                    <a:pt x="2718" y="2772"/>
                  </a:lnTo>
                  <a:lnTo>
                    <a:pt x="2724" y="2790"/>
                  </a:lnTo>
                  <a:lnTo>
                    <a:pt x="2754" y="2820"/>
                  </a:lnTo>
                  <a:lnTo>
                    <a:pt x="2766" y="2826"/>
                  </a:lnTo>
                  <a:lnTo>
                    <a:pt x="2772" y="2826"/>
                  </a:lnTo>
                  <a:lnTo>
                    <a:pt x="2802" y="2820"/>
                  </a:lnTo>
                  <a:lnTo>
                    <a:pt x="2820" y="2820"/>
                  </a:lnTo>
                  <a:lnTo>
                    <a:pt x="2844" y="2808"/>
                  </a:lnTo>
                  <a:lnTo>
                    <a:pt x="2850" y="2802"/>
                  </a:lnTo>
                  <a:lnTo>
                    <a:pt x="2850" y="2754"/>
                  </a:lnTo>
                  <a:lnTo>
                    <a:pt x="2856" y="2742"/>
                  </a:lnTo>
                  <a:lnTo>
                    <a:pt x="2862" y="2736"/>
                  </a:lnTo>
                  <a:lnTo>
                    <a:pt x="2868" y="2724"/>
                  </a:lnTo>
                  <a:lnTo>
                    <a:pt x="2868" y="2700"/>
                  </a:lnTo>
                  <a:lnTo>
                    <a:pt x="2862" y="2688"/>
                  </a:lnTo>
                  <a:close/>
                  <a:moveTo>
                    <a:pt x="3660" y="624"/>
                  </a:moveTo>
                  <a:lnTo>
                    <a:pt x="3654" y="600"/>
                  </a:lnTo>
                  <a:lnTo>
                    <a:pt x="3660" y="570"/>
                  </a:lnTo>
                  <a:lnTo>
                    <a:pt x="3642" y="564"/>
                  </a:lnTo>
                  <a:lnTo>
                    <a:pt x="3642" y="540"/>
                  </a:lnTo>
                  <a:lnTo>
                    <a:pt x="3630" y="528"/>
                  </a:lnTo>
                  <a:lnTo>
                    <a:pt x="3630" y="510"/>
                  </a:lnTo>
                  <a:lnTo>
                    <a:pt x="3618" y="492"/>
                  </a:lnTo>
                  <a:lnTo>
                    <a:pt x="3636" y="486"/>
                  </a:lnTo>
                  <a:lnTo>
                    <a:pt x="3636" y="456"/>
                  </a:lnTo>
                  <a:lnTo>
                    <a:pt x="3612" y="444"/>
                  </a:lnTo>
                  <a:lnTo>
                    <a:pt x="3612" y="426"/>
                  </a:lnTo>
                  <a:lnTo>
                    <a:pt x="3606" y="414"/>
                  </a:lnTo>
                  <a:lnTo>
                    <a:pt x="3594" y="408"/>
                  </a:lnTo>
                  <a:lnTo>
                    <a:pt x="3552" y="408"/>
                  </a:lnTo>
                  <a:lnTo>
                    <a:pt x="3546" y="432"/>
                  </a:lnTo>
                  <a:lnTo>
                    <a:pt x="3516" y="432"/>
                  </a:lnTo>
                  <a:lnTo>
                    <a:pt x="3504" y="438"/>
                  </a:lnTo>
                  <a:lnTo>
                    <a:pt x="3498" y="438"/>
                  </a:lnTo>
                  <a:lnTo>
                    <a:pt x="3492" y="444"/>
                  </a:lnTo>
                  <a:lnTo>
                    <a:pt x="3492" y="462"/>
                  </a:lnTo>
                  <a:lnTo>
                    <a:pt x="3462" y="456"/>
                  </a:lnTo>
                  <a:lnTo>
                    <a:pt x="3462" y="468"/>
                  </a:lnTo>
                  <a:lnTo>
                    <a:pt x="3444" y="468"/>
                  </a:lnTo>
                  <a:lnTo>
                    <a:pt x="3432" y="456"/>
                  </a:lnTo>
                  <a:lnTo>
                    <a:pt x="3408" y="462"/>
                  </a:lnTo>
                  <a:lnTo>
                    <a:pt x="3366" y="432"/>
                  </a:lnTo>
                  <a:lnTo>
                    <a:pt x="3366" y="420"/>
                  </a:lnTo>
                  <a:lnTo>
                    <a:pt x="3360" y="408"/>
                  </a:lnTo>
                  <a:lnTo>
                    <a:pt x="3360" y="402"/>
                  </a:lnTo>
                  <a:lnTo>
                    <a:pt x="3354" y="396"/>
                  </a:lnTo>
                  <a:lnTo>
                    <a:pt x="3336" y="396"/>
                  </a:lnTo>
                  <a:lnTo>
                    <a:pt x="3318" y="366"/>
                  </a:lnTo>
                  <a:lnTo>
                    <a:pt x="3276" y="366"/>
                  </a:lnTo>
                  <a:lnTo>
                    <a:pt x="3258" y="348"/>
                  </a:lnTo>
                  <a:lnTo>
                    <a:pt x="3246" y="342"/>
                  </a:lnTo>
                  <a:lnTo>
                    <a:pt x="3228" y="324"/>
                  </a:lnTo>
                  <a:lnTo>
                    <a:pt x="3216" y="324"/>
                  </a:lnTo>
                  <a:lnTo>
                    <a:pt x="3204" y="336"/>
                  </a:lnTo>
                  <a:lnTo>
                    <a:pt x="3192" y="330"/>
                  </a:lnTo>
                  <a:lnTo>
                    <a:pt x="3186" y="324"/>
                  </a:lnTo>
                  <a:lnTo>
                    <a:pt x="3174" y="318"/>
                  </a:lnTo>
                  <a:lnTo>
                    <a:pt x="3126" y="318"/>
                  </a:lnTo>
                  <a:lnTo>
                    <a:pt x="3114" y="312"/>
                  </a:lnTo>
                  <a:lnTo>
                    <a:pt x="3108" y="306"/>
                  </a:lnTo>
                  <a:lnTo>
                    <a:pt x="3084" y="294"/>
                  </a:lnTo>
                  <a:lnTo>
                    <a:pt x="3078" y="288"/>
                  </a:lnTo>
                  <a:lnTo>
                    <a:pt x="3072" y="288"/>
                  </a:lnTo>
                  <a:lnTo>
                    <a:pt x="3066" y="264"/>
                  </a:lnTo>
                  <a:lnTo>
                    <a:pt x="3054" y="264"/>
                  </a:lnTo>
                  <a:lnTo>
                    <a:pt x="3048" y="252"/>
                  </a:lnTo>
                  <a:lnTo>
                    <a:pt x="3030" y="234"/>
                  </a:lnTo>
                  <a:lnTo>
                    <a:pt x="3024" y="222"/>
                  </a:lnTo>
                  <a:lnTo>
                    <a:pt x="2976" y="198"/>
                  </a:lnTo>
                  <a:lnTo>
                    <a:pt x="2964" y="198"/>
                  </a:lnTo>
                  <a:lnTo>
                    <a:pt x="2952" y="168"/>
                  </a:lnTo>
                  <a:lnTo>
                    <a:pt x="2904" y="144"/>
                  </a:lnTo>
                  <a:lnTo>
                    <a:pt x="2898" y="114"/>
                  </a:lnTo>
                  <a:lnTo>
                    <a:pt x="2892" y="114"/>
                  </a:lnTo>
                  <a:lnTo>
                    <a:pt x="2886" y="108"/>
                  </a:lnTo>
                  <a:lnTo>
                    <a:pt x="2874" y="108"/>
                  </a:lnTo>
                  <a:lnTo>
                    <a:pt x="2862" y="96"/>
                  </a:lnTo>
                  <a:lnTo>
                    <a:pt x="2850" y="90"/>
                  </a:lnTo>
                  <a:lnTo>
                    <a:pt x="2838" y="78"/>
                  </a:lnTo>
                  <a:lnTo>
                    <a:pt x="2832" y="78"/>
                  </a:lnTo>
                  <a:lnTo>
                    <a:pt x="2832" y="66"/>
                  </a:lnTo>
                  <a:lnTo>
                    <a:pt x="2820" y="60"/>
                  </a:lnTo>
                  <a:lnTo>
                    <a:pt x="2814" y="54"/>
                  </a:lnTo>
                  <a:lnTo>
                    <a:pt x="2802" y="48"/>
                  </a:lnTo>
                  <a:lnTo>
                    <a:pt x="2796" y="42"/>
                  </a:lnTo>
                  <a:lnTo>
                    <a:pt x="2724" y="42"/>
                  </a:lnTo>
                  <a:lnTo>
                    <a:pt x="2688" y="18"/>
                  </a:lnTo>
                  <a:lnTo>
                    <a:pt x="2652" y="0"/>
                  </a:lnTo>
                  <a:lnTo>
                    <a:pt x="2598" y="12"/>
                  </a:lnTo>
                  <a:lnTo>
                    <a:pt x="2556" y="6"/>
                  </a:lnTo>
                  <a:lnTo>
                    <a:pt x="2550" y="18"/>
                  </a:lnTo>
                  <a:lnTo>
                    <a:pt x="2514" y="24"/>
                  </a:lnTo>
                  <a:lnTo>
                    <a:pt x="2472" y="66"/>
                  </a:lnTo>
                  <a:lnTo>
                    <a:pt x="2466" y="66"/>
                  </a:lnTo>
                  <a:lnTo>
                    <a:pt x="2466" y="78"/>
                  </a:lnTo>
                  <a:lnTo>
                    <a:pt x="2472" y="78"/>
                  </a:lnTo>
                  <a:lnTo>
                    <a:pt x="2490" y="84"/>
                  </a:lnTo>
                  <a:lnTo>
                    <a:pt x="2502" y="84"/>
                  </a:lnTo>
                  <a:lnTo>
                    <a:pt x="2508" y="90"/>
                  </a:lnTo>
                  <a:lnTo>
                    <a:pt x="2520" y="90"/>
                  </a:lnTo>
                  <a:lnTo>
                    <a:pt x="2532" y="102"/>
                  </a:lnTo>
                  <a:lnTo>
                    <a:pt x="2544" y="108"/>
                  </a:lnTo>
                  <a:lnTo>
                    <a:pt x="2550" y="114"/>
                  </a:lnTo>
                  <a:lnTo>
                    <a:pt x="2550" y="126"/>
                  </a:lnTo>
                  <a:lnTo>
                    <a:pt x="2532" y="144"/>
                  </a:lnTo>
                  <a:lnTo>
                    <a:pt x="2532" y="216"/>
                  </a:lnTo>
                  <a:lnTo>
                    <a:pt x="2538" y="258"/>
                  </a:lnTo>
                  <a:lnTo>
                    <a:pt x="2544" y="264"/>
                  </a:lnTo>
                  <a:lnTo>
                    <a:pt x="2556" y="264"/>
                  </a:lnTo>
                  <a:lnTo>
                    <a:pt x="2556" y="276"/>
                  </a:lnTo>
                  <a:lnTo>
                    <a:pt x="2550" y="282"/>
                  </a:lnTo>
                  <a:lnTo>
                    <a:pt x="2538" y="288"/>
                  </a:lnTo>
                  <a:lnTo>
                    <a:pt x="2514" y="288"/>
                  </a:lnTo>
                  <a:lnTo>
                    <a:pt x="2514" y="300"/>
                  </a:lnTo>
                  <a:lnTo>
                    <a:pt x="2496" y="318"/>
                  </a:lnTo>
                  <a:lnTo>
                    <a:pt x="2484" y="318"/>
                  </a:lnTo>
                  <a:lnTo>
                    <a:pt x="2478" y="312"/>
                  </a:lnTo>
                  <a:lnTo>
                    <a:pt x="2442" y="312"/>
                  </a:lnTo>
                  <a:lnTo>
                    <a:pt x="2406" y="288"/>
                  </a:lnTo>
                  <a:lnTo>
                    <a:pt x="2406" y="372"/>
                  </a:lnTo>
                  <a:lnTo>
                    <a:pt x="2412" y="384"/>
                  </a:lnTo>
                  <a:lnTo>
                    <a:pt x="2418" y="408"/>
                  </a:lnTo>
                  <a:lnTo>
                    <a:pt x="2424" y="420"/>
                  </a:lnTo>
                  <a:lnTo>
                    <a:pt x="2418" y="420"/>
                  </a:lnTo>
                  <a:lnTo>
                    <a:pt x="2418" y="438"/>
                  </a:lnTo>
                  <a:lnTo>
                    <a:pt x="2424" y="450"/>
                  </a:lnTo>
                  <a:lnTo>
                    <a:pt x="2436" y="456"/>
                  </a:lnTo>
                  <a:lnTo>
                    <a:pt x="2442" y="462"/>
                  </a:lnTo>
                  <a:lnTo>
                    <a:pt x="2460" y="462"/>
                  </a:lnTo>
                  <a:lnTo>
                    <a:pt x="2460" y="456"/>
                  </a:lnTo>
                  <a:lnTo>
                    <a:pt x="2454" y="456"/>
                  </a:lnTo>
                  <a:lnTo>
                    <a:pt x="2460" y="450"/>
                  </a:lnTo>
                  <a:lnTo>
                    <a:pt x="2514" y="450"/>
                  </a:lnTo>
                  <a:lnTo>
                    <a:pt x="2526" y="462"/>
                  </a:lnTo>
                  <a:lnTo>
                    <a:pt x="2538" y="468"/>
                  </a:lnTo>
                  <a:lnTo>
                    <a:pt x="2544" y="468"/>
                  </a:lnTo>
                  <a:lnTo>
                    <a:pt x="2550" y="462"/>
                  </a:lnTo>
                  <a:lnTo>
                    <a:pt x="2550" y="438"/>
                  </a:lnTo>
                  <a:lnTo>
                    <a:pt x="2616" y="438"/>
                  </a:lnTo>
                  <a:lnTo>
                    <a:pt x="2616" y="450"/>
                  </a:lnTo>
                  <a:lnTo>
                    <a:pt x="2622" y="456"/>
                  </a:lnTo>
                  <a:lnTo>
                    <a:pt x="2634" y="462"/>
                  </a:lnTo>
                  <a:lnTo>
                    <a:pt x="2652" y="462"/>
                  </a:lnTo>
                  <a:lnTo>
                    <a:pt x="2658" y="468"/>
                  </a:lnTo>
                  <a:lnTo>
                    <a:pt x="2670" y="474"/>
                  </a:lnTo>
                  <a:lnTo>
                    <a:pt x="2682" y="486"/>
                  </a:lnTo>
                  <a:lnTo>
                    <a:pt x="2706" y="498"/>
                  </a:lnTo>
                  <a:lnTo>
                    <a:pt x="2718" y="498"/>
                  </a:lnTo>
                  <a:lnTo>
                    <a:pt x="2724" y="510"/>
                  </a:lnTo>
                  <a:lnTo>
                    <a:pt x="2748" y="534"/>
                  </a:lnTo>
                  <a:lnTo>
                    <a:pt x="2748" y="540"/>
                  </a:lnTo>
                  <a:lnTo>
                    <a:pt x="2742" y="546"/>
                  </a:lnTo>
                  <a:lnTo>
                    <a:pt x="2706" y="546"/>
                  </a:lnTo>
                  <a:lnTo>
                    <a:pt x="2700" y="540"/>
                  </a:lnTo>
                  <a:lnTo>
                    <a:pt x="2688" y="534"/>
                  </a:lnTo>
                  <a:lnTo>
                    <a:pt x="2658" y="534"/>
                  </a:lnTo>
                  <a:lnTo>
                    <a:pt x="2652" y="540"/>
                  </a:lnTo>
                  <a:lnTo>
                    <a:pt x="2646" y="540"/>
                  </a:lnTo>
                  <a:lnTo>
                    <a:pt x="2628" y="558"/>
                  </a:lnTo>
                  <a:lnTo>
                    <a:pt x="2598" y="552"/>
                  </a:lnTo>
                  <a:lnTo>
                    <a:pt x="2598" y="570"/>
                  </a:lnTo>
                  <a:lnTo>
                    <a:pt x="2586" y="570"/>
                  </a:lnTo>
                  <a:lnTo>
                    <a:pt x="2550" y="588"/>
                  </a:lnTo>
                  <a:lnTo>
                    <a:pt x="2544" y="594"/>
                  </a:lnTo>
                  <a:lnTo>
                    <a:pt x="2550" y="606"/>
                  </a:lnTo>
                  <a:lnTo>
                    <a:pt x="2562" y="618"/>
                  </a:lnTo>
                  <a:lnTo>
                    <a:pt x="2538" y="642"/>
                  </a:lnTo>
                  <a:lnTo>
                    <a:pt x="2466" y="642"/>
                  </a:lnTo>
                  <a:lnTo>
                    <a:pt x="2466" y="666"/>
                  </a:lnTo>
                  <a:lnTo>
                    <a:pt x="2460" y="672"/>
                  </a:lnTo>
                  <a:lnTo>
                    <a:pt x="2454" y="684"/>
                  </a:lnTo>
                  <a:lnTo>
                    <a:pt x="2442" y="690"/>
                  </a:lnTo>
                  <a:lnTo>
                    <a:pt x="2424" y="690"/>
                  </a:lnTo>
                  <a:lnTo>
                    <a:pt x="2412" y="696"/>
                  </a:lnTo>
                  <a:lnTo>
                    <a:pt x="2388" y="696"/>
                  </a:lnTo>
                  <a:lnTo>
                    <a:pt x="2376" y="690"/>
                  </a:lnTo>
                  <a:lnTo>
                    <a:pt x="2370" y="684"/>
                  </a:lnTo>
                  <a:lnTo>
                    <a:pt x="2358" y="678"/>
                  </a:lnTo>
                  <a:lnTo>
                    <a:pt x="2352" y="672"/>
                  </a:lnTo>
                  <a:lnTo>
                    <a:pt x="2346" y="672"/>
                  </a:lnTo>
                  <a:lnTo>
                    <a:pt x="2340" y="666"/>
                  </a:lnTo>
                  <a:lnTo>
                    <a:pt x="2316" y="666"/>
                  </a:lnTo>
                  <a:lnTo>
                    <a:pt x="2304" y="672"/>
                  </a:lnTo>
                  <a:lnTo>
                    <a:pt x="2304" y="684"/>
                  </a:lnTo>
                  <a:lnTo>
                    <a:pt x="2298" y="696"/>
                  </a:lnTo>
                  <a:lnTo>
                    <a:pt x="2298" y="708"/>
                  </a:lnTo>
                  <a:lnTo>
                    <a:pt x="2304" y="720"/>
                  </a:lnTo>
                  <a:lnTo>
                    <a:pt x="2322" y="738"/>
                  </a:lnTo>
                  <a:lnTo>
                    <a:pt x="2334" y="744"/>
                  </a:lnTo>
                  <a:lnTo>
                    <a:pt x="2352" y="762"/>
                  </a:lnTo>
                  <a:lnTo>
                    <a:pt x="2364" y="768"/>
                  </a:lnTo>
                  <a:lnTo>
                    <a:pt x="2364" y="774"/>
                  </a:lnTo>
                  <a:lnTo>
                    <a:pt x="2358" y="780"/>
                  </a:lnTo>
                  <a:lnTo>
                    <a:pt x="2352" y="792"/>
                  </a:lnTo>
                  <a:lnTo>
                    <a:pt x="2340" y="804"/>
                  </a:lnTo>
                  <a:lnTo>
                    <a:pt x="2316" y="804"/>
                  </a:lnTo>
                  <a:lnTo>
                    <a:pt x="2316" y="810"/>
                  </a:lnTo>
                  <a:lnTo>
                    <a:pt x="2310" y="822"/>
                  </a:lnTo>
                  <a:lnTo>
                    <a:pt x="2310" y="828"/>
                  </a:lnTo>
                  <a:lnTo>
                    <a:pt x="2298" y="852"/>
                  </a:lnTo>
                  <a:lnTo>
                    <a:pt x="2286" y="858"/>
                  </a:lnTo>
                  <a:lnTo>
                    <a:pt x="2262" y="858"/>
                  </a:lnTo>
                  <a:lnTo>
                    <a:pt x="2244" y="882"/>
                  </a:lnTo>
                  <a:lnTo>
                    <a:pt x="2088" y="882"/>
                  </a:lnTo>
                  <a:lnTo>
                    <a:pt x="2070" y="894"/>
                  </a:lnTo>
                  <a:lnTo>
                    <a:pt x="2010" y="930"/>
                  </a:lnTo>
                  <a:lnTo>
                    <a:pt x="1992" y="942"/>
                  </a:lnTo>
                  <a:lnTo>
                    <a:pt x="1986" y="948"/>
                  </a:lnTo>
                  <a:lnTo>
                    <a:pt x="1968" y="948"/>
                  </a:lnTo>
                  <a:lnTo>
                    <a:pt x="1962" y="942"/>
                  </a:lnTo>
                  <a:lnTo>
                    <a:pt x="1956" y="942"/>
                  </a:lnTo>
                  <a:lnTo>
                    <a:pt x="1950" y="930"/>
                  </a:lnTo>
                  <a:lnTo>
                    <a:pt x="1950" y="924"/>
                  </a:lnTo>
                  <a:lnTo>
                    <a:pt x="1938" y="924"/>
                  </a:lnTo>
                  <a:lnTo>
                    <a:pt x="1926" y="930"/>
                  </a:lnTo>
                  <a:lnTo>
                    <a:pt x="1914" y="930"/>
                  </a:lnTo>
                  <a:lnTo>
                    <a:pt x="1908" y="936"/>
                  </a:lnTo>
                  <a:lnTo>
                    <a:pt x="1896" y="936"/>
                  </a:lnTo>
                  <a:lnTo>
                    <a:pt x="1890" y="930"/>
                  </a:lnTo>
                  <a:lnTo>
                    <a:pt x="1866" y="918"/>
                  </a:lnTo>
                  <a:lnTo>
                    <a:pt x="1848" y="912"/>
                  </a:lnTo>
                  <a:lnTo>
                    <a:pt x="1800" y="912"/>
                  </a:lnTo>
                  <a:lnTo>
                    <a:pt x="1776" y="906"/>
                  </a:lnTo>
                  <a:lnTo>
                    <a:pt x="1764" y="900"/>
                  </a:lnTo>
                  <a:lnTo>
                    <a:pt x="1758" y="888"/>
                  </a:lnTo>
                  <a:lnTo>
                    <a:pt x="1740" y="870"/>
                  </a:lnTo>
                  <a:lnTo>
                    <a:pt x="1728" y="870"/>
                  </a:lnTo>
                  <a:lnTo>
                    <a:pt x="1710" y="864"/>
                  </a:lnTo>
                  <a:lnTo>
                    <a:pt x="1656" y="864"/>
                  </a:lnTo>
                  <a:lnTo>
                    <a:pt x="1650" y="858"/>
                  </a:lnTo>
                  <a:lnTo>
                    <a:pt x="1644" y="858"/>
                  </a:lnTo>
                  <a:lnTo>
                    <a:pt x="1632" y="852"/>
                  </a:lnTo>
                  <a:lnTo>
                    <a:pt x="1620" y="852"/>
                  </a:lnTo>
                  <a:lnTo>
                    <a:pt x="1614" y="858"/>
                  </a:lnTo>
                  <a:lnTo>
                    <a:pt x="1602" y="864"/>
                  </a:lnTo>
                  <a:lnTo>
                    <a:pt x="1596" y="870"/>
                  </a:lnTo>
                  <a:lnTo>
                    <a:pt x="1560" y="864"/>
                  </a:lnTo>
                  <a:lnTo>
                    <a:pt x="1512" y="864"/>
                  </a:lnTo>
                  <a:lnTo>
                    <a:pt x="1458" y="858"/>
                  </a:lnTo>
                  <a:lnTo>
                    <a:pt x="1398" y="864"/>
                  </a:lnTo>
                  <a:lnTo>
                    <a:pt x="1386" y="858"/>
                  </a:lnTo>
                  <a:lnTo>
                    <a:pt x="1380" y="846"/>
                  </a:lnTo>
                  <a:lnTo>
                    <a:pt x="1368" y="840"/>
                  </a:lnTo>
                  <a:lnTo>
                    <a:pt x="1338" y="810"/>
                  </a:lnTo>
                  <a:lnTo>
                    <a:pt x="1332" y="798"/>
                  </a:lnTo>
                  <a:lnTo>
                    <a:pt x="1290" y="756"/>
                  </a:lnTo>
                  <a:lnTo>
                    <a:pt x="1278" y="732"/>
                  </a:lnTo>
                  <a:lnTo>
                    <a:pt x="1242" y="732"/>
                  </a:lnTo>
                  <a:lnTo>
                    <a:pt x="1236" y="726"/>
                  </a:lnTo>
                  <a:lnTo>
                    <a:pt x="1224" y="726"/>
                  </a:lnTo>
                  <a:lnTo>
                    <a:pt x="1200" y="714"/>
                  </a:lnTo>
                  <a:lnTo>
                    <a:pt x="1194" y="714"/>
                  </a:lnTo>
                  <a:lnTo>
                    <a:pt x="1188" y="708"/>
                  </a:lnTo>
                  <a:lnTo>
                    <a:pt x="1182" y="708"/>
                  </a:lnTo>
                  <a:lnTo>
                    <a:pt x="1176" y="696"/>
                  </a:lnTo>
                  <a:lnTo>
                    <a:pt x="1164" y="690"/>
                  </a:lnTo>
                  <a:lnTo>
                    <a:pt x="1158" y="690"/>
                  </a:lnTo>
                  <a:lnTo>
                    <a:pt x="1146" y="684"/>
                  </a:lnTo>
                  <a:lnTo>
                    <a:pt x="1140" y="684"/>
                  </a:lnTo>
                  <a:lnTo>
                    <a:pt x="1134" y="678"/>
                  </a:lnTo>
                  <a:lnTo>
                    <a:pt x="1038" y="678"/>
                  </a:lnTo>
                  <a:lnTo>
                    <a:pt x="1014" y="672"/>
                  </a:lnTo>
                  <a:lnTo>
                    <a:pt x="996" y="666"/>
                  </a:lnTo>
                  <a:lnTo>
                    <a:pt x="990" y="666"/>
                  </a:lnTo>
                  <a:lnTo>
                    <a:pt x="978" y="660"/>
                  </a:lnTo>
                  <a:lnTo>
                    <a:pt x="966" y="660"/>
                  </a:lnTo>
                  <a:lnTo>
                    <a:pt x="954" y="654"/>
                  </a:lnTo>
                  <a:lnTo>
                    <a:pt x="948" y="648"/>
                  </a:lnTo>
                  <a:lnTo>
                    <a:pt x="942" y="636"/>
                  </a:lnTo>
                  <a:lnTo>
                    <a:pt x="936" y="618"/>
                  </a:lnTo>
                  <a:lnTo>
                    <a:pt x="936" y="606"/>
                  </a:lnTo>
                  <a:lnTo>
                    <a:pt x="948" y="594"/>
                  </a:lnTo>
                  <a:lnTo>
                    <a:pt x="948" y="588"/>
                  </a:lnTo>
                  <a:lnTo>
                    <a:pt x="942" y="582"/>
                  </a:lnTo>
                  <a:lnTo>
                    <a:pt x="936" y="570"/>
                  </a:lnTo>
                  <a:lnTo>
                    <a:pt x="930" y="564"/>
                  </a:lnTo>
                  <a:lnTo>
                    <a:pt x="930" y="552"/>
                  </a:lnTo>
                  <a:lnTo>
                    <a:pt x="924" y="540"/>
                  </a:lnTo>
                  <a:lnTo>
                    <a:pt x="912" y="528"/>
                  </a:lnTo>
                  <a:lnTo>
                    <a:pt x="888" y="510"/>
                  </a:lnTo>
                  <a:lnTo>
                    <a:pt x="876" y="492"/>
                  </a:lnTo>
                  <a:lnTo>
                    <a:pt x="870" y="480"/>
                  </a:lnTo>
                  <a:lnTo>
                    <a:pt x="852" y="462"/>
                  </a:lnTo>
                  <a:lnTo>
                    <a:pt x="834" y="456"/>
                  </a:lnTo>
                  <a:lnTo>
                    <a:pt x="822" y="450"/>
                  </a:lnTo>
                  <a:lnTo>
                    <a:pt x="810" y="450"/>
                  </a:lnTo>
                  <a:lnTo>
                    <a:pt x="804" y="444"/>
                  </a:lnTo>
                  <a:lnTo>
                    <a:pt x="786" y="432"/>
                  </a:lnTo>
                  <a:lnTo>
                    <a:pt x="750" y="444"/>
                  </a:lnTo>
                  <a:lnTo>
                    <a:pt x="726" y="420"/>
                  </a:lnTo>
                  <a:lnTo>
                    <a:pt x="720" y="408"/>
                  </a:lnTo>
                  <a:lnTo>
                    <a:pt x="708" y="408"/>
                  </a:lnTo>
                  <a:lnTo>
                    <a:pt x="696" y="402"/>
                  </a:lnTo>
                  <a:lnTo>
                    <a:pt x="684" y="402"/>
                  </a:lnTo>
                  <a:lnTo>
                    <a:pt x="672" y="396"/>
                  </a:lnTo>
                  <a:lnTo>
                    <a:pt x="672" y="378"/>
                  </a:lnTo>
                  <a:lnTo>
                    <a:pt x="648" y="378"/>
                  </a:lnTo>
                  <a:lnTo>
                    <a:pt x="654" y="372"/>
                  </a:lnTo>
                  <a:lnTo>
                    <a:pt x="654" y="360"/>
                  </a:lnTo>
                  <a:lnTo>
                    <a:pt x="648" y="354"/>
                  </a:lnTo>
                  <a:lnTo>
                    <a:pt x="612" y="354"/>
                  </a:lnTo>
                  <a:lnTo>
                    <a:pt x="600" y="348"/>
                  </a:lnTo>
                  <a:lnTo>
                    <a:pt x="582" y="348"/>
                  </a:lnTo>
                  <a:lnTo>
                    <a:pt x="576" y="354"/>
                  </a:lnTo>
                  <a:lnTo>
                    <a:pt x="576" y="360"/>
                  </a:lnTo>
                  <a:lnTo>
                    <a:pt x="594" y="378"/>
                  </a:lnTo>
                  <a:lnTo>
                    <a:pt x="594" y="390"/>
                  </a:lnTo>
                  <a:lnTo>
                    <a:pt x="588" y="396"/>
                  </a:lnTo>
                  <a:lnTo>
                    <a:pt x="546" y="396"/>
                  </a:lnTo>
                  <a:lnTo>
                    <a:pt x="534" y="408"/>
                  </a:lnTo>
                  <a:lnTo>
                    <a:pt x="534" y="426"/>
                  </a:lnTo>
                  <a:lnTo>
                    <a:pt x="546" y="450"/>
                  </a:lnTo>
                  <a:lnTo>
                    <a:pt x="558" y="462"/>
                  </a:lnTo>
                  <a:lnTo>
                    <a:pt x="570" y="486"/>
                  </a:lnTo>
                  <a:lnTo>
                    <a:pt x="570" y="504"/>
                  </a:lnTo>
                  <a:lnTo>
                    <a:pt x="564" y="510"/>
                  </a:lnTo>
                  <a:lnTo>
                    <a:pt x="546" y="510"/>
                  </a:lnTo>
                  <a:lnTo>
                    <a:pt x="528" y="528"/>
                  </a:lnTo>
                  <a:lnTo>
                    <a:pt x="516" y="516"/>
                  </a:lnTo>
                  <a:lnTo>
                    <a:pt x="468" y="516"/>
                  </a:lnTo>
                  <a:lnTo>
                    <a:pt x="444" y="504"/>
                  </a:lnTo>
                  <a:lnTo>
                    <a:pt x="432" y="504"/>
                  </a:lnTo>
                  <a:lnTo>
                    <a:pt x="420" y="498"/>
                  </a:lnTo>
                  <a:lnTo>
                    <a:pt x="408" y="498"/>
                  </a:lnTo>
                  <a:lnTo>
                    <a:pt x="408" y="636"/>
                  </a:lnTo>
                  <a:lnTo>
                    <a:pt x="414" y="636"/>
                  </a:lnTo>
                  <a:lnTo>
                    <a:pt x="420" y="642"/>
                  </a:lnTo>
                  <a:lnTo>
                    <a:pt x="426" y="642"/>
                  </a:lnTo>
                  <a:lnTo>
                    <a:pt x="432" y="648"/>
                  </a:lnTo>
                  <a:lnTo>
                    <a:pt x="432" y="660"/>
                  </a:lnTo>
                  <a:lnTo>
                    <a:pt x="426" y="666"/>
                  </a:lnTo>
                  <a:lnTo>
                    <a:pt x="420" y="666"/>
                  </a:lnTo>
                  <a:lnTo>
                    <a:pt x="408" y="654"/>
                  </a:lnTo>
                  <a:lnTo>
                    <a:pt x="390" y="666"/>
                  </a:lnTo>
                  <a:lnTo>
                    <a:pt x="384" y="660"/>
                  </a:lnTo>
                  <a:lnTo>
                    <a:pt x="378" y="648"/>
                  </a:lnTo>
                  <a:lnTo>
                    <a:pt x="372" y="642"/>
                  </a:lnTo>
                  <a:lnTo>
                    <a:pt x="360" y="642"/>
                  </a:lnTo>
                  <a:lnTo>
                    <a:pt x="324" y="660"/>
                  </a:lnTo>
                  <a:lnTo>
                    <a:pt x="312" y="660"/>
                  </a:lnTo>
                  <a:lnTo>
                    <a:pt x="300" y="666"/>
                  </a:lnTo>
                  <a:lnTo>
                    <a:pt x="288" y="666"/>
                  </a:lnTo>
                  <a:lnTo>
                    <a:pt x="276" y="672"/>
                  </a:lnTo>
                  <a:lnTo>
                    <a:pt x="270" y="678"/>
                  </a:lnTo>
                  <a:lnTo>
                    <a:pt x="270" y="684"/>
                  </a:lnTo>
                  <a:lnTo>
                    <a:pt x="276" y="690"/>
                  </a:lnTo>
                  <a:lnTo>
                    <a:pt x="288" y="696"/>
                  </a:lnTo>
                  <a:lnTo>
                    <a:pt x="306" y="696"/>
                  </a:lnTo>
                  <a:lnTo>
                    <a:pt x="306" y="726"/>
                  </a:lnTo>
                  <a:lnTo>
                    <a:pt x="318" y="750"/>
                  </a:lnTo>
                  <a:lnTo>
                    <a:pt x="360" y="792"/>
                  </a:lnTo>
                  <a:lnTo>
                    <a:pt x="366" y="804"/>
                  </a:lnTo>
                  <a:lnTo>
                    <a:pt x="378" y="810"/>
                  </a:lnTo>
                  <a:lnTo>
                    <a:pt x="378" y="822"/>
                  </a:lnTo>
                  <a:lnTo>
                    <a:pt x="360" y="822"/>
                  </a:lnTo>
                  <a:lnTo>
                    <a:pt x="354" y="828"/>
                  </a:lnTo>
                  <a:lnTo>
                    <a:pt x="354" y="834"/>
                  </a:lnTo>
                  <a:lnTo>
                    <a:pt x="372" y="852"/>
                  </a:lnTo>
                  <a:lnTo>
                    <a:pt x="348" y="852"/>
                  </a:lnTo>
                  <a:lnTo>
                    <a:pt x="348" y="864"/>
                  </a:lnTo>
                  <a:lnTo>
                    <a:pt x="354" y="870"/>
                  </a:lnTo>
                  <a:lnTo>
                    <a:pt x="354" y="882"/>
                  </a:lnTo>
                  <a:lnTo>
                    <a:pt x="372" y="900"/>
                  </a:lnTo>
                  <a:lnTo>
                    <a:pt x="372" y="912"/>
                  </a:lnTo>
                  <a:lnTo>
                    <a:pt x="366" y="918"/>
                  </a:lnTo>
                  <a:lnTo>
                    <a:pt x="342" y="918"/>
                  </a:lnTo>
                  <a:lnTo>
                    <a:pt x="294" y="936"/>
                  </a:lnTo>
                  <a:lnTo>
                    <a:pt x="282" y="948"/>
                  </a:lnTo>
                  <a:lnTo>
                    <a:pt x="270" y="954"/>
                  </a:lnTo>
                  <a:lnTo>
                    <a:pt x="264" y="960"/>
                  </a:lnTo>
                  <a:lnTo>
                    <a:pt x="264" y="978"/>
                  </a:lnTo>
                  <a:lnTo>
                    <a:pt x="258" y="990"/>
                  </a:lnTo>
                  <a:lnTo>
                    <a:pt x="252" y="996"/>
                  </a:lnTo>
                  <a:lnTo>
                    <a:pt x="234" y="996"/>
                  </a:lnTo>
                  <a:lnTo>
                    <a:pt x="216" y="990"/>
                  </a:lnTo>
                  <a:lnTo>
                    <a:pt x="186" y="990"/>
                  </a:lnTo>
                  <a:lnTo>
                    <a:pt x="168" y="1008"/>
                  </a:lnTo>
                  <a:lnTo>
                    <a:pt x="162" y="1020"/>
                  </a:lnTo>
                  <a:lnTo>
                    <a:pt x="162" y="1044"/>
                  </a:lnTo>
                  <a:lnTo>
                    <a:pt x="156" y="1050"/>
                  </a:lnTo>
                  <a:lnTo>
                    <a:pt x="126" y="1044"/>
                  </a:lnTo>
                  <a:lnTo>
                    <a:pt x="114" y="1050"/>
                  </a:lnTo>
                  <a:lnTo>
                    <a:pt x="108" y="1044"/>
                  </a:lnTo>
                  <a:lnTo>
                    <a:pt x="102" y="1032"/>
                  </a:lnTo>
                  <a:lnTo>
                    <a:pt x="96" y="1026"/>
                  </a:lnTo>
                  <a:lnTo>
                    <a:pt x="84" y="1026"/>
                  </a:lnTo>
                  <a:lnTo>
                    <a:pt x="72" y="1038"/>
                  </a:lnTo>
                  <a:lnTo>
                    <a:pt x="48" y="1038"/>
                  </a:lnTo>
                  <a:lnTo>
                    <a:pt x="48" y="1056"/>
                  </a:lnTo>
                  <a:lnTo>
                    <a:pt x="36" y="1062"/>
                  </a:lnTo>
                  <a:lnTo>
                    <a:pt x="30" y="1068"/>
                  </a:lnTo>
                  <a:lnTo>
                    <a:pt x="18" y="1068"/>
                  </a:lnTo>
                  <a:lnTo>
                    <a:pt x="6" y="1074"/>
                  </a:lnTo>
                  <a:lnTo>
                    <a:pt x="0" y="1080"/>
                  </a:lnTo>
                  <a:lnTo>
                    <a:pt x="0" y="1086"/>
                  </a:lnTo>
                  <a:lnTo>
                    <a:pt x="12" y="1092"/>
                  </a:lnTo>
                  <a:lnTo>
                    <a:pt x="18" y="1104"/>
                  </a:lnTo>
                  <a:lnTo>
                    <a:pt x="18" y="1116"/>
                  </a:lnTo>
                  <a:lnTo>
                    <a:pt x="0" y="1116"/>
                  </a:lnTo>
                  <a:lnTo>
                    <a:pt x="0" y="1140"/>
                  </a:lnTo>
                  <a:lnTo>
                    <a:pt x="18" y="1140"/>
                  </a:lnTo>
                  <a:lnTo>
                    <a:pt x="18" y="1152"/>
                  </a:lnTo>
                  <a:lnTo>
                    <a:pt x="12" y="1164"/>
                  </a:lnTo>
                  <a:lnTo>
                    <a:pt x="12" y="1176"/>
                  </a:lnTo>
                  <a:lnTo>
                    <a:pt x="24" y="1188"/>
                  </a:lnTo>
                  <a:lnTo>
                    <a:pt x="36" y="1188"/>
                  </a:lnTo>
                  <a:lnTo>
                    <a:pt x="42" y="1182"/>
                  </a:lnTo>
                  <a:lnTo>
                    <a:pt x="66" y="1182"/>
                  </a:lnTo>
                  <a:lnTo>
                    <a:pt x="78" y="1188"/>
                  </a:lnTo>
                  <a:lnTo>
                    <a:pt x="84" y="1188"/>
                  </a:lnTo>
                  <a:lnTo>
                    <a:pt x="96" y="1194"/>
                  </a:lnTo>
                  <a:lnTo>
                    <a:pt x="102" y="1200"/>
                  </a:lnTo>
                  <a:lnTo>
                    <a:pt x="102" y="1242"/>
                  </a:lnTo>
                  <a:lnTo>
                    <a:pt x="114" y="1266"/>
                  </a:lnTo>
                  <a:lnTo>
                    <a:pt x="120" y="1272"/>
                  </a:lnTo>
                  <a:lnTo>
                    <a:pt x="126" y="1272"/>
                  </a:lnTo>
                  <a:lnTo>
                    <a:pt x="138" y="1284"/>
                  </a:lnTo>
                  <a:lnTo>
                    <a:pt x="132" y="1290"/>
                  </a:lnTo>
                  <a:lnTo>
                    <a:pt x="102" y="1290"/>
                  </a:lnTo>
                  <a:lnTo>
                    <a:pt x="96" y="1296"/>
                  </a:lnTo>
                  <a:lnTo>
                    <a:pt x="96" y="1308"/>
                  </a:lnTo>
                  <a:lnTo>
                    <a:pt x="108" y="1314"/>
                  </a:lnTo>
                  <a:lnTo>
                    <a:pt x="114" y="1320"/>
                  </a:lnTo>
                  <a:lnTo>
                    <a:pt x="162" y="1320"/>
                  </a:lnTo>
                  <a:lnTo>
                    <a:pt x="168" y="1332"/>
                  </a:lnTo>
                  <a:lnTo>
                    <a:pt x="180" y="1332"/>
                  </a:lnTo>
                  <a:lnTo>
                    <a:pt x="192" y="1338"/>
                  </a:lnTo>
                  <a:lnTo>
                    <a:pt x="204" y="1350"/>
                  </a:lnTo>
                  <a:lnTo>
                    <a:pt x="216" y="1374"/>
                  </a:lnTo>
                  <a:lnTo>
                    <a:pt x="216" y="1398"/>
                  </a:lnTo>
                  <a:lnTo>
                    <a:pt x="252" y="1410"/>
                  </a:lnTo>
                  <a:lnTo>
                    <a:pt x="264" y="1404"/>
                  </a:lnTo>
                  <a:lnTo>
                    <a:pt x="264" y="1410"/>
                  </a:lnTo>
                  <a:lnTo>
                    <a:pt x="270" y="1416"/>
                  </a:lnTo>
                  <a:lnTo>
                    <a:pt x="276" y="1428"/>
                  </a:lnTo>
                  <a:lnTo>
                    <a:pt x="288" y="1434"/>
                  </a:lnTo>
                  <a:lnTo>
                    <a:pt x="366" y="1434"/>
                  </a:lnTo>
                  <a:lnTo>
                    <a:pt x="378" y="1428"/>
                  </a:lnTo>
                  <a:lnTo>
                    <a:pt x="384" y="1416"/>
                  </a:lnTo>
                  <a:lnTo>
                    <a:pt x="402" y="1410"/>
                  </a:lnTo>
                  <a:lnTo>
                    <a:pt x="426" y="1398"/>
                  </a:lnTo>
                  <a:lnTo>
                    <a:pt x="438" y="1398"/>
                  </a:lnTo>
                  <a:lnTo>
                    <a:pt x="456" y="1410"/>
                  </a:lnTo>
                  <a:lnTo>
                    <a:pt x="480" y="1434"/>
                  </a:lnTo>
                  <a:lnTo>
                    <a:pt x="522" y="1434"/>
                  </a:lnTo>
                  <a:lnTo>
                    <a:pt x="522" y="1494"/>
                  </a:lnTo>
                  <a:lnTo>
                    <a:pt x="516" y="1500"/>
                  </a:lnTo>
                  <a:lnTo>
                    <a:pt x="498" y="1500"/>
                  </a:lnTo>
                  <a:lnTo>
                    <a:pt x="498" y="1506"/>
                  </a:lnTo>
                  <a:lnTo>
                    <a:pt x="504" y="1512"/>
                  </a:lnTo>
                  <a:lnTo>
                    <a:pt x="504" y="1536"/>
                  </a:lnTo>
                  <a:lnTo>
                    <a:pt x="498" y="1548"/>
                  </a:lnTo>
                  <a:lnTo>
                    <a:pt x="486" y="1554"/>
                  </a:lnTo>
                  <a:lnTo>
                    <a:pt x="456" y="1554"/>
                  </a:lnTo>
                  <a:lnTo>
                    <a:pt x="474" y="1578"/>
                  </a:lnTo>
                  <a:lnTo>
                    <a:pt x="456" y="1584"/>
                  </a:lnTo>
                  <a:lnTo>
                    <a:pt x="456" y="1608"/>
                  </a:lnTo>
                  <a:lnTo>
                    <a:pt x="480" y="1620"/>
                  </a:lnTo>
                  <a:lnTo>
                    <a:pt x="492" y="1620"/>
                  </a:lnTo>
                  <a:lnTo>
                    <a:pt x="498" y="1626"/>
                  </a:lnTo>
                  <a:lnTo>
                    <a:pt x="504" y="1638"/>
                  </a:lnTo>
                  <a:lnTo>
                    <a:pt x="522" y="1656"/>
                  </a:lnTo>
                  <a:lnTo>
                    <a:pt x="522" y="1668"/>
                  </a:lnTo>
                  <a:lnTo>
                    <a:pt x="510" y="1674"/>
                  </a:lnTo>
                  <a:lnTo>
                    <a:pt x="504" y="1680"/>
                  </a:lnTo>
                  <a:lnTo>
                    <a:pt x="498" y="1680"/>
                  </a:lnTo>
                  <a:lnTo>
                    <a:pt x="486" y="1698"/>
                  </a:lnTo>
                  <a:lnTo>
                    <a:pt x="474" y="1686"/>
                  </a:lnTo>
                  <a:lnTo>
                    <a:pt x="474" y="1668"/>
                  </a:lnTo>
                  <a:lnTo>
                    <a:pt x="462" y="1668"/>
                  </a:lnTo>
                  <a:lnTo>
                    <a:pt x="456" y="1674"/>
                  </a:lnTo>
                  <a:lnTo>
                    <a:pt x="450" y="1674"/>
                  </a:lnTo>
                  <a:lnTo>
                    <a:pt x="450" y="1692"/>
                  </a:lnTo>
                  <a:lnTo>
                    <a:pt x="456" y="1698"/>
                  </a:lnTo>
                  <a:lnTo>
                    <a:pt x="462" y="1710"/>
                  </a:lnTo>
                  <a:lnTo>
                    <a:pt x="474" y="1722"/>
                  </a:lnTo>
                  <a:lnTo>
                    <a:pt x="480" y="1722"/>
                  </a:lnTo>
                  <a:lnTo>
                    <a:pt x="480" y="1734"/>
                  </a:lnTo>
                  <a:lnTo>
                    <a:pt x="474" y="1740"/>
                  </a:lnTo>
                  <a:lnTo>
                    <a:pt x="474" y="1758"/>
                  </a:lnTo>
                  <a:lnTo>
                    <a:pt x="480" y="1764"/>
                  </a:lnTo>
                  <a:lnTo>
                    <a:pt x="510" y="1764"/>
                  </a:lnTo>
                  <a:lnTo>
                    <a:pt x="516" y="1776"/>
                  </a:lnTo>
                  <a:lnTo>
                    <a:pt x="528" y="1788"/>
                  </a:lnTo>
                  <a:lnTo>
                    <a:pt x="540" y="1794"/>
                  </a:lnTo>
                  <a:lnTo>
                    <a:pt x="552" y="1794"/>
                  </a:lnTo>
                  <a:lnTo>
                    <a:pt x="558" y="1800"/>
                  </a:lnTo>
                  <a:lnTo>
                    <a:pt x="564" y="1800"/>
                  </a:lnTo>
                  <a:lnTo>
                    <a:pt x="582" y="1818"/>
                  </a:lnTo>
                  <a:lnTo>
                    <a:pt x="600" y="1812"/>
                  </a:lnTo>
                  <a:lnTo>
                    <a:pt x="600" y="1830"/>
                  </a:lnTo>
                  <a:lnTo>
                    <a:pt x="612" y="1836"/>
                  </a:lnTo>
                  <a:lnTo>
                    <a:pt x="624" y="1836"/>
                  </a:lnTo>
                  <a:lnTo>
                    <a:pt x="666" y="1872"/>
                  </a:lnTo>
                  <a:lnTo>
                    <a:pt x="690" y="1854"/>
                  </a:lnTo>
                  <a:lnTo>
                    <a:pt x="696" y="1848"/>
                  </a:lnTo>
                  <a:lnTo>
                    <a:pt x="708" y="1842"/>
                  </a:lnTo>
                  <a:lnTo>
                    <a:pt x="720" y="1842"/>
                  </a:lnTo>
                  <a:lnTo>
                    <a:pt x="732" y="1848"/>
                  </a:lnTo>
                  <a:lnTo>
                    <a:pt x="744" y="1860"/>
                  </a:lnTo>
                  <a:lnTo>
                    <a:pt x="750" y="1872"/>
                  </a:lnTo>
                  <a:lnTo>
                    <a:pt x="762" y="1878"/>
                  </a:lnTo>
                  <a:lnTo>
                    <a:pt x="780" y="1896"/>
                  </a:lnTo>
                  <a:lnTo>
                    <a:pt x="822" y="1902"/>
                  </a:lnTo>
                  <a:lnTo>
                    <a:pt x="828" y="1914"/>
                  </a:lnTo>
                  <a:lnTo>
                    <a:pt x="834" y="1920"/>
                  </a:lnTo>
                  <a:lnTo>
                    <a:pt x="840" y="1932"/>
                  </a:lnTo>
                  <a:lnTo>
                    <a:pt x="846" y="1938"/>
                  </a:lnTo>
                  <a:lnTo>
                    <a:pt x="846" y="1950"/>
                  </a:lnTo>
                  <a:lnTo>
                    <a:pt x="858" y="1950"/>
                  </a:lnTo>
                  <a:lnTo>
                    <a:pt x="858" y="1944"/>
                  </a:lnTo>
                  <a:lnTo>
                    <a:pt x="864" y="1938"/>
                  </a:lnTo>
                  <a:lnTo>
                    <a:pt x="870" y="1926"/>
                  </a:lnTo>
                  <a:lnTo>
                    <a:pt x="882" y="1926"/>
                  </a:lnTo>
                  <a:lnTo>
                    <a:pt x="888" y="1932"/>
                  </a:lnTo>
                  <a:lnTo>
                    <a:pt x="894" y="1944"/>
                  </a:lnTo>
                  <a:lnTo>
                    <a:pt x="894" y="1962"/>
                  </a:lnTo>
                  <a:lnTo>
                    <a:pt x="924" y="1992"/>
                  </a:lnTo>
                  <a:lnTo>
                    <a:pt x="936" y="1998"/>
                  </a:lnTo>
                  <a:lnTo>
                    <a:pt x="942" y="1992"/>
                  </a:lnTo>
                  <a:lnTo>
                    <a:pt x="954" y="1986"/>
                  </a:lnTo>
                  <a:lnTo>
                    <a:pt x="960" y="1986"/>
                  </a:lnTo>
                  <a:lnTo>
                    <a:pt x="966" y="1992"/>
                  </a:lnTo>
                  <a:lnTo>
                    <a:pt x="966" y="1998"/>
                  </a:lnTo>
                  <a:lnTo>
                    <a:pt x="960" y="2004"/>
                  </a:lnTo>
                  <a:lnTo>
                    <a:pt x="960" y="2010"/>
                  </a:lnTo>
                  <a:lnTo>
                    <a:pt x="966" y="2010"/>
                  </a:lnTo>
                  <a:lnTo>
                    <a:pt x="972" y="2016"/>
                  </a:lnTo>
                  <a:lnTo>
                    <a:pt x="990" y="2022"/>
                  </a:lnTo>
                  <a:lnTo>
                    <a:pt x="1002" y="2022"/>
                  </a:lnTo>
                  <a:lnTo>
                    <a:pt x="1008" y="2016"/>
                  </a:lnTo>
                  <a:lnTo>
                    <a:pt x="1014" y="2016"/>
                  </a:lnTo>
                  <a:lnTo>
                    <a:pt x="1014" y="2034"/>
                  </a:lnTo>
                  <a:lnTo>
                    <a:pt x="1020" y="2040"/>
                  </a:lnTo>
                  <a:lnTo>
                    <a:pt x="1032" y="2040"/>
                  </a:lnTo>
                  <a:lnTo>
                    <a:pt x="1044" y="2028"/>
                  </a:lnTo>
                  <a:lnTo>
                    <a:pt x="1044" y="2022"/>
                  </a:lnTo>
                  <a:lnTo>
                    <a:pt x="1044" y="2034"/>
                  </a:lnTo>
                  <a:lnTo>
                    <a:pt x="1050" y="2040"/>
                  </a:lnTo>
                  <a:lnTo>
                    <a:pt x="1068" y="2040"/>
                  </a:lnTo>
                  <a:lnTo>
                    <a:pt x="1074" y="2034"/>
                  </a:lnTo>
                  <a:lnTo>
                    <a:pt x="1074" y="2028"/>
                  </a:lnTo>
                  <a:lnTo>
                    <a:pt x="1086" y="2034"/>
                  </a:lnTo>
                  <a:lnTo>
                    <a:pt x="1092" y="2040"/>
                  </a:lnTo>
                  <a:lnTo>
                    <a:pt x="1110" y="2046"/>
                  </a:lnTo>
                  <a:lnTo>
                    <a:pt x="1134" y="2058"/>
                  </a:lnTo>
                  <a:lnTo>
                    <a:pt x="1158" y="2058"/>
                  </a:lnTo>
                  <a:lnTo>
                    <a:pt x="1176" y="2040"/>
                  </a:lnTo>
                  <a:lnTo>
                    <a:pt x="1194" y="2034"/>
                  </a:lnTo>
                  <a:lnTo>
                    <a:pt x="1206" y="2028"/>
                  </a:lnTo>
                  <a:lnTo>
                    <a:pt x="1212" y="2028"/>
                  </a:lnTo>
                  <a:lnTo>
                    <a:pt x="1224" y="2034"/>
                  </a:lnTo>
                  <a:lnTo>
                    <a:pt x="1230" y="2040"/>
                  </a:lnTo>
                  <a:lnTo>
                    <a:pt x="1230" y="2088"/>
                  </a:lnTo>
                  <a:lnTo>
                    <a:pt x="1236" y="2094"/>
                  </a:lnTo>
                  <a:lnTo>
                    <a:pt x="1242" y="2094"/>
                  </a:lnTo>
                  <a:lnTo>
                    <a:pt x="1242" y="2088"/>
                  </a:lnTo>
                  <a:lnTo>
                    <a:pt x="1248" y="2082"/>
                  </a:lnTo>
                  <a:lnTo>
                    <a:pt x="1254" y="2070"/>
                  </a:lnTo>
                  <a:lnTo>
                    <a:pt x="1266" y="2052"/>
                  </a:lnTo>
                  <a:lnTo>
                    <a:pt x="1272" y="2040"/>
                  </a:lnTo>
                  <a:lnTo>
                    <a:pt x="1284" y="2028"/>
                  </a:lnTo>
                  <a:lnTo>
                    <a:pt x="1290" y="2016"/>
                  </a:lnTo>
                  <a:lnTo>
                    <a:pt x="1302" y="2016"/>
                  </a:lnTo>
                  <a:lnTo>
                    <a:pt x="1314" y="2022"/>
                  </a:lnTo>
                  <a:lnTo>
                    <a:pt x="1338" y="2022"/>
                  </a:lnTo>
                  <a:lnTo>
                    <a:pt x="1338" y="2046"/>
                  </a:lnTo>
                  <a:lnTo>
                    <a:pt x="1344" y="2046"/>
                  </a:lnTo>
                  <a:lnTo>
                    <a:pt x="1350" y="2040"/>
                  </a:lnTo>
                  <a:lnTo>
                    <a:pt x="1362" y="2034"/>
                  </a:lnTo>
                  <a:lnTo>
                    <a:pt x="1374" y="2034"/>
                  </a:lnTo>
                  <a:lnTo>
                    <a:pt x="1386" y="2028"/>
                  </a:lnTo>
                  <a:lnTo>
                    <a:pt x="1398" y="2028"/>
                  </a:lnTo>
                  <a:lnTo>
                    <a:pt x="1410" y="2034"/>
                  </a:lnTo>
                  <a:lnTo>
                    <a:pt x="1422" y="2046"/>
                  </a:lnTo>
                  <a:lnTo>
                    <a:pt x="1428" y="2058"/>
                  </a:lnTo>
                  <a:lnTo>
                    <a:pt x="1428" y="2064"/>
                  </a:lnTo>
                  <a:lnTo>
                    <a:pt x="1482" y="2064"/>
                  </a:lnTo>
                  <a:lnTo>
                    <a:pt x="1494" y="2052"/>
                  </a:lnTo>
                  <a:lnTo>
                    <a:pt x="1494" y="2034"/>
                  </a:lnTo>
                  <a:lnTo>
                    <a:pt x="1488" y="2022"/>
                  </a:lnTo>
                  <a:lnTo>
                    <a:pt x="1518" y="2022"/>
                  </a:lnTo>
                  <a:lnTo>
                    <a:pt x="1524" y="2016"/>
                  </a:lnTo>
                  <a:lnTo>
                    <a:pt x="1524" y="1992"/>
                  </a:lnTo>
                  <a:lnTo>
                    <a:pt x="1518" y="1986"/>
                  </a:lnTo>
                  <a:lnTo>
                    <a:pt x="1518" y="1980"/>
                  </a:lnTo>
                  <a:lnTo>
                    <a:pt x="1554" y="1980"/>
                  </a:lnTo>
                  <a:lnTo>
                    <a:pt x="1578" y="1956"/>
                  </a:lnTo>
                  <a:lnTo>
                    <a:pt x="1590" y="1950"/>
                  </a:lnTo>
                  <a:lnTo>
                    <a:pt x="1602" y="1938"/>
                  </a:lnTo>
                  <a:lnTo>
                    <a:pt x="1620" y="1938"/>
                  </a:lnTo>
                  <a:lnTo>
                    <a:pt x="1632" y="1944"/>
                  </a:lnTo>
                  <a:lnTo>
                    <a:pt x="1650" y="1956"/>
                  </a:lnTo>
                  <a:lnTo>
                    <a:pt x="1668" y="1956"/>
                  </a:lnTo>
                  <a:lnTo>
                    <a:pt x="1668" y="1932"/>
                  </a:lnTo>
                  <a:lnTo>
                    <a:pt x="1680" y="1920"/>
                  </a:lnTo>
                  <a:lnTo>
                    <a:pt x="1716" y="1938"/>
                  </a:lnTo>
                  <a:lnTo>
                    <a:pt x="1722" y="1944"/>
                  </a:lnTo>
                  <a:lnTo>
                    <a:pt x="1710" y="1956"/>
                  </a:lnTo>
                  <a:lnTo>
                    <a:pt x="1704" y="1956"/>
                  </a:lnTo>
                  <a:lnTo>
                    <a:pt x="1710" y="1962"/>
                  </a:lnTo>
                  <a:lnTo>
                    <a:pt x="1740" y="1962"/>
                  </a:lnTo>
                  <a:lnTo>
                    <a:pt x="1758" y="1992"/>
                  </a:lnTo>
                  <a:lnTo>
                    <a:pt x="1752" y="1992"/>
                  </a:lnTo>
                  <a:lnTo>
                    <a:pt x="1740" y="2004"/>
                  </a:lnTo>
                  <a:lnTo>
                    <a:pt x="1740" y="2010"/>
                  </a:lnTo>
                  <a:lnTo>
                    <a:pt x="1806" y="2010"/>
                  </a:lnTo>
                  <a:lnTo>
                    <a:pt x="1812" y="2016"/>
                  </a:lnTo>
                  <a:lnTo>
                    <a:pt x="1818" y="2016"/>
                  </a:lnTo>
                  <a:lnTo>
                    <a:pt x="1824" y="1998"/>
                  </a:lnTo>
                  <a:lnTo>
                    <a:pt x="1830" y="1998"/>
                  </a:lnTo>
                  <a:lnTo>
                    <a:pt x="1836" y="2004"/>
                  </a:lnTo>
                  <a:lnTo>
                    <a:pt x="1842" y="2016"/>
                  </a:lnTo>
                  <a:lnTo>
                    <a:pt x="1854" y="2022"/>
                  </a:lnTo>
                  <a:lnTo>
                    <a:pt x="1872" y="2058"/>
                  </a:lnTo>
                  <a:lnTo>
                    <a:pt x="1878" y="2064"/>
                  </a:lnTo>
                  <a:lnTo>
                    <a:pt x="1878" y="2070"/>
                  </a:lnTo>
                  <a:lnTo>
                    <a:pt x="1914" y="2070"/>
                  </a:lnTo>
                  <a:lnTo>
                    <a:pt x="1920" y="2076"/>
                  </a:lnTo>
                  <a:lnTo>
                    <a:pt x="1920" y="2106"/>
                  </a:lnTo>
                  <a:lnTo>
                    <a:pt x="1932" y="2130"/>
                  </a:lnTo>
                  <a:lnTo>
                    <a:pt x="1944" y="2190"/>
                  </a:lnTo>
                  <a:lnTo>
                    <a:pt x="1932" y="2190"/>
                  </a:lnTo>
                  <a:lnTo>
                    <a:pt x="1926" y="2196"/>
                  </a:lnTo>
                  <a:lnTo>
                    <a:pt x="1914" y="2196"/>
                  </a:lnTo>
                  <a:lnTo>
                    <a:pt x="1932" y="2214"/>
                  </a:lnTo>
                  <a:lnTo>
                    <a:pt x="1932" y="2220"/>
                  </a:lnTo>
                  <a:lnTo>
                    <a:pt x="1926" y="2232"/>
                  </a:lnTo>
                  <a:lnTo>
                    <a:pt x="1920" y="2238"/>
                  </a:lnTo>
                  <a:lnTo>
                    <a:pt x="1908" y="2238"/>
                  </a:lnTo>
                  <a:lnTo>
                    <a:pt x="1902" y="2232"/>
                  </a:lnTo>
                  <a:lnTo>
                    <a:pt x="1902" y="2268"/>
                  </a:lnTo>
                  <a:lnTo>
                    <a:pt x="1896" y="2274"/>
                  </a:lnTo>
                  <a:lnTo>
                    <a:pt x="1884" y="2274"/>
                  </a:lnTo>
                  <a:lnTo>
                    <a:pt x="1890" y="2304"/>
                  </a:lnTo>
                  <a:lnTo>
                    <a:pt x="1878" y="2304"/>
                  </a:lnTo>
                  <a:lnTo>
                    <a:pt x="1878" y="2322"/>
                  </a:lnTo>
                  <a:lnTo>
                    <a:pt x="1896" y="2340"/>
                  </a:lnTo>
                  <a:lnTo>
                    <a:pt x="1902" y="2352"/>
                  </a:lnTo>
                  <a:lnTo>
                    <a:pt x="1890" y="2370"/>
                  </a:lnTo>
                  <a:lnTo>
                    <a:pt x="1902" y="2364"/>
                  </a:lnTo>
                  <a:lnTo>
                    <a:pt x="1908" y="2358"/>
                  </a:lnTo>
                  <a:lnTo>
                    <a:pt x="1920" y="2358"/>
                  </a:lnTo>
                  <a:lnTo>
                    <a:pt x="1926" y="2352"/>
                  </a:lnTo>
                  <a:lnTo>
                    <a:pt x="1986" y="2352"/>
                  </a:lnTo>
                  <a:lnTo>
                    <a:pt x="1956" y="2376"/>
                  </a:lnTo>
                  <a:lnTo>
                    <a:pt x="1980" y="2394"/>
                  </a:lnTo>
                  <a:lnTo>
                    <a:pt x="1992" y="2436"/>
                  </a:lnTo>
                  <a:lnTo>
                    <a:pt x="2022" y="2436"/>
                  </a:lnTo>
                  <a:lnTo>
                    <a:pt x="2034" y="2442"/>
                  </a:lnTo>
                  <a:lnTo>
                    <a:pt x="2040" y="2448"/>
                  </a:lnTo>
                  <a:lnTo>
                    <a:pt x="2040" y="2454"/>
                  </a:lnTo>
                  <a:lnTo>
                    <a:pt x="2034" y="2460"/>
                  </a:lnTo>
                  <a:lnTo>
                    <a:pt x="2022" y="2460"/>
                  </a:lnTo>
                  <a:lnTo>
                    <a:pt x="2016" y="2466"/>
                  </a:lnTo>
                  <a:lnTo>
                    <a:pt x="2028" y="2478"/>
                  </a:lnTo>
                  <a:lnTo>
                    <a:pt x="2028" y="2490"/>
                  </a:lnTo>
                  <a:lnTo>
                    <a:pt x="2022" y="2496"/>
                  </a:lnTo>
                  <a:lnTo>
                    <a:pt x="2022" y="2502"/>
                  </a:lnTo>
                  <a:lnTo>
                    <a:pt x="2016" y="2514"/>
                  </a:lnTo>
                  <a:lnTo>
                    <a:pt x="2070" y="2520"/>
                  </a:lnTo>
                  <a:lnTo>
                    <a:pt x="2082" y="2550"/>
                  </a:lnTo>
                  <a:lnTo>
                    <a:pt x="2094" y="2550"/>
                  </a:lnTo>
                  <a:lnTo>
                    <a:pt x="2094" y="2568"/>
                  </a:lnTo>
                  <a:lnTo>
                    <a:pt x="2136" y="2568"/>
                  </a:lnTo>
                  <a:lnTo>
                    <a:pt x="2136" y="2562"/>
                  </a:lnTo>
                  <a:lnTo>
                    <a:pt x="2154" y="2544"/>
                  </a:lnTo>
                  <a:lnTo>
                    <a:pt x="2166" y="2544"/>
                  </a:lnTo>
                  <a:lnTo>
                    <a:pt x="2172" y="2550"/>
                  </a:lnTo>
                  <a:lnTo>
                    <a:pt x="2172" y="2592"/>
                  </a:lnTo>
                  <a:lnTo>
                    <a:pt x="2214" y="2592"/>
                  </a:lnTo>
                  <a:lnTo>
                    <a:pt x="2214" y="2556"/>
                  </a:lnTo>
                  <a:lnTo>
                    <a:pt x="2190" y="2532"/>
                  </a:lnTo>
                  <a:lnTo>
                    <a:pt x="2190" y="2490"/>
                  </a:lnTo>
                  <a:lnTo>
                    <a:pt x="2196" y="2484"/>
                  </a:lnTo>
                  <a:lnTo>
                    <a:pt x="2232" y="2490"/>
                  </a:lnTo>
                  <a:lnTo>
                    <a:pt x="2232" y="2472"/>
                  </a:lnTo>
                  <a:lnTo>
                    <a:pt x="2238" y="2460"/>
                  </a:lnTo>
                  <a:lnTo>
                    <a:pt x="2250" y="2460"/>
                  </a:lnTo>
                  <a:lnTo>
                    <a:pt x="2274" y="2484"/>
                  </a:lnTo>
                  <a:lnTo>
                    <a:pt x="2286" y="2484"/>
                  </a:lnTo>
                  <a:lnTo>
                    <a:pt x="2292" y="2478"/>
                  </a:lnTo>
                  <a:lnTo>
                    <a:pt x="2298" y="2466"/>
                  </a:lnTo>
                  <a:lnTo>
                    <a:pt x="2304" y="2460"/>
                  </a:lnTo>
                  <a:lnTo>
                    <a:pt x="2322" y="2478"/>
                  </a:lnTo>
                  <a:lnTo>
                    <a:pt x="2322" y="2460"/>
                  </a:lnTo>
                  <a:lnTo>
                    <a:pt x="2328" y="2460"/>
                  </a:lnTo>
                  <a:lnTo>
                    <a:pt x="2340" y="2478"/>
                  </a:lnTo>
                  <a:lnTo>
                    <a:pt x="2346" y="2484"/>
                  </a:lnTo>
                  <a:lnTo>
                    <a:pt x="2364" y="2484"/>
                  </a:lnTo>
                  <a:lnTo>
                    <a:pt x="2364" y="2472"/>
                  </a:lnTo>
                  <a:lnTo>
                    <a:pt x="2352" y="2460"/>
                  </a:lnTo>
                  <a:lnTo>
                    <a:pt x="2370" y="2460"/>
                  </a:lnTo>
                  <a:lnTo>
                    <a:pt x="2376" y="2466"/>
                  </a:lnTo>
                  <a:lnTo>
                    <a:pt x="2382" y="2460"/>
                  </a:lnTo>
                  <a:lnTo>
                    <a:pt x="2400" y="2460"/>
                  </a:lnTo>
                  <a:lnTo>
                    <a:pt x="2400" y="2454"/>
                  </a:lnTo>
                  <a:lnTo>
                    <a:pt x="2406" y="2442"/>
                  </a:lnTo>
                  <a:lnTo>
                    <a:pt x="2406" y="2430"/>
                  </a:lnTo>
                  <a:lnTo>
                    <a:pt x="2412" y="2424"/>
                  </a:lnTo>
                  <a:lnTo>
                    <a:pt x="2424" y="2418"/>
                  </a:lnTo>
                  <a:lnTo>
                    <a:pt x="2430" y="2412"/>
                  </a:lnTo>
                  <a:lnTo>
                    <a:pt x="2436" y="2412"/>
                  </a:lnTo>
                  <a:lnTo>
                    <a:pt x="2466" y="2448"/>
                  </a:lnTo>
                  <a:lnTo>
                    <a:pt x="2496" y="2442"/>
                  </a:lnTo>
                  <a:lnTo>
                    <a:pt x="2508" y="2454"/>
                  </a:lnTo>
                  <a:lnTo>
                    <a:pt x="2538" y="2454"/>
                  </a:lnTo>
                  <a:lnTo>
                    <a:pt x="2544" y="2460"/>
                  </a:lnTo>
                  <a:lnTo>
                    <a:pt x="2544" y="2466"/>
                  </a:lnTo>
                  <a:lnTo>
                    <a:pt x="2526" y="2484"/>
                  </a:lnTo>
                  <a:lnTo>
                    <a:pt x="2532" y="2502"/>
                  </a:lnTo>
                  <a:lnTo>
                    <a:pt x="2544" y="2508"/>
                  </a:lnTo>
                  <a:lnTo>
                    <a:pt x="2544" y="2526"/>
                  </a:lnTo>
                  <a:lnTo>
                    <a:pt x="2562" y="2526"/>
                  </a:lnTo>
                  <a:lnTo>
                    <a:pt x="2568" y="2532"/>
                  </a:lnTo>
                  <a:lnTo>
                    <a:pt x="2574" y="2544"/>
                  </a:lnTo>
                  <a:lnTo>
                    <a:pt x="2586" y="2550"/>
                  </a:lnTo>
                  <a:lnTo>
                    <a:pt x="2616" y="2550"/>
                  </a:lnTo>
                  <a:lnTo>
                    <a:pt x="2622" y="2556"/>
                  </a:lnTo>
                  <a:lnTo>
                    <a:pt x="2628" y="2556"/>
                  </a:lnTo>
                  <a:lnTo>
                    <a:pt x="2676" y="2526"/>
                  </a:lnTo>
                  <a:lnTo>
                    <a:pt x="2694" y="2538"/>
                  </a:lnTo>
                  <a:lnTo>
                    <a:pt x="2718" y="2538"/>
                  </a:lnTo>
                  <a:lnTo>
                    <a:pt x="2736" y="2544"/>
                  </a:lnTo>
                  <a:lnTo>
                    <a:pt x="2748" y="2544"/>
                  </a:lnTo>
                  <a:lnTo>
                    <a:pt x="2760" y="2550"/>
                  </a:lnTo>
                  <a:lnTo>
                    <a:pt x="2766" y="2556"/>
                  </a:lnTo>
                  <a:lnTo>
                    <a:pt x="2772" y="2568"/>
                  </a:lnTo>
                  <a:lnTo>
                    <a:pt x="2766" y="2580"/>
                  </a:lnTo>
                  <a:lnTo>
                    <a:pt x="2766" y="2604"/>
                  </a:lnTo>
                  <a:lnTo>
                    <a:pt x="2760" y="2616"/>
                  </a:lnTo>
                  <a:lnTo>
                    <a:pt x="2766" y="2628"/>
                  </a:lnTo>
                  <a:lnTo>
                    <a:pt x="2772" y="2634"/>
                  </a:lnTo>
                  <a:lnTo>
                    <a:pt x="2784" y="2640"/>
                  </a:lnTo>
                  <a:lnTo>
                    <a:pt x="2790" y="2652"/>
                  </a:lnTo>
                  <a:lnTo>
                    <a:pt x="2802" y="2658"/>
                  </a:lnTo>
                  <a:lnTo>
                    <a:pt x="2808" y="2664"/>
                  </a:lnTo>
                  <a:lnTo>
                    <a:pt x="2826" y="2664"/>
                  </a:lnTo>
                  <a:lnTo>
                    <a:pt x="2832" y="2640"/>
                  </a:lnTo>
                  <a:lnTo>
                    <a:pt x="2832" y="2634"/>
                  </a:lnTo>
                  <a:lnTo>
                    <a:pt x="2826" y="2628"/>
                  </a:lnTo>
                  <a:lnTo>
                    <a:pt x="2826" y="2586"/>
                  </a:lnTo>
                  <a:lnTo>
                    <a:pt x="2832" y="2568"/>
                  </a:lnTo>
                  <a:lnTo>
                    <a:pt x="2844" y="2556"/>
                  </a:lnTo>
                  <a:lnTo>
                    <a:pt x="2856" y="2550"/>
                  </a:lnTo>
                  <a:lnTo>
                    <a:pt x="2886" y="2550"/>
                  </a:lnTo>
                  <a:lnTo>
                    <a:pt x="2898" y="2544"/>
                  </a:lnTo>
                  <a:lnTo>
                    <a:pt x="2910" y="2544"/>
                  </a:lnTo>
                  <a:lnTo>
                    <a:pt x="2922" y="2538"/>
                  </a:lnTo>
                  <a:lnTo>
                    <a:pt x="2940" y="2538"/>
                  </a:lnTo>
                  <a:lnTo>
                    <a:pt x="2964" y="2532"/>
                  </a:lnTo>
                  <a:lnTo>
                    <a:pt x="2982" y="2526"/>
                  </a:lnTo>
                  <a:lnTo>
                    <a:pt x="3000" y="2508"/>
                  </a:lnTo>
                  <a:lnTo>
                    <a:pt x="3000" y="2466"/>
                  </a:lnTo>
                  <a:lnTo>
                    <a:pt x="3006" y="2454"/>
                  </a:lnTo>
                  <a:lnTo>
                    <a:pt x="3012" y="2448"/>
                  </a:lnTo>
                  <a:lnTo>
                    <a:pt x="3024" y="2460"/>
                  </a:lnTo>
                  <a:lnTo>
                    <a:pt x="3036" y="2484"/>
                  </a:lnTo>
                  <a:lnTo>
                    <a:pt x="3042" y="2490"/>
                  </a:lnTo>
                  <a:lnTo>
                    <a:pt x="3048" y="2490"/>
                  </a:lnTo>
                  <a:lnTo>
                    <a:pt x="3054" y="2484"/>
                  </a:lnTo>
                  <a:lnTo>
                    <a:pt x="3066" y="2478"/>
                  </a:lnTo>
                  <a:lnTo>
                    <a:pt x="3072" y="2466"/>
                  </a:lnTo>
                  <a:lnTo>
                    <a:pt x="3090" y="2448"/>
                  </a:lnTo>
                  <a:lnTo>
                    <a:pt x="3096" y="2436"/>
                  </a:lnTo>
                  <a:lnTo>
                    <a:pt x="3114" y="2454"/>
                  </a:lnTo>
                  <a:lnTo>
                    <a:pt x="3144" y="2442"/>
                  </a:lnTo>
                  <a:lnTo>
                    <a:pt x="3150" y="2442"/>
                  </a:lnTo>
                  <a:lnTo>
                    <a:pt x="3156" y="2448"/>
                  </a:lnTo>
                  <a:lnTo>
                    <a:pt x="3186" y="2448"/>
                  </a:lnTo>
                  <a:lnTo>
                    <a:pt x="3234" y="2424"/>
                  </a:lnTo>
                  <a:lnTo>
                    <a:pt x="3288" y="2370"/>
                  </a:lnTo>
                  <a:lnTo>
                    <a:pt x="3294" y="2358"/>
                  </a:lnTo>
                  <a:lnTo>
                    <a:pt x="3300" y="2352"/>
                  </a:lnTo>
                  <a:lnTo>
                    <a:pt x="3294" y="2340"/>
                  </a:lnTo>
                  <a:lnTo>
                    <a:pt x="3294" y="2334"/>
                  </a:lnTo>
                  <a:lnTo>
                    <a:pt x="3288" y="2322"/>
                  </a:lnTo>
                  <a:lnTo>
                    <a:pt x="3282" y="2316"/>
                  </a:lnTo>
                  <a:lnTo>
                    <a:pt x="3300" y="2316"/>
                  </a:lnTo>
                  <a:lnTo>
                    <a:pt x="3312" y="2286"/>
                  </a:lnTo>
                  <a:lnTo>
                    <a:pt x="3336" y="2286"/>
                  </a:lnTo>
                  <a:lnTo>
                    <a:pt x="3348" y="2250"/>
                  </a:lnTo>
                  <a:lnTo>
                    <a:pt x="3360" y="2250"/>
                  </a:lnTo>
                  <a:lnTo>
                    <a:pt x="3360" y="2208"/>
                  </a:lnTo>
                  <a:lnTo>
                    <a:pt x="3372" y="2208"/>
                  </a:lnTo>
                  <a:lnTo>
                    <a:pt x="3384" y="2196"/>
                  </a:lnTo>
                  <a:lnTo>
                    <a:pt x="3384" y="2172"/>
                  </a:lnTo>
                  <a:lnTo>
                    <a:pt x="3378" y="2160"/>
                  </a:lnTo>
                  <a:lnTo>
                    <a:pt x="3372" y="2154"/>
                  </a:lnTo>
                  <a:lnTo>
                    <a:pt x="3372" y="2142"/>
                  </a:lnTo>
                  <a:lnTo>
                    <a:pt x="3378" y="2136"/>
                  </a:lnTo>
                  <a:lnTo>
                    <a:pt x="3384" y="2136"/>
                  </a:lnTo>
                  <a:lnTo>
                    <a:pt x="3390" y="2130"/>
                  </a:lnTo>
                  <a:lnTo>
                    <a:pt x="3402" y="2124"/>
                  </a:lnTo>
                  <a:lnTo>
                    <a:pt x="3408" y="2118"/>
                  </a:lnTo>
                  <a:lnTo>
                    <a:pt x="3408" y="2094"/>
                  </a:lnTo>
                  <a:lnTo>
                    <a:pt x="3390" y="2076"/>
                  </a:lnTo>
                  <a:lnTo>
                    <a:pt x="3390" y="2064"/>
                  </a:lnTo>
                  <a:lnTo>
                    <a:pt x="3402" y="2058"/>
                  </a:lnTo>
                  <a:lnTo>
                    <a:pt x="3408" y="2052"/>
                  </a:lnTo>
                  <a:lnTo>
                    <a:pt x="3408" y="2016"/>
                  </a:lnTo>
                  <a:lnTo>
                    <a:pt x="3414" y="2016"/>
                  </a:lnTo>
                  <a:lnTo>
                    <a:pt x="3420" y="2010"/>
                  </a:lnTo>
                  <a:lnTo>
                    <a:pt x="3456" y="1992"/>
                  </a:lnTo>
                  <a:lnTo>
                    <a:pt x="3462" y="1980"/>
                  </a:lnTo>
                  <a:lnTo>
                    <a:pt x="3462" y="1962"/>
                  </a:lnTo>
                  <a:lnTo>
                    <a:pt x="3456" y="1956"/>
                  </a:lnTo>
                  <a:lnTo>
                    <a:pt x="3444" y="1956"/>
                  </a:lnTo>
                  <a:lnTo>
                    <a:pt x="3450" y="1956"/>
                  </a:lnTo>
                  <a:lnTo>
                    <a:pt x="3456" y="1950"/>
                  </a:lnTo>
                  <a:lnTo>
                    <a:pt x="3468" y="1950"/>
                  </a:lnTo>
                  <a:lnTo>
                    <a:pt x="3480" y="1944"/>
                  </a:lnTo>
                  <a:lnTo>
                    <a:pt x="3492" y="1932"/>
                  </a:lnTo>
                  <a:lnTo>
                    <a:pt x="3474" y="1914"/>
                  </a:lnTo>
                  <a:lnTo>
                    <a:pt x="3468" y="1914"/>
                  </a:lnTo>
                  <a:lnTo>
                    <a:pt x="3486" y="1896"/>
                  </a:lnTo>
                  <a:lnTo>
                    <a:pt x="3498" y="1872"/>
                  </a:lnTo>
                  <a:lnTo>
                    <a:pt x="3504" y="1866"/>
                  </a:lnTo>
                  <a:lnTo>
                    <a:pt x="3504" y="1854"/>
                  </a:lnTo>
                  <a:lnTo>
                    <a:pt x="3498" y="1848"/>
                  </a:lnTo>
                  <a:lnTo>
                    <a:pt x="3474" y="1842"/>
                  </a:lnTo>
                  <a:lnTo>
                    <a:pt x="3438" y="1848"/>
                  </a:lnTo>
                  <a:lnTo>
                    <a:pt x="3396" y="1854"/>
                  </a:lnTo>
                  <a:lnTo>
                    <a:pt x="3366" y="1860"/>
                  </a:lnTo>
                  <a:lnTo>
                    <a:pt x="3354" y="1866"/>
                  </a:lnTo>
                  <a:lnTo>
                    <a:pt x="3336" y="1848"/>
                  </a:lnTo>
                  <a:lnTo>
                    <a:pt x="3378" y="1848"/>
                  </a:lnTo>
                  <a:lnTo>
                    <a:pt x="3378" y="1836"/>
                  </a:lnTo>
                  <a:lnTo>
                    <a:pt x="3384" y="1824"/>
                  </a:lnTo>
                  <a:lnTo>
                    <a:pt x="3390" y="1818"/>
                  </a:lnTo>
                  <a:lnTo>
                    <a:pt x="3402" y="1812"/>
                  </a:lnTo>
                  <a:lnTo>
                    <a:pt x="3432" y="1812"/>
                  </a:lnTo>
                  <a:lnTo>
                    <a:pt x="3426" y="1800"/>
                  </a:lnTo>
                  <a:lnTo>
                    <a:pt x="3420" y="1794"/>
                  </a:lnTo>
                  <a:lnTo>
                    <a:pt x="3414" y="1782"/>
                  </a:lnTo>
                  <a:lnTo>
                    <a:pt x="3414" y="1776"/>
                  </a:lnTo>
                  <a:lnTo>
                    <a:pt x="3408" y="1770"/>
                  </a:lnTo>
                  <a:lnTo>
                    <a:pt x="3390" y="1770"/>
                  </a:lnTo>
                  <a:lnTo>
                    <a:pt x="3378" y="1764"/>
                  </a:lnTo>
                  <a:lnTo>
                    <a:pt x="3366" y="1764"/>
                  </a:lnTo>
                  <a:lnTo>
                    <a:pt x="3354" y="1746"/>
                  </a:lnTo>
                  <a:lnTo>
                    <a:pt x="3342" y="1746"/>
                  </a:lnTo>
                  <a:lnTo>
                    <a:pt x="3336" y="1734"/>
                  </a:lnTo>
                  <a:lnTo>
                    <a:pt x="3324" y="1728"/>
                  </a:lnTo>
                  <a:lnTo>
                    <a:pt x="3294" y="1728"/>
                  </a:lnTo>
                  <a:lnTo>
                    <a:pt x="3288" y="1734"/>
                  </a:lnTo>
                  <a:lnTo>
                    <a:pt x="3282" y="1734"/>
                  </a:lnTo>
                  <a:lnTo>
                    <a:pt x="3246" y="1686"/>
                  </a:lnTo>
                  <a:lnTo>
                    <a:pt x="3252" y="1698"/>
                  </a:lnTo>
                  <a:lnTo>
                    <a:pt x="3264" y="1704"/>
                  </a:lnTo>
                  <a:lnTo>
                    <a:pt x="3270" y="1710"/>
                  </a:lnTo>
                  <a:lnTo>
                    <a:pt x="3282" y="1716"/>
                  </a:lnTo>
                  <a:lnTo>
                    <a:pt x="3294" y="1716"/>
                  </a:lnTo>
                  <a:lnTo>
                    <a:pt x="3300" y="1710"/>
                  </a:lnTo>
                  <a:lnTo>
                    <a:pt x="3306" y="1710"/>
                  </a:lnTo>
                  <a:lnTo>
                    <a:pt x="3336" y="1716"/>
                  </a:lnTo>
                  <a:lnTo>
                    <a:pt x="3348" y="1734"/>
                  </a:lnTo>
                  <a:lnTo>
                    <a:pt x="3366" y="1728"/>
                  </a:lnTo>
                  <a:lnTo>
                    <a:pt x="3408" y="1740"/>
                  </a:lnTo>
                  <a:lnTo>
                    <a:pt x="3390" y="1716"/>
                  </a:lnTo>
                  <a:lnTo>
                    <a:pt x="3372" y="1710"/>
                  </a:lnTo>
                  <a:lnTo>
                    <a:pt x="3372" y="1692"/>
                  </a:lnTo>
                  <a:lnTo>
                    <a:pt x="3360" y="1680"/>
                  </a:lnTo>
                  <a:lnTo>
                    <a:pt x="3348" y="1674"/>
                  </a:lnTo>
                  <a:lnTo>
                    <a:pt x="3330" y="1674"/>
                  </a:lnTo>
                  <a:lnTo>
                    <a:pt x="3318" y="1662"/>
                  </a:lnTo>
                  <a:lnTo>
                    <a:pt x="3318" y="1650"/>
                  </a:lnTo>
                  <a:lnTo>
                    <a:pt x="3312" y="1644"/>
                  </a:lnTo>
                  <a:lnTo>
                    <a:pt x="3312" y="1632"/>
                  </a:lnTo>
                  <a:lnTo>
                    <a:pt x="3234" y="1530"/>
                  </a:lnTo>
                  <a:lnTo>
                    <a:pt x="3198" y="1524"/>
                  </a:lnTo>
                  <a:lnTo>
                    <a:pt x="3162" y="1494"/>
                  </a:lnTo>
                  <a:lnTo>
                    <a:pt x="3144" y="1500"/>
                  </a:lnTo>
                  <a:lnTo>
                    <a:pt x="3138" y="1488"/>
                  </a:lnTo>
                  <a:lnTo>
                    <a:pt x="3132" y="1482"/>
                  </a:lnTo>
                  <a:lnTo>
                    <a:pt x="3132" y="1470"/>
                  </a:lnTo>
                  <a:lnTo>
                    <a:pt x="3126" y="1464"/>
                  </a:lnTo>
                  <a:lnTo>
                    <a:pt x="3138" y="1452"/>
                  </a:lnTo>
                  <a:lnTo>
                    <a:pt x="3150" y="1446"/>
                  </a:lnTo>
                  <a:lnTo>
                    <a:pt x="3156" y="1434"/>
                  </a:lnTo>
                  <a:lnTo>
                    <a:pt x="3162" y="1428"/>
                  </a:lnTo>
                  <a:lnTo>
                    <a:pt x="3168" y="1416"/>
                  </a:lnTo>
                  <a:lnTo>
                    <a:pt x="3168" y="1410"/>
                  </a:lnTo>
                  <a:lnTo>
                    <a:pt x="3162" y="1398"/>
                  </a:lnTo>
                  <a:lnTo>
                    <a:pt x="3162" y="1392"/>
                  </a:lnTo>
                  <a:lnTo>
                    <a:pt x="3156" y="1380"/>
                  </a:lnTo>
                  <a:lnTo>
                    <a:pt x="3168" y="1386"/>
                  </a:lnTo>
                  <a:lnTo>
                    <a:pt x="3174" y="1392"/>
                  </a:lnTo>
                  <a:lnTo>
                    <a:pt x="3186" y="1398"/>
                  </a:lnTo>
                  <a:lnTo>
                    <a:pt x="3198" y="1386"/>
                  </a:lnTo>
                  <a:lnTo>
                    <a:pt x="3198" y="1368"/>
                  </a:lnTo>
                  <a:lnTo>
                    <a:pt x="3192" y="1356"/>
                  </a:lnTo>
                  <a:lnTo>
                    <a:pt x="3192" y="1344"/>
                  </a:lnTo>
                  <a:lnTo>
                    <a:pt x="3216" y="1344"/>
                  </a:lnTo>
                  <a:lnTo>
                    <a:pt x="3252" y="1320"/>
                  </a:lnTo>
                  <a:lnTo>
                    <a:pt x="3264" y="1320"/>
                  </a:lnTo>
                  <a:lnTo>
                    <a:pt x="3270" y="1326"/>
                  </a:lnTo>
                  <a:lnTo>
                    <a:pt x="3294" y="1326"/>
                  </a:lnTo>
                  <a:lnTo>
                    <a:pt x="3294" y="1320"/>
                  </a:lnTo>
                  <a:lnTo>
                    <a:pt x="3288" y="1314"/>
                  </a:lnTo>
                  <a:lnTo>
                    <a:pt x="3288" y="1308"/>
                  </a:lnTo>
                  <a:lnTo>
                    <a:pt x="3282" y="1302"/>
                  </a:lnTo>
                  <a:lnTo>
                    <a:pt x="3288" y="1278"/>
                  </a:lnTo>
                  <a:lnTo>
                    <a:pt x="3258" y="1278"/>
                  </a:lnTo>
                  <a:lnTo>
                    <a:pt x="3246" y="1266"/>
                  </a:lnTo>
                  <a:lnTo>
                    <a:pt x="3240" y="1278"/>
                  </a:lnTo>
                  <a:lnTo>
                    <a:pt x="3204" y="1278"/>
                  </a:lnTo>
                  <a:lnTo>
                    <a:pt x="3198" y="1272"/>
                  </a:lnTo>
                  <a:lnTo>
                    <a:pt x="3192" y="1260"/>
                  </a:lnTo>
                  <a:lnTo>
                    <a:pt x="3180" y="1254"/>
                  </a:lnTo>
                  <a:lnTo>
                    <a:pt x="3174" y="1248"/>
                  </a:lnTo>
                  <a:lnTo>
                    <a:pt x="3150" y="1248"/>
                  </a:lnTo>
                  <a:lnTo>
                    <a:pt x="3144" y="1260"/>
                  </a:lnTo>
                  <a:lnTo>
                    <a:pt x="3132" y="1266"/>
                  </a:lnTo>
                  <a:lnTo>
                    <a:pt x="3114" y="1284"/>
                  </a:lnTo>
                  <a:lnTo>
                    <a:pt x="3114" y="1296"/>
                  </a:lnTo>
                  <a:lnTo>
                    <a:pt x="3108" y="1302"/>
                  </a:lnTo>
                  <a:lnTo>
                    <a:pt x="3108" y="1308"/>
                  </a:lnTo>
                  <a:lnTo>
                    <a:pt x="3078" y="1308"/>
                  </a:lnTo>
                  <a:lnTo>
                    <a:pt x="3054" y="1296"/>
                  </a:lnTo>
                  <a:lnTo>
                    <a:pt x="3048" y="1290"/>
                  </a:lnTo>
                  <a:lnTo>
                    <a:pt x="3042" y="1278"/>
                  </a:lnTo>
                  <a:lnTo>
                    <a:pt x="3030" y="1242"/>
                  </a:lnTo>
                  <a:lnTo>
                    <a:pt x="3024" y="1230"/>
                  </a:lnTo>
                  <a:lnTo>
                    <a:pt x="3018" y="1224"/>
                  </a:lnTo>
                  <a:lnTo>
                    <a:pt x="3006" y="1224"/>
                  </a:lnTo>
                  <a:lnTo>
                    <a:pt x="3000" y="1230"/>
                  </a:lnTo>
                  <a:lnTo>
                    <a:pt x="3000" y="1242"/>
                  </a:lnTo>
                  <a:lnTo>
                    <a:pt x="2988" y="1224"/>
                  </a:lnTo>
                  <a:lnTo>
                    <a:pt x="2952" y="1224"/>
                  </a:lnTo>
                  <a:lnTo>
                    <a:pt x="2940" y="1218"/>
                  </a:lnTo>
                  <a:lnTo>
                    <a:pt x="2934" y="1212"/>
                  </a:lnTo>
                  <a:lnTo>
                    <a:pt x="2928" y="1200"/>
                  </a:lnTo>
                  <a:lnTo>
                    <a:pt x="2916" y="1194"/>
                  </a:lnTo>
                  <a:lnTo>
                    <a:pt x="2910" y="1182"/>
                  </a:lnTo>
                  <a:lnTo>
                    <a:pt x="2910" y="1140"/>
                  </a:lnTo>
                  <a:lnTo>
                    <a:pt x="2928" y="1140"/>
                  </a:lnTo>
                  <a:lnTo>
                    <a:pt x="2940" y="1152"/>
                  </a:lnTo>
                  <a:lnTo>
                    <a:pt x="2946" y="1152"/>
                  </a:lnTo>
                  <a:lnTo>
                    <a:pt x="2952" y="1146"/>
                  </a:lnTo>
                  <a:lnTo>
                    <a:pt x="2952" y="1140"/>
                  </a:lnTo>
                  <a:lnTo>
                    <a:pt x="2958" y="1134"/>
                  </a:lnTo>
                  <a:lnTo>
                    <a:pt x="2964" y="1134"/>
                  </a:lnTo>
                  <a:lnTo>
                    <a:pt x="2970" y="1140"/>
                  </a:lnTo>
                  <a:lnTo>
                    <a:pt x="2982" y="1140"/>
                  </a:lnTo>
                  <a:lnTo>
                    <a:pt x="2994" y="1134"/>
                  </a:lnTo>
                  <a:lnTo>
                    <a:pt x="3000" y="1128"/>
                  </a:lnTo>
                  <a:lnTo>
                    <a:pt x="3000" y="1116"/>
                  </a:lnTo>
                  <a:lnTo>
                    <a:pt x="2994" y="1110"/>
                  </a:lnTo>
                  <a:lnTo>
                    <a:pt x="2994" y="1086"/>
                  </a:lnTo>
                  <a:lnTo>
                    <a:pt x="3000" y="1074"/>
                  </a:lnTo>
                  <a:lnTo>
                    <a:pt x="3000" y="1068"/>
                  </a:lnTo>
                  <a:lnTo>
                    <a:pt x="3036" y="1068"/>
                  </a:lnTo>
                  <a:lnTo>
                    <a:pt x="3042" y="1062"/>
                  </a:lnTo>
                  <a:lnTo>
                    <a:pt x="3048" y="1050"/>
                  </a:lnTo>
                  <a:lnTo>
                    <a:pt x="3048" y="1038"/>
                  </a:lnTo>
                  <a:lnTo>
                    <a:pt x="3054" y="1032"/>
                  </a:lnTo>
                  <a:lnTo>
                    <a:pt x="3054" y="1026"/>
                  </a:lnTo>
                  <a:lnTo>
                    <a:pt x="3072" y="1014"/>
                  </a:lnTo>
                  <a:lnTo>
                    <a:pt x="3060" y="1002"/>
                  </a:lnTo>
                  <a:lnTo>
                    <a:pt x="3096" y="1014"/>
                  </a:lnTo>
                  <a:lnTo>
                    <a:pt x="3114" y="996"/>
                  </a:lnTo>
                  <a:lnTo>
                    <a:pt x="3126" y="1002"/>
                  </a:lnTo>
                  <a:lnTo>
                    <a:pt x="3132" y="1014"/>
                  </a:lnTo>
                  <a:lnTo>
                    <a:pt x="3144" y="1020"/>
                  </a:lnTo>
                  <a:lnTo>
                    <a:pt x="3156" y="1044"/>
                  </a:lnTo>
                  <a:lnTo>
                    <a:pt x="3156" y="1050"/>
                  </a:lnTo>
                  <a:lnTo>
                    <a:pt x="3144" y="1074"/>
                  </a:lnTo>
                  <a:lnTo>
                    <a:pt x="3126" y="1092"/>
                  </a:lnTo>
                  <a:lnTo>
                    <a:pt x="3126" y="1104"/>
                  </a:lnTo>
                  <a:lnTo>
                    <a:pt x="3132" y="1116"/>
                  </a:lnTo>
                  <a:lnTo>
                    <a:pt x="3144" y="1128"/>
                  </a:lnTo>
                  <a:lnTo>
                    <a:pt x="3150" y="1128"/>
                  </a:lnTo>
                  <a:lnTo>
                    <a:pt x="3162" y="1122"/>
                  </a:lnTo>
                  <a:lnTo>
                    <a:pt x="3168" y="1122"/>
                  </a:lnTo>
                  <a:lnTo>
                    <a:pt x="3162" y="1152"/>
                  </a:lnTo>
                  <a:lnTo>
                    <a:pt x="3144" y="1170"/>
                  </a:lnTo>
                  <a:lnTo>
                    <a:pt x="3144" y="1176"/>
                  </a:lnTo>
                  <a:lnTo>
                    <a:pt x="3150" y="1176"/>
                  </a:lnTo>
                  <a:lnTo>
                    <a:pt x="3162" y="1170"/>
                  </a:lnTo>
                  <a:lnTo>
                    <a:pt x="3168" y="1164"/>
                  </a:lnTo>
                  <a:lnTo>
                    <a:pt x="3180" y="1158"/>
                  </a:lnTo>
                  <a:lnTo>
                    <a:pt x="3186" y="1158"/>
                  </a:lnTo>
                  <a:lnTo>
                    <a:pt x="3198" y="1146"/>
                  </a:lnTo>
                  <a:lnTo>
                    <a:pt x="3198" y="1122"/>
                  </a:lnTo>
                  <a:lnTo>
                    <a:pt x="3204" y="1122"/>
                  </a:lnTo>
                  <a:lnTo>
                    <a:pt x="3210" y="1116"/>
                  </a:lnTo>
                  <a:lnTo>
                    <a:pt x="3258" y="1092"/>
                  </a:lnTo>
                  <a:lnTo>
                    <a:pt x="3264" y="1086"/>
                  </a:lnTo>
                  <a:lnTo>
                    <a:pt x="3306" y="1086"/>
                  </a:lnTo>
                  <a:lnTo>
                    <a:pt x="3312" y="1074"/>
                  </a:lnTo>
                  <a:lnTo>
                    <a:pt x="3312" y="1062"/>
                  </a:lnTo>
                  <a:lnTo>
                    <a:pt x="3318" y="1056"/>
                  </a:lnTo>
                  <a:lnTo>
                    <a:pt x="3324" y="1044"/>
                  </a:lnTo>
                  <a:lnTo>
                    <a:pt x="3360" y="1026"/>
                  </a:lnTo>
                  <a:lnTo>
                    <a:pt x="3372" y="1014"/>
                  </a:lnTo>
                  <a:lnTo>
                    <a:pt x="3390" y="978"/>
                  </a:lnTo>
                  <a:lnTo>
                    <a:pt x="3390" y="948"/>
                  </a:lnTo>
                  <a:lnTo>
                    <a:pt x="3396" y="942"/>
                  </a:lnTo>
                  <a:lnTo>
                    <a:pt x="3396" y="936"/>
                  </a:lnTo>
                  <a:lnTo>
                    <a:pt x="3408" y="936"/>
                  </a:lnTo>
                  <a:lnTo>
                    <a:pt x="3420" y="942"/>
                  </a:lnTo>
                  <a:lnTo>
                    <a:pt x="3432" y="954"/>
                  </a:lnTo>
                  <a:lnTo>
                    <a:pt x="3444" y="954"/>
                  </a:lnTo>
                  <a:lnTo>
                    <a:pt x="3456" y="960"/>
                  </a:lnTo>
                  <a:lnTo>
                    <a:pt x="3504" y="960"/>
                  </a:lnTo>
                  <a:lnTo>
                    <a:pt x="3504" y="948"/>
                  </a:lnTo>
                  <a:lnTo>
                    <a:pt x="3498" y="948"/>
                  </a:lnTo>
                  <a:lnTo>
                    <a:pt x="3474" y="924"/>
                  </a:lnTo>
                  <a:lnTo>
                    <a:pt x="3474" y="912"/>
                  </a:lnTo>
                  <a:lnTo>
                    <a:pt x="3480" y="906"/>
                  </a:lnTo>
                  <a:lnTo>
                    <a:pt x="3486" y="912"/>
                  </a:lnTo>
                  <a:lnTo>
                    <a:pt x="3510" y="912"/>
                  </a:lnTo>
                  <a:lnTo>
                    <a:pt x="3522" y="918"/>
                  </a:lnTo>
                  <a:lnTo>
                    <a:pt x="3534" y="912"/>
                  </a:lnTo>
                  <a:lnTo>
                    <a:pt x="3540" y="900"/>
                  </a:lnTo>
                  <a:lnTo>
                    <a:pt x="3540" y="894"/>
                  </a:lnTo>
                  <a:lnTo>
                    <a:pt x="3534" y="882"/>
                  </a:lnTo>
                  <a:lnTo>
                    <a:pt x="3558" y="882"/>
                  </a:lnTo>
                  <a:lnTo>
                    <a:pt x="3558" y="864"/>
                  </a:lnTo>
                  <a:lnTo>
                    <a:pt x="3552" y="852"/>
                  </a:lnTo>
                  <a:lnTo>
                    <a:pt x="3546" y="846"/>
                  </a:lnTo>
                  <a:lnTo>
                    <a:pt x="3546" y="840"/>
                  </a:lnTo>
                  <a:lnTo>
                    <a:pt x="3576" y="840"/>
                  </a:lnTo>
                  <a:lnTo>
                    <a:pt x="3594" y="864"/>
                  </a:lnTo>
                  <a:lnTo>
                    <a:pt x="3600" y="840"/>
                  </a:lnTo>
                  <a:lnTo>
                    <a:pt x="3630" y="846"/>
                  </a:lnTo>
                  <a:lnTo>
                    <a:pt x="3624" y="810"/>
                  </a:lnTo>
                  <a:lnTo>
                    <a:pt x="3618" y="798"/>
                  </a:lnTo>
                  <a:lnTo>
                    <a:pt x="3606" y="786"/>
                  </a:lnTo>
                  <a:lnTo>
                    <a:pt x="3606" y="774"/>
                  </a:lnTo>
                  <a:lnTo>
                    <a:pt x="3600" y="756"/>
                  </a:lnTo>
                  <a:lnTo>
                    <a:pt x="3588" y="744"/>
                  </a:lnTo>
                  <a:lnTo>
                    <a:pt x="3576" y="726"/>
                  </a:lnTo>
                  <a:lnTo>
                    <a:pt x="3564" y="720"/>
                  </a:lnTo>
                  <a:lnTo>
                    <a:pt x="3552" y="708"/>
                  </a:lnTo>
                  <a:lnTo>
                    <a:pt x="3546" y="708"/>
                  </a:lnTo>
                  <a:lnTo>
                    <a:pt x="3540" y="696"/>
                  </a:lnTo>
                  <a:lnTo>
                    <a:pt x="3540" y="684"/>
                  </a:lnTo>
                  <a:lnTo>
                    <a:pt x="3564" y="684"/>
                  </a:lnTo>
                  <a:lnTo>
                    <a:pt x="3564" y="672"/>
                  </a:lnTo>
                  <a:lnTo>
                    <a:pt x="3558" y="666"/>
                  </a:lnTo>
                  <a:lnTo>
                    <a:pt x="3564" y="660"/>
                  </a:lnTo>
                  <a:lnTo>
                    <a:pt x="3588" y="660"/>
                  </a:lnTo>
                  <a:lnTo>
                    <a:pt x="3600" y="666"/>
                  </a:lnTo>
                  <a:lnTo>
                    <a:pt x="3618" y="672"/>
                  </a:lnTo>
                  <a:lnTo>
                    <a:pt x="3630" y="672"/>
                  </a:lnTo>
                  <a:lnTo>
                    <a:pt x="3642" y="678"/>
                  </a:lnTo>
                  <a:lnTo>
                    <a:pt x="3648" y="678"/>
                  </a:lnTo>
                  <a:lnTo>
                    <a:pt x="3654" y="672"/>
                  </a:lnTo>
                  <a:lnTo>
                    <a:pt x="3654" y="660"/>
                  </a:lnTo>
                  <a:lnTo>
                    <a:pt x="3648" y="648"/>
                  </a:lnTo>
                  <a:lnTo>
                    <a:pt x="3648" y="630"/>
                  </a:lnTo>
                  <a:lnTo>
                    <a:pt x="3654" y="630"/>
                  </a:lnTo>
                  <a:lnTo>
                    <a:pt x="3660" y="624"/>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29" name="Chad" descr="© INSCALE GmbH, 05.05.2010&#10;http://www.presentationload.com/">
              <a:extLst>
                <a:ext uri="{FF2B5EF4-FFF2-40B4-BE49-F238E27FC236}">
                  <a16:creationId xmlns:a16="http://schemas.microsoft.com/office/drawing/2014/main" id="{4F8B0852-6CA1-46E5-86B5-194EFC1BC159}"/>
                </a:ext>
              </a:extLst>
            </p:cNvPr>
            <p:cNvSpPr>
              <a:spLocks/>
            </p:cNvSpPr>
            <p:nvPr/>
          </p:nvSpPr>
          <p:spPr bwMode="gray">
            <a:xfrm>
              <a:off x="6003631" y="3167808"/>
              <a:ext cx="332379" cy="577290"/>
            </a:xfrm>
            <a:custGeom>
              <a:avLst/>
              <a:gdLst>
                <a:gd name="T0" fmla="*/ 2147483647 w 744"/>
                <a:gd name="T1" fmla="*/ 2147483647 h 1290"/>
                <a:gd name="T2" fmla="*/ 2147483647 w 744"/>
                <a:gd name="T3" fmla="*/ 0 h 1290"/>
                <a:gd name="T4" fmla="*/ 2147483647 w 744"/>
                <a:gd name="T5" fmla="*/ 2147483647 h 1290"/>
                <a:gd name="T6" fmla="*/ 2147483647 w 744"/>
                <a:gd name="T7" fmla="*/ 2147483647 h 1290"/>
                <a:gd name="T8" fmla="*/ 2147483647 w 744"/>
                <a:gd name="T9" fmla="*/ 2147483647 h 1290"/>
                <a:gd name="T10" fmla="*/ 2147483647 w 744"/>
                <a:gd name="T11" fmla="*/ 2147483647 h 1290"/>
                <a:gd name="T12" fmla="*/ 2147483647 w 744"/>
                <a:gd name="T13" fmla="*/ 2147483647 h 1290"/>
                <a:gd name="T14" fmla="*/ 2147483647 w 744"/>
                <a:gd name="T15" fmla="*/ 2147483647 h 1290"/>
                <a:gd name="T16" fmla="*/ 2147483647 w 744"/>
                <a:gd name="T17" fmla="*/ 2147483647 h 1290"/>
                <a:gd name="T18" fmla="*/ 0 w 744"/>
                <a:gd name="T19" fmla="*/ 2147483647 h 1290"/>
                <a:gd name="T20" fmla="*/ 2147483647 w 744"/>
                <a:gd name="T21" fmla="*/ 2147483647 h 1290"/>
                <a:gd name="T22" fmla="*/ 2147483647 w 744"/>
                <a:gd name="T23" fmla="*/ 2147483647 h 1290"/>
                <a:gd name="T24" fmla="*/ 2147483647 w 744"/>
                <a:gd name="T25" fmla="*/ 2147483647 h 1290"/>
                <a:gd name="T26" fmla="*/ 2147483647 w 744"/>
                <a:gd name="T27" fmla="*/ 2147483647 h 1290"/>
                <a:gd name="T28" fmla="*/ 2147483647 w 744"/>
                <a:gd name="T29" fmla="*/ 2147483647 h 1290"/>
                <a:gd name="T30" fmla="*/ 2147483647 w 744"/>
                <a:gd name="T31" fmla="*/ 2147483647 h 1290"/>
                <a:gd name="T32" fmla="*/ 2147483647 w 744"/>
                <a:gd name="T33" fmla="*/ 2147483647 h 1290"/>
                <a:gd name="T34" fmla="*/ 2147483647 w 744"/>
                <a:gd name="T35" fmla="*/ 2147483647 h 1290"/>
                <a:gd name="T36" fmla="*/ 2147483647 w 744"/>
                <a:gd name="T37" fmla="*/ 2147483647 h 1290"/>
                <a:gd name="T38" fmla="*/ 2147483647 w 744"/>
                <a:gd name="T39" fmla="*/ 2147483647 h 1290"/>
                <a:gd name="T40" fmla="*/ 2147483647 w 744"/>
                <a:gd name="T41" fmla="*/ 2147483647 h 1290"/>
                <a:gd name="T42" fmla="*/ 2147483647 w 744"/>
                <a:gd name="T43" fmla="*/ 2147483647 h 1290"/>
                <a:gd name="T44" fmla="*/ 2147483647 w 744"/>
                <a:gd name="T45" fmla="*/ 2147483647 h 1290"/>
                <a:gd name="T46" fmla="*/ 2147483647 w 744"/>
                <a:gd name="T47" fmla="*/ 2147483647 h 1290"/>
                <a:gd name="T48" fmla="*/ 2147483647 w 744"/>
                <a:gd name="T49" fmla="*/ 2147483647 h 1290"/>
                <a:gd name="T50" fmla="*/ 2147483647 w 744"/>
                <a:gd name="T51" fmla="*/ 2147483647 h 1290"/>
                <a:gd name="T52" fmla="*/ 2147483647 w 744"/>
                <a:gd name="T53" fmla="*/ 2147483647 h 1290"/>
                <a:gd name="T54" fmla="*/ 2147483647 w 744"/>
                <a:gd name="T55" fmla="*/ 2147483647 h 1290"/>
                <a:gd name="T56" fmla="*/ 2147483647 w 744"/>
                <a:gd name="T57" fmla="*/ 2147483647 h 1290"/>
                <a:gd name="T58" fmla="*/ 2147483647 w 744"/>
                <a:gd name="T59" fmla="*/ 2147483647 h 1290"/>
                <a:gd name="T60" fmla="*/ 2147483647 w 744"/>
                <a:gd name="T61" fmla="*/ 2147483647 h 1290"/>
                <a:gd name="T62" fmla="*/ 2147483647 w 744"/>
                <a:gd name="T63" fmla="*/ 2147483647 h 1290"/>
                <a:gd name="T64" fmla="*/ 2147483647 w 744"/>
                <a:gd name="T65" fmla="*/ 2147483647 h 1290"/>
                <a:gd name="T66" fmla="*/ 2147483647 w 744"/>
                <a:gd name="T67" fmla="*/ 2147483647 h 1290"/>
                <a:gd name="T68" fmla="*/ 2147483647 w 744"/>
                <a:gd name="T69" fmla="*/ 2147483647 h 1290"/>
                <a:gd name="T70" fmla="*/ 2147483647 w 744"/>
                <a:gd name="T71" fmla="*/ 2147483647 h 1290"/>
                <a:gd name="T72" fmla="*/ 2147483647 w 744"/>
                <a:gd name="T73" fmla="*/ 2147483647 h 1290"/>
                <a:gd name="T74" fmla="*/ 2147483647 w 744"/>
                <a:gd name="T75" fmla="*/ 2147483647 h 1290"/>
                <a:gd name="T76" fmla="*/ 2147483647 w 744"/>
                <a:gd name="T77" fmla="*/ 2147483647 h 1290"/>
                <a:gd name="T78" fmla="*/ 2147483647 w 744"/>
                <a:gd name="T79" fmla="*/ 2147483647 h 1290"/>
                <a:gd name="T80" fmla="*/ 2147483647 w 744"/>
                <a:gd name="T81" fmla="*/ 2147483647 h 1290"/>
                <a:gd name="T82" fmla="*/ 2147483647 w 744"/>
                <a:gd name="T83" fmla="*/ 2147483647 h 1290"/>
                <a:gd name="T84" fmla="*/ 2147483647 w 744"/>
                <a:gd name="T85" fmla="*/ 2147483647 h 1290"/>
                <a:gd name="T86" fmla="*/ 2147483647 w 744"/>
                <a:gd name="T87" fmla="*/ 2147483647 h 1290"/>
                <a:gd name="T88" fmla="*/ 2147483647 w 744"/>
                <a:gd name="T89" fmla="*/ 2147483647 h 1290"/>
                <a:gd name="T90" fmla="*/ 2147483647 w 744"/>
                <a:gd name="T91" fmla="*/ 2147483647 h 1290"/>
                <a:gd name="T92" fmla="*/ 2147483647 w 744"/>
                <a:gd name="T93" fmla="*/ 2147483647 h 129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44"/>
                <a:gd name="T142" fmla="*/ 0 h 1290"/>
                <a:gd name="T143" fmla="*/ 744 w 744"/>
                <a:gd name="T144" fmla="*/ 1290 h 129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44" h="1290">
                  <a:moveTo>
                    <a:pt x="678" y="624"/>
                  </a:moveTo>
                  <a:lnTo>
                    <a:pt x="720" y="624"/>
                  </a:lnTo>
                  <a:lnTo>
                    <a:pt x="732" y="630"/>
                  </a:lnTo>
                  <a:lnTo>
                    <a:pt x="744" y="630"/>
                  </a:lnTo>
                  <a:lnTo>
                    <a:pt x="738" y="324"/>
                  </a:lnTo>
                  <a:lnTo>
                    <a:pt x="180" y="0"/>
                  </a:lnTo>
                  <a:lnTo>
                    <a:pt x="156" y="12"/>
                  </a:lnTo>
                  <a:lnTo>
                    <a:pt x="144" y="24"/>
                  </a:lnTo>
                  <a:lnTo>
                    <a:pt x="126" y="30"/>
                  </a:lnTo>
                  <a:lnTo>
                    <a:pt x="108" y="42"/>
                  </a:lnTo>
                  <a:lnTo>
                    <a:pt x="126" y="108"/>
                  </a:lnTo>
                  <a:lnTo>
                    <a:pt x="114" y="156"/>
                  </a:lnTo>
                  <a:lnTo>
                    <a:pt x="144" y="192"/>
                  </a:lnTo>
                  <a:lnTo>
                    <a:pt x="150" y="216"/>
                  </a:lnTo>
                  <a:lnTo>
                    <a:pt x="180" y="252"/>
                  </a:lnTo>
                  <a:lnTo>
                    <a:pt x="162" y="288"/>
                  </a:lnTo>
                  <a:lnTo>
                    <a:pt x="144" y="534"/>
                  </a:lnTo>
                  <a:lnTo>
                    <a:pt x="138" y="540"/>
                  </a:lnTo>
                  <a:lnTo>
                    <a:pt x="120" y="564"/>
                  </a:lnTo>
                  <a:lnTo>
                    <a:pt x="96" y="588"/>
                  </a:lnTo>
                  <a:lnTo>
                    <a:pt x="72" y="618"/>
                  </a:lnTo>
                  <a:lnTo>
                    <a:pt x="54" y="636"/>
                  </a:lnTo>
                  <a:lnTo>
                    <a:pt x="48" y="648"/>
                  </a:lnTo>
                  <a:lnTo>
                    <a:pt x="36" y="666"/>
                  </a:lnTo>
                  <a:lnTo>
                    <a:pt x="30" y="678"/>
                  </a:lnTo>
                  <a:lnTo>
                    <a:pt x="24" y="696"/>
                  </a:lnTo>
                  <a:lnTo>
                    <a:pt x="24" y="708"/>
                  </a:lnTo>
                  <a:lnTo>
                    <a:pt x="18" y="714"/>
                  </a:lnTo>
                  <a:lnTo>
                    <a:pt x="18" y="720"/>
                  </a:lnTo>
                  <a:lnTo>
                    <a:pt x="0" y="726"/>
                  </a:lnTo>
                  <a:lnTo>
                    <a:pt x="6" y="786"/>
                  </a:lnTo>
                  <a:lnTo>
                    <a:pt x="18" y="786"/>
                  </a:lnTo>
                  <a:lnTo>
                    <a:pt x="48" y="834"/>
                  </a:lnTo>
                  <a:lnTo>
                    <a:pt x="48" y="846"/>
                  </a:lnTo>
                  <a:lnTo>
                    <a:pt x="48" y="840"/>
                  </a:lnTo>
                  <a:lnTo>
                    <a:pt x="72" y="834"/>
                  </a:lnTo>
                  <a:lnTo>
                    <a:pt x="72" y="852"/>
                  </a:lnTo>
                  <a:lnTo>
                    <a:pt x="78" y="864"/>
                  </a:lnTo>
                  <a:lnTo>
                    <a:pt x="84" y="870"/>
                  </a:lnTo>
                  <a:lnTo>
                    <a:pt x="96" y="870"/>
                  </a:lnTo>
                  <a:lnTo>
                    <a:pt x="102" y="876"/>
                  </a:lnTo>
                  <a:lnTo>
                    <a:pt x="108" y="876"/>
                  </a:lnTo>
                  <a:lnTo>
                    <a:pt x="102" y="912"/>
                  </a:lnTo>
                  <a:lnTo>
                    <a:pt x="114" y="918"/>
                  </a:lnTo>
                  <a:lnTo>
                    <a:pt x="120" y="930"/>
                  </a:lnTo>
                  <a:lnTo>
                    <a:pt x="120" y="966"/>
                  </a:lnTo>
                  <a:lnTo>
                    <a:pt x="114" y="966"/>
                  </a:lnTo>
                  <a:lnTo>
                    <a:pt x="114" y="1002"/>
                  </a:lnTo>
                  <a:lnTo>
                    <a:pt x="120" y="1020"/>
                  </a:lnTo>
                  <a:lnTo>
                    <a:pt x="120" y="1038"/>
                  </a:lnTo>
                  <a:lnTo>
                    <a:pt x="126" y="1050"/>
                  </a:lnTo>
                  <a:lnTo>
                    <a:pt x="138" y="1056"/>
                  </a:lnTo>
                  <a:lnTo>
                    <a:pt x="144" y="1068"/>
                  </a:lnTo>
                  <a:lnTo>
                    <a:pt x="162" y="1086"/>
                  </a:lnTo>
                  <a:lnTo>
                    <a:pt x="66" y="1086"/>
                  </a:lnTo>
                  <a:lnTo>
                    <a:pt x="54" y="1092"/>
                  </a:lnTo>
                  <a:lnTo>
                    <a:pt x="48" y="1098"/>
                  </a:lnTo>
                  <a:lnTo>
                    <a:pt x="48" y="1110"/>
                  </a:lnTo>
                  <a:lnTo>
                    <a:pt x="60" y="1134"/>
                  </a:lnTo>
                  <a:lnTo>
                    <a:pt x="72" y="1146"/>
                  </a:lnTo>
                  <a:lnTo>
                    <a:pt x="78" y="1158"/>
                  </a:lnTo>
                  <a:lnTo>
                    <a:pt x="90" y="1170"/>
                  </a:lnTo>
                  <a:lnTo>
                    <a:pt x="108" y="1182"/>
                  </a:lnTo>
                  <a:lnTo>
                    <a:pt x="120" y="1188"/>
                  </a:lnTo>
                  <a:lnTo>
                    <a:pt x="132" y="1200"/>
                  </a:lnTo>
                  <a:lnTo>
                    <a:pt x="144" y="1224"/>
                  </a:lnTo>
                  <a:lnTo>
                    <a:pt x="144" y="1242"/>
                  </a:lnTo>
                  <a:lnTo>
                    <a:pt x="150" y="1254"/>
                  </a:lnTo>
                  <a:lnTo>
                    <a:pt x="156" y="1272"/>
                  </a:lnTo>
                  <a:lnTo>
                    <a:pt x="156" y="1284"/>
                  </a:lnTo>
                  <a:lnTo>
                    <a:pt x="162" y="1284"/>
                  </a:lnTo>
                  <a:lnTo>
                    <a:pt x="168" y="1290"/>
                  </a:lnTo>
                  <a:lnTo>
                    <a:pt x="186" y="1290"/>
                  </a:lnTo>
                  <a:lnTo>
                    <a:pt x="198" y="1284"/>
                  </a:lnTo>
                  <a:lnTo>
                    <a:pt x="216" y="1266"/>
                  </a:lnTo>
                  <a:lnTo>
                    <a:pt x="228" y="1260"/>
                  </a:lnTo>
                  <a:lnTo>
                    <a:pt x="234" y="1254"/>
                  </a:lnTo>
                  <a:lnTo>
                    <a:pt x="234" y="1278"/>
                  </a:lnTo>
                  <a:lnTo>
                    <a:pt x="240" y="1284"/>
                  </a:lnTo>
                  <a:lnTo>
                    <a:pt x="246" y="1284"/>
                  </a:lnTo>
                  <a:lnTo>
                    <a:pt x="258" y="1278"/>
                  </a:lnTo>
                  <a:lnTo>
                    <a:pt x="270" y="1266"/>
                  </a:lnTo>
                  <a:lnTo>
                    <a:pt x="276" y="1254"/>
                  </a:lnTo>
                  <a:lnTo>
                    <a:pt x="282" y="1248"/>
                  </a:lnTo>
                  <a:lnTo>
                    <a:pt x="372" y="1248"/>
                  </a:lnTo>
                  <a:lnTo>
                    <a:pt x="378" y="1242"/>
                  </a:lnTo>
                  <a:lnTo>
                    <a:pt x="384" y="1230"/>
                  </a:lnTo>
                  <a:lnTo>
                    <a:pt x="390" y="1224"/>
                  </a:lnTo>
                  <a:lnTo>
                    <a:pt x="396" y="1212"/>
                  </a:lnTo>
                  <a:lnTo>
                    <a:pt x="402" y="1206"/>
                  </a:lnTo>
                  <a:lnTo>
                    <a:pt x="402" y="1194"/>
                  </a:lnTo>
                  <a:lnTo>
                    <a:pt x="390" y="1182"/>
                  </a:lnTo>
                  <a:lnTo>
                    <a:pt x="384" y="1182"/>
                  </a:lnTo>
                  <a:lnTo>
                    <a:pt x="402" y="1170"/>
                  </a:lnTo>
                  <a:lnTo>
                    <a:pt x="420" y="1170"/>
                  </a:lnTo>
                  <a:lnTo>
                    <a:pt x="462" y="1164"/>
                  </a:lnTo>
                  <a:lnTo>
                    <a:pt x="510" y="1146"/>
                  </a:lnTo>
                  <a:lnTo>
                    <a:pt x="528" y="1134"/>
                  </a:lnTo>
                  <a:lnTo>
                    <a:pt x="552" y="1110"/>
                  </a:lnTo>
                  <a:lnTo>
                    <a:pt x="552" y="1092"/>
                  </a:lnTo>
                  <a:lnTo>
                    <a:pt x="588" y="1068"/>
                  </a:lnTo>
                  <a:lnTo>
                    <a:pt x="594" y="1038"/>
                  </a:lnTo>
                  <a:lnTo>
                    <a:pt x="648" y="1008"/>
                  </a:lnTo>
                  <a:lnTo>
                    <a:pt x="672" y="1008"/>
                  </a:lnTo>
                  <a:lnTo>
                    <a:pt x="672" y="996"/>
                  </a:lnTo>
                  <a:lnTo>
                    <a:pt x="684" y="996"/>
                  </a:lnTo>
                  <a:lnTo>
                    <a:pt x="684" y="990"/>
                  </a:lnTo>
                  <a:lnTo>
                    <a:pt x="678" y="984"/>
                  </a:lnTo>
                  <a:lnTo>
                    <a:pt x="666" y="966"/>
                  </a:lnTo>
                  <a:lnTo>
                    <a:pt x="654" y="960"/>
                  </a:lnTo>
                  <a:lnTo>
                    <a:pt x="648" y="960"/>
                  </a:lnTo>
                  <a:lnTo>
                    <a:pt x="642" y="936"/>
                  </a:lnTo>
                  <a:lnTo>
                    <a:pt x="660" y="930"/>
                  </a:lnTo>
                  <a:lnTo>
                    <a:pt x="642" y="918"/>
                  </a:lnTo>
                  <a:lnTo>
                    <a:pt x="642" y="876"/>
                  </a:lnTo>
                  <a:lnTo>
                    <a:pt x="636" y="870"/>
                  </a:lnTo>
                  <a:lnTo>
                    <a:pt x="624" y="870"/>
                  </a:lnTo>
                  <a:lnTo>
                    <a:pt x="618" y="876"/>
                  </a:lnTo>
                  <a:lnTo>
                    <a:pt x="606" y="876"/>
                  </a:lnTo>
                  <a:lnTo>
                    <a:pt x="600" y="870"/>
                  </a:lnTo>
                  <a:lnTo>
                    <a:pt x="600" y="852"/>
                  </a:lnTo>
                  <a:lnTo>
                    <a:pt x="606" y="840"/>
                  </a:lnTo>
                  <a:lnTo>
                    <a:pt x="618" y="834"/>
                  </a:lnTo>
                  <a:lnTo>
                    <a:pt x="630" y="822"/>
                  </a:lnTo>
                  <a:lnTo>
                    <a:pt x="630" y="810"/>
                  </a:lnTo>
                  <a:lnTo>
                    <a:pt x="618" y="786"/>
                  </a:lnTo>
                  <a:lnTo>
                    <a:pt x="612" y="780"/>
                  </a:lnTo>
                  <a:lnTo>
                    <a:pt x="630" y="762"/>
                  </a:lnTo>
                  <a:lnTo>
                    <a:pt x="648" y="750"/>
                  </a:lnTo>
                  <a:lnTo>
                    <a:pt x="642" y="732"/>
                  </a:lnTo>
                  <a:lnTo>
                    <a:pt x="636" y="708"/>
                  </a:lnTo>
                  <a:lnTo>
                    <a:pt x="648" y="708"/>
                  </a:lnTo>
                  <a:lnTo>
                    <a:pt x="648" y="690"/>
                  </a:lnTo>
                  <a:lnTo>
                    <a:pt x="660" y="678"/>
                  </a:lnTo>
                  <a:lnTo>
                    <a:pt x="672" y="672"/>
                  </a:lnTo>
                  <a:lnTo>
                    <a:pt x="678" y="666"/>
                  </a:lnTo>
                  <a:lnTo>
                    <a:pt x="678" y="660"/>
                  </a:lnTo>
                  <a:lnTo>
                    <a:pt x="672" y="654"/>
                  </a:lnTo>
                  <a:lnTo>
                    <a:pt x="672" y="642"/>
                  </a:lnTo>
                  <a:lnTo>
                    <a:pt x="666" y="636"/>
                  </a:lnTo>
                  <a:lnTo>
                    <a:pt x="678" y="624"/>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30" name="Central African Republic" descr="© INSCALE GmbH, 05.05.2010&#10;http://www.presentationload.com/">
              <a:extLst>
                <a:ext uri="{FF2B5EF4-FFF2-40B4-BE49-F238E27FC236}">
                  <a16:creationId xmlns:a16="http://schemas.microsoft.com/office/drawing/2014/main" id="{EB198CBF-77D1-4AC1-9C9F-751EF1701303}"/>
                </a:ext>
              </a:extLst>
            </p:cNvPr>
            <p:cNvSpPr>
              <a:spLocks/>
            </p:cNvSpPr>
            <p:nvPr/>
          </p:nvSpPr>
          <p:spPr bwMode="gray">
            <a:xfrm>
              <a:off x="6035120" y="3619144"/>
              <a:ext cx="409351" cy="313137"/>
            </a:xfrm>
            <a:custGeom>
              <a:avLst/>
              <a:gdLst>
                <a:gd name="T0" fmla="*/ 2147483647 w 912"/>
                <a:gd name="T1" fmla="*/ 2147483647 h 702"/>
                <a:gd name="T2" fmla="*/ 2147483647 w 912"/>
                <a:gd name="T3" fmla="*/ 2147483647 h 702"/>
                <a:gd name="T4" fmla="*/ 2147483647 w 912"/>
                <a:gd name="T5" fmla="*/ 2147483647 h 702"/>
                <a:gd name="T6" fmla="*/ 2147483647 w 912"/>
                <a:gd name="T7" fmla="*/ 2147483647 h 702"/>
                <a:gd name="T8" fmla="*/ 2147483647 w 912"/>
                <a:gd name="T9" fmla="*/ 2147483647 h 702"/>
                <a:gd name="T10" fmla="*/ 2147483647 w 912"/>
                <a:gd name="T11" fmla="*/ 2147483647 h 702"/>
                <a:gd name="T12" fmla="*/ 2147483647 w 912"/>
                <a:gd name="T13" fmla="*/ 2147483647 h 702"/>
                <a:gd name="T14" fmla="*/ 2147483647 w 912"/>
                <a:gd name="T15" fmla="*/ 2147483647 h 702"/>
                <a:gd name="T16" fmla="*/ 2147483647 w 912"/>
                <a:gd name="T17" fmla="*/ 2147483647 h 702"/>
                <a:gd name="T18" fmla="*/ 2147483647 w 912"/>
                <a:gd name="T19" fmla="*/ 2147483647 h 702"/>
                <a:gd name="T20" fmla="*/ 2147483647 w 912"/>
                <a:gd name="T21" fmla="*/ 2147483647 h 702"/>
                <a:gd name="T22" fmla="*/ 2147483647 w 912"/>
                <a:gd name="T23" fmla="*/ 2147483647 h 702"/>
                <a:gd name="T24" fmla="*/ 2147483647 w 912"/>
                <a:gd name="T25" fmla="*/ 2147483647 h 702"/>
                <a:gd name="T26" fmla="*/ 2147483647 w 912"/>
                <a:gd name="T27" fmla="*/ 2147483647 h 702"/>
                <a:gd name="T28" fmla="*/ 2147483647 w 912"/>
                <a:gd name="T29" fmla="*/ 2147483647 h 702"/>
                <a:gd name="T30" fmla="*/ 2147483647 w 912"/>
                <a:gd name="T31" fmla="*/ 0 h 702"/>
                <a:gd name="T32" fmla="*/ 2147483647 w 912"/>
                <a:gd name="T33" fmla="*/ 2147483647 h 702"/>
                <a:gd name="T34" fmla="*/ 2147483647 w 912"/>
                <a:gd name="T35" fmla="*/ 2147483647 h 702"/>
                <a:gd name="T36" fmla="*/ 2147483647 w 912"/>
                <a:gd name="T37" fmla="*/ 2147483647 h 702"/>
                <a:gd name="T38" fmla="*/ 2147483647 w 912"/>
                <a:gd name="T39" fmla="*/ 2147483647 h 702"/>
                <a:gd name="T40" fmla="*/ 2147483647 w 912"/>
                <a:gd name="T41" fmla="*/ 2147483647 h 702"/>
                <a:gd name="T42" fmla="*/ 2147483647 w 912"/>
                <a:gd name="T43" fmla="*/ 2147483647 h 702"/>
                <a:gd name="T44" fmla="*/ 2147483647 w 912"/>
                <a:gd name="T45" fmla="*/ 2147483647 h 702"/>
                <a:gd name="T46" fmla="*/ 2147483647 w 912"/>
                <a:gd name="T47" fmla="*/ 2147483647 h 702"/>
                <a:gd name="T48" fmla="*/ 2147483647 w 912"/>
                <a:gd name="T49" fmla="*/ 2147483647 h 702"/>
                <a:gd name="T50" fmla="*/ 2147483647 w 912"/>
                <a:gd name="T51" fmla="*/ 2147483647 h 702"/>
                <a:gd name="T52" fmla="*/ 2147483647 w 912"/>
                <a:gd name="T53" fmla="*/ 2147483647 h 702"/>
                <a:gd name="T54" fmla="*/ 2147483647 w 912"/>
                <a:gd name="T55" fmla="*/ 2147483647 h 702"/>
                <a:gd name="T56" fmla="*/ 2147483647 w 912"/>
                <a:gd name="T57" fmla="*/ 2147483647 h 702"/>
                <a:gd name="T58" fmla="*/ 2147483647 w 912"/>
                <a:gd name="T59" fmla="*/ 2147483647 h 702"/>
                <a:gd name="T60" fmla="*/ 0 w 912"/>
                <a:gd name="T61" fmla="*/ 2147483647 h 702"/>
                <a:gd name="T62" fmla="*/ 2147483647 w 912"/>
                <a:gd name="T63" fmla="*/ 2147483647 h 702"/>
                <a:gd name="T64" fmla="*/ 2147483647 w 912"/>
                <a:gd name="T65" fmla="*/ 2147483647 h 702"/>
                <a:gd name="T66" fmla="*/ 2147483647 w 912"/>
                <a:gd name="T67" fmla="*/ 2147483647 h 702"/>
                <a:gd name="T68" fmla="*/ 2147483647 w 912"/>
                <a:gd name="T69" fmla="*/ 2147483647 h 702"/>
                <a:gd name="T70" fmla="*/ 2147483647 w 912"/>
                <a:gd name="T71" fmla="*/ 2147483647 h 702"/>
                <a:gd name="T72" fmla="*/ 2147483647 w 912"/>
                <a:gd name="T73" fmla="*/ 2147483647 h 702"/>
                <a:gd name="T74" fmla="*/ 2147483647 w 912"/>
                <a:gd name="T75" fmla="*/ 2147483647 h 702"/>
                <a:gd name="T76" fmla="*/ 2147483647 w 912"/>
                <a:gd name="T77" fmla="*/ 2147483647 h 702"/>
                <a:gd name="T78" fmla="*/ 2147483647 w 912"/>
                <a:gd name="T79" fmla="*/ 2147483647 h 702"/>
                <a:gd name="T80" fmla="*/ 2147483647 w 912"/>
                <a:gd name="T81" fmla="*/ 2147483647 h 702"/>
                <a:gd name="T82" fmla="*/ 2147483647 w 912"/>
                <a:gd name="T83" fmla="*/ 2147483647 h 702"/>
                <a:gd name="T84" fmla="*/ 2147483647 w 912"/>
                <a:gd name="T85" fmla="*/ 2147483647 h 702"/>
                <a:gd name="T86" fmla="*/ 2147483647 w 912"/>
                <a:gd name="T87" fmla="*/ 2147483647 h 702"/>
                <a:gd name="T88" fmla="*/ 2147483647 w 912"/>
                <a:gd name="T89" fmla="*/ 2147483647 h 702"/>
                <a:gd name="T90" fmla="*/ 2147483647 w 912"/>
                <a:gd name="T91" fmla="*/ 2147483647 h 702"/>
                <a:gd name="T92" fmla="*/ 2147483647 w 912"/>
                <a:gd name="T93" fmla="*/ 2147483647 h 702"/>
                <a:gd name="T94" fmla="*/ 2147483647 w 912"/>
                <a:gd name="T95" fmla="*/ 2147483647 h 702"/>
                <a:gd name="T96" fmla="*/ 2147483647 w 912"/>
                <a:gd name="T97" fmla="*/ 2147483647 h 702"/>
                <a:gd name="T98" fmla="*/ 2147483647 w 912"/>
                <a:gd name="T99" fmla="*/ 2147483647 h 702"/>
                <a:gd name="T100" fmla="*/ 2147483647 w 912"/>
                <a:gd name="T101" fmla="*/ 2147483647 h 702"/>
                <a:gd name="T102" fmla="*/ 2147483647 w 912"/>
                <a:gd name="T103" fmla="*/ 2147483647 h 702"/>
                <a:gd name="T104" fmla="*/ 2147483647 w 912"/>
                <a:gd name="T105" fmla="*/ 2147483647 h 702"/>
                <a:gd name="T106" fmla="*/ 2147483647 w 912"/>
                <a:gd name="T107" fmla="*/ 2147483647 h 702"/>
                <a:gd name="T108" fmla="*/ 2147483647 w 912"/>
                <a:gd name="T109" fmla="*/ 2147483647 h 702"/>
                <a:gd name="T110" fmla="*/ 2147483647 w 912"/>
                <a:gd name="T111" fmla="*/ 2147483647 h 702"/>
                <a:gd name="T112" fmla="*/ 2147483647 w 912"/>
                <a:gd name="T113" fmla="*/ 2147483647 h 702"/>
                <a:gd name="T114" fmla="*/ 2147483647 w 912"/>
                <a:gd name="T115" fmla="*/ 2147483647 h 702"/>
                <a:gd name="T116" fmla="*/ 2147483647 w 912"/>
                <a:gd name="T117" fmla="*/ 2147483647 h 702"/>
                <a:gd name="T118" fmla="*/ 2147483647 w 912"/>
                <a:gd name="T119" fmla="*/ 2147483647 h 702"/>
                <a:gd name="T120" fmla="*/ 2147483647 w 912"/>
                <a:gd name="T121" fmla="*/ 2147483647 h 70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912"/>
                <a:gd name="T184" fmla="*/ 0 h 702"/>
                <a:gd name="T185" fmla="*/ 912 w 912"/>
                <a:gd name="T186" fmla="*/ 702 h 702"/>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912" h="702">
                  <a:moveTo>
                    <a:pt x="906" y="420"/>
                  </a:moveTo>
                  <a:lnTo>
                    <a:pt x="900" y="414"/>
                  </a:lnTo>
                  <a:lnTo>
                    <a:pt x="888" y="408"/>
                  </a:lnTo>
                  <a:lnTo>
                    <a:pt x="882" y="402"/>
                  </a:lnTo>
                  <a:lnTo>
                    <a:pt x="858" y="396"/>
                  </a:lnTo>
                  <a:lnTo>
                    <a:pt x="858" y="378"/>
                  </a:lnTo>
                  <a:lnTo>
                    <a:pt x="846" y="366"/>
                  </a:lnTo>
                  <a:lnTo>
                    <a:pt x="846" y="360"/>
                  </a:lnTo>
                  <a:lnTo>
                    <a:pt x="858" y="360"/>
                  </a:lnTo>
                  <a:lnTo>
                    <a:pt x="858" y="348"/>
                  </a:lnTo>
                  <a:lnTo>
                    <a:pt x="852" y="342"/>
                  </a:lnTo>
                  <a:lnTo>
                    <a:pt x="834" y="342"/>
                  </a:lnTo>
                  <a:lnTo>
                    <a:pt x="834" y="336"/>
                  </a:lnTo>
                  <a:lnTo>
                    <a:pt x="828" y="330"/>
                  </a:lnTo>
                  <a:lnTo>
                    <a:pt x="822" y="318"/>
                  </a:lnTo>
                  <a:lnTo>
                    <a:pt x="810" y="306"/>
                  </a:lnTo>
                  <a:lnTo>
                    <a:pt x="798" y="300"/>
                  </a:lnTo>
                  <a:lnTo>
                    <a:pt x="792" y="300"/>
                  </a:lnTo>
                  <a:lnTo>
                    <a:pt x="780" y="294"/>
                  </a:lnTo>
                  <a:lnTo>
                    <a:pt x="768" y="282"/>
                  </a:lnTo>
                  <a:lnTo>
                    <a:pt x="768" y="276"/>
                  </a:lnTo>
                  <a:lnTo>
                    <a:pt x="774" y="276"/>
                  </a:lnTo>
                  <a:lnTo>
                    <a:pt x="774" y="270"/>
                  </a:lnTo>
                  <a:lnTo>
                    <a:pt x="780" y="270"/>
                  </a:lnTo>
                  <a:lnTo>
                    <a:pt x="780" y="264"/>
                  </a:lnTo>
                  <a:lnTo>
                    <a:pt x="768" y="252"/>
                  </a:lnTo>
                  <a:lnTo>
                    <a:pt x="756" y="246"/>
                  </a:lnTo>
                  <a:lnTo>
                    <a:pt x="750" y="246"/>
                  </a:lnTo>
                  <a:lnTo>
                    <a:pt x="750" y="228"/>
                  </a:lnTo>
                  <a:lnTo>
                    <a:pt x="720" y="228"/>
                  </a:lnTo>
                  <a:lnTo>
                    <a:pt x="696" y="216"/>
                  </a:lnTo>
                  <a:lnTo>
                    <a:pt x="696" y="186"/>
                  </a:lnTo>
                  <a:lnTo>
                    <a:pt x="648" y="180"/>
                  </a:lnTo>
                  <a:lnTo>
                    <a:pt x="654" y="162"/>
                  </a:lnTo>
                  <a:lnTo>
                    <a:pt x="648" y="162"/>
                  </a:lnTo>
                  <a:lnTo>
                    <a:pt x="642" y="156"/>
                  </a:lnTo>
                  <a:lnTo>
                    <a:pt x="642" y="150"/>
                  </a:lnTo>
                  <a:lnTo>
                    <a:pt x="648" y="144"/>
                  </a:lnTo>
                  <a:lnTo>
                    <a:pt x="654" y="132"/>
                  </a:lnTo>
                  <a:lnTo>
                    <a:pt x="660" y="126"/>
                  </a:lnTo>
                  <a:lnTo>
                    <a:pt x="660" y="96"/>
                  </a:lnTo>
                  <a:lnTo>
                    <a:pt x="654" y="84"/>
                  </a:lnTo>
                  <a:lnTo>
                    <a:pt x="648" y="66"/>
                  </a:lnTo>
                  <a:lnTo>
                    <a:pt x="636" y="54"/>
                  </a:lnTo>
                  <a:lnTo>
                    <a:pt x="630" y="42"/>
                  </a:lnTo>
                  <a:lnTo>
                    <a:pt x="600" y="12"/>
                  </a:lnTo>
                  <a:lnTo>
                    <a:pt x="600" y="0"/>
                  </a:lnTo>
                  <a:lnTo>
                    <a:pt x="576" y="0"/>
                  </a:lnTo>
                  <a:lnTo>
                    <a:pt x="522" y="30"/>
                  </a:lnTo>
                  <a:lnTo>
                    <a:pt x="516" y="60"/>
                  </a:lnTo>
                  <a:lnTo>
                    <a:pt x="480" y="84"/>
                  </a:lnTo>
                  <a:lnTo>
                    <a:pt x="480" y="102"/>
                  </a:lnTo>
                  <a:lnTo>
                    <a:pt x="456" y="126"/>
                  </a:lnTo>
                  <a:lnTo>
                    <a:pt x="438" y="138"/>
                  </a:lnTo>
                  <a:lnTo>
                    <a:pt x="390" y="156"/>
                  </a:lnTo>
                  <a:lnTo>
                    <a:pt x="348" y="162"/>
                  </a:lnTo>
                  <a:lnTo>
                    <a:pt x="330" y="162"/>
                  </a:lnTo>
                  <a:lnTo>
                    <a:pt x="312" y="174"/>
                  </a:lnTo>
                  <a:lnTo>
                    <a:pt x="318" y="174"/>
                  </a:lnTo>
                  <a:lnTo>
                    <a:pt x="330" y="186"/>
                  </a:lnTo>
                  <a:lnTo>
                    <a:pt x="330" y="198"/>
                  </a:lnTo>
                  <a:lnTo>
                    <a:pt x="324" y="204"/>
                  </a:lnTo>
                  <a:lnTo>
                    <a:pt x="318" y="216"/>
                  </a:lnTo>
                  <a:lnTo>
                    <a:pt x="312" y="222"/>
                  </a:lnTo>
                  <a:lnTo>
                    <a:pt x="306" y="234"/>
                  </a:lnTo>
                  <a:lnTo>
                    <a:pt x="300" y="240"/>
                  </a:lnTo>
                  <a:lnTo>
                    <a:pt x="210" y="240"/>
                  </a:lnTo>
                  <a:lnTo>
                    <a:pt x="204" y="246"/>
                  </a:lnTo>
                  <a:lnTo>
                    <a:pt x="198" y="258"/>
                  </a:lnTo>
                  <a:lnTo>
                    <a:pt x="186" y="270"/>
                  </a:lnTo>
                  <a:lnTo>
                    <a:pt x="174" y="276"/>
                  </a:lnTo>
                  <a:lnTo>
                    <a:pt x="168" y="276"/>
                  </a:lnTo>
                  <a:lnTo>
                    <a:pt x="162" y="270"/>
                  </a:lnTo>
                  <a:lnTo>
                    <a:pt x="162" y="246"/>
                  </a:lnTo>
                  <a:lnTo>
                    <a:pt x="156" y="252"/>
                  </a:lnTo>
                  <a:lnTo>
                    <a:pt x="144" y="258"/>
                  </a:lnTo>
                  <a:lnTo>
                    <a:pt x="126" y="276"/>
                  </a:lnTo>
                  <a:lnTo>
                    <a:pt x="114" y="282"/>
                  </a:lnTo>
                  <a:lnTo>
                    <a:pt x="96" y="282"/>
                  </a:lnTo>
                  <a:lnTo>
                    <a:pt x="90" y="276"/>
                  </a:lnTo>
                  <a:lnTo>
                    <a:pt x="78" y="276"/>
                  </a:lnTo>
                  <a:lnTo>
                    <a:pt x="66" y="288"/>
                  </a:lnTo>
                  <a:lnTo>
                    <a:pt x="60" y="300"/>
                  </a:lnTo>
                  <a:lnTo>
                    <a:pt x="54" y="306"/>
                  </a:lnTo>
                  <a:lnTo>
                    <a:pt x="54" y="324"/>
                  </a:lnTo>
                  <a:lnTo>
                    <a:pt x="48" y="336"/>
                  </a:lnTo>
                  <a:lnTo>
                    <a:pt x="42" y="336"/>
                  </a:lnTo>
                  <a:lnTo>
                    <a:pt x="36" y="372"/>
                  </a:lnTo>
                  <a:lnTo>
                    <a:pt x="30" y="372"/>
                  </a:lnTo>
                  <a:lnTo>
                    <a:pt x="24" y="378"/>
                  </a:lnTo>
                  <a:lnTo>
                    <a:pt x="12" y="384"/>
                  </a:lnTo>
                  <a:lnTo>
                    <a:pt x="0" y="396"/>
                  </a:lnTo>
                  <a:lnTo>
                    <a:pt x="0" y="402"/>
                  </a:lnTo>
                  <a:lnTo>
                    <a:pt x="12" y="408"/>
                  </a:lnTo>
                  <a:lnTo>
                    <a:pt x="18" y="408"/>
                  </a:lnTo>
                  <a:lnTo>
                    <a:pt x="18" y="444"/>
                  </a:lnTo>
                  <a:lnTo>
                    <a:pt x="6" y="456"/>
                  </a:lnTo>
                  <a:lnTo>
                    <a:pt x="24" y="468"/>
                  </a:lnTo>
                  <a:lnTo>
                    <a:pt x="24" y="516"/>
                  </a:lnTo>
                  <a:lnTo>
                    <a:pt x="30" y="516"/>
                  </a:lnTo>
                  <a:lnTo>
                    <a:pt x="48" y="534"/>
                  </a:lnTo>
                  <a:lnTo>
                    <a:pt x="54" y="534"/>
                  </a:lnTo>
                  <a:lnTo>
                    <a:pt x="54" y="576"/>
                  </a:lnTo>
                  <a:lnTo>
                    <a:pt x="60" y="582"/>
                  </a:lnTo>
                  <a:lnTo>
                    <a:pt x="72" y="606"/>
                  </a:lnTo>
                  <a:lnTo>
                    <a:pt x="84" y="618"/>
                  </a:lnTo>
                  <a:lnTo>
                    <a:pt x="96" y="624"/>
                  </a:lnTo>
                  <a:lnTo>
                    <a:pt x="102" y="636"/>
                  </a:lnTo>
                  <a:lnTo>
                    <a:pt x="114" y="642"/>
                  </a:lnTo>
                  <a:lnTo>
                    <a:pt x="120" y="660"/>
                  </a:lnTo>
                  <a:lnTo>
                    <a:pt x="120" y="690"/>
                  </a:lnTo>
                  <a:lnTo>
                    <a:pt x="132" y="702"/>
                  </a:lnTo>
                  <a:lnTo>
                    <a:pt x="138" y="696"/>
                  </a:lnTo>
                  <a:lnTo>
                    <a:pt x="144" y="684"/>
                  </a:lnTo>
                  <a:lnTo>
                    <a:pt x="150" y="678"/>
                  </a:lnTo>
                  <a:lnTo>
                    <a:pt x="156" y="666"/>
                  </a:lnTo>
                  <a:lnTo>
                    <a:pt x="156" y="642"/>
                  </a:lnTo>
                  <a:lnTo>
                    <a:pt x="144" y="630"/>
                  </a:lnTo>
                  <a:lnTo>
                    <a:pt x="162" y="600"/>
                  </a:lnTo>
                  <a:lnTo>
                    <a:pt x="192" y="600"/>
                  </a:lnTo>
                  <a:lnTo>
                    <a:pt x="210" y="582"/>
                  </a:lnTo>
                  <a:lnTo>
                    <a:pt x="228" y="582"/>
                  </a:lnTo>
                  <a:lnTo>
                    <a:pt x="264" y="600"/>
                  </a:lnTo>
                  <a:lnTo>
                    <a:pt x="276" y="600"/>
                  </a:lnTo>
                  <a:lnTo>
                    <a:pt x="288" y="588"/>
                  </a:lnTo>
                  <a:lnTo>
                    <a:pt x="300" y="570"/>
                  </a:lnTo>
                  <a:lnTo>
                    <a:pt x="300" y="552"/>
                  </a:lnTo>
                  <a:lnTo>
                    <a:pt x="294" y="552"/>
                  </a:lnTo>
                  <a:lnTo>
                    <a:pt x="294" y="540"/>
                  </a:lnTo>
                  <a:lnTo>
                    <a:pt x="306" y="528"/>
                  </a:lnTo>
                  <a:lnTo>
                    <a:pt x="312" y="528"/>
                  </a:lnTo>
                  <a:lnTo>
                    <a:pt x="324" y="516"/>
                  </a:lnTo>
                  <a:lnTo>
                    <a:pt x="330" y="504"/>
                  </a:lnTo>
                  <a:lnTo>
                    <a:pt x="330" y="498"/>
                  </a:lnTo>
                  <a:lnTo>
                    <a:pt x="336" y="486"/>
                  </a:lnTo>
                  <a:lnTo>
                    <a:pt x="336" y="480"/>
                  </a:lnTo>
                  <a:lnTo>
                    <a:pt x="342" y="474"/>
                  </a:lnTo>
                  <a:lnTo>
                    <a:pt x="354" y="468"/>
                  </a:lnTo>
                  <a:lnTo>
                    <a:pt x="366" y="468"/>
                  </a:lnTo>
                  <a:lnTo>
                    <a:pt x="384" y="474"/>
                  </a:lnTo>
                  <a:lnTo>
                    <a:pt x="396" y="474"/>
                  </a:lnTo>
                  <a:lnTo>
                    <a:pt x="408" y="480"/>
                  </a:lnTo>
                  <a:lnTo>
                    <a:pt x="408" y="492"/>
                  </a:lnTo>
                  <a:lnTo>
                    <a:pt x="426" y="492"/>
                  </a:lnTo>
                  <a:lnTo>
                    <a:pt x="432" y="498"/>
                  </a:lnTo>
                  <a:lnTo>
                    <a:pt x="432" y="528"/>
                  </a:lnTo>
                  <a:lnTo>
                    <a:pt x="474" y="528"/>
                  </a:lnTo>
                  <a:lnTo>
                    <a:pt x="480" y="534"/>
                  </a:lnTo>
                  <a:lnTo>
                    <a:pt x="492" y="540"/>
                  </a:lnTo>
                  <a:lnTo>
                    <a:pt x="540" y="540"/>
                  </a:lnTo>
                  <a:lnTo>
                    <a:pt x="552" y="546"/>
                  </a:lnTo>
                  <a:lnTo>
                    <a:pt x="558" y="552"/>
                  </a:lnTo>
                  <a:lnTo>
                    <a:pt x="570" y="558"/>
                  </a:lnTo>
                  <a:lnTo>
                    <a:pt x="576" y="552"/>
                  </a:lnTo>
                  <a:lnTo>
                    <a:pt x="582" y="540"/>
                  </a:lnTo>
                  <a:lnTo>
                    <a:pt x="588" y="534"/>
                  </a:lnTo>
                  <a:lnTo>
                    <a:pt x="588" y="522"/>
                  </a:lnTo>
                  <a:lnTo>
                    <a:pt x="606" y="504"/>
                  </a:lnTo>
                  <a:lnTo>
                    <a:pt x="612" y="492"/>
                  </a:lnTo>
                  <a:lnTo>
                    <a:pt x="636" y="516"/>
                  </a:lnTo>
                  <a:lnTo>
                    <a:pt x="642" y="516"/>
                  </a:lnTo>
                  <a:lnTo>
                    <a:pt x="648" y="510"/>
                  </a:lnTo>
                  <a:lnTo>
                    <a:pt x="660" y="504"/>
                  </a:lnTo>
                  <a:lnTo>
                    <a:pt x="672" y="492"/>
                  </a:lnTo>
                  <a:lnTo>
                    <a:pt x="690" y="492"/>
                  </a:lnTo>
                  <a:lnTo>
                    <a:pt x="714" y="474"/>
                  </a:lnTo>
                  <a:lnTo>
                    <a:pt x="726" y="486"/>
                  </a:lnTo>
                  <a:lnTo>
                    <a:pt x="750" y="486"/>
                  </a:lnTo>
                  <a:lnTo>
                    <a:pt x="756" y="480"/>
                  </a:lnTo>
                  <a:lnTo>
                    <a:pt x="768" y="480"/>
                  </a:lnTo>
                  <a:lnTo>
                    <a:pt x="768" y="468"/>
                  </a:lnTo>
                  <a:lnTo>
                    <a:pt x="786" y="450"/>
                  </a:lnTo>
                  <a:lnTo>
                    <a:pt x="792" y="450"/>
                  </a:lnTo>
                  <a:lnTo>
                    <a:pt x="792" y="456"/>
                  </a:lnTo>
                  <a:lnTo>
                    <a:pt x="804" y="468"/>
                  </a:lnTo>
                  <a:lnTo>
                    <a:pt x="840" y="462"/>
                  </a:lnTo>
                  <a:lnTo>
                    <a:pt x="840" y="468"/>
                  </a:lnTo>
                  <a:lnTo>
                    <a:pt x="852" y="480"/>
                  </a:lnTo>
                  <a:lnTo>
                    <a:pt x="876" y="480"/>
                  </a:lnTo>
                  <a:lnTo>
                    <a:pt x="894" y="474"/>
                  </a:lnTo>
                  <a:lnTo>
                    <a:pt x="912" y="456"/>
                  </a:lnTo>
                  <a:lnTo>
                    <a:pt x="912" y="432"/>
                  </a:lnTo>
                  <a:lnTo>
                    <a:pt x="906" y="420"/>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31" name="Canada" descr="© INSCALE GmbH, 05.05.2010&#10;http://www.presentationload.com/">
              <a:extLst>
                <a:ext uri="{FF2B5EF4-FFF2-40B4-BE49-F238E27FC236}">
                  <a16:creationId xmlns:a16="http://schemas.microsoft.com/office/drawing/2014/main" id="{551CBD82-8E77-49E8-8A36-5A1127B75DF5}"/>
                </a:ext>
              </a:extLst>
            </p:cNvPr>
            <p:cNvSpPr>
              <a:spLocks noEditPoints="1"/>
            </p:cNvSpPr>
            <p:nvPr/>
          </p:nvSpPr>
          <p:spPr bwMode="gray">
            <a:xfrm>
              <a:off x="2044823" y="1212020"/>
              <a:ext cx="2492843" cy="1291031"/>
            </a:xfrm>
            <a:custGeom>
              <a:avLst/>
              <a:gdLst>
                <a:gd name="T0" fmla="*/ 2147483647 w 5574"/>
                <a:gd name="T1" fmla="*/ 2147483647 h 2886"/>
                <a:gd name="T2" fmla="*/ 2147483647 w 5574"/>
                <a:gd name="T3" fmla="*/ 2147483647 h 2886"/>
                <a:gd name="T4" fmla="*/ 2147483647 w 5574"/>
                <a:gd name="T5" fmla="*/ 2147483647 h 2886"/>
                <a:gd name="T6" fmla="*/ 2147483647 w 5574"/>
                <a:gd name="T7" fmla="*/ 2147483647 h 2886"/>
                <a:gd name="T8" fmla="*/ 2147483647 w 5574"/>
                <a:gd name="T9" fmla="*/ 2147483647 h 2886"/>
                <a:gd name="T10" fmla="*/ 2147483647 w 5574"/>
                <a:gd name="T11" fmla="*/ 2147483647 h 2886"/>
                <a:gd name="T12" fmla="*/ 2147483647 w 5574"/>
                <a:gd name="T13" fmla="*/ 2147483647 h 2886"/>
                <a:gd name="T14" fmla="*/ 2147483647 w 5574"/>
                <a:gd name="T15" fmla="*/ 2147483647 h 2886"/>
                <a:gd name="T16" fmla="*/ 2147483647 w 5574"/>
                <a:gd name="T17" fmla="*/ 2147483647 h 2886"/>
                <a:gd name="T18" fmla="*/ 2147483647 w 5574"/>
                <a:gd name="T19" fmla="*/ 2147483647 h 2886"/>
                <a:gd name="T20" fmla="*/ 2147483647 w 5574"/>
                <a:gd name="T21" fmla="*/ 2147483647 h 2886"/>
                <a:gd name="T22" fmla="*/ 2147483647 w 5574"/>
                <a:gd name="T23" fmla="*/ 2147483647 h 2886"/>
                <a:gd name="T24" fmla="*/ 2147483647 w 5574"/>
                <a:gd name="T25" fmla="*/ 2147483647 h 2886"/>
                <a:gd name="T26" fmla="*/ 2147483647 w 5574"/>
                <a:gd name="T27" fmla="*/ 2147483647 h 2886"/>
                <a:gd name="T28" fmla="*/ 2147483647 w 5574"/>
                <a:gd name="T29" fmla="*/ 2147483647 h 2886"/>
                <a:gd name="T30" fmla="*/ 2147483647 w 5574"/>
                <a:gd name="T31" fmla="*/ 2147483647 h 2886"/>
                <a:gd name="T32" fmla="*/ 2147483647 w 5574"/>
                <a:gd name="T33" fmla="*/ 2147483647 h 2886"/>
                <a:gd name="T34" fmla="*/ 2147483647 w 5574"/>
                <a:gd name="T35" fmla="*/ 2147483647 h 2886"/>
                <a:gd name="T36" fmla="*/ 2147483647 w 5574"/>
                <a:gd name="T37" fmla="*/ 2147483647 h 2886"/>
                <a:gd name="T38" fmla="*/ 2147483647 w 5574"/>
                <a:gd name="T39" fmla="*/ 2147483647 h 2886"/>
                <a:gd name="T40" fmla="*/ 2147483647 w 5574"/>
                <a:gd name="T41" fmla="*/ 2147483647 h 2886"/>
                <a:gd name="T42" fmla="*/ 2147483647 w 5574"/>
                <a:gd name="T43" fmla="*/ 2147483647 h 2886"/>
                <a:gd name="T44" fmla="*/ 2147483647 w 5574"/>
                <a:gd name="T45" fmla="*/ 2147483647 h 2886"/>
                <a:gd name="T46" fmla="*/ 2147483647 w 5574"/>
                <a:gd name="T47" fmla="*/ 2147483647 h 2886"/>
                <a:gd name="T48" fmla="*/ 2147483647 w 5574"/>
                <a:gd name="T49" fmla="*/ 2147483647 h 2886"/>
                <a:gd name="T50" fmla="*/ 2147483647 w 5574"/>
                <a:gd name="T51" fmla="*/ 2147483647 h 2886"/>
                <a:gd name="T52" fmla="*/ 2147483647 w 5574"/>
                <a:gd name="T53" fmla="*/ 2147483647 h 2886"/>
                <a:gd name="T54" fmla="*/ 2147483647 w 5574"/>
                <a:gd name="T55" fmla="*/ 2147483647 h 2886"/>
                <a:gd name="T56" fmla="*/ 2147483647 w 5574"/>
                <a:gd name="T57" fmla="*/ 2147483647 h 2886"/>
                <a:gd name="T58" fmla="*/ 2147483647 w 5574"/>
                <a:gd name="T59" fmla="*/ 2147483647 h 2886"/>
                <a:gd name="T60" fmla="*/ 2147483647 w 5574"/>
                <a:gd name="T61" fmla="*/ 2147483647 h 2886"/>
                <a:gd name="T62" fmla="*/ 2147483647 w 5574"/>
                <a:gd name="T63" fmla="*/ 2147483647 h 2886"/>
                <a:gd name="T64" fmla="*/ 2147483647 w 5574"/>
                <a:gd name="T65" fmla="*/ 2147483647 h 2886"/>
                <a:gd name="T66" fmla="*/ 2147483647 w 5574"/>
                <a:gd name="T67" fmla="*/ 2147483647 h 2886"/>
                <a:gd name="T68" fmla="*/ 2147483647 w 5574"/>
                <a:gd name="T69" fmla="*/ 2147483647 h 2886"/>
                <a:gd name="T70" fmla="*/ 2147483647 w 5574"/>
                <a:gd name="T71" fmla="*/ 2147483647 h 2886"/>
                <a:gd name="T72" fmla="*/ 2147483647 w 5574"/>
                <a:gd name="T73" fmla="*/ 2147483647 h 2886"/>
                <a:gd name="T74" fmla="*/ 2147483647 w 5574"/>
                <a:gd name="T75" fmla="*/ 2147483647 h 2886"/>
                <a:gd name="T76" fmla="*/ 2147483647 w 5574"/>
                <a:gd name="T77" fmla="*/ 2147483647 h 2886"/>
                <a:gd name="T78" fmla="*/ 2147483647 w 5574"/>
                <a:gd name="T79" fmla="*/ 2147483647 h 2886"/>
                <a:gd name="T80" fmla="*/ 2147483647 w 5574"/>
                <a:gd name="T81" fmla="*/ 2147483647 h 2886"/>
                <a:gd name="T82" fmla="*/ 2147483647 w 5574"/>
                <a:gd name="T83" fmla="*/ 2147483647 h 2886"/>
                <a:gd name="T84" fmla="*/ 2147483647 w 5574"/>
                <a:gd name="T85" fmla="*/ 2147483647 h 2886"/>
                <a:gd name="T86" fmla="*/ 2147483647 w 5574"/>
                <a:gd name="T87" fmla="*/ 2147483647 h 2886"/>
                <a:gd name="T88" fmla="*/ 2147483647 w 5574"/>
                <a:gd name="T89" fmla="*/ 2147483647 h 2886"/>
                <a:gd name="T90" fmla="*/ 2147483647 w 5574"/>
                <a:gd name="T91" fmla="*/ 2147483647 h 2886"/>
                <a:gd name="T92" fmla="*/ 2147483647 w 5574"/>
                <a:gd name="T93" fmla="*/ 2147483647 h 2886"/>
                <a:gd name="T94" fmla="*/ 2147483647 w 5574"/>
                <a:gd name="T95" fmla="*/ 2147483647 h 2886"/>
                <a:gd name="T96" fmla="*/ 2147483647 w 5574"/>
                <a:gd name="T97" fmla="*/ 2147483647 h 2886"/>
                <a:gd name="T98" fmla="*/ 2147483647 w 5574"/>
                <a:gd name="T99" fmla="*/ 2147483647 h 2886"/>
                <a:gd name="T100" fmla="*/ 2147483647 w 5574"/>
                <a:gd name="T101" fmla="*/ 2147483647 h 2886"/>
                <a:gd name="T102" fmla="*/ 2147483647 w 5574"/>
                <a:gd name="T103" fmla="*/ 2147483647 h 2886"/>
                <a:gd name="T104" fmla="*/ 2147483647 w 5574"/>
                <a:gd name="T105" fmla="*/ 2147483647 h 2886"/>
                <a:gd name="T106" fmla="*/ 2147483647 w 5574"/>
                <a:gd name="T107" fmla="*/ 2147483647 h 2886"/>
                <a:gd name="T108" fmla="*/ 2147483647 w 5574"/>
                <a:gd name="T109" fmla="*/ 2147483647 h 2886"/>
                <a:gd name="T110" fmla="*/ 2147483647 w 5574"/>
                <a:gd name="T111" fmla="*/ 2147483647 h 2886"/>
                <a:gd name="T112" fmla="*/ 2147483647 w 5574"/>
                <a:gd name="T113" fmla="*/ 2147483647 h 2886"/>
                <a:gd name="T114" fmla="*/ 2147483647 w 5574"/>
                <a:gd name="T115" fmla="*/ 2147483647 h 2886"/>
                <a:gd name="T116" fmla="*/ 2147483647 w 5574"/>
                <a:gd name="T117" fmla="*/ 2147483647 h 2886"/>
                <a:gd name="T118" fmla="*/ 2147483647 w 5574"/>
                <a:gd name="T119" fmla="*/ 2147483647 h 2886"/>
                <a:gd name="T120" fmla="*/ 2147483647 w 5574"/>
                <a:gd name="T121" fmla="*/ 2147483647 h 2886"/>
                <a:gd name="T122" fmla="*/ 2147483647 w 5574"/>
                <a:gd name="T123" fmla="*/ 2147483647 h 2886"/>
                <a:gd name="T124" fmla="*/ 2147483647 w 5574"/>
                <a:gd name="T125" fmla="*/ 2147483647 h 288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5574"/>
                <a:gd name="T190" fmla="*/ 0 h 2886"/>
                <a:gd name="T191" fmla="*/ 5574 w 5574"/>
                <a:gd name="T192" fmla="*/ 2886 h 288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5574" h="2886">
                  <a:moveTo>
                    <a:pt x="3114" y="252"/>
                  </a:moveTo>
                  <a:lnTo>
                    <a:pt x="3138" y="252"/>
                  </a:lnTo>
                  <a:lnTo>
                    <a:pt x="3150" y="258"/>
                  </a:lnTo>
                  <a:lnTo>
                    <a:pt x="3168" y="258"/>
                  </a:lnTo>
                  <a:lnTo>
                    <a:pt x="3174" y="252"/>
                  </a:lnTo>
                  <a:lnTo>
                    <a:pt x="3174" y="246"/>
                  </a:lnTo>
                  <a:lnTo>
                    <a:pt x="3168" y="234"/>
                  </a:lnTo>
                  <a:lnTo>
                    <a:pt x="3156" y="228"/>
                  </a:lnTo>
                  <a:lnTo>
                    <a:pt x="3108" y="228"/>
                  </a:lnTo>
                  <a:lnTo>
                    <a:pt x="3066" y="234"/>
                  </a:lnTo>
                  <a:lnTo>
                    <a:pt x="3036" y="246"/>
                  </a:lnTo>
                  <a:lnTo>
                    <a:pt x="3018" y="246"/>
                  </a:lnTo>
                  <a:lnTo>
                    <a:pt x="3060" y="246"/>
                  </a:lnTo>
                  <a:lnTo>
                    <a:pt x="3096" y="252"/>
                  </a:lnTo>
                  <a:lnTo>
                    <a:pt x="3114" y="252"/>
                  </a:lnTo>
                  <a:close/>
                  <a:moveTo>
                    <a:pt x="2988" y="318"/>
                  </a:moveTo>
                  <a:lnTo>
                    <a:pt x="3036" y="318"/>
                  </a:lnTo>
                  <a:lnTo>
                    <a:pt x="3048" y="312"/>
                  </a:lnTo>
                  <a:lnTo>
                    <a:pt x="3060" y="312"/>
                  </a:lnTo>
                  <a:lnTo>
                    <a:pt x="3072" y="300"/>
                  </a:lnTo>
                  <a:lnTo>
                    <a:pt x="3072" y="294"/>
                  </a:lnTo>
                  <a:lnTo>
                    <a:pt x="3066" y="282"/>
                  </a:lnTo>
                  <a:lnTo>
                    <a:pt x="3138" y="270"/>
                  </a:lnTo>
                  <a:lnTo>
                    <a:pt x="3120" y="264"/>
                  </a:lnTo>
                  <a:lnTo>
                    <a:pt x="3054" y="264"/>
                  </a:lnTo>
                  <a:lnTo>
                    <a:pt x="3042" y="276"/>
                  </a:lnTo>
                  <a:lnTo>
                    <a:pt x="3030" y="276"/>
                  </a:lnTo>
                  <a:lnTo>
                    <a:pt x="2994" y="270"/>
                  </a:lnTo>
                  <a:lnTo>
                    <a:pt x="2958" y="270"/>
                  </a:lnTo>
                  <a:lnTo>
                    <a:pt x="2940" y="282"/>
                  </a:lnTo>
                  <a:lnTo>
                    <a:pt x="2940" y="294"/>
                  </a:lnTo>
                  <a:lnTo>
                    <a:pt x="2946" y="300"/>
                  </a:lnTo>
                  <a:lnTo>
                    <a:pt x="2970" y="312"/>
                  </a:lnTo>
                  <a:lnTo>
                    <a:pt x="2976" y="318"/>
                  </a:lnTo>
                  <a:lnTo>
                    <a:pt x="2988" y="318"/>
                  </a:lnTo>
                  <a:close/>
                  <a:moveTo>
                    <a:pt x="2682" y="384"/>
                  </a:moveTo>
                  <a:lnTo>
                    <a:pt x="2628" y="408"/>
                  </a:lnTo>
                  <a:lnTo>
                    <a:pt x="2634" y="408"/>
                  </a:lnTo>
                  <a:lnTo>
                    <a:pt x="2646" y="414"/>
                  </a:lnTo>
                  <a:lnTo>
                    <a:pt x="2652" y="414"/>
                  </a:lnTo>
                  <a:lnTo>
                    <a:pt x="2658" y="420"/>
                  </a:lnTo>
                  <a:lnTo>
                    <a:pt x="2658" y="426"/>
                  </a:lnTo>
                  <a:lnTo>
                    <a:pt x="2622" y="426"/>
                  </a:lnTo>
                  <a:lnTo>
                    <a:pt x="2586" y="432"/>
                  </a:lnTo>
                  <a:lnTo>
                    <a:pt x="2556" y="438"/>
                  </a:lnTo>
                  <a:lnTo>
                    <a:pt x="2544" y="438"/>
                  </a:lnTo>
                  <a:lnTo>
                    <a:pt x="2520" y="456"/>
                  </a:lnTo>
                  <a:lnTo>
                    <a:pt x="2580" y="450"/>
                  </a:lnTo>
                  <a:lnTo>
                    <a:pt x="2586" y="450"/>
                  </a:lnTo>
                  <a:lnTo>
                    <a:pt x="2592" y="456"/>
                  </a:lnTo>
                  <a:lnTo>
                    <a:pt x="2610" y="456"/>
                  </a:lnTo>
                  <a:lnTo>
                    <a:pt x="2628" y="462"/>
                  </a:lnTo>
                  <a:lnTo>
                    <a:pt x="2658" y="462"/>
                  </a:lnTo>
                  <a:lnTo>
                    <a:pt x="2694" y="450"/>
                  </a:lnTo>
                  <a:lnTo>
                    <a:pt x="2730" y="444"/>
                  </a:lnTo>
                  <a:lnTo>
                    <a:pt x="2742" y="438"/>
                  </a:lnTo>
                  <a:lnTo>
                    <a:pt x="2742" y="450"/>
                  </a:lnTo>
                  <a:lnTo>
                    <a:pt x="2760" y="450"/>
                  </a:lnTo>
                  <a:lnTo>
                    <a:pt x="2796" y="444"/>
                  </a:lnTo>
                  <a:lnTo>
                    <a:pt x="2856" y="444"/>
                  </a:lnTo>
                  <a:lnTo>
                    <a:pt x="2850" y="444"/>
                  </a:lnTo>
                  <a:lnTo>
                    <a:pt x="2844" y="450"/>
                  </a:lnTo>
                  <a:lnTo>
                    <a:pt x="2832" y="450"/>
                  </a:lnTo>
                  <a:lnTo>
                    <a:pt x="2790" y="456"/>
                  </a:lnTo>
                  <a:lnTo>
                    <a:pt x="2730" y="468"/>
                  </a:lnTo>
                  <a:lnTo>
                    <a:pt x="2706" y="468"/>
                  </a:lnTo>
                  <a:lnTo>
                    <a:pt x="2688" y="474"/>
                  </a:lnTo>
                  <a:lnTo>
                    <a:pt x="2670" y="474"/>
                  </a:lnTo>
                  <a:lnTo>
                    <a:pt x="2652" y="480"/>
                  </a:lnTo>
                  <a:lnTo>
                    <a:pt x="2646" y="486"/>
                  </a:lnTo>
                  <a:lnTo>
                    <a:pt x="2640" y="486"/>
                  </a:lnTo>
                  <a:lnTo>
                    <a:pt x="2658" y="486"/>
                  </a:lnTo>
                  <a:lnTo>
                    <a:pt x="2694" y="492"/>
                  </a:lnTo>
                  <a:lnTo>
                    <a:pt x="2760" y="498"/>
                  </a:lnTo>
                  <a:lnTo>
                    <a:pt x="2808" y="492"/>
                  </a:lnTo>
                  <a:lnTo>
                    <a:pt x="2850" y="480"/>
                  </a:lnTo>
                  <a:lnTo>
                    <a:pt x="2874" y="474"/>
                  </a:lnTo>
                  <a:lnTo>
                    <a:pt x="2886" y="468"/>
                  </a:lnTo>
                  <a:lnTo>
                    <a:pt x="2958" y="450"/>
                  </a:lnTo>
                  <a:lnTo>
                    <a:pt x="3000" y="450"/>
                  </a:lnTo>
                  <a:lnTo>
                    <a:pt x="3054" y="444"/>
                  </a:lnTo>
                  <a:lnTo>
                    <a:pt x="3096" y="438"/>
                  </a:lnTo>
                  <a:lnTo>
                    <a:pt x="3120" y="432"/>
                  </a:lnTo>
                  <a:lnTo>
                    <a:pt x="3138" y="420"/>
                  </a:lnTo>
                  <a:lnTo>
                    <a:pt x="3156" y="414"/>
                  </a:lnTo>
                  <a:lnTo>
                    <a:pt x="3168" y="408"/>
                  </a:lnTo>
                  <a:lnTo>
                    <a:pt x="3168" y="396"/>
                  </a:lnTo>
                  <a:lnTo>
                    <a:pt x="3156" y="384"/>
                  </a:lnTo>
                  <a:lnTo>
                    <a:pt x="3144" y="378"/>
                  </a:lnTo>
                  <a:lnTo>
                    <a:pt x="3120" y="378"/>
                  </a:lnTo>
                  <a:lnTo>
                    <a:pt x="3114" y="384"/>
                  </a:lnTo>
                  <a:lnTo>
                    <a:pt x="3108" y="384"/>
                  </a:lnTo>
                  <a:lnTo>
                    <a:pt x="3108" y="396"/>
                  </a:lnTo>
                  <a:lnTo>
                    <a:pt x="3072" y="396"/>
                  </a:lnTo>
                  <a:lnTo>
                    <a:pt x="3078" y="390"/>
                  </a:lnTo>
                  <a:lnTo>
                    <a:pt x="3078" y="378"/>
                  </a:lnTo>
                  <a:lnTo>
                    <a:pt x="3102" y="354"/>
                  </a:lnTo>
                  <a:lnTo>
                    <a:pt x="3102" y="342"/>
                  </a:lnTo>
                  <a:lnTo>
                    <a:pt x="3096" y="342"/>
                  </a:lnTo>
                  <a:lnTo>
                    <a:pt x="3054" y="348"/>
                  </a:lnTo>
                  <a:lnTo>
                    <a:pt x="2988" y="372"/>
                  </a:lnTo>
                  <a:lnTo>
                    <a:pt x="2976" y="378"/>
                  </a:lnTo>
                  <a:lnTo>
                    <a:pt x="3024" y="378"/>
                  </a:lnTo>
                  <a:lnTo>
                    <a:pt x="3018" y="408"/>
                  </a:lnTo>
                  <a:lnTo>
                    <a:pt x="2898" y="420"/>
                  </a:lnTo>
                  <a:lnTo>
                    <a:pt x="2898" y="414"/>
                  </a:lnTo>
                  <a:lnTo>
                    <a:pt x="2892" y="408"/>
                  </a:lnTo>
                  <a:lnTo>
                    <a:pt x="2892" y="372"/>
                  </a:lnTo>
                  <a:lnTo>
                    <a:pt x="2886" y="366"/>
                  </a:lnTo>
                  <a:lnTo>
                    <a:pt x="2874" y="366"/>
                  </a:lnTo>
                  <a:lnTo>
                    <a:pt x="2856" y="360"/>
                  </a:lnTo>
                  <a:lnTo>
                    <a:pt x="2814" y="360"/>
                  </a:lnTo>
                  <a:lnTo>
                    <a:pt x="2682" y="384"/>
                  </a:lnTo>
                  <a:close/>
                  <a:moveTo>
                    <a:pt x="2832" y="342"/>
                  </a:moveTo>
                  <a:lnTo>
                    <a:pt x="2844" y="330"/>
                  </a:lnTo>
                  <a:lnTo>
                    <a:pt x="2844" y="318"/>
                  </a:lnTo>
                  <a:lnTo>
                    <a:pt x="2838" y="312"/>
                  </a:lnTo>
                  <a:lnTo>
                    <a:pt x="2814" y="312"/>
                  </a:lnTo>
                  <a:lnTo>
                    <a:pt x="2802" y="318"/>
                  </a:lnTo>
                  <a:lnTo>
                    <a:pt x="2796" y="324"/>
                  </a:lnTo>
                  <a:lnTo>
                    <a:pt x="2796" y="330"/>
                  </a:lnTo>
                  <a:lnTo>
                    <a:pt x="2802" y="336"/>
                  </a:lnTo>
                  <a:lnTo>
                    <a:pt x="2814" y="336"/>
                  </a:lnTo>
                  <a:lnTo>
                    <a:pt x="2820" y="342"/>
                  </a:lnTo>
                  <a:lnTo>
                    <a:pt x="2832" y="342"/>
                  </a:lnTo>
                  <a:close/>
                  <a:moveTo>
                    <a:pt x="3012" y="564"/>
                  </a:moveTo>
                  <a:lnTo>
                    <a:pt x="2988" y="540"/>
                  </a:lnTo>
                  <a:lnTo>
                    <a:pt x="2958" y="540"/>
                  </a:lnTo>
                  <a:lnTo>
                    <a:pt x="2952" y="534"/>
                  </a:lnTo>
                  <a:lnTo>
                    <a:pt x="2946" y="534"/>
                  </a:lnTo>
                  <a:lnTo>
                    <a:pt x="2934" y="528"/>
                  </a:lnTo>
                  <a:lnTo>
                    <a:pt x="2916" y="528"/>
                  </a:lnTo>
                  <a:lnTo>
                    <a:pt x="2898" y="534"/>
                  </a:lnTo>
                  <a:lnTo>
                    <a:pt x="2892" y="540"/>
                  </a:lnTo>
                  <a:lnTo>
                    <a:pt x="2892" y="552"/>
                  </a:lnTo>
                  <a:lnTo>
                    <a:pt x="2928" y="570"/>
                  </a:lnTo>
                  <a:lnTo>
                    <a:pt x="2934" y="576"/>
                  </a:lnTo>
                  <a:lnTo>
                    <a:pt x="2946" y="582"/>
                  </a:lnTo>
                  <a:lnTo>
                    <a:pt x="3012" y="564"/>
                  </a:lnTo>
                  <a:close/>
                  <a:moveTo>
                    <a:pt x="2460" y="414"/>
                  </a:moveTo>
                  <a:lnTo>
                    <a:pt x="2442" y="420"/>
                  </a:lnTo>
                  <a:lnTo>
                    <a:pt x="2430" y="426"/>
                  </a:lnTo>
                  <a:lnTo>
                    <a:pt x="2430" y="438"/>
                  </a:lnTo>
                  <a:lnTo>
                    <a:pt x="2442" y="438"/>
                  </a:lnTo>
                  <a:lnTo>
                    <a:pt x="2472" y="432"/>
                  </a:lnTo>
                  <a:lnTo>
                    <a:pt x="2490" y="426"/>
                  </a:lnTo>
                  <a:lnTo>
                    <a:pt x="2502" y="420"/>
                  </a:lnTo>
                  <a:lnTo>
                    <a:pt x="2502" y="414"/>
                  </a:lnTo>
                  <a:lnTo>
                    <a:pt x="2496" y="408"/>
                  </a:lnTo>
                  <a:lnTo>
                    <a:pt x="2484" y="408"/>
                  </a:lnTo>
                  <a:lnTo>
                    <a:pt x="2460" y="414"/>
                  </a:lnTo>
                  <a:close/>
                  <a:moveTo>
                    <a:pt x="2970" y="858"/>
                  </a:moveTo>
                  <a:lnTo>
                    <a:pt x="2988" y="858"/>
                  </a:lnTo>
                  <a:lnTo>
                    <a:pt x="3006" y="864"/>
                  </a:lnTo>
                  <a:lnTo>
                    <a:pt x="3018" y="870"/>
                  </a:lnTo>
                  <a:lnTo>
                    <a:pt x="3036" y="876"/>
                  </a:lnTo>
                  <a:lnTo>
                    <a:pt x="3060" y="882"/>
                  </a:lnTo>
                  <a:lnTo>
                    <a:pt x="3096" y="882"/>
                  </a:lnTo>
                  <a:lnTo>
                    <a:pt x="3126" y="876"/>
                  </a:lnTo>
                  <a:lnTo>
                    <a:pt x="3138" y="876"/>
                  </a:lnTo>
                  <a:lnTo>
                    <a:pt x="3120" y="810"/>
                  </a:lnTo>
                  <a:lnTo>
                    <a:pt x="3018" y="792"/>
                  </a:lnTo>
                  <a:lnTo>
                    <a:pt x="2988" y="828"/>
                  </a:lnTo>
                  <a:lnTo>
                    <a:pt x="2958" y="828"/>
                  </a:lnTo>
                  <a:lnTo>
                    <a:pt x="2952" y="834"/>
                  </a:lnTo>
                  <a:lnTo>
                    <a:pt x="2952" y="846"/>
                  </a:lnTo>
                  <a:lnTo>
                    <a:pt x="2958" y="852"/>
                  </a:lnTo>
                  <a:lnTo>
                    <a:pt x="2970" y="858"/>
                  </a:lnTo>
                  <a:close/>
                  <a:moveTo>
                    <a:pt x="168" y="2034"/>
                  </a:moveTo>
                  <a:lnTo>
                    <a:pt x="168" y="2040"/>
                  </a:lnTo>
                  <a:lnTo>
                    <a:pt x="174" y="2046"/>
                  </a:lnTo>
                  <a:lnTo>
                    <a:pt x="192" y="2046"/>
                  </a:lnTo>
                  <a:lnTo>
                    <a:pt x="186" y="2070"/>
                  </a:lnTo>
                  <a:lnTo>
                    <a:pt x="216" y="2052"/>
                  </a:lnTo>
                  <a:lnTo>
                    <a:pt x="216" y="2028"/>
                  </a:lnTo>
                  <a:lnTo>
                    <a:pt x="174" y="2028"/>
                  </a:lnTo>
                  <a:lnTo>
                    <a:pt x="168" y="2034"/>
                  </a:lnTo>
                  <a:close/>
                  <a:moveTo>
                    <a:pt x="252" y="2298"/>
                  </a:moveTo>
                  <a:lnTo>
                    <a:pt x="252" y="2292"/>
                  </a:lnTo>
                  <a:lnTo>
                    <a:pt x="246" y="2286"/>
                  </a:lnTo>
                  <a:lnTo>
                    <a:pt x="246" y="2268"/>
                  </a:lnTo>
                  <a:lnTo>
                    <a:pt x="252" y="2256"/>
                  </a:lnTo>
                  <a:lnTo>
                    <a:pt x="252" y="2238"/>
                  </a:lnTo>
                  <a:lnTo>
                    <a:pt x="246" y="2226"/>
                  </a:lnTo>
                  <a:lnTo>
                    <a:pt x="228" y="2226"/>
                  </a:lnTo>
                  <a:lnTo>
                    <a:pt x="216" y="2220"/>
                  </a:lnTo>
                  <a:lnTo>
                    <a:pt x="204" y="2220"/>
                  </a:lnTo>
                  <a:lnTo>
                    <a:pt x="192" y="2214"/>
                  </a:lnTo>
                  <a:lnTo>
                    <a:pt x="186" y="2208"/>
                  </a:lnTo>
                  <a:lnTo>
                    <a:pt x="174" y="2202"/>
                  </a:lnTo>
                  <a:lnTo>
                    <a:pt x="150" y="2178"/>
                  </a:lnTo>
                  <a:lnTo>
                    <a:pt x="138" y="2172"/>
                  </a:lnTo>
                  <a:lnTo>
                    <a:pt x="126" y="2172"/>
                  </a:lnTo>
                  <a:lnTo>
                    <a:pt x="102" y="2184"/>
                  </a:lnTo>
                  <a:lnTo>
                    <a:pt x="96" y="2196"/>
                  </a:lnTo>
                  <a:lnTo>
                    <a:pt x="96" y="2202"/>
                  </a:lnTo>
                  <a:lnTo>
                    <a:pt x="108" y="2208"/>
                  </a:lnTo>
                  <a:lnTo>
                    <a:pt x="114" y="2214"/>
                  </a:lnTo>
                  <a:lnTo>
                    <a:pt x="120" y="2214"/>
                  </a:lnTo>
                  <a:lnTo>
                    <a:pt x="132" y="2202"/>
                  </a:lnTo>
                  <a:lnTo>
                    <a:pt x="144" y="2208"/>
                  </a:lnTo>
                  <a:lnTo>
                    <a:pt x="132" y="2220"/>
                  </a:lnTo>
                  <a:lnTo>
                    <a:pt x="120" y="2220"/>
                  </a:lnTo>
                  <a:lnTo>
                    <a:pt x="114" y="2226"/>
                  </a:lnTo>
                  <a:lnTo>
                    <a:pt x="102" y="2232"/>
                  </a:lnTo>
                  <a:lnTo>
                    <a:pt x="102" y="2244"/>
                  </a:lnTo>
                  <a:lnTo>
                    <a:pt x="108" y="2250"/>
                  </a:lnTo>
                  <a:lnTo>
                    <a:pt x="126" y="2250"/>
                  </a:lnTo>
                  <a:lnTo>
                    <a:pt x="138" y="2244"/>
                  </a:lnTo>
                  <a:lnTo>
                    <a:pt x="132" y="2262"/>
                  </a:lnTo>
                  <a:lnTo>
                    <a:pt x="150" y="2262"/>
                  </a:lnTo>
                  <a:lnTo>
                    <a:pt x="132" y="2280"/>
                  </a:lnTo>
                  <a:lnTo>
                    <a:pt x="168" y="2274"/>
                  </a:lnTo>
                  <a:lnTo>
                    <a:pt x="156" y="2280"/>
                  </a:lnTo>
                  <a:lnTo>
                    <a:pt x="144" y="2292"/>
                  </a:lnTo>
                  <a:lnTo>
                    <a:pt x="138" y="2292"/>
                  </a:lnTo>
                  <a:lnTo>
                    <a:pt x="138" y="2298"/>
                  </a:lnTo>
                  <a:lnTo>
                    <a:pt x="150" y="2298"/>
                  </a:lnTo>
                  <a:lnTo>
                    <a:pt x="162" y="2286"/>
                  </a:lnTo>
                  <a:lnTo>
                    <a:pt x="168" y="2286"/>
                  </a:lnTo>
                  <a:lnTo>
                    <a:pt x="174" y="2292"/>
                  </a:lnTo>
                  <a:lnTo>
                    <a:pt x="174" y="2304"/>
                  </a:lnTo>
                  <a:lnTo>
                    <a:pt x="162" y="2316"/>
                  </a:lnTo>
                  <a:lnTo>
                    <a:pt x="162" y="2328"/>
                  </a:lnTo>
                  <a:lnTo>
                    <a:pt x="210" y="2328"/>
                  </a:lnTo>
                  <a:lnTo>
                    <a:pt x="228" y="2316"/>
                  </a:lnTo>
                  <a:lnTo>
                    <a:pt x="210" y="2340"/>
                  </a:lnTo>
                  <a:lnTo>
                    <a:pt x="192" y="2340"/>
                  </a:lnTo>
                  <a:lnTo>
                    <a:pt x="186" y="2346"/>
                  </a:lnTo>
                  <a:lnTo>
                    <a:pt x="186" y="2352"/>
                  </a:lnTo>
                  <a:lnTo>
                    <a:pt x="210" y="2364"/>
                  </a:lnTo>
                  <a:lnTo>
                    <a:pt x="216" y="2364"/>
                  </a:lnTo>
                  <a:lnTo>
                    <a:pt x="228" y="2370"/>
                  </a:lnTo>
                  <a:lnTo>
                    <a:pt x="234" y="2376"/>
                  </a:lnTo>
                  <a:lnTo>
                    <a:pt x="246" y="2376"/>
                  </a:lnTo>
                  <a:lnTo>
                    <a:pt x="258" y="2382"/>
                  </a:lnTo>
                  <a:lnTo>
                    <a:pt x="270" y="2376"/>
                  </a:lnTo>
                  <a:lnTo>
                    <a:pt x="288" y="2358"/>
                  </a:lnTo>
                  <a:lnTo>
                    <a:pt x="294" y="2346"/>
                  </a:lnTo>
                  <a:lnTo>
                    <a:pt x="294" y="2340"/>
                  </a:lnTo>
                  <a:lnTo>
                    <a:pt x="288" y="2334"/>
                  </a:lnTo>
                  <a:lnTo>
                    <a:pt x="282" y="2322"/>
                  </a:lnTo>
                  <a:lnTo>
                    <a:pt x="270" y="2316"/>
                  </a:lnTo>
                  <a:lnTo>
                    <a:pt x="264" y="2304"/>
                  </a:lnTo>
                  <a:lnTo>
                    <a:pt x="252" y="2298"/>
                  </a:lnTo>
                  <a:close/>
                  <a:moveTo>
                    <a:pt x="2304" y="372"/>
                  </a:moveTo>
                  <a:lnTo>
                    <a:pt x="2316" y="372"/>
                  </a:lnTo>
                  <a:lnTo>
                    <a:pt x="2328" y="366"/>
                  </a:lnTo>
                  <a:lnTo>
                    <a:pt x="2376" y="366"/>
                  </a:lnTo>
                  <a:lnTo>
                    <a:pt x="2388" y="378"/>
                  </a:lnTo>
                  <a:lnTo>
                    <a:pt x="2388" y="390"/>
                  </a:lnTo>
                  <a:lnTo>
                    <a:pt x="2424" y="390"/>
                  </a:lnTo>
                  <a:lnTo>
                    <a:pt x="2442" y="384"/>
                  </a:lnTo>
                  <a:lnTo>
                    <a:pt x="2454" y="384"/>
                  </a:lnTo>
                  <a:lnTo>
                    <a:pt x="2466" y="390"/>
                  </a:lnTo>
                  <a:lnTo>
                    <a:pt x="2472" y="396"/>
                  </a:lnTo>
                  <a:lnTo>
                    <a:pt x="2490" y="396"/>
                  </a:lnTo>
                  <a:lnTo>
                    <a:pt x="2514" y="384"/>
                  </a:lnTo>
                  <a:lnTo>
                    <a:pt x="2520" y="372"/>
                  </a:lnTo>
                  <a:lnTo>
                    <a:pt x="2520" y="354"/>
                  </a:lnTo>
                  <a:lnTo>
                    <a:pt x="2550" y="354"/>
                  </a:lnTo>
                  <a:lnTo>
                    <a:pt x="2616" y="336"/>
                  </a:lnTo>
                  <a:lnTo>
                    <a:pt x="2580" y="366"/>
                  </a:lnTo>
                  <a:lnTo>
                    <a:pt x="2634" y="378"/>
                  </a:lnTo>
                  <a:lnTo>
                    <a:pt x="2688" y="354"/>
                  </a:lnTo>
                  <a:lnTo>
                    <a:pt x="2784" y="312"/>
                  </a:lnTo>
                  <a:lnTo>
                    <a:pt x="2778" y="312"/>
                  </a:lnTo>
                  <a:lnTo>
                    <a:pt x="2772" y="306"/>
                  </a:lnTo>
                  <a:lnTo>
                    <a:pt x="2754" y="300"/>
                  </a:lnTo>
                  <a:lnTo>
                    <a:pt x="2736" y="300"/>
                  </a:lnTo>
                  <a:lnTo>
                    <a:pt x="2724" y="294"/>
                  </a:lnTo>
                  <a:lnTo>
                    <a:pt x="2706" y="288"/>
                  </a:lnTo>
                  <a:lnTo>
                    <a:pt x="2676" y="288"/>
                  </a:lnTo>
                  <a:lnTo>
                    <a:pt x="2646" y="282"/>
                  </a:lnTo>
                  <a:lnTo>
                    <a:pt x="2604" y="282"/>
                  </a:lnTo>
                  <a:lnTo>
                    <a:pt x="2526" y="294"/>
                  </a:lnTo>
                  <a:lnTo>
                    <a:pt x="2526" y="318"/>
                  </a:lnTo>
                  <a:lnTo>
                    <a:pt x="2406" y="324"/>
                  </a:lnTo>
                  <a:lnTo>
                    <a:pt x="2400" y="324"/>
                  </a:lnTo>
                  <a:lnTo>
                    <a:pt x="2394" y="318"/>
                  </a:lnTo>
                  <a:lnTo>
                    <a:pt x="2334" y="318"/>
                  </a:lnTo>
                  <a:lnTo>
                    <a:pt x="2322" y="324"/>
                  </a:lnTo>
                  <a:lnTo>
                    <a:pt x="2310" y="324"/>
                  </a:lnTo>
                  <a:lnTo>
                    <a:pt x="2304" y="330"/>
                  </a:lnTo>
                  <a:lnTo>
                    <a:pt x="2304" y="372"/>
                  </a:lnTo>
                  <a:close/>
                  <a:moveTo>
                    <a:pt x="150" y="1980"/>
                  </a:moveTo>
                  <a:lnTo>
                    <a:pt x="162" y="2004"/>
                  </a:lnTo>
                  <a:lnTo>
                    <a:pt x="174" y="2010"/>
                  </a:lnTo>
                  <a:lnTo>
                    <a:pt x="186" y="1980"/>
                  </a:lnTo>
                  <a:lnTo>
                    <a:pt x="180" y="1974"/>
                  </a:lnTo>
                  <a:lnTo>
                    <a:pt x="174" y="1974"/>
                  </a:lnTo>
                  <a:lnTo>
                    <a:pt x="162" y="1968"/>
                  </a:lnTo>
                  <a:lnTo>
                    <a:pt x="156" y="1968"/>
                  </a:lnTo>
                  <a:lnTo>
                    <a:pt x="150" y="1974"/>
                  </a:lnTo>
                  <a:lnTo>
                    <a:pt x="150" y="1980"/>
                  </a:lnTo>
                  <a:close/>
                  <a:moveTo>
                    <a:pt x="126" y="1932"/>
                  </a:moveTo>
                  <a:lnTo>
                    <a:pt x="120" y="1932"/>
                  </a:lnTo>
                  <a:lnTo>
                    <a:pt x="108" y="1938"/>
                  </a:lnTo>
                  <a:lnTo>
                    <a:pt x="96" y="1938"/>
                  </a:lnTo>
                  <a:lnTo>
                    <a:pt x="84" y="1944"/>
                  </a:lnTo>
                  <a:lnTo>
                    <a:pt x="78" y="1944"/>
                  </a:lnTo>
                  <a:lnTo>
                    <a:pt x="78" y="1950"/>
                  </a:lnTo>
                  <a:lnTo>
                    <a:pt x="72" y="1962"/>
                  </a:lnTo>
                  <a:lnTo>
                    <a:pt x="66" y="1968"/>
                  </a:lnTo>
                  <a:lnTo>
                    <a:pt x="48" y="1968"/>
                  </a:lnTo>
                  <a:lnTo>
                    <a:pt x="42" y="1962"/>
                  </a:lnTo>
                  <a:lnTo>
                    <a:pt x="48" y="1956"/>
                  </a:lnTo>
                  <a:lnTo>
                    <a:pt x="60" y="1956"/>
                  </a:lnTo>
                  <a:lnTo>
                    <a:pt x="66" y="1950"/>
                  </a:lnTo>
                  <a:lnTo>
                    <a:pt x="72" y="1950"/>
                  </a:lnTo>
                  <a:lnTo>
                    <a:pt x="78" y="1944"/>
                  </a:lnTo>
                  <a:lnTo>
                    <a:pt x="84" y="1944"/>
                  </a:lnTo>
                  <a:lnTo>
                    <a:pt x="78" y="1938"/>
                  </a:lnTo>
                  <a:lnTo>
                    <a:pt x="54" y="1938"/>
                  </a:lnTo>
                  <a:lnTo>
                    <a:pt x="48" y="1944"/>
                  </a:lnTo>
                  <a:lnTo>
                    <a:pt x="48" y="1932"/>
                  </a:lnTo>
                  <a:lnTo>
                    <a:pt x="36" y="1932"/>
                  </a:lnTo>
                  <a:lnTo>
                    <a:pt x="24" y="1944"/>
                  </a:lnTo>
                  <a:lnTo>
                    <a:pt x="6" y="1980"/>
                  </a:lnTo>
                  <a:lnTo>
                    <a:pt x="6" y="2004"/>
                  </a:lnTo>
                  <a:lnTo>
                    <a:pt x="12" y="2004"/>
                  </a:lnTo>
                  <a:lnTo>
                    <a:pt x="12" y="2010"/>
                  </a:lnTo>
                  <a:lnTo>
                    <a:pt x="18" y="2016"/>
                  </a:lnTo>
                  <a:lnTo>
                    <a:pt x="0" y="2022"/>
                  </a:lnTo>
                  <a:lnTo>
                    <a:pt x="12" y="2076"/>
                  </a:lnTo>
                  <a:lnTo>
                    <a:pt x="12" y="2082"/>
                  </a:lnTo>
                  <a:lnTo>
                    <a:pt x="6" y="2082"/>
                  </a:lnTo>
                  <a:lnTo>
                    <a:pt x="12" y="2088"/>
                  </a:lnTo>
                  <a:lnTo>
                    <a:pt x="12" y="2094"/>
                  </a:lnTo>
                  <a:lnTo>
                    <a:pt x="30" y="2094"/>
                  </a:lnTo>
                  <a:lnTo>
                    <a:pt x="30" y="2070"/>
                  </a:lnTo>
                  <a:lnTo>
                    <a:pt x="24" y="2058"/>
                  </a:lnTo>
                  <a:lnTo>
                    <a:pt x="24" y="2040"/>
                  </a:lnTo>
                  <a:lnTo>
                    <a:pt x="36" y="2028"/>
                  </a:lnTo>
                  <a:lnTo>
                    <a:pt x="42" y="2028"/>
                  </a:lnTo>
                  <a:lnTo>
                    <a:pt x="48" y="2016"/>
                  </a:lnTo>
                  <a:lnTo>
                    <a:pt x="54" y="2010"/>
                  </a:lnTo>
                  <a:lnTo>
                    <a:pt x="54" y="1986"/>
                  </a:lnTo>
                  <a:lnTo>
                    <a:pt x="84" y="1956"/>
                  </a:lnTo>
                  <a:lnTo>
                    <a:pt x="108" y="1944"/>
                  </a:lnTo>
                  <a:lnTo>
                    <a:pt x="114" y="1944"/>
                  </a:lnTo>
                  <a:lnTo>
                    <a:pt x="126" y="1938"/>
                  </a:lnTo>
                  <a:lnTo>
                    <a:pt x="126" y="1932"/>
                  </a:lnTo>
                  <a:close/>
                  <a:moveTo>
                    <a:pt x="1896" y="678"/>
                  </a:moveTo>
                  <a:lnTo>
                    <a:pt x="1896" y="690"/>
                  </a:lnTo>
                  <a:lnTo>
                    <a:pt x="1884" y="702"/>
                  </a:lnTo>
                  <a:lnTo>
                    <a:pt x="1884" y="714"/>
                  </a:lnTo>
                  <a:lnTo>
                    <a:pt x="1902" y="714"/>
                  </a:lnTo>
                  <a:lnTo>
                    <a:pt x="1926" y="708"/>
                  </a:lnTo>
                  <a:lnTo>
                    <a:pt x="1944" y="708"/>
                  </a:lnTo>
                  <a:lnTo>
                    <a:pt x="1980" y="696"/>
                  </a:lnTo>
                  <a:lnTo>
                    <a:pt x="1986" y="690"/>
                  </a:lnTo>
                  <a:lnTo>
                    <a:pt x="1992" y="690"/>
                  </a:lnTo>
                  <a:lnTo>
                    <a:pt x="2034" y="702"/>
                  </a:lnTo>
                  <a:lnTo>
                    <a:pt x="2112" y="642"/>
                  </a:lnTo>
                  <a:lnTo>
                    <a:pt x="2244" y="600"/>
                  </a:lnTo>
                  <a:lnTo>
                    <a:pt x="2370" y="564"/>
                  </a:lnTo>
                  <a:lnTo>
                    <a:pt x="2466" y="546"/>
                  </a:lnTo>
                  <a:lnTo>
                    <a:pt x="2454" y="540"/>
                  </a:lnTo>
                  <a:lnTo>
                    <a:pt x="2448" y="528"/>
                  </a:lnTo>
                  <a:lnTo>
                    <a:pt x="2436" y="522"/>
                  </a:lnTo>
                  <a:lnTo>
                    <a:pt x="2424" y="510"/>
                  </a:lnTo>
                  <a:lnTo>
                    <a:pt x="2412" y="504"/>
                  </a:lnTo>
                  <a:lnTo>
                    <a:pt x="2400" y="492"/>
                  </a:lnTo>
                  <a:lnTo>
                    <a:pt x="2352" y="492"/>
                  </a:lnTo>
                  <a:lnTo>
                    <a:pt x="2340" y="498"/>
                  </a:lnTo>
                  <a:lnTo>
                    <a:pt x="2328" y="498"/>
                  </a:lnTo>
                  <a:lnTo>
                    <a:pt x="2262" y="504"/>
                  </a:lnTo>
                  <a:lnTo>
                    <a:pt x="2226" y="480"/>
                  </a:lnTo>
                  <a:lnTo>
                    <a:pt x="2142" y="486"/>
                  </a:lnTo>
                  <a:lnTo>
                    <a:pt x="2094" y="504"/>
                  </a:lnTo>
                  <a:lnTo>
                    <a:pt x="2076" y="522"/>
                  </a:lnTo>
                  <a:lnTo>
                    <a:pt x="2064" y="552"/>
                  </a:lnTo>
                  <a:lnTo>
                    <a:pt x="2010" y="564"/>
                  </a:lnTo>
                  <a:lnTo>
                    <a:pt x="1944" y="588"/>
                  </a:lnTo>
                  <a:lnTo>
                    <a:pt x="1962" y="600"/>
                  </a:lnTo>
                  <a:lnTo>
                    <a:pt x="1842" y="654"/>
                  </a:lnTo>
                  <a:lnTo>
                    <a:pt x="1854" y="654"/>
                  </a:lnTo>
                  <a:lnTo>
                    <a:pt x="1890" y="672"/>
                  </a:lnTo>
                  <a:lnTo>
                    <a:pt x="1896" y="678"/>
                  </a:lnTo>
                  <a:close/>
                  <a:moveTo>
                    <a:pt x="198" y="1968"/>
                  </a:moveTo>
                  <a:lnTo>
                    <a:pt x="192" y="1992"/>
                  </a:lnTo>
                  <a:lnTo>
                    <a:pt x="192" y="2010"/>
                  </a:lnTo>
                  <a:lnTo>
                    <a:pt x="216" y="1998"/>
                  </a:lnTo>
                  <a:lnTo>
                    <a:pt x="198" y="1968"/>
                  </a:lnTo>
                  <a:close/>
                  <a:moveTo>
                    <a:pt x="4182" y="600"/>
                  </a:moveTo>
                  <a:lnTo>
                    <a:pt x="4194" y="606"/>
                  </a:lnTo>
                  <a:lnTo>
                    <a:pt x="4206" y="600"/>
                  </a:lnTo>
                  <a:lnTo>
                    <a:pt x="4218" y="600"/>
                  </a:lnTo>
                  <a:lnTo>
                    <a:pt x="4242" y="588"/>
                  </a:lnTo>
                  <a:lnTo>
                    <a:pt x="4308" y="588"/>
                  </a:lnTo>
                  <a:lnTo>
                    <a:pt x="4314" y="594"/>
                  </a:lnTo>
                  <a:lnTo>
                    <a:pt x="4350" y="594"/>
                  </a:lnTo>
                  <a:lnTo>
                    <a:pt x="4356" y="588"/>
                  </a:lnTo>
                  <a:lnTo>
                    <a:pt x="4356" y="582"/>
                  </a:lnTo>
                  <a:lnTo>
                    <a:pt x="4344" y="558"/>
                  </a:lnTo>
                  <a:lnTo>
                    <a:pt x="4338" y="552"/>
                  </a:lnTo>
                  <a:lnTo>
                    <a:pt x="4326" y="546"/>
                  </a:lnTo>
                  <a:lnTo>
                    <a:pt x="4230" y="546"/>
                  </a:lnTo>
                  <a:lnTo>
                    <a:pt x="4224" y="540"/>
                  </a:lnTo>
                  <a:lnTo>
                    <a:pt x="4212" y="540"/>
                  </a:lnTo>
                  <a:lnTo>
                    <a:pt x="4200" y="534"/>
                  </a:lnTo>
                  <a:lnTo>
                    <a:pt x="4188" y="534"/>
                  </a:lnTo>
                  <a:lnTo>
                    <a:pt x="4176" y="540"/>
                  </a:lnTo>
                  <a:lnTo>
                    <a:pt x="4158" y="558"/>
                  </a:lnTo>
                  <a:lnTo>
                    <a:pt x="4158" y="564"/>
                  </a:lnTo>
                  <a:lnTo>
                    <a:pt x="4176" y="576"/>
                  </a:lnTo>
                  <a:lnTo>
                    <a:pt x="4170" y="582"/>
                  </a:lnTo>
                  <a:lnTo>
                    <a:pt x="4170" y="594"/>
                  </a:lnTo>
                  <a:lnTo>
                    <a:pt x="4176" y="594"/>
                  </a:lnTo>
                  <a:lnTo>
                    <a:pt x="4182" y="600"/>
                  </a:lnTo>
                  <a:close/>
                  <a:moveTo>
                    <a:pt x="3708" y="516"/>
                  </a:moveTo>
                  <a:lnTo>
                    <a:pt x="3678" y="516"/>
                  </a:lnTo>
                  <a:lnTo>
                    <a:pt x="3624" y="510"/>
                  </a:lnTo>
                  <a:lnTo>
                    <a:pt x="3564" y="504"/>
                  </a:lnTo>
                  <a:lnTo>
                    <a:pt x="3468" y="504"/>
                  </a:lnTo>
                  <a:lnTo>
                    <a:pt x="3468" y="516"/>
                  </a:lnTo>
                  <a:lnTo>
                    <a:pt x="3462" y="522"/>
                  </a:lnTo>
                  <a:lnTo>
                    <a:pt x="3426" y="540"/>
                  </a:lnTo>
                  <a:lnTo>
                    <a:pt x="3396" y="546"/>
                  </a:lnTo>
                  <a:lnTo>
                    <a:pt x="3378" y="552"/>
                  </a:lnTo>
                  <a:lnTo>
                    <a:pt x="3372" y="552"/>
                  </a:lnTo>
                  <a:lnTo>
                    <a:pt x="3372" y="558"/>
                  </a:lnTo>
                  <a:lnTo>
                    <a:pt x="3384" y="570"/>
                  </a:lnTo>
                  <a:lnTo>
                    <a:pt x="3390" y="582"/>
                  </a:lnTo>
                  <a:lnTo>
                    <a:pt x="3390" y="594"/>
                  </a:lnTo>
                  <a:lnTo>
                    <a:pt x="3372" y="618"/>
                  </a:lnTo>
                  <a:lnTo>
                    <a:pt x="3402" y="636"/>
                  </a:lnTo>
                  <a:lnTo>
                    <a:pt x="3480" y="606"/>
                  </a:lnTo>
                  <a:lnTo>
                    <a:pt x="3474" y="600"/>
                  </a:lnTo>
                  <a:lnTo>
                    <a:pt x="3468" y="600"/>
                  </a:lnTo>
                  <a:lnTo>
                    <a:pt x="3468" y="594"/>
                  </a:lnTo>
                  <a:lnTo>
                    <a:pt x="3474" y="588"/>
                  </a:lnTo>
                  <a:lnTo>
                    <a:pt x="3486" y="582"/>
                  </a:lnTo>
                  <a:lnTo>
                    <a:pt x="3522" y="582"/>
                  </a:lnTo>
                  <a:lnTo>
                    <a:pt x="3546" y="594"/>
                  </a:lnTo>
                  <a:lnTo>
                    <a:pt x="3552" y="600"/>
                  </a:lnTo>
                  <a:lnTo>
                    <a:pt x="3606" y="594"/>
                  </a:lnTo>
                  <a:lnTo>
                    <a:pt x="3600" y="570"/>
                  </a:lnTo>
                  <a:lnTo>
                    <a:pt x="3630" y="570"/>
                  </a:lnTo>
                  <a:lnTo>
                    <a:pt x="3648" y="564"/>
                  </a:lnTo>
                  <a:lnTo>
                    <a:pt x="3666" y="564"/>
                  </a:lnTo>
                  <a:lnTo>
                    <a:pt x="3690" y="552"/>
                  </a:lnTo>
                  <a:lnTo>
                    <a:pt x="3696" y="546"/>
                  </a:lnTo>
                  <a:lnTo>
                    <a:pt x="3702" y="534"/>
                  </a:lnTo>
                  <a:lnTo>
                    <a:pt x="3714" y="522"/>
                  </a:lnTo>
                  <a:lnTo>
                    <a:pt x="3720" y="522"/>
                  </a:lnTo>
                  <a:lnTo>
                    <a:pt x="3714" y="516"/>
                  </a:lnTo>
                  <a:lnTo>
                    <a:pt x="3708" y="516"/>
                  </a:lnTo>
                  <a:close/>
                  <a:moveTo>
                    <a:pt x="3792" y="150"/>
                  </a:moveTo>
                  <a:lnTo>
                    <a:pt x="3738" y="156"/>
                  </a:lnTo>
                  <a:lnTo>
                    <a:pt x="3756" y="180"/>
                  </a:lnTo>
                  <a:lnTo>
                    <a:pt x="3792" y="150"/>
                  </a:lnTo>
                  <a:close/>
                  <a:moveTo>
                    <a:pt x="3612" y="480"/>
                  </a:moveTo>
                  <a:lnTo>
                    <a:pt x="3636" y="468"/>
                  </a:lnTo>
                  <a:lnTo>
                    <a:pt x="3642" y="456"/>
                  </a:lnTo>
                  <a:lnTo>
                    <a:pt x="3654" y="450"/>
                  </a:lnTo>
                  <a:lnTo>
                    <a:pt x="3660" y="438"/>
                  </a:lnTo>
                  <a:lnTo>
                    <a:pt x="3660" y="432"/>
                  </a:lnTo>
                  <a:lnTo>
                    <a:pt x="3654" y="426"/>
                  </a:lnTo>
                  <a:lnTo>
                    <a:pt x="3642" y="426"/>
                  </a:lnTo>
                  <a:lnTo>
                    <a:pt x="3630" y="420"/>
                  </a:lnTo>
                  <a:lnTo>
                    <a:pt x="3588" y="420"/>
                  </a:lnTo>
                  <a:lnTo>
                    <a:pt x="3570" y="426"/>
                  </a:lnTo>
                  <a:lnTo>
                    <a:pt x="3552" y="426"/>
                  </a:lnTo>
                  <a:lnTo>
                    <a:pt x="3534" y="438"/>
                  </a:lnTo>
                  <a:lnTo>
                    <a:pt x="3516" y="444"/>
                  </a:lnTo>
                  <a:lnTo>
                    <a:pt x="3504" y="450"/>
                  </a:lnTo>
                  <a:lnTo>
                    <a:pt x="3504" y="462"/>
                  </a:lnTo>
                  <a:lnTo>
                    <a:pt x="3528" y="468"/>
                  </a:lnTo>
                  <a:lnTo>
                    <a:pt x="3600" y="480"/>
                  </a:lnTo>
                  <a:lnTo>
                    <a:pt x="3612" y="480"/>
                  </a:lnTo>
                  <a:close/>
                  <a:moveTo>
                    <a:pt x="3954" y="180"/>
                  </a:moveTo>
                  <a:lnTo>
                    <a:pt x="3900" y="192"/>
                  </a:lnTo>
                  <a:lnTo>
                    <a:pt x="3936" y="210"/>
                  </a:lnTo>
                  <a:lnTo>
                    <a:pt x="3924" y="216"/>
                  </a:lnTo>
                  <a:lnTo>
                    <a:pt x="3918" y="222"/>
                  </a:lnTo>
                  <a:lnTo>
                    <a:pt x="3918" y="228"/>
                  </a:lnTo>
                  <a:lnTo>
                    <a:pt x="3924" y="234"/>
                  </a:lnTo>
                  <a:lnTo>
                    <a:pt x="3936" y="240"/>
                  </a:lnTo>
                  <a:lnTo>
                    <a:pt x="3966" y="240"/>
                  </a:lnTo>
                  <a:lnTo>
                    <a:pt x="3942" y="252"/>
                  </a:lnTo>
                  <a:lnTo>
                    <a:pt x="3954" y="252"/>
                  </a:lnTo>
                  <a:lnTo>
                    <a:pt x="4002" y="276"/>
                  </a:lnTo>
                  <a:lnTo>
                    <a:pt x="4014" y="276"/>
                  </a:lnTo>
                  <a:lnTo>
                    <a:pt x="4026" y="270"/>
                  </a:lnTo>
                  <a:lnTo>
                    <a:pt x="4032" y="264"/>
                  </a:lnTo>
                  <a:lnTo>
                    <a:pt x="4044" y="258"/>
                  </a:lnTo>
                  <a:lnTo>
                    <a:pt x="4050" y="252"/>
                  </a:lnTo>
                  <a:lnTo>
                    <a:pt x="4074" y="246"/>
                  </a:lnTo>
                  <a:lnTo>
                    <a:pt x="4086" y="258"/>
                  </a:lnTo>
                  <a:lnTo>
                    <a:pt x="4092" y="270"/>
                  </a:lnTo>
                  <a:lnTo>
                    <a:pt x="4098" y="276"/>
                  </a:lnTo>
                  <a:lnTo>
                    <a:pt x="4104" y="270"/>
                  </a:lnTo>
                  <a:lnTo>
                    <a:pt x="4116" y="270"/>
                  </a:lnTo>
                  <a:lnTo>
                    <a:pt x="4128" y="264"/>
                  </a:lnTo>
                  <a:lnTo>
                    <a:pt x="4134" y="258"/>
                  </a:lnTo>
                  <a:lnTo>
                    <a:pt x="4146" y="258"/>
                  </a:lnTo>
                  <a:lnTo>
                    <a:pt x="4152" y="252"/>
                  </a:lnTo>
                  <a:lnTo>
                    <a:pt x="4158" y="252"/>
                  </a:lnTo>
                  <a:lnTo>
                    <a:pt x="4170" y="246"/>
                  </a:lnTo>
                  <a:lnTo>
                    <a:pt x="4176" y="234"/>
                  </a:lnTo>
                  <a:lnTo>
                    <a:pt x="4182" y="228"/>
                  </a:lnTo>
                  <a:lnTo>
                    <a:pt x="4194" y="246"/>
                  </a:lnTo>
                  <a:lnTo>
                    <a:pt x="4218" y="222"/>
                  </a:lnTo>
                  <a:lnTo>
                    <a:pt x="4218" y="216"/>
                  </a:lnTo>
                  <a:lnTo>
                    <a:pt x="4236" y="210"/>
                  </a:lnTo>
                  <a:lnTo>
                    <a:pt x="4326" y="210"/>
                  </a:lnTo>
                  <a:lnTo>
                    <a:pt x="4332" y="204"/>
                  </a:lnTo>
                  <a:lnTo>
                    <a:pt x="4332" y="192"/>
                  </a:lnTo>
                  <a:lnTo>
                    <a:pt x="4266" y="186"/>
                  </a:lnTo>
                  <a:lnTo>
                    <a:pt x="4302" y="174"/>
                  </a:lnTo>
                  <a:lnTo>
                    <a:pt x="4302" y="132"/>
                  </a:lnTo>
                  <a:lnTo>
                    <a:pt x="4278" y="132"/>
                  </a:lnTo>
                  <a:lnTo>
                    <a:pt x="4266" y="138"/>
                  </a:lnTo>
                  <a:lnTo>
                    <a:pt x="4260" y="144"/>
                  </a:lnTo>
                  <a:lnTo>
                    <a:pt x="4248" y="150"/>
                  </a:lnTo>
                  <a:lnTo>
                    <a:pt x="4242" y="126"/>
                  </a:lnTo>
                  <a:lnTo>
                    <a:pt x="4194" y="132"/>
                  </a:lnTo>
                  <a:lnTo>
                    <a:pt x="4194" y="120"/>
                  </a:lnTo>
                  <a:lnTo>
                    <a:pt x="4176" y="84"/>
                  </a:lnTo>
                  <a:lnTo>
                    <a:pt x="4140" y="84"/>
                  </a:lnTo>
                  <a:lnTo>
                    <a:pt x="4122" y="90"/>
                  </a:lnTo>
                  <a:lnTo>
                    <a:pt x="4110" y="96"/>
                  </a:lnTo>
                  <a:lnTo>
                    <a:pt x="4104" y="102"/>
                  </a:lnTo>
                  <a:lnTo>
                    <a:pt x="4098" y="102"/>
                  </a:lnTo>
                  <a:lnTo>
                    <a:pt x="4020" y="108"/>
                  </a:lnTo>
                  <a:lnTo>
                    <a:pt x="4044" y="126"/>
                  </a:lnTo>
                  <a:lnTo>
                    <a:pt x="3996" y="126"/>
                  </a:lnTo>
                  <a:lnTo>
                    <a:pt x="3984" y="132"/>
                  </a:lnTo>
                  <a:lnTo>
                    <a:pt x="3972" y="132"/>
                  </a:lnTo>
                  <a:lnTo>
                    <a:pt x="3966" y="138"/>
                  </a:lnTo>
                  <a:lnTo>
                    <a:pt x="3984" y="156"/>
                  </a:lnTo>
                  <a:lnTo>
                    <a:pt x="3972" y="156"/>
                  </a:lnTo>
                  <a:lnTo>
                    <a:pt x="3936" y="150"/>
                  </a:lnTo>
                  <a:lnTo>
                    <a:pt x="3906" y="156"/>
                  </a:lnTo>
                  <a:lnTo>
                    <a:pt x="3888" y="168"/>
                  </a:lnTo>
                  <a:lnTo>
                    <a:pt x="3888" y="174"/>
                  </a:lnTo>
                  <a:lnTo>
                    <a:pt x="3894" y="180"/>
                  </a:lnTo>
                  <a:lnTo>
                    <a:pt x="3954" y="180"/>
                  </a:lnTo>
                  <a:close/>
                  <a:moveTo>
                    <a:pt x="3972" y="294"/>
                  </a:moveTo>
                  <a:lnTo>
                    <a:pt x="3954" y="300"/>
                  </a:lnTo>
                  <a:lnTo>
                    <a:pt x="3942" y="306"/>
                  </a:lnTo>
                  <a:lnTo>
                    <a:pt x="3936" y="312"/>
                  </a:lnTo>
                  <a:lnTo>
                    <a:pt x="3936" y="318"/>
                  </a:lnTo>
                  <a:lnTo>
                    <a:pt x="3966" y="324"/>
                  </a:lnTo>
                  <a:lnTo>
                    <a:pt x="3972" y="324"/>
                  </a:lnTo>
                  <a:lnTo>
                    <a:pt x="3990" y="306"/>
                  </a:lnTo>
                  <a:lnTo>
                    <a:pt x="3990" y="300"/>
                  </a:lnTo>
                  <a:lnTo>
                    <a:pt x="3984" y="294"/>
                  </a:lnTo>
                  <a:lnTo>
                    <a:pt x="3972" y="294"/>
                  </a:lnTo>
                  <a:close/>
                  <a:moveTo>
                    <a:pt x="3738" y="336"/>
                  </a:moveTo>
                  <a:lnTo>
                    <a:pt x="3726" y="336"/>
                  </a:lnTo>
                  <a:lnTo>
                    <a:pt x="3720" y="330"/>
                  </a:lnTo>
                  <a:lnTo>
                    <a:pt x="3672" y="330"/>
                  </a:lnTo>
                  <a:lnTo>
                    <a:pt x="3636" y="336"/>
                  </a:lnTo>
                  <a:lnTo>
                    <a:pt x="3624" y="342"/>
                  </a:lnTo>
                  <a:lnTo>
                    <a:pt x="3642" y="360"/>
                  </a:lnTo>
                  <a:lnTo>
                    <a:pt x="3654" y="360"/>
                  </a:lnTo>
                  <a:lnTo>
                    <a:pt x="3660" y="378"/>
                  </a:lnTo>
                  <a:lnTo>
                    <a:pt x="3768" y="378"/>
                  </a:lnTo>
                  <a:lnTo>
                    <a:pt x="3768" y="390"/>
                  </a:lnTo>
                  <a:lnTo>
                    <a:pt x="3762" y="396"/>
                  </a:lnTo>
                  <a:lnTo>
                    <a:pt x="3762" y="408"/>
                  </a:lnTo>
                  <a:lnTo>
                    <a:pt x="3708" y="450"/>
                  </a:lnTo>
                  <a:lnTo>
                    <a:pt x="3732" y="456"/>
                  </a:lnTo>
                  <a:lnTo>
                    <a:pt x="3720" y="468"/>
                  </a:lnTo>
                  <a:lnTo>
                    <a:pt x="3714" y="468"/>
                  </a:lnTo>
                  <a:lnTo>
                    <a:pt x="3708" y="474"/>
                  </a:lnTo>
                  <a:lnTo>
                    <a:pt x="3708" y="480"/>
                  </a:lnTo>
                  <a:lnTo>
                    <a:pt x="3726" y="480"/>
                  </a:lnTo>
                  <a:lnTo>
                    <a:pt x="3738" y="474"/>
                  </a:lnTo>
                  <a:lnTo>
                    <a:pt x="3744" y="474"/>
                  </a:lnTo>
                  <a:lnTo>
                    <a:pt x="3756" y="468"/>
                  </a:lnTo>
                  <a:lnTo>
                    <a:pt x="3756" y="480"/>
                  </a:lnTo>
                  <a:lnTo>
                    <a:pt x="3792" y="480"/>
                  </a:lnTo>
                  <a:lnTo>
                    <a:pt x="3810" y="474"/>
                  </a:lnTo>
                  <a:lnTo>
                    <a:pt x="3822" y="468"/>
                  </a:lnTo>
                  <a:lnTo>
                    <a:pt x="3840" y="468"/>
                  </a:lnTo>
                  <a:lnTo>
                    <a:pt x="3846" y="462"/>
                  </a:lnTo>
                  <a:lnTo>
                    <a:pt x="3852" y="462"/>
                  </a:lnTo>
                  <a:lnTo>
                    <a:pt x="3858" y="486"/>
                  </a:lnTo>
                  <a:lnTo>
                    <a:pt x="3924" y="480"/>
                  </a:lnTo>
                  <a:lnTo>
                    <a:pt x="4002" y="498"/>
                  </a:lnTo>
                  <a:lnTo>
                    <a:pt x="4098" y="486"/>
                  </a:lnTo>
                  <a:lnTo>
                    <a:pt x="4128" y="468"/>
                  </a:lnTo>
                  <a:lnTo>
                    <a:pt x="4122" y="474"/>
                  </a:lnTo>
                  <a:lnTo>
                    <a:pt x="4122" y="486"/>
                  </a:lnTo>
                  <a:lnTo>
                    <a:pt x="4260" y="486"/>
                  </a:lnTo>
                  <a:lnTo>
                    <a:pt x="4272" y="468"/>
                  </a:lnTo>
                  <a:lnTo>
                    <a:pt x="4338" y="438"/>
                  </a:lnTo>
                  <a:lnTo>
                    <a:pt x="4320" y="432"/>
                  </a:lnTo>
                  <a:lnTo>
                    <a:pt x="4320" y="420"/>
                  </a:lnTo>
                  <a:lnTo>
                    <a:pt x="4314" y="420"/>
                  </a:lnTo>
                  <a:lnTo>
                    <a:pt x="4308" y="414"/>
                  </a:lnTo>
                  <a:lnTo>
                    <a:pt x="4290" y="414"/>
                  </a:lnTo>
                  <a:lnTo>
                    <a:pt x="4278" y="408"/>
                  </a:lnTo>
                  <a:lnTo>
                    <a:pt x="4260" y="408"/>
                  </a:lnTo>
                  <a:lnTo>
                    <a:pt x="4242" y="402"/>
                  </a:lnTo>
                  <a:lnTo>
                    <a:pt x="4206" y="402"/>
                  </a:lnTo>
                  <a:lnTo>
                    <a:pt x="4164" y="414"/>
                  </a:lnTo>
                  <a:lnTo>
                    <a:pt x="4116" y="420"/>
                  </a:lnTo>
                  <a:lnTo>
                    <a:pt x="4074" y="426"/>
                  </a:lnTo>
                  <a:lnTo>
                    <a:pt x="4038" y="438"/>
                  </a:lnTo>
                  <a:lnTo>
                    <a:pt x="4026" y="438"/>
                  </a:lnTo>
                  <a:lnTo>
                    <a:pt x="4014" y="432"/>
                  </a:lnTo>
                  <a:lnTo>
                    <a:pt x="4008" y="426"/>
                  </a:lnTo>
                  <a:lnTo>
                    <a:pt x="3996" y="420"/>
                  </a:lnTo>
                  <a:lnTo>
                    <a:pt x="3984" y="420"/>
                  </a:lnTo>
                  <a:lnTo>
                    <a:pt x="3972" y="426"/>
                  </a:lnTo>
                  <a:lnTo>
                    <a:pt x="3960" y="426"/>
                  </a:lnTo>
                  <a:lnTo>
                    <a:pt x="3948" y="432"/>
                  </a:lnTo>
                  <a:lnTo>
                    <a:pt x="3942" y="438"/>
                  </a:lnTo>
                  <a:lnTo>
                    <a:pt x="3936" y="438"/>
                  </a:lnTo>
                  <a:lnTo>
                    <a:pt x="3912" y="414"/>
                  </a:lnTo>
                  <a:lnTo>
                    <a:pt x="3894" y="426"/>
                  </a:lnTo>
                  <a:lnTo>
                    <a:pt x="3864" y="420"/>
                  </a:lnTo>
                  <a:lnTo>
                    <a:pt x="3894" y="408"/>
                  </a:lnTo>
                  <a:lnTo>
                    <a:pt x="3876" y="396"/>
                  </a:lnTo>
                  <a:lnTo>
                    <a:pt x="3822" y="408"/>
                  </a:lnTo>
                  <a:lnTo>
                    <a:pt x="3858" y="396"/>
                  </a:lnTo>
                  <a:lnTo>
                    <a:pt x="3858" y="390"/>
                  </a:lnTo>
                  <a:lnTo>
                    <a:pt x="3924" y="384"/>
                  </a:lnTo>
                  <a:lnTo>
                    <a:pt x="3888" y="372"/>
                  </a:lnTo>
                  <a:lnTo>
                    <a:pt x="3870" y="372"/>
                  </a:lnTo>
                  <a:lnTo>
                    <a:pt x="3876" y="366"/>
                  </a:lnTo>
                  <a:lnTo>
                    <a:pt x="3876" y="360"/>
                  </a:lnTo>
                  <a:lnTo>
                    <a:pt x="3870" y="354"/>
                  </a:lnTo>
                  <a:lnTo>
                    <a:pt x="3840" y="354"/>
                  </a:lnTo>
                  <a:lnTo>
                    <a:pt x="3822" y="360"/>
                  </a:lnTo>
                  <a:lnTo>
                    <a:pt x="3804" y="360"/>
                  </a:lnTo>
                  <a:lnTo>
                    <a:pt x="3786" y="366"/>
                  </a:lnTo>
                  <a:lnTo>
                    <a:pt x="3774" y="354"/>
                  </a:lnTo>
                  <a:lnTo>
                    <a:pt x="3762" y="348"/>
                  </a:lnTo>
                  <a:lnTo>
                    <a:pt x="3756" y="342"/>
                  </a:lnTo>
                  <a:lnTo>
                    <a:pt x="3744" y="336"/>
                  </a:lnTo>
                  <a:lnTo>
                    <a:pt x="3738" y="336"/>
                  </a:lnTo>
                  <a:close/>
                  <a:moveTo>
                    <a:pt x="3264" y="420"/>
                  </a:moveTo>
                  <a:lnTo>
                    <a:pt x="3282" y="420"/>
                  </a:lnTo>
                  <a:lnTo>
                    <a:pt x="3300" y="426"/>
                  </a:lnTo>
                  <a:lnTo>
                    <a:pt x="3318" y="426"/>
                  </a:lnTo>
                  <a:lnTo>
                    <a:pt x="3330" y="432"/>
                  </a:lnTo>
                  <a:lnTo>
                    <a:pt x="3342" y="432"/>
                  </a:lnTo>
                  <a:lnTo>
                    <a:pt x="3330" y="444"/>
                  </a:lnTo>
                  <a:lnTo>
                    <a:pt x="3324" y="444"/>
                  </a:lnTo>
                  <a:lnTo>
                    <a:pt x="3324" y="456"/>
                  </a:lnTo>
                  <a:lnTo>
                    <a:pt x="3438" y="456"/>
                  </a:lnTo>
                  <a:lnTo>
                    <a:pt x="3462" y="444"/>
                  </a:lnTo>
                  <a:lnTo>
                    <a:pt x="3462" y="432"/>
                  </a:lnTo>
                  <a:lnTo>
                    <a:pt x="3468" y="426"/>
                  </a:lnTo>
                  <a:lnTo>
                    <a:pt x="3480" y="426"/>
                  </a:lnTo>
                  <a:lnTo>
                    <a:pt x="3492" y="420"/>
                  </a:lnTo>
                  <a:lnTo>
                    <a:pt x="3504" y="420"/>
                  </a:lnTo>
                  <a:lnTo>
                    <a:pt x="3510" y="414"/>
                  </a:lnTo>
                  <a:lnTo>
                    <a:pt x="3510" y="408"/>
                  </a:lnTo>
                  <a:lnTo>
                    <a:pt x="3522" y="396"/>
                  </a:lnTo>
                  <a:lnTo>
                    <a:pt x="3534" y="390"/>
                  </a:lnTo>
                  <a:lnTo>
                    <a:pt x="3540" y="384"/>
                  </a:lnTo>
                  <a:lnTo>
                    <a:pt x="3552" y="378"/>
                  </a:lnTo>
                  <a:lnTo>
                    <a:pt x="3552" y="372"/>
                  </a:lnTo>
                  <a:lnTo>
                    <a:pt x="3546" y="366"/>
                  </a:lnTo>
                  <a:lnTo>
                    <a:pt x="3534" y="360"/>
                  </a:lnTo>
                  <a:lnTo>
                    <a:pt x="3510" y="360"/>
                  </a:lnTo>
                  <a:lnTo>
                    <a:pt x="3504" y="366"/>
                  </a:lnTo>
                  <a:lnTo>
                    <a:pt x="3492" y="366"/>
                  </a:lnTo>
                  <a:lnTo>
                    <a:pt x="3486" y="360"/>
                  </a:lnTo>
                  <a:lnTo>
                    <a:pt x="3474" y="360"/>
                  </a:lnTo>
                  <a:lnTo>
                    <a:pt x="3462" y="354"/>
                  </a:lnTo>
                  <a:lnTo>
                    <a:pt x="3450" y="354"/>
                  </a:lnTo>
                  <a:lnTo>
                    <a:pt x="3432" y="348"/>
                  </a:lnTo>
                  <a:lnTo>
                    <a:pt x="3426" y="354"/>
                  </a:lnTo>
                  <a:lnTo>
                    <a:pt x="3420" y="354"/>
                  </a:lnTo>
                  <a:lnTo>
                    <a:pt x="3414" y="366"/>
                  </a:lnTo>
                  <a:lnTo>
                    <a:pt x="3414" y="396"/>
                  </a:lnTo>
                  <a:lnTo>
                    <a:pt x="3396" y="378"/>
                  </a:lnTo>
                  <a:lnTo>
                    <a:pt x="3384" y="372"/>
                  </a:lnTo>
                  <a:lnTo>
                    <a:pt x="3366" y="372"/>
                  </a:lnTo>
                  <a:lnTo>
                    <a:pt x="3354" y="384"/>
                  </a:lnTo>
                  <a:lnTo>
                    <a:pt x="3348" y="396"/>
                  </a:lnTo>
                  <a:lnTo>
                    <a:pt x="3330" y="414"/>
                  </a:lnTo>
                  <a:lnTo>
                    <a:pt x="3324" y="414"/>
                  </a:lnTo>
                  <a:lnTo>
                    <a:pt x="3300" y="366"/>
                  </a:lnTo>
                  <a:lnTo>
                    <a:pt x="3288" y="360"/>
                  </a:lnTo>
                  <a:lnTo>
                    <a:pt x="3258" y="360"/>
                  </a:lnTo>
                  <a:lnTo>
                    <a:pt x="3246" y="366"/>
                  </a:lnTo>
                  <a:lnTo>
                    <a:pt x="3240" y="372"/>
                  </a:lnTo>
                  <a:lnTo>
                    <a:pt x="3240" y="396"/>
                  </a:lnTo>
                  <a:lnTo>
                    <a:pt x="3246" y="408"/>
                  </a:lnTo>
                  <a:lnTo>
                    <a:pt x="3258" y="414"/>
                  </a:lnTo>
                  <a:lnTo>
                    <a:pt x="3264" y="420"/>
                  </a:lnTo>
                  <a:close/>
                  <a:moveTo>
                    <a:pt x="3720" y="288"/>
                  </a:moveTo>
                  <a:lnTo>
                    <a:pt x="3726" y="288"/>
                  </a:lnTo>
                  <a:lnTo>
                    <a:pt x="3732" y="294"/>
                  </a:lnTo>
                  <a:lnTo>
                    <a:pt x="3738" y="306"/>
                  </a:lnTo>
                  <a:lnTo>
                    <a:pt x="3768" y="306"/>
                  </a:lnTo>
                  <a:lnTo>
                    <a:pt x="3780" y="300"/>
                  </a:lnTo>
                  <a:lnTo>
                    <a:pt x="3834" y="300"/>
                  </a:lnTo>
                  <a:lnTo>
                    <a:pt x="3834" y="294"/>
                  </a:lnTo>
                  <a:lnTo>
                    <a:pt x="3828" y="294"/>
                  </a:lnTo>
                  <a:lnTo>
                    <a:pt x="3822" y="288"/>
                  </a:lnTo>
                  <a:lnTo>
                    <a:pt x="3810" y="288"/>
                  </a:lnTo>
                  <a:lnTo>
                    <a:pt x="3804" y="282"/>
                  </a:lnTo>
                  <a:lnTo>
                    <a:pt x="3792" y="282"/>
                  </a:lnTo>
                  <a:lnTo>
                    <a:pt x="3804" y="270"/>
                  </a:lnTo>
                  <a:lnTo>
                    <a:pt x="3816" y="264"/>
                  </a:lnTo>
                  <a:lnTo>
                    <a:pt x="3822" y="264"/>
                  </a:lnTo>
                  <a:lnTo>
                    <a:pt x="3828" y="258"/>
                  </a:lnTo>
                  <a:lnTo>
                    <a:pt x="3822" y="258"/>
                  </a:lnTo>
                  <a:lnTo>
                    <a:pt x="3810" y="252"/>
                  </a:lnTo>
                  <a:lnTo>
                    <a:pt x="3738" y="228"/>
                  </a:lnTo>
                  <a:lnTo>
                    <a:pt x="3732" y="228"/>
                  </a:lnTo>
                  <a:lnTo>
                    <a:pt x="3726" y="234"/>
                  </a:lnTo>
                  <a:lnTo>
                    <a:pt x="3714" y="240"/>
                  </a:lnTo>
                  <a:lnTo>
                    <a:pt x="3702" y="240"/>
                  </a:lnTo>
                  <a:lnTo>
                    <a:pt x="3690" y="252"/>
                  </a:lnTo>
                  <a:lnTo>
                    <a:pt x="3690" y="258"/>
                  </a:lnTo>
                  <a:lnTo>
                    <a:pt x="3696" y="264"/>
                  </a:lnTo>
                  <a:lnTo>
                    <a:pt x="3702" y="276"/>
                  </a:lnTo>
                  <a:lnTo>
                    <a:pt x="3714" y="282"/>
                  </a:lnTo>
                  <a:lnTo>
                    <a:pt x="3720" y="288"/>
                  </a:lnTo>
                  <a:close/>
                  <a:moveTo>
                    <a:pt x="3288" y="504"/>
                  </a:moveTo>
                  <a:lnTo>
                    <a:pt x="3270" y="504"/>
                  </a:lnTo>
                  <a:lnTo>
                    <a:pt x="3234" y="510"/>
                  </a:lnTo>
                  <a:lnTo>
                    <a:pt x="3186" y="516"/>
                  </a:lnTo>
                  <a:lnTo>
                    <a:pt x="3144" y="528"/>
                  </a:lnTo>
                  <a:lnTo>
                    <a:pt x="3132" y="534"/>
                  </a:lnTo>
                  <a:lnTo>
                    <a:pt x="3126" y="540"/>
                  </a:lnTo>
                  <a:lnTo>
                    <a:pt x="3132" y="540"/>
                  </a:lnTo>
                  <a:lnTo>
                    <a:pt x="3150" y="558"/>
                  </a:lnTo>
                  <a:lnTo>
                    <a:pt x="3156" y="570"/>
                  </a:lnTo>
                  <a:lnTo>
                    <a:pt x="3156" y="576"/>
                  </a:lnTo>
                  <a:lnTo>
                    <a:pt x="3138" y="582"/>
                  </a:lnTo>
                  <a:lnTo>
                    <a:pt x="3120" y="570"/>
                  </a:lnTo>
                  <a:lnTo>
                    <a:pt x="3090" y="564"/>
                  </a:lnTo>
                  <a:lnTo>
                    <a:pt x="3048" y="570"/>
                  </a:lnTo>
                  <a:lnTo>
                    <a:pt x="3066" y="606"/>
                  </a:lnTo>
                  <a:lnTo>
                    <a:pt x="3072" y="612"/>
                  </a:lnTo>
                  <a:lnTo>
                    <a:pt x="3084" y="618"/>
                  </a:lnTo>
                  <a:lnTo>
                    <a:pt x="3102" y="624"/>
                  </a:lnTo>
                  <a:lnTo>
                    <a:pt x="3114" y="630"/>
                  </a:lnTo>
                  <a:lnTo>
                    <a:pt x="3120" y="642"/>
                  </a:lnTo>
                  <a:lnTo>
                    <a:pt x="3120" y="654"/>
                  </a:lnTo>
                  <a:lnTo>
                    <a:pt x="3126" y="666"/>
                  </a:lnTo>
                  <a:lnTo>
                    <a:pt x="3126" y="678"/>
                  </a:lnTo>
                  <a:lnTo>
                    <a:pt x="3144" y="678"/>
                  </a:lnTo>
                  <a:lnTo>
                    <a:pt x="3228" y="666"/>
                  </a:lnTo>
                  <a:lnTo>
                    <a:pt x="3264" y="660"/>
                  </a:lnTo>
                  <a:lnTo>
                    <a:pt x="3276" y="654"/>
                  </a:lnTo>
                  <a:lnTo>
                    <a:pt x="3282" y="642"/>
                  </a:lnTo>
                  <a:lnTo>
                    <a:pt x="3288" y="624"/>
                  </a:lnTo>
                  <a:lnTo>
                    <a:pt x="3300" y="600"/>
                  </a:lnTo>
                  <a:lnTo>
                    <a:pt x="3300" y="588"/>
                  </a:lnTo>
                  <a:lnTo>
                    <a:pt x="3228" y="576"/>
                  </a:lnTo>
                  <a:lnTo>
                    <a:pt x="3240" y="570"/>
                  </a:lnTo>
                  <a:lnTo>
                    <a:pt x="3348" y="534"/>
                  </a:lnTo>
                  <a:lnTo>
                    <a:pt x="3360" y="528"/>
                  </a:lnTo>
                  <a:lnTo>
                    <a:pt x="3354" y="522"/>
                  </a:lnTo>
                  <a:lnTo>
                    <a:pt x="3342" y="516"/>
                  </a:lnTo>
                  <a:lnTo>
                    <a:pt x="3324" y="510"/>
                  </a:lnTo>
                  <a:lnTo>
                    <a:pt x="3312" y="510"/>
                  </a:lnTo>
                  <a:lnTo>
                    <a:pt x="3300" y="504"/>
                  </a:lnTo>
                  <a:lnTo>
                    <a:pt x="3288" y="504"/>
                  </a:lnTo>
                  <a:close/>
                  <a:moveTo>
                    <a:pt x="2898" y="744"/>
                  </a:moveTo>
                  <a:lnTo>
                    <a:pt x="2880" y="738"/>
                  </a:lnTo>
                  <a:lnTo>
                    <a:pt x="2796" y="738"/>
                  </a:lnTo>
                  <a:lnTo>
                    <a:pt x="2874" y="696"/>
                  </a:lnTo>
                  <a:lnTo>
                    <a:pt x="2880" y="684"/>
                  </a:lnTo>
                  <a:lnTo>
                    <a:pt x="2886" y="654"/>
                  </a:lnTo>
                  <a:lnTo>
                    <a:pt x="2898" y="624"/>
                  </a:lnTo>
                  <a:lnTo>
                    <a:pt x="2898" y="588"/>
                  </a:lnTo>
                  <a:lnTo>
                    <a:pt x="2880" y="570"/>
                  </a:lnTo>
                  <a:lnTo>
                    <a:pt x="2850" y="570"/>
                  </a:lnTo>
                  <a:lnTo>
                    <a:pt x="2814" y="576"/>
                  </a:lnTo>
                  <a:lnTo>
                    <a:pt x="2796" y="582"/>
                  </a:lnTo>
                  <a:lnTo>
                    <a:pt x="2784" y="588"/>
                  </a:lnTo>
                  <a:lnTo>
                    <a:pt x="2784" y="594"/>
                  </a:lnTo>
                  <a:lnTo>
                    <a:pt x="2766" y="612"/>
                  </a:lnTo>
                  <a:lnTo>
                    <a:pt x="2760" y="630"/>
                  </a:lnTo>
                  <a:lnTo>
                    <a:pt x="2736" y="654"/>
                  </a:lnTo>
                  <a:lnTo>
                    <a:pt x="2718" y="666"/>
                  </a:lnTo>
                  <a:lnTo>
                    <a:pt x="2706" y="672"/>
                  </a:lnTo>
                  <a:lnTo>
                    <a:pt x="2700" y="672"/>
                  </a:lnTo>
                  <a:lnTo>
                    <a:pt x="2694" y="666"/>
                  </a:lnTo>
                  <a:lnTo>
                    <a:pt x="2694" y="660"/>
                  </a:lnTo>
                  <a:lnTo>
                    <a:pt x="2700" y="654"/>
                  </a:lnTo>
                  <a:lnTo>
                    <a:pt x="2706" y="642"/>
                  </a:lnTo>
                  <a:lnTo>
                    <a:pt x="2712" y="636"/>
                  </a:lnTo>
                  <a:lnTo>
                    <a:pt x="2718" y="624"/>
                  </a:lnTo>
                  <a:lnTo>
                    <a:pt x="2718" y="612"/>
                  </a:lnTo>
                  <a:lnTo>
                    <a:pt x="2724" y="606"/>
                  </a:lnTo>
                  <a:lnTo>
                    <a:pt x="2724" y="600"/>
                  </a:lnTo>
                  <a:lnTo>
                    <a:pt x="2706" y="594"/>
                  </a:lnTo>
                  <a:lnTo>
                    <a:pt x="2676" y="588"/>
                  </a:lnTo>
                  <a:lnTo>
                    <a:pt x="2628" y="588"/>
                  </a:lnTo>
                  <a:lnTo>
                    <a:pt x="2622" y="606"/>
                  </a:lnTo>
                  <a:lnTo>
                    <a:pt x="2610" y="612"/>
                  </a:lnTo>
                  <a:lnTo>
                    <a:pt x="2586" y="618"/>
                  </a:lnTo>
                  <a:lnTo>
                    <a:pt x="2550" y="624"/>
                  </a:lnTo>
                  <a:lnTo>
                    <a:pt x="2508" y="630"/>
                  </a:lnTo>
                  <a:lnTo>
                    <a:pt x="2490" y="630"/>
                  </a:lnTo>
                  <a:lnTo>
                    <a:pt x="2496" y="624"/>
                  </a:lnTo>
                  <a:lnTo>
                    <a:pt x="2508" y="618"/>
                  </a:lnTo>
                  <a:lnTo>
                    <a:pt x="2520" y="618"/>
                  </a:lnTo>
                  <a:lnTo>
                    <a:pt x="2538" y="612"/>
                  </a:lnTo>
                  <a:lnTo>
                    <a:pt x="2550" y="606"/>
                  </a:lnTo>
                  <a:lnTo>
                    <a:pt x="2586" y="594"/>
                  </a:lnTo>
                  <a:lnTo>
                    <a:pt x="2598" y="588"/>
                  </a:lnTo>
                  <a:lnTo>
                    <a:pt x="2604" y="588"/>
                  </a:lnTo>
                  <a:lnTo>
                    <a:pt x="2604" y="582"/>
                  </a:lnTo>
                  <a:lnTo>
                    <a:pt x="2592" y="576"/>
                  </a:lnTo>
                  <a:lnTo>
                    <a:pt x="2556" y="576"/>
                  </a:lnTo>
                  <a:lnTo>
                    <a:pt x="2496" y="594"/>
                  </a:lnTo>
                  <a:lnTo>
                    <a:pt x="2460" y="600"/>
                  </a:lnTo>
                  <a:lnTo>
                    <a:pt x="2466" y="594"/>
                  </a:lnTo>
                  <a:lnTo>
                    <a:pt x="2478" y="588"/>
                  </a:lnTo>
                  <a:lnTo>
                    <a:pt x="2490" y="576"/>
                  </a:lnTo>
                  <a:lnTo>
                    <a:pt x="2502" y="570"/>
                  </a:lnTo>
                  <a:lnTo>
                    <a:pt x="2514" y="558"/>
                  </a:lnTo>
                  <a:lnTo>
                    <a:pt x="2508" y="558"/>
                  </a:lnTo>
                  <a:lnTo>
                    <a:pt x="2508" y="552"/>
                  </a:lnTo>
                  <a:lnTo>
                    <a:pt x="2496" y="552"/>
                  </a:lnTo>
                  <a:lnTo>
                    <a:pt x="2346" y="600"/>
                  </a:lnTo>
                  <a:lnTo>
                    <a:pt x="2328" y="600"/>
                  </a:lnTo>
                  <a:lnTo>
                    <a:pt x="2244" y="624"/>
                  </a:lnTo>
                  <a:lnTo>
                    <a:pt x="2250" y="642"/>
                  </a:lnTo>
                  <a:lnTo>
                    <a:pt x="2190" y="660"/>
                  </a:lnTo>
                  <a:lnTo>
                    <a:pt x="2172" y="678"/>
                  </a:lnTo>
                  <a:lnTo>
                    <a:pt x="2202" y="690"/>
                  </a:lnTo>
                  <a:lnTo>
                    <a:pt x="2208" y="684"/>
                  </a:lnTo>
                  <a:lnTo>
                    <a:pt x="2220" y="678"/>
                  </a:lnTo>
                  <a:lnTo>
                    <a:pt x="2238" y="678"/>
                  </a:lnTo>
                  <a:lnTo>
                    <a:pt x="2244" y="684"/>
                  </a:lnTo>
                  <a:lnTo>
                    <a:pt x="2244" y="690"/>
                  </a:lnTo>
                  <a:lnTo>
                    <a:pt x="2238" y="696"/>
                  </a:lnTo>
                  <a:lnTo>
                    <a:pt x="2226" y="696"/>
                  </a:lnTo>
                  <a:lnTo>
                    <a:pt x="2208" y="702"/>
                  </a:lnTo>
                  <a:lnTo>
                    <a:pt x="2196" y="702"/>
                  </a:lnTo>
                  <a:lnTo>
                    <a:pt x="2160" y="720"/>
                  </a:lnTo>
                  <a:lnTo>
                    <a:pt x="2166" y="732"/>
                  </a:lnTo>
                  <a:lnTo>
                    <a:pt x="2196" y="732"/>
                  </a:lnTo>
                  <a:lnTo>
                    <a:pt x="2238" y="738"/>
                  </a:lnTo>
                  <a:lnTo>
                    <a:pt x="2322" y="738"/>
                  </a:lnTo>
                  <a:lnTo>
                    <a:pt x="2352" y="744"/>
                  </a:lnTo>
                  <a:lnTo>
                    <a:pt x="2352" y="750"/>
                  </a:lnTo>
                  <a:lnTo>
                    <a:pt x="2322" y="762"/>
                  </a:lnTo>
                  <a:lnTo>
                    <a:pt x="2280" y="762"/>
                  </a:lnTo>
                  <a:lnTo>
                    <a:pt x="2172" y="774"/>
                  </a:lnTo>
                  <a:lnTo>
                    <a:pt x="2136" y="774"/>
                  </a:lnTo>
                  <a:lnTo>
                    <a:pt x="2112" y="786"/>
                  </a:lnTo>
                  <a:lnTo>
                    <a:pt x="2106" y="792"/>
                  </a:lnTo>
                  <a:lnTo>
                    <a:pt x="2118" y="804"/>
                  </a:lnTo>
                  <a:lnTo>
                    <a:pt x="2130" y="810"/>
                  </a:lnTo>
                  <a:lnTo>
                    <a:pt x="2148" y="810"/>
                  </a:lnTo>
                  <a:lnTo>
                    <a:pt x="2160" y="816"/>
                  </a:lnTo>
                  <a:lnTo>
                    <a:pt x="2178" y="822"/>
                  </a:lnTo>
                  <a:lnTo>
                    <a:pt x="2190" y="828"/>
                  </a:lnTo>
                  <a:lnTo>
                    <a:pt x="2190" y="834"/>
                  </a:lnTo>
                  <a:lnTo>
                    <a:pt x="2184" y="840"/>
                  </a:lnTo>
                  <a:lnTo>
                    <a:pt x="2172" y="840"/>
                  </a:lnTo>
                  <a:lnTo>
                    <a:pt x="2154" y="858"/>
                  </a:lnTo>
                  <a:lnTo>
                    <a:pt x="2166" y="870"/>
                  </a:lnTo>
                  <a:lnTo>
                    <a:pt x="2322" y="870"/>
                  </a:lnTo>
                  <a:lnTo>
                    <a:pt x="2370" y="864"/>
                  </a:lnTo>
                  <a:lnTo>
                    <a:pt x="2436" y="858"/>
                  </a:lnTo>
                  <a:lnTo>
                    <a:pt x="2508" y="846"/>
                  </a:lnTo>
                  <a:lnTo>
                    <a:pt x="2574" y="840"/>
                  </a:lnTo>
                  <a:lnTo>
                    <a:pt x="2616" y="828"/>
                  </a:lnTo>
                  <a:lnTo>
                    <a:pt x="2652" y="828"/>
                  </a:lnTo>
                  <a:lnTo>
                    <a:pt x="2736" y="864"/>
                  </a:lnTo>
                  <a:lnTo>
                    <a:pt x="2778" y="876"/>
                  </a:lnTo>
                  <a:lnTo>
                    <a:pt x="2796" y="876"/>
                  </a:lnTo>
                  <a:lnTo>
                    <a:pt x="2814" y="870"/>
                  </a:lnTo>
                  <a:lnTo>
                    <a:pt x="2832" y="852"/>
                  </a:lnTo>
                  <a:lnTo>
                    <a:pt x="2838" y="840"/>
                  </a:lnTo>
                  <a:lnTo>
                    <a:pt x="2844" y="834"/>
                  </a:lnTo>
                  <a:lnTo>
                    <a:pt x="2844" y="822"/>
                  </a:lnTo>
                  <a:lnTo>
                    <a:pt x="2766" y="822"/>
                  </a:lnTo>
                  <a:lnTo>
                    <a:pt x="2802" y="798"/>
                  </a:lnTo>
                  <a:lnTo>
                    <a:pt x="2850" y="798"/>
                  </a:lnTo>
                  <a:lnTo>
                    <a:pt x="2898" y="792"/>
                  </a:lnTo>
                  <a:lnTo>
                    <a:pt x="2910" y="786"/>
                  </a:lnTo>
                  <a:lnTo>
                    <a:pt x="2916" y="786"/>
                  </a:lnTo>
                  <a:lnTo>
                    <a:pt x="2922" y="780"/>
                  </a:lnTo>
                  <a:lnTo>
                    <a:pt x="2916" y="768"/>
                  </a:lnTo>
                  <a:lnTo>
                    <a:pt x="2898" y="750"/>
                  </a:lnTo>
                  <a:lnTo>
                    <a:pt x="2898" y="744"/>
                  </a:lnTo>
                  <a:close/>
                  <a:moveTo>
                    <a:pt x="2868" y="882"/>
                  </a:moveTo>
                  <a:lnTo>
                    <a:pt x="2886" y="882"/>
                  </a:lnTo>
                  <a:lnTo>
                    <a:pt x="2904" y="876"/>
                  </a:lnTo>
                  <a:lnTo>
                    <a:pt x="2910" y="870"/>
                  </a:lnTo>
                  <a:lnTo>
                    <a:pt x="2910" y="864"/>
                  </a:lnTo>
                  <a:lnTo>
                    <a:pt x="2904" y="858"/>
                  </a:lnTo>
                  <a:lnTo>
                    <a:pt x="2880" y="858"/>
                  </a:lnTo>
                  <a:lnTo>
                    <a:pt x="2868" y="870"/>
                  </a:lnTo>
                  <a:lnTo>
                    <a:pt x="2868" y="882"/>
                  </a:lnTo>
                  <a:close/>
                  <a:moveTo>
                    <a:pt x="3276" y="330"/>
                  </a:moveTo>
                  <a:lnTo>
                    <a:pt x="3288" y="330"/>
                  </a:lnTo>
                  <a:lnTo>
                    <a:pt x="3294" y="324"/>
                  </a:lnTo>
                  <a:lnTo>
                    <a:pt x="3300" y="312"/>
                  </a:lnTo>
                  <a:lnTo>
                    <a:pt x="3300" y="306"/>
                  </a:lnTo>
                  <a:lnTo>
                    <a:pt x="3294" y="294"/>
                  </a:lnTo>
                  <a:lnTo>
                    <a:pt x="3288" y="288"/>
                  </a:lnTo>
                  <a:lnTo>
                    <a:pt x="3276" y="288"/>
                  </a:lnTo>
                  <a:lnTo>
                    <a:pt x="3270" y="300"/>
                  </a:lnTo>
                  <a:lnTo>
                    <a:pt x="3264" y="306"/>
                  </a:lnTo>
                  <a:lnTo>
                    <a:pt x="3264" y="324"/>
                  </a:lnTo>
                  <a:lnTo>
                    <a:pt x="3270" y="330"/>
                  </a:lnTo>
                  <a:lnTo>
                    <a:pt x="3276" y="330"/>
                  </a:lnTo>
                  <a:close/>
                  <a:moveTo>
                    <a:pt x="3462" y="228"/>
                  </a:moveTo>
                  <a:lnTo>
                    <a:pt x="3450" y="240"/>
                  </a:lnTo>
                  <a:lnTo>
                    <a:pt x="3450" y="252"/>
                  </a:lnTo>
                  <a:lnTo>
                    <a:pt x="3456" y="258"/>
                  </a:lnTo>
                  <a:lnTo>
                    <a:pt x="3528" y="258"/>
                  </a:lnTo>
                  <a:lnTo>
                    <a:pt x="3546" y="276"/>
                  </a:lnTo>
                  <a:lnTo>
                    <a:pt x="3558" y="282"/>
                  </a:lnTo>
                  <a:lnTo>
                    <a:pt x="3588" y="282"/>
                  </a:lnTo>
                  <a:lnTo>
                    <a:pt x="3612" y="270"/>
                  </a:lnTo>
                  <a:lnTo>
                    <a:pt x="3618" y="264"/>
                  </a:lnTo>
                  <a:lnTo>
                    <a:pt x="3606" y="252"/>
                  </a:lnTo>
                  <a:lnTo>
                    <a:pt x="3636" y="246"/>
                  </a:lnTo>
                  <a:lnTo>
                    <a:pt x="3594" y="210"/>
                  </a:lnTo>
                  <a:lnTo>
                    <a:pt x="3552" y="216"/>
                  </a:lnTo>
                  <a:lnTo>
                    <a:pt x="3534" y="198"/>
                  </a:lnTo>
                  <a:lnTo>
                    <a:pt x="3450" y="198"/>
                  </a:lnTo>
                  <a:lnTo>
                    <a:pt x="3438" y="204"/>
                  </a:lnTo>
                  <a:lnTo>
                    <a:pt x="3426" y="204"/>
                  </a:lnTo>
                  <a:lnTo>
                    <a:pt x="3420" y="210"/>
                  </a:lnTo>
                  <a:lnTo>
                    <a:pt x="3438" y="228"/>
                  </a:lnTo>
                  <a:lnTo>
                    <a:pt x="3462" y="228"/>
                  </a:lnTo>
                  <a:close/>
                  <a:moveTo>
                    <a:pt x="3432" y="1302"/>
                  </a:moveTo>
                  <a:lnTo>
                    <a:pt x="3408" y="1326"/>
                  </a:lnTo>
                  <a:lnTo>
                    <a:pt x="3408" y="1344"/>
                  </a:lnTo>
                  <a:lnTo>
                    <a:pt x="3438" y="1344"/>
                  </a:lnTo>
                  <a:lnTo>
                    <a:pt x="3462" y="1332"/>
                  </a:lnTo>
                  <a:lnTo>
                    <a:pt x="3468" y="1332"/>
                  </a:lnTo>
                  <a:lnTo>
                    <a:pt x="3480" y="1326"/>
                  </a:lnTo>
                  <a:lnTo>
                    <a:pt x="3486" y="1326"/>
                  </a:lnTo>
                  <a:lnTo>
                    <a:pt x="3504" y="1308"/>
                  </a:lnTo>
                  <a:lnTo>
                    <a:pt x="3516" y="1290"/>
                  </a:lnTo>
                  <a:lnTo>
                    <a:pt x="3516" y="1266"/>
                  </a:lnTo>
                  <a:lnTo>
                    <a:pt x="3510" y="1260"/>
                  </a:lnTo>
                  <a:lnTo>
                    <a:pt x="3498" y="1260"/>
                  </a:lnTo>
                  <a:lnTo>
                    <a:pt x="3480" y="1266"/>
                  </a:lnTo>
                  <a:lnTo>
                    <a:pt x="3432" y="1302"/>
                  </a:lnTo>
                  <a:close/>
                  <a:moveTo>
                    <a:pt x="4416" y="1392"/>
                  </a:moveTo>
                  <a:lnTo>
                    <a:pt x="4428" y="1380"/>
                  </a:lnTo>
                  <a:lnTo>
                    <a:pt x="4428" y="1374"/>
                  </a:lnTo>
                  <a:lnTo>
                    <a:pt x="4386" y="1374"/>
                  </a:lnTo>
                  <a:lnTo>
                    <a:pt x="4386" y="1380"/>
                  </a:lnTo>
                  <a:lnTo>
                    <a:pt x="4404" y="1398"/>
                  </a:lnTo>
                  <a:lnTo>
                    <a:pt x="4416" y="1392"/>
                  </a:lnTo>
                  <a:close/>
                  <a:moveTo>
                    <a:pt x="3120" y="2034"/>
                  </a:moveTo>
                  <a:lnTo>
                    <a:pt x="3132" y="2034"/>
                  </a:lnTo>
                  <a:lnTo>
                    <a:pt x="3138" y="2028"/>
                  </a:lnTo>
                  <a:lnTo>
                    <a:pt x="3132" y="2022"/>
                  </a:lnTo>
                  <a:lnTo>
                    <a:pt x="3120" y="2016"/>
                  </a:lnTo>
                  <a:lnTo>
                    <a:pt x="3114" y="2010"/>
                  </a:lnTo>
                  <a:lnTo>
                    <a:pt x="3108" y="2010"/>
                  </a:lnTo>
                  <a:lnTo>
                    <a:pt x="3090" y="2016"/>
                  </a:lnTo>
                  <a:lnTo>
                    <a:pt x="3078" y="2022"/>
                  </a:lnTo>
                  <a:lnTo>
                    <a:pt x="3072" y="2022"/>
                  </a:lnTo>
                  <a:lnTo>
                    <a:pt x="3072" y="2028"/>
                  </a:lnTo>
                  <a:lnTo>
                    <a:pt x="3078" y="2034"/>
                  </a:lnTo>
                  <a:lnTo>
                    <a:pt x="3120" y="2034"/>
                  </a:lnTo>
                  <a:close/>
                  <a:moveTo>
                    <a:pt x="4758" y="996"/>
                  </a:moveTo>
                  <a:lnTo>
                    <a:pt x="4746" y="996"/>
                  </a:lnTo>
                  <a:lnTo>
                    <a:pt x="4734" y="984"/>
                  </a:lnTo>
                  <a:lnTo>
                    <a:pt x="4704" y="1008"/>
                  </a:lnTo>
                  <a:lnTo>
                    <a:pt x="4704" y="978"/>
                  </a:lnTo>
                  <a:lnTo>
                    <a:pt x="4662" y="978"/>
                  </a:lnTo>
                  <a:lnTo>
                    <a:pt x="4668" y="978"/>
                  </a:lnTo>
                  <a:lnTo>
                    <a:pt x="4674" y="972"/>
                  </a:lnTo>
                  <a:lnTo>
                    <a:pt x="4686" y="972"/>
                  </a:lnTo>
                  <a:lnTo>
                    <a:pt x="4698" y="966"/>
                  </a:lnTo>
                  <a:lnTo>
                    <a:pt x="4704" y="954"/>
                  </a:lnTo>
                  <a:lnTo>
                    <a:pt x="4704" y="948"/>
                  </a:lnTo>
                  <a:lnTo>
                    <a:pt x="4698" y="942"/>
                  </a:lnTo>
                  <a:lnTo>
                    <a:pt x="4680" y="942"/>
                  </a:lnTo>
                  <a:lnTo>
                    <a:pt x="4668" y="936"/>
                  </a:lnTo>
                  <a:lnTo>
                    <a:pt x="4650" y="936"/>
                  </a:lnTo>
                  <a:lnTo>
                    <a:pt x="4632" y="930"/>
                  </a:lnTo>
                  <a:lnTo>
                    <a:pt x="4620" y="930"/>
                  </a:lnTo>
                  <a:lnTo>
                    <a:pt x="4614" y="918"/>
                  </a:lnTo>
                  <a:lnTo>
                    <a:pt x="4566" y="912"/>
                  </a:lnTo>
                  <a:lnTo>
                    <a:pt x="4500" y="870"/>
                  </a:lnTo>
                  <a:lnTo>
                    <a:pt x="4566" y="864"/>
                  </a:lnTo>
                  <a:lnTo>
                    <a:pt x="4536" y="840"/>
                  </a:lnTo>
                  <a:lnTo>
                    <a:pt x="4542" y="840"/>
                  </a:lnTo>
                  <a:lnTo>
                    <a:pt x="4548" y="834"/>
                  </a:lnTo>
                  <a:lnTo>
                    <a:pt x="4584" y="834"/>
                  </a:lnTo>
                  <a:lnTo>
                    <a:pt x="4596" y="840"/>
                  </a:lnTo>
                  <a:lnTo>
                    <a:pt x="4638" y="840"/>
                  </a:lnTo>
                  <a:lnTo>
                    <a:pt x="4638" y="834"/>
                  </a:lnTo>
                  <a:lnTo>
                    <a:pt x="4632" y="828"/>
                  </a:lnTo>
                  <a:lnTo>
                    <a:pt x="4614" y="822"/>
                  </a:lnTo>
                  <a:lnTo>
                    <a:pt x="4596" y="822"/>
                  </a:lnTo>
                  <a:lnTo>
                    <a:pt x="4578" y="816"/>
                  </a:lnTo>
                  <a:lnTo>
                    <a:pt x="4518" y="816"/>
                  </a:lnTo>
                  <a:lnTo>
                    <a:pt x="4536" y="816"/>
                  </a:lnTo>
                  <a:lnTo>
                    <a:pt x="4620" y="804"/>
                  </a:lnTo>
                  <a:lnTo>
                    <a:pt x="4638" y="798"/>
                  </a:lnTo>
                  <a:lnTo>
                    <a:pt x="4638" y="792"/>
                  </a:lnTo>
                  <a:lnTo>
                    <a:pt x="4632" y="792"/>
                  </a:lnTo>
                  <a:lnTo>
                    <a:pt x="4626" y="786"/>
                  </a:lnTo>
                  <a:lnTo>
                    <a:pt x="4608" y="786"/>
                  </a:lnTo>
                  <a:lnTo>
                    <a:pt x="4500" y="798"/>
                  </a:lnTo>
                  <a:lnTo>
                    <a:pt x="4560" y="762"/>
                  </a:lnTo>
                  <a:lnTo>
                    <a:pt x="4620" y="762"/>
                  </a:lnTo>
                  <a:lnTo>
                    <a:pt x="4626" y="756"/>
                  </a:lnTo>
                  <a:lnTo>
                    <a:pt x="4620" y="750"/>
                  </a:lnTo>
                  <a:lnTo>
                    <a:pt x="4584" y="738"/>
                  </a:lnTo>
                  <a:lnTo>
                    <a:pt x="4572" y="732"/>
                  </a:lnTo>
                  <a:lnTo>
                    <a:pt x="4554" y="732"/>
                  </a:lnTo>
                  <a:lnTo>
                    <a:pt x="4518" y="750"/>
                  </a:lnTo>
                  <a:lnTo>
                    <a:pt x="4500" y="744"/>
                  </a:lnTo>
                  <a:lnTo>
                    <a:pt x="4458" y="774"/>
                  </a:lnTo>
                  <a:lnTo>
                    <a:pt x="4464" y="756"/>
                  </a:lnTo>
                  <a:lnTo>
                    <a:pt x="4440" y="774"/>
                  </a:lnTo>
                  <a:lnTo>
                    <a:pt x="4464" y="744"/>
                  </a:lnTo>
                  <a:lnTo>
                    <a:pt x="4500" y="744"/>
                  </a:lnTo>
                  <a:lnTo>
                    <a:pt x="4506" y="738"/>
                  </a:lnTo>
                  <a:lnTo>
                    <a:pt x="4518" y="714"/>
                  </a:lnTo>
                  <a:lnTo>
                    <a:pt x="4518" y="708"/>
                  </a:lnTo>
                  <a:lnTo>
                    <a:pt x="4512" y="702"/>
                  </a:lnTo>
                  <a:lnTo>
                    <a:pt x="4506" y="708"/>
                  </a:lnTo>
                  <a:lnTo>
                    <a:pt x="4494" y="714"/>
                  </a:lnTo>
                  <a:lnTo>
                    <a:pt x="4488" y="726"/>
                  </a:lnTo>
                  <a:lnTo>
                    <a:pt x="4452" y="726"/>
                  </a:lnTo>
                  <a:lnTo>
                    <a:pt x="4428" y="738"/>
                  </a:lnTo>
                  <a:lnTo>
                    <a:pt x="4452" y="708"/>
                  </a:lnTo>
                  <a:lnTo>
                    <a:pt x="4482" y="708"/>
                  </a:lnTo>
                  <a:lnTo>
                    <a:pt x="4494" y="702"/>
                  </a:lnTo>
                  <a:lnTo>
                    <a:pt x="4500" y="702"/>
                  </a:lnTo>
                  <a:lnTo>
                    <a:pt x="4506" y="696"/>
                  </a:lnTo>
                  <a:lnTo>
                    <a:pt x="4506" y="690"/>
                  </a:lnTo>
                  <a:lnTo>
                    <a:pt x="4500" y="684"/>
                  </a:lnTo>
                  <a:lnTo>
                    <a:pt x="4458" y="684"/>
                  </a:lnTo>
                  <a:lnTo>
                    <a:pt x="4446" y="690"/>
                  </a:lnTo>
                  <a:lnTo>
                    <a:pt x="4428" y="696"/>
                  </a:lnTo>
                  <a:lnTo>
                    <a:pt x="4422" y="702"/>
                  </a:lnTo>
                  <a:lnTo>
                    <a:pt x="4416" y="702"/>
                  </a:lnTo>
                  <a:lnTo>
                    <a:pt x="4404" y="684"/>
                  </a:lnTo>
                  <a:lnTo>
                    <a:pt x="4380" y="702"/>
                  </a:lnTo>
                  <a:lnTo>
                    <a:pt x="4398" y="672"/>
                  </a:lnTo>
                  <a:lnTo>
                    <a:pt x="4344" y="696"/>
                  </a:lnTo>
                  <a:lnTo>
                    <a:pt x="4344" y="672"/>
                  </a:lnTo>
                  <a:lnTo>
                    <a:pt x="4350" y="672"/>
                  </a:lnTo>
                  <a:lnTo>
                    <a:pt x="4356" y="666"/>
                  </a:lnTo>
                  <a:lnTo>
                    <a:pt x="4368" y="666"/>
                  </a:lnTo>
                  <a:lnTo>
                    <a:pt x="4386" y="660"/>
                  </a:lnTo>
                  <a:lnTo>
                    <a:pt x="4392" y="660"/>
                  </a:lnTo>
                  <a:lnTo>
                    <a:pt x="4398" y="654"/>
                  </a:lnTo>
                  <a:lnTo>
                    <a:pt x="4356" y="654"/>
                  </a:lnTo>
                  <a:lnTo>
                    <a:pt x="4338" y="660"/>
                  </a:lnTo>
                  <a:lnTo>
                    <a:pt x="4326" y="660"/>
                  </a:lnTo>
                  <a:lnTo>
                    <a:pt x="4320" y="648"/>
                  </a:lnTo>
                  <a:lnTo>
                    <a:pt x="4332" y="648"/>
                  </a:lnTo>
                  <a:lnTo>
                    <a:pt x="4356" y="636"/>
                  </a:lnTo>
                  <a:lnTo>
                    <a:pt x="4368" y="636"/>
                  </a:lnTo>
                  <a:lnTo>
                    <a:pt x="4380" y="630"/>
                  </a:lnTo>
                  <a:lnTo>
                    <a:pt x="4386" y="624"/>
                  </a:lnTo>
                  <a:lnTo>
                    <a:pt x="4368" y="618"/>
                  </a:lnTo>
                  <a:lnTo>
                    <a:pt x="4326" y="612"/>
                  </a:lnTo>
                  <a:lnTo>
                    <a:pt x="4290" y="612"/>
                  </a:lnTo>
                  <a:lnTo>
                    <a:pt x="4266" y="606"/>
                  </a:lnTo>
                  <a:lnTo>
                    <a:pt x="4236" y="606"/>
                  </a:lnTo>
                  <a:lnTo>
                    <a:pt x="4230" y="612"/>
                  </a:lnTo>
                  <a:lnTo>
                    <a:pt x="4230" y="618"/>
                  </a:lnTo>
                  <a:lnTo>
                    <a:pt x="4236" y="624"/>
                  </a:lnTo>
                  <a:lnTo>
                    <a:pt x="4242" y="636"/>
                  </a:lnTo>
                  <a:lnTo>
                    <a:pt x="4206" y="630"/>
                  </a:lnTo>
                  <a:lnTo>
                    <a:pt x="4212" y="660"/>
                  </a:lnTo>
                  <a:lnTo>
                    <a:pt x="4194" y="636"/>
                  </a:lnTo>
                  <a:lnTo>
                    <a:pt x="4152" y="660"/>
                  </a:lnTo>
                  <a:lnTo>
                    <a:pt x="4158" y="654"/>
                  </a:lnTo>
                  <a:lnTo>
                    <a:pt x="4158" y="636"/>
                  </a:lnTo>
                  <a:lnTo>
                    <a:pt x="4152" y="630"/>
                  </a:lnTo>
                  <a:lnTo>
                    <a:pt x="4140" y="630"/>
                  </a:lnTo>
                  <a:lnTo>
                    <a:pt x="4122" y="636"/>
                  </a:lnTo>
                  <a:lnTo>
                    <a:pt x="4110" y="642"/>
                  </a:lnTo>
                  <a:lnTo>
                    <a:pt x="4098" y="642"/>
                  </a:lnTo>
                  <a:lnTo>
                    <a:pt x="4086" y="648"/>
                  </a:lnTo>
                  <a:lnTo>
                    <a:pt x="4080" y="654"/>
                  </a:lnTo>
                  <a:lnTo>
                    <a:pt x="4074" y="654"/>
                  </a:lnTo>
                  <a:lnTo>
                    <a:pt x="4092" y="618"/>
                  </a:lnTo>
                  <a:lnTo>
                    <a:pt x="4110" y="618"/>
                  </a:lnTo>
                  <a:lnTo>
                    <a:pt x="4122" y="612"/>
                  </a:lnTo>
                  <a:lnTo>
                    <a:pt x="4134" y="612"/>
                  </a:lnTo>
                  <a:lnTo>
                    <a:pt x="4146" y="606"/>
                  </a:lnTo>
                  <a:lnTo>
                    <a:pt x="4152" y="600"/>
                  </a:lnTo>
                  <a:lnTo>
                    <a:pt x="4152" y="594"/>
                  </a:lnTo>
                  <a:lnTo>
                    <a:pt x="4146" y="582"/>
                  </a:lnTo>
                  <a:lnTo>
                    <a:pt x="4134" y="570"/>
                  </a:lnTo>
                  <a:lnTo>
                    <a:pt x="4152" y="552"/>
                  </a:lnTo>
                  <a:lnTo>
                    <a:pt x="4152" y="540"/>
                  </a:lnTo>
                  <a:lnTo>
                    <a:pt x="4050" y="540"/>
                  </a:lnTo>
                  <a:lnTo>
                    <a:pt x="4026" y="558"/>
                  </a:lnTo>
                  <a:lnTo>
                    <a:pt x="3942" y="558"/>
                  </a:lnTo>
                  <a:lnTo>
                    <a:pt x="3948" y="576"/>
                  </a:lnTo>
                  <a:lnTo>
                    <a:pt x="3978" y="588"/>
                  </a:lnTo>
                  <a:lnTo>
                    <a:pt x="3936" y="576"/>
                  </a:lnTo>
                  <a:lnTo>
                    <a:pt x="3948" y="600"/>
                  </a:lnTo>
                  <a:lnTo>
                    <a:pt x="3936" y="594"/>
                  </a:lnTo>
                  <a:lnTo>
                    <a:pt x="3930" y="594"/>
                  </a:lnTo>
                  <a:lnTo>
                    <a:pt x="3918" y="588"/>
                  </a:lnTo>
                  <a:lnTo>
                    <a:pt x="3894" y="588"/>
                  </a:lnTo>
                  <a:lnTo>
                    <a:pt x="3882" y="594"/>
                  </a:lnTo>
                  <a:lnTo>
                    <a:pt x="3876" y="606"/>
                  </a:lnTo>
                  <a:lnTo>
                    <a:pt x="3882" y="612"/>
                  </a:lnTo>
                  <a:lnTo>
                    <a:pt x="3888" y="624"/>
                  </a:lnTo>
                  <a:lnTo>
                    <a:pt x="3894" y="630"/>
                  </a:lnTo>
                  <a:lnTo>
                    <a:pt x="3900" y="660"/>
                  </a:lnTo>
                  <a:lnTo>
                    <a:pt x="3894" y="660"/>
                  </a:lnTo>
                  <a:lnTo>
                    <a:pt x="3888" y="654"/>
                  </a:lnTo>
                  <a:lnTo>
                    <a:pt x="3864" y="642"/>
                  </a:lnTo>
                  <a:lnTo>
                    <a:pt x="3852" y="642"/>
                  </a:lnTo>
                  <a:lnTo>
                    <a:pt x="3828" y="666"/>
                  </a:lnTo>
                  <a:lnTo>
                    <a:pt x="3828" y="678"/>
                  </a:lnTo>
                  <a:lnTo>
                    <a:pt x="3846" y="678"/>
                  </a:lnTo>
                  <a:lnTo>
                    <a:pt x="3858" y="690"/>
                  </a:lnTo>
                  <a:lnTo>
                    <a:pt x="3810" y="714"/>
                  </a:lnTo>
                  <a:lnTo>
                    <a:pt x="3750" y="720"/>
                  </a:lnTo>
                  <a:lnTo>
                    <a:pt x="3762" y="720"/>
                  </a:lnTo>
                  <a:lnTo>
                    <a:pt x="3798" y="702"/>
                  </a:lnTo>
                  <a:lnTo>
                    <a:pt x="3810" y="690"/>
                  </a:lnTo>
                  <a:lnTo>
                    <a:pt x="3810" y="684"/>
                  </a:lnTo>
                  <a:lnTo>
                    <a:pt x="3804" y="684"/>
                  </a:lnTo>
                  <a:lnTo>
                    <a:pt x="3792" y="672"/>
                  </a:lnTo>
                  <a:lnTo>
                    <a:pt x="3786" y="672"/>
                  </a:lnTo>
                  <a:lnTo>
                    <a:pt x="3786" y="660"/>
                  </a:lnTo>
                  <a:lnTo>
                    <a:pt x="3804" y="642"/>
                  </a:lnTo>
                  <a:lnTo>
                    <a:pt x="3816" y="636"/>
                  </a:lnTo>
                  <a:lnTo>
                    <a:pt x="3828" y="636"/>
                  </a:lnTo>
                  <a:lnTo>
                    <a:pt x="3828" y="606"/>
                  </a:lnTo>
                  <a:lnTo>
                    <a:pt x="3840" y="600"/>
                  </a:lnTo>
                  <a:lnTo>
                    <a:pt x="3858" y="582"/>
                  </a:lnTo>
                  <a:lnTo>
                    <a:pt x="3876" y="576"/>
                  </a:lnTo>
                  <a:lnTo>
                    <a:pt x="3882" y="570"/>
                  </a:lnTo>
                  <a:lnTo>
                    <a:pt x="3894" y="564"/>
                  </a:lnTo>
                  <a:lnTo>
                    <a:pt x="3906" y="564"/>
                  </a:lnTo>
                  <a:lnTo>
                    <a:pt x="3918" y="558"/>
                  </a:lnTo>
                  <a:lnTo>
                    <a:pt x="3936" y="552"/>
                  </a:lnTo>
                  <a:lnTo>
                    <a:pt x="3954" y="552"/>
                  </a:lnTo>
                  <a:lnTo>
                    <a:pt x="3966" y="546"/>
                  </a:lnTo>
                  <a:lnTo>
                    <a:pt x="3972" y="540"/>
                  </a:lnTo>
                  <a:lnTo>
                    <a:pt x="3942" y="534"/>
                  </a:lnTo>
                  <a:lnTo>
                    <a:pt x="3852" y="534"/>
                  </a:lnTo>
                  <a:lnTo>
                    <a:pt x="3822" y="540"/>
                  </a:lnTo>
                  <a:lnTo>
                    <a:pt x="3786" y="558"/>
                  </a:lnTo>
                  <a:lnTo>
                    <a:pt x="3744" y="576"/>
                  </a:lnTo>
                  <a:lnTo>
                    <a:pt x="3720" y="594"/>
                  </a:lnTo>
                  <a:lnTo>
                    <a:pt x="3708" y="600"/>
                  </a:lnTo>
                  <a:lnTo>
                    <a:pt x="3702" y="600"/>
                  </a:lnTo>
                  <a:lnTo>
                    <a:pt x="3696" y="606"/>
                  </a:lnTo>
                  <a:lnTo>
                    <a:pt x="3684" y="606"/>
                  </a:lnTo>
                  <a:lnTo>
                    <a:pt x="3660" y="618"/>
                  </a:lnTo>
                  <a:lnTo>
                    <a:pt x="3654" y="618"/>
                  </a:lnTo>
                  <a:lnTo>
                    <a:pt x="3642" y="624"/>
                  </a:lnTo>
                  <a:lnTo>
                    <a:pt x="3630" y="636"/>
                  </a:lnTo>
                  <a:lnTo>
                    <a:pt x="3618" y="642"/>
                  </a:lnTo>
                  <a:lnTo>
                    <a:pt x="3600" y="660"/>
                  </a:lnTo>
                  <a:lnTo>
                    <a:pt x="3588" y="666"/>
                  </a:lnTo>
                  <a:lnTo>
                    <a:pt x="3582" y="678"/>
                  </a:lnTo>
                  <a:lnTo>
                    <a:pt x="3582" y="684"/>
                  </a:lnTo>
                  <a:lnTo>
                    <a:pt x="3588" y="690"/>
                  </a:lnTo>
                  <a:lnTo>
                    <a:pt x="3612" y="690"/>
                  </a:lnTo>
                  <a:lnTo>
                    <a:pt x="3648" y="696"/>
                  </a:lnTo>
                  <a:lnTo>
                    <a:pt x="3672" y="696"/>
                  </a:lnTo>
                  <a:lnTo>
                    <a:pt x="3684" y="708"/>
                  </a:lnTo>
                  <a:lnTo>
                    <a:pt x="3666" y="714"/>
                  </a:lnTo>
                  <a:lnTo>
                    <a:pt x="3594" y="726"/>
                  </a:lnTo>
                  <a:lnTo>
                    <a:pt x="3570" y="732"/>
                  </a:lnTo>
                  <a:lnTo>
                    <a:pt x="3576" y="738"/>
                  </a:lnTo>
                  <a:lnTo>
                    <a:pt x="3594" y="750"/>
                  </a:lnTo>
                  <a:lnTo>
                    <a:pt x="3630" y="762"/>
                  </a:lnTo>
                  <a:lnTo>
                    <a:pt x="3642" y="768"/>
                  </a:lnTo>
                  <a:lnTo>
                    <a:pt x="3648" y="768"/>
                  </a:lnTo>
                  <a:lnTo>
                    <a:pt x="3690" y="750"/>
                  </a:lnTo>
                  <a:lnTo>
                    <a:pt x="3690" y="762"/>
                  </a:lnTo>
                  <a:lnTo>
                    <a:pt x="3702" y="774"/>
                  </a:lnTo>
                  <a:lnTo>
                    <a:pt x="3744" y="774"/>
                  </a:lnTo>
                  <a:lnTo>
                    <a:pt x="3786" y="780"/>
                  </a:lnTo>
                  <a:lnTo>
                    <a:pt x="3834" y="786"/>
                  </a:lnTo>
                  <a:lnTo>
                    <a:pt x="3876" y="792"/>
                  </a:lnTo>
                  <a:lnTo>
                    <a:pt x="3894" y="792"/>
                  </a:lnTo>
                  <a:lnTo>
                    <a:pt x="3900" y="786"/>
                  </a:lnTo>
                  <a:lnTo>
                    <a:pt x="3894" y="780"/>
                  </a:lnTo>
                  <a:lnTo>
                    <a:pt x="3882" y="774"/>
                  </a:lnTo>
                  <a:lnTo>
                    <a:pt x="3876" y="768"/>
                  </a:lnTo>
                  <a:lnTo>
                    <a:pt x="3894" y="768"/>
                  </a:lnTo>
                  <a:lnTo>
                    <a:pt x="3930" y="774"/>
                  </a:lnTo>
                  <a:lnTo>
                    <a:pt x="3966" y="774"/>
                  </a:lnTo>
                  <a:lnTo>
                    <a:pt x="3990" y="780"/>
                  </a:lnTo>
                  <a:lnTo>
                    <a:pt x="4002" y="780"/>
                  </a:lnTo>
                  <a:lnTo>
                    <a:pt x="4020" y="786"/>
                  </a:lnTo>
                  <a:lnTo>
                    <a:pt x="4032" y="792"/>
                  </a:lnTo>
                  <a:lnTo>
                    <a:pt x="4050" y="792"/>
                  </a:lnTo>
                  <a:lnTo>
                    <a:pt x="4062" y="786"/>
                  </a:lnTo>
                  <a:lnTo>
                    <a:pt x="4062" y="774"/>
                  </a:lnTo>
                  <a:lnTo>
                    <a:pt x="4056" y="768"/>
                  </a:lnTo>
                  <a:lnTo>
                    <a:pt x="4050" y="756"/>
                  </a:lnTo>
                  <a:lnTo>
                    <a:pt x="4044" y="750"/>
                  </a:lnTo>
                  <a:lnTo>
                    <a:pt x="4092" y="738"/>
                  </a:lnTo>
                  <a:lnTo>
                    <a:pt x="4092" y="744"/>
                  </a:lnTo>
                  <a:lnTo>
                    <a:pt x="4098" y="750"/>
                  </a:lnTo>
                  <a:lnTo>
                    <a:pt x="4104" y="762"/>
                  </a:lnTo>
                  <a:lnTo>
                    <a:pt x="4104" y="768"/>
                  </a:lnTo>
                  <a:lnTo>
                    <a:pt x="4110" y="774"/>
                  </a:lnTo>
                  <a:lnTo>
                    <a:pt x="4116" y="774"/>
                  </a:lnTo>
                  <a:lnTo>
                    <a:pt x="4122" y="780"/>
                  </a:lnTo>
                  <a:lnTo>
                    <a:pt x="4134" y="786"/>
                  </a:lnTo>
                  <a:lnTo>
                    <a:pt x="4140" y="792"/>
                  </a:lnTo>
                  <a:lnTo>
                    <a:pt x="4170" y="786"/>
                  </a:lnTo>
                  <a:lnTo>
                    <a:pt x="4170" y="792"/>
                  </a:lnTo>
                  <a:lnTo>
                    <a:pt x="4164" y="798"/>
                  </a:lnTo>
                  <a:lnTo>
                    <a:pt x="4164" y="816"/>
                  </a:lnTo>
                  <a:lnTo>
                    <a:pt x="4170" y="816"/>
                  </a:lnTo>
                  <a:lnTo>
                    <a:pt x="4182" y="822"/>
                  </a:lnTo>
                  <a:lnTo>
                    <a:pt x="4200" y="822"/>
                  </a:lnTo>
                  <a:lnTo>
                    <a:pt x="4206" y="828"/>
                  </a:lnTo>
                  <a:lnTo>
                    <a:pt x="4212" y="828"/>
                  </a:lnTo>
                  <a:lnTo>
                    <a:pt x="4194" y="846"/>
                  </a:lnTo>
                  <a:lnTo>
                    <a:pt x="4194" y="858"/>
                  </a:lnTo>
                  <a:lnTo>
                    <a:pt x="4230" y="858"/>
                  </a:lnTo>
                  <a:lnTo>
                    <a:pt x="4224" y="882"/>
                  </a:lnTo>
                  <a:lnTo>
                    <a:pt x="4236" y="882"/>
                  </a:lnTo>
                  <a:lnTo>
                    <a:pt x="4248" y="888"/>
                  </a:lnTo>
                  <a:lnTo>
                    <a:pt x="4254" y="888"/>
                  </a:lnTo>
                  <a:lnTo>
                    <a:pt x="4278" y="900"/>
                  </a:lnTo>
                  <a:lnTo>
                    <a:pt x="4278" y="924"/>
                  </a:lnTo>
                  <a:lnTo>
                    <a:pt x="4266" y="948"/>
                  </a:lnTo>
                  <a:lnTo>
                    <a:pt x="4254" y="966"/>
                  </a:lnTo>
                  <a:lnTo>
                    <a:pt x="4248" y="978"/>
                  </a:lnTo>
                  <a:lnTo>
                    <a:pt x="4236" y="990"/>
                  </a:lnTo>
                  <a:lnTo>
                    <a:pt x="4218" y="996"/>
                  </a:lnTo>
                  <a:lnTo>
                    <a:pt x="4182" y="1014"/>
                  </a:lnTo>
                  <a:lnTo>
                    <a:pt x="4140" y="1026"/>
                  </a:lnTo>
                  <a:lnTo>
                    <a:pt x="4092" y="1050"/>
                  </a:lnTo>
                  <a:lnTo>
                    <a:pt x="4098" y="1056"/>
                  </a:lnTo>
                  <a:lnTo>
                    <a:pt x="4110" y="1062"/>
                  </a:lnTo>
                  <a:lnTo>
                    <a:pt x="4122" y="1074"/>
                  </a:lnTo>
                  <a:lnTo>
                    <a:pt x="4122" y="1080"/>
                  </a:lnTo>
                  <a:lnTo>
                    <a:pt x="4116" y="1086"/>
                  </a:lnTo>
                  <a:lnTo>
                    <a:pt x="4080" y="1098"/>
                  </a:lnTo>
                  <a:lnTo>
                    <a:pt x="4062" y="1098"/>
                  </a:lnTo>
                  <a:lnTo>
                    <a:pt x="3984" y="1110"/>
                  </a:lnTo>
                  <a:lnTo>
                    <a:pt x="3978" y="1128"/>
                  </a:lnTo>
                  <a:lnTo>
                    <a:pt x="3960" y="1110"/>
                  </a:lnTo>
                  <a:lnTo>
                    <a:pt x="3954" y="1110"/>
                  </a:lnTo>
                  <a:lnTo>
                    <a:pt x="3948" y="1104"/>
                  </a:lnTo>
                  <a:lnTo>
                    <a:pt x="3930" y="1104"/>
                  </a:lnTo>
                  <a:lnTo>
                    <a:pt x="3918" y="1098"/>
                  </a:lnTo>
                  <a:lnTo>
                    <a:pt x="3900" y="1098"/>
                  </a:lnTo>
                  <a:lnTo>
                    <a:pt x="3888" y="1104"/>
                  </a:lnTo>
                  <a:lnTo>
                    <a:pt x="3882" y="1110"/>
                  </a:lnTo>
                  <a:lnTo>
                    <a:pt x="3882" y="1122"/>
                  </a:lnTo>
                  <a:lnTo>
                    <a:pt x="3870" y="1122"/>
                  </a:lnTo>
                  <a:lnTo>
                    <a:pt x="3858" y="1128"/>
                  </a:lnTo>
                  <a:lnTo>
                    <a:pt x="3840" y="1134"/>
                  </a:lnTo>
                  <a:lnTo>
                    <a:pt x="3828" y="1140"/>
                  </a:lnTo>
                  <a:lnTo>
                    <a:pt x="3822" y="1146"/>
                  </a:lnTo>
                  <a:lnTo>
                    <a:pt x="3816" y="1158"/>
                  </a:lnTo>
                  <a:lnTo>
                    <a:pt x="3816" y="1170"/>
                  </a:lnTo>
                  <a:lnTo>
                    <a:pt x="3822" y="1182"/>
                  </a:lnTo>
                  <a:lnTo>
                    <a:pt x="3834" y="1188"/>
                  </a:lnTo>
                  <a:lnTo>
                    <a:pt x="3864" y="1188"/>
                  </a:lnTo>
                  <a:lnTo>
                    <a:pt x="3876" y="1182"/>
                  </a:lnTo>
                  <a:lnTo>
                    <a:pt x="3894" y="1182"/>
                  </a:lnTo>
                  <a:lnTo>
                    <a:pt x="3906" y="1176"/>
                  </a:lnTo>
                  <a:lnTo>
                    <a:pt x="3924" y="1170"/>
                  </a:lnTo>
                  <a:lnTo>
                    <a:pt x="3936" y="1164"/>
                  </a:lnTo>
                  <a:lnTo>
                    <a:pt x="3966" y="1164"/>
                  </a:lnTo>
                  <a:lnTo>
                    <a:pt x="3978" y="1176"/>
                  </a:lnTo>
                  <a:lnTo>
                    <a:pt x="3996" y="1176"/>
                  </a:lnTo>
                  <a:lnTo>
                    <a:pt x="4002" y="1170"/>
                  </a:lnTo>
                  <a:lnTo>
                    <a:pt x="4002" y="1152"/>
                  </a:lnTo>
                  <a:lnTo>
                    <a:pt x="4026" y="1128"/>
                  </a:lnTo>
                  <a:lnTo>
                    <a:pt x="4014" y="1140"/>
                  </a:lnTo>
                  <a:lnTo>
                    <a:pt x="4014" y="1146"/>
                  </a:lnTo>
                  <a:lnTo>
                    <a:pt x="4020" y="1152"/>
                  </a:lnTo>
                  <a:lnTo>
                    <a:pt x="4086" y="1152"/>
                  </a:lnTo>
                  <a:lnTo>
                    <a:pt x="4080" y="1158"/>
                  </a:lnTo>
                  <a:lnTo>
                    <a:pt x="4068" y="1164"/>
                  </a:lnTo>
                  <a:lnTo>
                    <a:pt x="4062" y="1170"/>
                  </a:lnTo>
                  <a:lnTo>
                    <a:pt x="4062" y="1176"/>
                  </a:lnTo>
                  <a:lnTo>
                    <a:pt x="4068" y="1182"/>
                  </a:lnTo>
                  <a:lnTo>
                    <a:pt x="4080" y="1182"/>
                  </a:lnTo>
                  <a:lnTo>
                    <a:pt x="4086" y="1188"/>
                  </a:lnTo>
                  <a:lnTo>
                    <a:pt x="4098" y="1188"/>
                  </a:lnTo>
                  <a:lnTo>
                    <a:pt x="4086" y="1200"/>
                  </a:lnTo>
                  <a:lnTo>
                    <a:pt x="4086" y="1206"/>
                  </a:lnTo>
                  <a:lnTo>
                    <a:pt x="4092" y="1212"/>
                  </a:lnTo>
                  <a:lnTo>
                    <a:pt x="4116" y="1224"/>
                  </a:lnTo>
                  <a:lnTo>
                    <a:pt x="4146" y="1224"/>
                  </a:lnTo>
                  <a:lnTo>
                    <a:pt x="4098" y="1242"/>
                  </a:lnTo>
                  <a:lnTo>
                    <a:pt x="4098" y="1248"/>
                  </a:lnTo>
                  <a:lnTo>
                    <a:pt x="4110" y="1260"/>
                  </a:lnTo>
                  <a:lnTo>
                    <a:pt x="4110" y="1266"/>
                  </a:lnTo>
                  <a:lnTo>
                    <a:pt x="4116" y="1272"/>
                  </a:lnTo>
                  <a:lnTo>
                    <a:pt x="4122" y="1266"/>
                  </a:lnTo>
                  <a:lnTo>
                    <a:pt x="4128" y="1266"/>
                  </a:lnTo>
                  <a:lnTo>
                    <a:pt x="4140" y="1260"/>
                  </a:lnTo>
                  <a:lnTo>
                    <a:pt x="4146" y="1272"/>
                  </a:lnTo>
                  <a:lnTo>
                    <a:pt x="4158" y="1284"/>
                  </a:lnTo>
                  <a:lnTo>
                    <a:pt x="4182" y="1284"/>
                  </a:lnTo>
                  <a:lnTo>
                    <a:pt x="4194" y="1290"/>
                  </a:lnTo>
                  <a:lnTo>
                    <a:pt x="4206" y="1290"/>
                  </a:lnTo>
                  <a:lnTo>
                    <a:pt x="4206" y="1308"/>
                  </a:lnTo>
                  <a:lnTo>
                    <a:pt x="4212" y="1314"/>
                  </a:lnTo>
                  <a:lnTo>
                    <a:pt x="4224" y="1320"/>
                  </a:lnTo>
                  <a:lnTo>
                    <a:pt x="4272" y="1320"/>
                  </a:lnTo>
                  <a:lnTo>
                    <a:pt x="4290" y="1326"/>
                  </a:lnTo>
                  <a:lnTo>
                    <a:pt x="4350" y="1356"/>
                  </a:lnTo>
                  <a:lnTo>
                    <a:pt x="4356" y="1362"/>
                  </a:lnTo>
                  <a:lnTo>
                    <a:pt x="4362" y="1362"/>
                  </a:lnTo>
                  <a:lnTo>
                    <a:pt x="4362" y="1356"/>
                  </a:lnTo>
                  <a:lnTo>
                    <a:pt x="4368" y="1350"/>
                  </a:lnTo>
                  <a:lnTo>
                    <a:pt x="4368" y="1320"/>
                  </a:lnTo>
                  <a:lnTo>
                    <a:pt x="4362" y="1308"/>
                  </a:lnTo>
                  <a:lnTo>
                    <a:pt x="4350" y="1296"/>
                  </a:lnTo>
                  <a:lnTo>
                    <a:pt x="4338" y="1290"/>
                  </a:lnTo>
                  <a:lnTo>
                    <a:pt x="4320" y="1272"/>
                  </a:lnTo>
                  <a:lnTo>
                    <a:pt x="4314" y="1272"/>
                  </a:lnTo>
                  <a:lnTo>
                    <a:pt x="4308" y="1260"/>
                  </a:lnTo>
                  <a:lnTo>
                    <a:pt x="4302" y="1254"/>
                  </a:lnTo>
                  <a:lnTo>
                    <a:pt x="4290" y="1230"/>
                  </a:lnTo>
                  <a:lnTo>
                    <a:pt x="4290" y="1224"/>
                  </a:lnTo>
                  <a:lnTo>
                    <a:pt x="4308" y="1224"/>
                  </a:lnTo>
                  <a:lnTo>
                    <a:pt x="4314" y="1230"/>
                  </a:lnTo>
                  <a:lnTo>
                    <a:pt x="4326" y="1236"/>
                  </a:lnTo>
                  <a:lnTo>
                    <a:pt x="4332" y="1242"/>
                  </a:lnTo>
                  <a:lnTo>
                    <a:pt x="4332" y="1212"/>
                  </a:lnTo>
                  <a:lnTo>
                    <a:pt x="4332" y="1218"/>
                  </a:lnTo>
                  <a:lnTo>
                    <a:pt x="4344" y="1230"/>
                  </a:lnTo>
                  <a:lnTo>
                    <a:pt x="4350" y="1242"/>
                  </a:lnTo>
                  <a:lnTo>
                    <a:pt x="4362" y="1254"/>
                  </a:lnTo>
                  <a:lnTo>
                    <a:pt x="4374" y="1254"/>
                  </a:lnTo>
                  <a:lnTo>
                    <a:pt x="4386" y="1248"/>
                  </a:lnTo>
                  <a:lnTo>
                    <a:pt x="4398" y="1248"/>
                  </a:lnTo>
                  <a:lnTo>
                    <a:pt x="4398" y="1272"/>
                  </a:lnTo>
                  <a:lnTo>
                    <a:pt x="4404" y="1278"/>
                  </a:lnTo>
                  <a:lnTo>
                    <a:pt x="4416" y="1278"/>
                  </a:lnTo>
                  <a:lnTo>
                    <a:pt x="4428" y="1290"/>
                  </a:lnTo>
                  <a:lnTo>
                    <a:pt x="4452" y="1272"/>
                  </a:lnTo>
                  <a:lnTo>
                    <a:pt x="4464" y="1284"/>
                  </a:lnTo>
                  <a:lnTo>
                    <a:pt x="4470" y="1284"/>
                  </a:lnTo>
                  <a:lnTo>
                    <a:pt x="4476" y="1278"/>
                  </a:lnTo>
                  <a:lnTo>
                    <a:pt x="4476" y="1260"/>
                  </a:lnTo>
                  <a:lnTo>
                    <a:pt x="4470" y="1254"/>
                  </a:lnTo>
                  <a:lnTo>
                    <a:pt x="4488" y="1212"/>
                  </a:lnTo>
                  <a:lnTo>
                    <a:pt x="4488" y="1236"/>
                  </a:lnTo>
                  <a:lnTo>
                    <a:pt x="4500" y="1248"/>
                  </a:lnTo>
                  <a:lnTo>
                    <a:pt x="4512" y="1236"/>
                  </a:lnTo>
                  <a:lnTo>
                    <a:pt x="4518" y="1218"/>
                  </a:lnTo>
                  <a:lnTo>
                    <a:pt x="4518" y="1206"/>
                  </a:lnTo>
                  <a:lnTo>
                    <a:pt x="4494" y="1182"/>
                  </a:lnTo>
                  <a:lnTo>
                    <a:pt x="4518" y="1176"/>
                  </a:lnTo>
                  <a:lnTo>
                    <a:pt x="4500" y="1164"/>
                  </a:lnTo>
                  <a:lnTo>
                    <a:pt x="4500" y="1146"/>
                  </a:lnTo>
                  <a:lnTo>
                    <a:pt x="4470" y="1146"/>
                  </a:lnTo>
                  <a:lnTo>
                    <a:pt x="4470" y="1134"/>
                  </a:lnTo>
                  <a:lnTo>
                    <a:pt x="4446" y="1134"/>
                  </a:lnTo>
                  <a:lnTo>
                    <a:pt x="4446" y="1080"/>
                  </a:lnTo>
                  <a:lnTo>
                    <a:pt x="4416" y="1086"/>
                  </a:lnTo>
                  <a:lnTo>
                    <a:pt x="4410" y="1080"/>
                  </a:lnTo>
                  <a:lnTo>
                    <a:pt x="4410" y="1056"/>
                  </a:lnTo>
                  <a:lnTo>
                    <a:pt x="4416" y="1050"/>
                  </a:lnTo>
                  <a:lnTo>
                    <a:pt x="4428" y="1050"/>
                  </a:lnTo>
                  <a:lnTo>
                    <a:pt x="4434" y="1056"/>
                  </a:lnTo>
                  <a:lnTo>
                    <a:pt x="4446" y="1062"/>
                  </a:lnTo>
                  <a:lnTo>
                    <a:pt x="4452" y="1068"/>
                  </a:lnTo>
                  <a:lnTo>
                    <a:pt x="4458" y="1068"/>
                  </a:lnTo>
                  <a:lnTo>
                    <a:pt x="4464" y="1062"/>
                  </a:lnTo>
                  <a:lnTo>
                    <a:pt x="4464" y="1026"/>
                  </a:lnTo>
                  <a:lnTo>
                    <a:pt x="4488" y="1032"/>
                  </a:lnTo>
                  <a:lnTo>
                    <a:pt x="4524" y="1014"/>
                  </a:lnTo>
                  <a:lnTo>
                    <a:pt x="4524" y="1026"/>
                  </a:lnTo>
                  <a:lnTo>
                    <a:pt x="4530" y="1038"/>
                  </a:lnTo>
                  <a:lnTo>
                    <a:pt x="4530" y="1044"/>
                  </a:lnTo>
                  <a:lnTo>
                    <a:pt x="4536" y="1050"/>
                  </a:lnTo>
                  <a:lnTo>
                    <a:pt x="4548" y="1044"/>
                  </a:lnTo>
                  <a:lnTo>
                    <a:pt x="4566" y="1044"/>
                  </a:lnTo>
                  <a:lnTo>
                    <a:pt x="4554" y="1062"/>
                  </a:lnTo>
                  <a:lnTo>
                    <a:pt x="4578" y="1062"/>
                  </a:lnTo>
                  <a:lnTo>
                    <a:pt x="4566" y="1092"/>
                  </a:lnTo>
                  <a:lnTo>
                    <a:pt x="4566" y="1098"/>
                  </a:lnTo>
                  <a:lnTo>
                    <a:pt x="4584" y="1116"/>
                  </a:lnTo>
                  <a:lnTo>
                    <a:pt x="4590" y="1128"/>
                  </a:lnTo>
                  <a:lnTo>
                    <a:pt x="4614" y="1140"/>
                  </a:lnTo>
                  <a:lnTo>
                    <a:pt x="4626" y="1134"/>
                  </a:lnTo>
                  <a:lnTo>
                    <a:pt x="4638" y="1122"/>
                  </a:lnTo>
                  <a:lnTo>
                    <a:pt x="4656" y="1086"/>
                  </a:lnTo>
                  <a:lnTo>
                    <a:pt x="4656" y="1080"/>
                  </a:lnTo>
                  <a:lnTo>
                    <a:pt x="4662" y="1068"/>
                  </a:lnTo>
                  <a:lnTo>
                    <a:pt x="4668" y="1074"/>
                  </a:lnTo>
                  <a:lnTo>
                    <a:pt x="4680" y="1080"/>
                  </a:lnTo>
                  <a:lnTo>
                    <a:pt x="4692" y="1080"/>
                  </a:lnTo>
                  <a:lnTo>
                    <a:pt x="4698" y="1086"/>
                  </a:lnTo>
                  <a:lnTo>
                    <a:pt x="4710" y="1080"/>
                  </a:lnTo>
                  <a:lnTo>
                    <a:pt x="4722" y="1068"/>
                  </a:lnTo>
                  <a:lnTo>
                    <a:pt x="4728" y="1056"/>
                  </a:lnTo>
                  <a:lnTo>
                    <a:pt x="4728" y="1038"/>
                  </a:lnTo>
                  <a:lnTo>
                    <a:pt x="4794" y="1038"/>
                  </a:lnTo>
                  <a:lnTo>
                    <a:pt x="4806" y="1026"/>
                  </a:lnTo>
                  <a:lnTo>
                    <a:pt x="4812" y="1014"/>
                  </a:lnTo>
                  <a:lnTo>
                    <a:pt x="4800" y="1002"/>
                  </a:lnTo>
                  <a:lnTo>
                    <a:pt x="4788" y="996"/>
                  </a:lnTo>
                  <a:lnTo>
                    <a:pt x="4758" y="996"/>
                  </a:lnTo>
                  <a:close/>
                  <a:moveTo>
                    <a:pt x="4476" y="1308"/>
                  </a:moveTo>
                  <a:lnTo>
                    <a:pt x="4446" y="1308"/>
                  </a:lnTo>
                  <a:lnTo>
                    <a:pt x="4440" y="1326"/>
                  </a:lnTo>
                  <a:lnTo>
                    <a:pt x="4476" y="1320"/>
                  </a:lnTo>
                  <a:lnTo>
                    <a:pt x="4476" y="1308"/>
                  </a:lnTo>
                  <a:close/>
                  <a:moveTo>
                    <a:pt x="4140" y="1290"/>
                  </a:moveTo>
                  <a:lnTo>
                    <a:pt x="4134" y="1290"/>
                  </a:lnTo>
                  <a:lnTo>
                    <a:pt x="4128" y="1296"/>
                  </a:lnTo>
                  <a:lnTo>
                    <a:pt x="4128" y="1308"/>
                  </a:lnTo>
                  <a:lnTo>
                    <a:pt x="4134" y="1314"/>
                  </a:lnTo>
                  <a:lnTo>
                    <a:pt x="4158" y="1314"/>
                  </a:lnTo>
                  <a:lnTo>
                    <a:pt x="4164" y="1308"/>
                  </a:lnTo>
                  <a:lnTo>
                    <a:pt x="4164" y="1296"/>
                  </a:lnTo>
                  <a:lnTo>
                    <a:pt x="4158" y="1290"/>
                  </a:lnTo>
                  <a:lnTo>
                    <a:pt x="4140" y="1290"/>
                  </a:lnTo>
                  <a:close/>
                  <a:moveTo>
                    <a:pt x="3834" y="1242"/>
                  </a:moveTo>
                  <a:lnTo>
                    <a:pt x="3840" y="1236"/>
                  </a:lnTo>
                  <a:lnTo>
                    <a:pt x="3834" y="1230"/>
                  </a:lnTo>
                  <a:lnTo>
                    <a:pt x="3828" y="1230"/>
                  </a:lnTo>
                  <a:lnTo>
                    <a:pt x="3822" y="1224"/>
                  </a:lnTo>
                  <a:lnTo>
                    <a:pt x="3810" y="1224"/>
                  </a:lnTo>
                  <a:lnTo>
                    <a:pt x="3810" y="1236"/>
                  </a:lnTo>
                  <a:lnTo>
                    <a:pt x="3816" y="1242"/>
                  </a:lnTo>
                  <a:lnTo>
                    <a:pt x="3816" y="1248"/>
                  </a:lnTo>
                  <a:lnTo>
                    <a:pt x="3828" y="1248"/>
                  </a:lnTo>
                  <a:lnTo>
                    <a:pt x="3834" y="1242"/>
                  </a:lnTo>
                  <a:close/>
                  <a:moveTo>
                    <a:pt x="4206" y="1452"/>
                  </a:moveTo>
                  <a:lnTo>
                    <a:pt x="4170" y="1452"/>
                  </a:lnTo>
                  <a:lnTo>
                    <a:pt x="4206" y="1476"/>
                  </a:lnTo>
                  <a:lnTo>
                    <a:pt x="4218" y="1470"/>
                  </a:lnTo>
                  <a:lnTo>
                    <a:pt x="4218" y="1458"/>
                  </a:lnTo>
                  <a:lnTo>
                    <a:pt x="4212" y="1458"/>
                  </a:lnTo>
                  <a:lnTo>
                    <a:pt x="4206" y="1452"/>
                  </a:lnTo>
                  <a:close/>
                  <a:moveTo>
                    <a:pt x="4170" y="870"/>
                  </a:moveTo>
                  <a:lnTo>
                    <a:pt x="4152" y="870"/>
                  </a:lnTo>
                  <a:lnTo>
                    <a:pt x="4152" y="876"/>
                  </a:lnTo>
                  <a:lnTo>
                    <a:pt x="4158" y="882"/>
                  </a:lnTo>
                  <a:lnTo>
                    <a:pt x="4164" y="882"/>
                  </a:lnTo>
                  <a:lnTo>
                    <a:pt x="4170" y="888"/>
                  </a:lnTo>
                  <a:lnTo>
                    <a:pt x="4182" y="882"/>
                  </a:lnTo>
                  <a:lnTo>
                    <a:pt x="4188" y="882"/>
                  </a:lnTo>
                  <a:lnTo>
                    <a:pt x="4194" y="876"/>
                  </a:lnTo>
                  <a:lnTo>
                    <a:pt x="4188" y="870"/>
                  </a:lnTo>
                  <a:lnTo>
                    <a:pt x="4170" y="870"/>
                  </a:lnTo>
                  <a:close/>
                  <a:moveTo>
                    <a:pt x="4170" y="936"/>
                  </a:moveTo>
                  <a:lnTo>
                    <a:pt x="4236" y="936"/>
                  </a:lnTo>
                  <a:lnTo>
                    <a:pt x="4236" y="918"/>
                  </a:lnTo>
                  <a:lnTo>
                    <a:pt x="4188" y="918"/>
                  </a:lnTo>
                  <a:lnTo>
                    <a:pt x="4170" y="936"/>
                  </a:lnTo>
                  <a:close/>
                  <a:moveTo>
                    <a:pt x="5574" y="36"/>
                  </a:moveTo>
                  <a:lnTo>
                    <a:pt x="5490" y="36"/>
                  </a:lnTo>
                  <a:lnTo>
                    <a:pt x="5496" y="24"/>
                  </a:lnTo>
                  <a:lnTo>
                    <a:pt x="5490" y="24"/>
                  </a:lnTo>
                  <a:lnTo>
                    <a:pt x="5484" y="18"/>
                  </a:lnTo>
                  <a:lnTo>
                    <a:pt x="5448" y="18"/>
                  </a:lnTo>
                  <a:lnTo>
                    <a:pt x="5430" y="12"/>
                  </a:lnTo>
                  <a:lnTo>
                    <a:pt x="5400" y="12"/>
                  </a:lnTo>
                  <a:lnTo>
                    <a:pt x="5364" y="18"/>
                  </a:lnTo>
                  <a:lnTo>
                    <a:pt x="5334" y="30"/>
                  </a:lnTo>
                  <a:lnTo>
                    <a:pt x="5304" y="36"/>
                  </a:lnTo>
                  <a:lnTo>
                    <a:pt x="5292" y="36"/>
                  </a:lnTo>
                  <a:lnTo>
                    <a:pt x="5346" y="12"/>
                  </a:lnTo>
                  <a:lnTo>
                    <a:pt x="5274" y="18"/>
                  </a:lnTo>
                  <a:lnTo>
                    <a:pt x="5268" y="18"/>
                  </a:lnTo>
                  <a:lnTo>
                    <a:pt x="5262" y="12"/>
                  </a:lnTo>
                  <a:lnTo>
                    <a:pt x="5250" y="12"/>
                  </a:lnTo>
                  <a:lnTo>
                    <a:pt x="5226" y="0"/>
                  </a:lnTo>
                  <a:lnTo>
                    <a:pt x="5196" y="0"/>
                  </a:lnTo>
                  <a:lnTo>
                    <a:pt x="5190" y="6"/>
                  </a:lnTo>
                  <a:lnTo>
                    <a:pt x="5184" y="18"/>
                  </a:lnTo>
                  <a:lnTo>
                    <a:pt x="5178" y="18"/>
                  </a:lnTo>
                  <a:lnTo>
                    <a:pt x="5172" y="12"/>
                  </a:lnTo>
                  <a:lnTo>
                    <a:pt x="5160" y="6"/>
                  </a:lnTo>
                  <a:lnTo>
                    <a:pt x="5148" y="6"/>
                  </a:lnTo>
                  <a:lnTo>
                    <a:pt x="5136" y="0"/>
                  </a:lnTo>
                  <a:lnTo>
                    <a:pt x="5124" y="0"/>
                  </a:lnTo>
                  <a:lnTo>
                    <a:pt x="5112" y="6"/>
                  </a:lnTo>
                  <a:lnTo>
                    <a:pt x="5106" y="12"/>
                  </a:lnTo>
                  <a:lnTo>
                    <a:pt x="5094" y="18"/>
                  </a:lnTo>
                  <a:lnTo>
                    <a:pt x="5088" y="24"/>
                  </a:lnTo>
                  <a:lnTo>
                    <a:pt x="5046" y="12"/>
                  </a:lnTo>
                  <a:lnTo>
                    <a:pt x="4938" y="6"/>
                  </a:lnTo>
                  <a:lnTo>
                    <a:pt x="4968" y="36"/>
                  </a:lnTo>
                  <a:lnTo>
                    <a:pt x="4902" y="12"/>
                  </a:lnTo>
                  <a:lnTo>
                    <a:pt x="4842" y="24"/>
                  </a:lnTo>
                  <a:lnTo>
                    <a:pt x="4830" y="24"/>
                  </a:lnTo>
                  <a:lnTo>
                    <a:pt x="4812" y="18"/>
                  </a:lnTo>
                  <a:lnTo>
                    <a:pt x="4746" y="18"/>
                  </a:lnTo>
                  <a:lnTo>
                    <a:pt x="4710" y="24"/>
                  </a:lnTo>
                  <a:lnTo>
                    <a:pt x="4686" y="36"/>
                  </a:lnTo>
                  <a:lnTo>
                    <a:pt x="4674" y="36"/>
                  </a:lnTo>
                  <a:lnTo>
                    <a:pt x="4764" y="60"/>
                  </a:lnTo>
                  <a:lnTo>
                    <a:pt x="4674" y="48"/>
                  </a:lnTo>
                  <a:lnTo>
                    <a:pt x="4662" y="48"/>
                  </a:lnTo>
                  <a:lnTo>
                    <a:pt x="4590" y="36"/>
                  </a:lnTo>
                  <a:lnTo>
                    <a:pt x="4542" y="36"/>
                  </a:lnTo>
                  <a:lnTo>
                    <a:pt x="4530" y="48"/>
                  </a:lnTo>
                  <a:lnTo>
                    <a:pt x="4530" y="60"/>
                  </a:lnTo>
                  <a:lnTo>
                    <a:pt x="4512" y="60"/>
                  </a:lnTo>
                  <a:lnTo>
                    <a:pt x="4482" y="54"/>
                  </a:lnTo>
                  <a:lnTo>
                    <a:pt x="4392" y="54"/>
                  </a:lnTo>
                  <a:lnTo>
                    <a:pt x="4350" y="60"/>
                  </a:lnTo>
                  <a:lnTo>
                    <a:pt x="4302" y="66"/>
                  </a:lnTo>
                  <a:lnTo>
                    <a:pt x="4260" y="66"/>
                  </a:lnTo>
                  <a:lnTo>
                    <a:pt x="4242" y="72"/>
                  </a:lnTo>
                  <a:lnTo>
                    <a:pt x="4260" y="72"/>
                  </a:lnTo>
                  <a:lnTo>
                    <a:pt x="4266" y="78"/>
                  </a:lnTo>
                  <a:lnTo>
                    <a:pt x="4278" y="78"/>
                  </a:lnTo>
                  <a:lnTo>
                    <a:pt x="4362" y="84"/>
                  </a:lnTo>
                  <a:lnTo>
                    <a:pt x="4278" y="96"/>
                  </a:lnTo>
                  <a:lnTo>
                    <a:pt x="4284" y="96"/>
                  </a:lnTo>
                  <a:lnTo>
                    <a:pt x="4290" y="102"/>
                  </a:lnTo>
                  <a:lnTo>
                    <a:pt x="4314" y="114"/>
                  </a:lnTo>
                  <a:lnTo>
                    <a:pt x="4338" y="114"/>
                  </a:lnTo>
                  <a:lnTo>
                    <a:pt x="4356" y="108"/>
                  </a:lnTo>
                  <a:lnTo>
                    <a:pt x="4392" y="108"/>
                  </a:lnTo>
                  <a:lnTo>
                    <a:pt x="4398" y="102"/>
                  </a:lnTo>
                  <a:lnTo>
                    <a:pt x="4410" y="102"/>
                  </a:lnTo>
                  <a:lnTo>
                    <a:pt x="4416" y="96"/>
                  </a:lnTo>
                  <a:lnTo>
                    <a:pt x="4440" y="96"/>
                  </a:lnTo>
                  <a:lnTo>
                    <a:pt x="4458" y="90"/>
                  </a:lnTo>
                  <a:lnTo>
                    <a:pt x="4500" y="90"/>
                  </a:lnTo>
                  <a:lnTo>
                    <a:pt x="4518" y="96"/>
                  </a:lnTo>
                  <a:lnTo>
                    <a:pt x="4536" y="96"/>
                  </a:lnTo>
                  <a:lnTo>
                    <a:pt x="4548" y="102"/>
                  </a:lnTo>
                  <a:lnTo>
                    <a:pt x="4560" y="102"/>
                  </a:lnTo>
                  <a:lnTo>
                    <a:pt x="4494" y="102"/>
                  </a:lnTo>
                  <a:lnTo>
                    <a:pt x="4482" y="108"/>
                  </a:lnTo>
                  <a:lnTo>
                    <a:pt x="4458" y="108"/>
                  </a:lnTo>
                  <a:lnTo>
                    <a:pt x="4446" y="114"/>
                  </a:lnTo>
                  <a:lnTo>
                    <a:pt x="4434" y="114"/>
                  </a:lnTo>
                  <a:lnTo>
                    <a:pt x="4422" y="120"/>
                  </a:lnTo>
                  <a:lnTo>
                    <a:pt x="4410" y="120"/>
                  </a:lnTo>
                  <a:lnTo>
                    <a:pt x="4404" y="126"/>
                  </a:lnTo>
                  <a:lnTo>
                    <a:pt x="4398" y="126"/>
                  </a:lnTo>
                  <a:lnTo>
                    <a:pt x="4434" y="126"/>
                  </a:lnTo>
                  <a:lnTo>
                    <a:pt x="4452" y="132"/>
                  </a:lnTo>
                  <a:lnTo>
                    <a:pt x="4488" y="132"/>
                  </a:lnTo>
                  <a:lnTo>
                    <a:pt x="4500" y="126"/>
                  </a:lnTo>
                  <a:lnTo>
                    <a:pt x="4506" y="126"/>
                  </a:lnTo>
                  <a:lnTo>
                    <a:pt x="4512" y="120"/>
                  </a:lnTo>
                  <a:lnTo>
                    <a:pt x="4638" y="120"/>
                  </a:lnTo>
                  <a:lnTo>
                    <a:pt x="4656" y="114"/>
                  </a:lnTo>
                  <a:lnTo>
                    <a:pt x="4680" y="114"/>
                  </a:lnTo>
                  <a:lnTo>
                    <a:pt x="4698" y="108"/>
                  </a:lnTo>
                  <a:lnTo>
                    <a:pt x="4710" y="108"/>
                  </a:lnTo>
                  <a:lnTo>
                    <a:pt x="4722" y="96"/>
                  </a:lnTo>
                  <a:lnTo>
                    <a:pt x="4734" y="96"/>
                  </a:lnTo>
                  <a:lnTo>
                    <a:pt x="4752" y="90"/>
                  </a:lnTo>
                  <a:lnTo>
                    <a:pt x="4770" y="90"/>
                  </a:lnTo>
                  <a:lnTo>
                    <a:pt x="4782" y="84"/>
                  </a:lnTo>
                  <a:lnTo>
                    <a:pt x="4830" y="84"/>
                  </a:lnTo>
                  <a:lnTo>
                    <a:pt x="4746" y="114"/>
                  </a:lnTo>
                  <a:lnTo>
                    <a:pt x="4782" y="114"/>
                  </a:lnTo>
                  <a:lnTo>
                    <a:pt x="4734" y="126"/>
                  </a:lnTo>
                  <a:lnTo>
                    <a:pt x="4716" y="126"/>
                  </a:lnTo>
                  <a:lnTo>
                    <a:pt x="4674" y="132"/>
                  </a:lnTo>
                  <a:lnTo>
                    <a:pt x="4620" y="132"/>
                  </a:lnTo>
                  <a:lnTo>
                    <a:pt x="4566" y="138"/>
                  </a:lnTo>
                  <a:lnTo>
                    <a:pt x="4536" y="138"/>
                  </a:lnTo>
                  <a:lnTo>
                    <a:pt x="4524" y="150"/>
                  </a:lnTo>
                  <a:lnTo>
                    <a:pt x="4524" y="156"/>
                  </a:lnTo>
                  <a:lnTo>
                    <a:pt x="4602" y="174"/>
                  </a:lnTo>
                  <a:lnTo>
                    <a:pt x="4596" y="174"/>
                  </a:lnTo>
                  <a:lnTo>
                    <a:pt x="4590" y="180"/>
                  </a:lnTo>
                  <a:lnTo>
                    <a:pt x="4578" y="180"/>
                  </a:lnTo>
                  <a:lnTo>
                    <a:pt x="4566" y="186"/>
                  </a:lnTo>
                  <a:lnTo>
                    <a:pt x="4542" y="186"/>
                  </a:lnTo>
                  <a:lnTo>
                    <a:pt x="4518" y="174"/>
                  </a:lnTo>
                  <a:lnTo>
                    <a:pt x="4500" y="162"/>
                  </a:lnTo>
                  <a:lnTo>
                    <a:pt x="4476" y="150"/>
                  </a:lnTo>
                  <a:lnTo>
                    <a:pt x="4470" y="144"/>
                  </a:lnTo>
                  <a:lnTo>
                    <a:pt x="4356" y="144"/>
                  </a:lnTo>
                  <a:lnTo>
                    <a:pt x="4350" y="150"/>
                  </a:lnTo>
                  <a:lnTo>
                    <a:pt x="4344" y="162"/>
                  </a:lnTo>
                  <a:lnTo>
                    <a:pt x="4338" y="168"/>
                  </a:lnTo>
                  <a:lnTo>
                    <a:pt x="4368" y="186"/>
                  </a:lnTo>
                  <a:lnTo>
                    <a:pt x="4386" y="204"/>
                  </a:lnTo>
                  <a:lnTo>
                    <a:pt x="4410" y="216"/>
                  </a:lnTo>
                  <a:lnTo>
                    <a:pt x="4458" y="216"/>
                  </a:lnTo>
                  <a:lnTo>
                    <a:pt x="4476" y="210"/>
                  </a:lnTo>
                  <a:lnTo>
                    <a:pt x="4488" y="210"/>
                  </a:lnTo>
                  <a:lnTo>
                    <a:pt x="4476" y="216"/>
                  </a:lnTo>
                  <a:lnTo>
                    <a:pt x="4470" y="228"/>
                  </a:lnTo>
                  <a:lnTo>
                    <a:pt x="4398" y="228"/>
                  </a:lnTo>
                  <a:lnTo>
                    <a:pt x="4380" y="222"/>
                  </a:lnTo>
                  <a:lnTo>
                    <a:pt x="4350" y="222"/>
                  </a:lnTo>
                  <a:lnTo>
                    <a:pt x="4314" y="228"/>
                  </a:lnTo>
                  <a:lnTo>
                    <a:pt x="4272" y="234"/>
                  </a:lnTo>
                  <a:lnTo>
                    <a:pt x="4230" y="234"/>
                  </a:lnTo>
                  <a:lnTo>
                    <a:pt x="4218" y="240"/>
                  </a:lnTo>
                  <a:lnTo>
                    <a:pt x="4200" y="246"/>
                  </a:lnTo>
                  <a:lnTo>
                    <a:pt x="4188" y="258"/>
                  </a:lnTo>
                  <a:lnTo>
                    <a:pt x="4176" y="264"/>
                  </a:lnTo>
                  <a:lnTo>
                    <a:pt x="4170" y="270"/>
                  </a:lnTo>
                  <a:lnTo>
                    <a:pt x="4164" y="270"/>
                  </a:lnTo>
                  <a:lnTo>
                    <a:pt x="4236" y="258"/>
                  </a:lnTo>
                  <a:lnTo>
                    <a:pt x="4236" y="276"/>
                  </a:lnTo>
                  <a:lnTo>
                    <a:pt x="4296" y="258"/>
                  </a:lnTo>
                  <a:lnTo>
                    <a:pt x="4224" y="288"/>
                  </a:lnTo>
                  <a:lnTo>
                    <a:pt x="4230" y="288"/>
                  </a:lnTo>
                  <a:lnTo>
                    <a:pt x="4236" y="294"/>
                  </a:lnTo>
                  <a:lnTo>
                    <a:pt x="4248" y="300"/>
                  </a:lnTo>
                  <a:lnTo>
                    <a:pt x="4278" y="300"/>
                  </a:lnTo>
                  <a:lnTo>
                    <a:pt x="4314" y="288"/>
                  </a:lnTo>
                  <a:lnTo>
                    <a:pt x="4326" y="288"/>
                  </a:lnTo>
                  <a:lnTo>
                    <a:pt x="4344" y="282"/>
                  </a:lnTo>
                  <a:lnTo>
                    <a:pt x="4350" y="276"/>
                  </a:lnTo>
                  <a:lnTo>
                    <a:pt x="4356" y="276"/>
                  </a:lnTo>
                  <a:lnTo>
                    <a:pt x="4254" y="312"/>
                  </a:lnTo>
                  <a:lnTo>
                    <a:pt x="4188" y="312"/>
                  </a:lnTo>
                  <a:lnTo>
                    <a:pt x="4176" y="288"/>
                  </a:lnTo>
                  <a:lnTo>
                    <a:pt x="4164" y="288"/>
                  </a:lnTo>
                  <a:lnTo>
                    <a:pt x="4146" y="282"/>
                  </a:lnTo>
                  <a:lnTo>
                    <a:pt x="4110" y="282"/>
                  </a:lnTo>
                  <a:lnTo>
                    <a:pt x="4104" y="288"/>
                  </a:lnTo>
                  <a:lnTo>
                    <a:pt x="4104" y="300"/>
                  </a:lnTo>
                  <a:lnTo>
                    <a:pt x="4110" y="312"/>
                  </a:lnTo>
                  <a:lnTo>
                    <a:pt x="4110" y="318"/>
                  </a:lnTo>
                  <a:lnTo>
                    <a:pt x="4116" y="324"/>
                  </a:lnTo>
                  <a:lnTo>
                    <a:pt x="4092" y="324"/>
                  </a:lnTo>
                  <a:lnTo>
                    <a:pt x="4074" y="330"/>
                  </a:lnTo>
                  <a:lnTo>
                    <a:pt x="4032" y="330"/>
                  </a:lnTo>
                  <a:lnTo>
                    <a:pt x="4020" y="336"/>
                  </a:lnTo>
                  <a:lnTo>
                    <a:pt x="4002" y="342"/>
                  </a:lnTo>
                  <a:lnTo>
                    <a:pt x="3990" y="348"/>
                  </a:lnTo>
                  <a:lnTo>
                    <a:pt x="3972" y="354"/>
                  </a:lnTo>
                  <a:lnTo>
                    <a:pt x="3936" y="354"/>
                  </a:lnTo>
                  <a:lnTo>
                    <a:pt x="3924" y="360"/>
                  </a:lnTo>
                  <a:lnTo>
                    <a:pt x="3918" y="360"/>
                  </a:lnTo>
                  <a:lnTo>
                    <a:pt x="3924" y="360"/>
                  </a:lnTo>
                  <a:lnTo>
                    <a:pt x="3936" y="366"/>
                  </a:lnTo>
                  <a:lnTo>
                    <a:pt x="3978" y="366"/>
                  </a:lnTo>
                  <a:lnTo>
                    <a:pt x="3990" y="360"/>
                  </a:lnTo>
                  <a:lnTo>
                    <a:pt x="3996" y="354"/>
                  </a:lnTo>
                  <a:lnTo>
                    <a:pt x="3984" y="372"/>
                  </a:lnTo>
                  <a:lnTo>
                    <a:pt x="4020" y="366"/>
                  </a:lnTo>
                  <a:lnTo>
                    <a:pt x="4044" y="354"/>
                  </a:lnTo>
                  <a:lnTo>
                    <a:pt x="4044" y="372"/>
                  </a:lnTo>
                  <a:lnTo>
                    <a:pt x="4074" y="366"/>
                  </a:lnTo>
                  <a:lnTo>
                    <a:pt x="4098" y="366"/>
                  </a:lnTo>
                  <a:lnTo>
                    <a:pt x="4098" y="372"/>
                  </a:lnTo>
                  <a:lnTo>
                    <a:pt x="4104" y="378"/>
                  </a:lnTo>
                  <a:lnTo>
                    <a:pt x="4122" y="378"/>
                  </a:lnTo>
                  <a:lnTo>
                    <a:pt x="4146" y="366"/>
                  </a:lnTo>
                  <a:lnTo>
                    <a:pt x="4152" y="366"/>
                  </a:lnTo>
                  <a:lnTo>
                    <a:pt x="4164" y="360"/>
                  </a:lnTo>
                  <a:lnTo>
                    <a:pt x="4170" y="372"/>
                  </a:lnTo>
                  <a:lnTo>
                    <a:pt x="4200" y="354"/>
                  </a:lnTo>
                  <a:lnTo>
                    <a:pt x="4206" y="360"/>
                  </a:lnTo>
                  <a:lnTo>
                    <a:pt x="4212" y="372"/>
                  </a:lnTo>
                  <a:lnTo>
                    <a:pt x="4224" y="372"/>
                  </a:lnTo>
                  <a:lnTo>
                    <a:pt x="4236" y="366"/>
                  </a:lnTo>
                  <a:lnTo>
                    <a:pt x="4242" y="360"/>
                  </a:lnTo>
                  <a:lnTo>
                    <a:pt x="4248" y="360"/>
                  </a:lnTo>
                  <a:lnTo>
                    <a:pt x="4254" y="366"/>
                  </a:lnTo>
                  <a:lnTo>
                    <a:pt x="4266" y="372"/>
                  </a:lnTo>
                  <a:lnTo>
                    <a:pt x="4284" y="372"/>
                  </a:lnTo>
                  <a:lnTo>
                    <a:pt x="4290" y="366"/>
                  </a:lnTo>
                  <a:lnTo>
                    <a:pt x="4290" y="360"/>
                  </a:lnTo>
                  <a:lnTo>
                    <a:pt x="4284" y="354"/>
                  </a:lnTo>
                  <a:lnTo>
                    <a:pt x="4338" y="372"/>
                  </a:lnTo>
                  <a:lnTo>
                    <a:pt x="4344" y="378"/>
                  </a:lnTo>
                  <a:lnTo>
                    <a:pt x="4350" y="390"/>
                  </a:lnTo>
                  <a:lnTo>
                    <a:pt x="4374" y="390"/>
                  </a:lnTo>
                  <a:lnTo>
                    <a:pt x="4410" y="378"/>
                  </a:lnTo>
                  <a:lnTo>
                    <a:pt x="4440" y="372"/>
                  </a:lnTo>
                  <a:lnTo>
                    <a:pt x="4476" y="372"/>
                  </a:lnTo>
                  <a:lnTo>
                    <a:pt x="4494" y="366"/>
                  </a:lnTo>
                  <a:lnTo>
                    <a:pt x="4506" y="360"/>
                  </a:lnTo>
                  <a:lnTo>
                    <a:pt x="4524" y="342"/>
                  </a:lnTo>
                  <a:lnTo>
                    <a:pt x="4464" y="342"/>
                  </a:lnTo>
                  <a:lnTo>
                    <a:pt x="4470" y="336"/>
                  </a:lnTo>
                  <a:lnTo>
                    <a:pt x="4470" y="330"/>
                  </a:lnTo>
                  <a:lnTo>
                    <a:pt x="4416" y="330"/>
                  </a:lnTo>
                  <a:lnTo>
                    <a:pt x="4362" y="318"/>
                  </a:lnTo>
                  <a:lnTo>
                    <a:pt x="4380" y="300"/>
                  </a:lnTo>
                  <a:lnTo>
                    <a:pt x="4440" y="318"/>
                  </a:lnTo>
                  <a:lnTo>
                    <a:pt x="4452" y="318"/>
                  </a:lnTo>
                  <a:lnTo>
                    <a:pt x="4488" y="312"/>
                  </a:lnTo>
                  <a:lnTo>
                    <a:pt x="4566" y="312"/>
                  </a:lnTo>
                  <a:lnTo>
                    <a:pt x="4578" y="300"/>
                  </a:lnTo>
                  <a:lnTo>
                    <a:pt x="4578" y="288"/>
                  </a:lnTo>
                  <a:lnTo>
                    <a:pt x="4584" y="288"/>
                  </a:lnTo>
                  <a:lnTo>
                    <a:pt x="4590" y="282"/>
                  </a:lnTo>
                  <a:lnTo>
                    <a:pt x="4608" y="282"/>
                  </a:lnTo>
                  <a:lnTo>
                    <a:pt x="4626" y="276"/>
                  </a:lnTo>
                  <a:lnTo>
                    <a:pt x="4662" y="276"/>
                  </a:lnTo>
                  <a:lnTo>
                    <a:pt x="4680" y="270"/>
                  </a:lnTo>
                  <a:lnTo>
                    <a:pt x="4710" y="270"/>
                  </a:lnTo>
                  <a:lnTo>
                    <a:pt x="4722" y="264"/>
                  </a:lnTo>
                  <a:lnTo>
                    <a:pt x="4728" y="264"/>
                  </a:lnTo>
                  <a:lnTo>
                    <a:pt x="4704" y="246"/>
                  </a:lnTo>
                  <a:lnTo>
                    <a:pt x="4746" y="246"/>
                  </a:lnTo>
                  <a:lnTo>
                    <a:pt x="4770" y="240"/>
                  </a:lnTo>
                  <a:lnTo>
                    <a:pt x="4782" y="234"/>
                  </a:lnTo>
                  <a:lnTo>
                    <a:pt x="4776" y="228"/>
                  </a:lnTo>
                  <a:lnTo>
                    <a:pt x="4770" y="228"/>
                  </a:lnTo>
                  <a:lnTo>
                    <a:pt x="4758" y="222"/>
                  </a:lnTo>
                  <a:lnTo>
                    <a:pt x="4746" y="222"/>
                  </a:lnTo>
                  <a:lnTo>
                    <a:pt x="4734" y="216"/>
                  </a:lnTo>
                  <a:lnTo>
                    <a:pt x="4686" y="216"/>
                  </a:lnTo>
                  <a:lnTo>
                    <a:pt x="4674" y="210"/>
                  </a:lnTo>
                  <a:lnTo>
                    <a:pt x="4662" y="210"/>
                  </a:lnTo>
                  <a:lnTo>
                    <a:pt x="4662" y="204"/>
                  </a:lnTo>
                  <a:lnTo>
                    <a:pt x="4674" y="198"/>
                  </a:lnTo>
                  <a:lnTo>
                    <a:pt x="4686" y="198"/>
                  </a:lnTo>
                  <a:lnTo>
                    <a:pt x="4704" y="192"/>
                  </a:lnTo>
                  <a:lnTo>
                    <a:pt x="4716" y="186"/>
                  </a:lnTo>
                  <a:lnTo>
                    <a:pt x="4764" y="186"/>
                  </a:lnTo>
                  <a:lnTo>
                    <a:pt x="4782" y="192"/>
                  </a:lnTo>
                  <a:lnTo>
                    <a:pt x="4860" y="192"/>
                  </a:lnTo>
                  <a:lnTo>
                    <a:pt x="4878" y="186"/>
                  </a:lnTo>
                  <a:lnTo>
                    <a:pt x="4902" y="186"/>
                  </a:lnTo>
                  <a:lnTo>
                    <a:pt x="4896" y="180"/>
                  </a:lnTo>
                  <a:lnTo>
                    <a:pt x="4878" y="180"/>
                  </a:lnTo>
                  <a:lnTo>
                    <a:pt x="4866" y="174"/>
                  </a:lnTo>
                  <a:lnTo>
                    <a:pt x="4872" y="168"/>
                  </a:lnTo>
                  <a:lnTo>
                    <a:pt x="4902" y="162"/>
                  </a:lnTo>
                  <a:lnTo>
                    <a:pt x="4944" y="168"/>
                  </a:lnTo>
                  <a:lnTo>
                    <a:pt x="4974" y="174"/>
                  </a:lnTo>
                  <a:lnTo>
                    <a:pt x="4986" y="174"/>
                  </a:lnTo>
                  <a:lnTo>
                    <a:pt x="4992" y="168"/>
                  </a:lnTo>
                  <a:lnTo>
                    <a:pt x="4992" y="150"/>
                  </a:lnTo>
                  <a:lnTo>
                    <a:pt x="5070" y="156"/>
                  </a:lnTo>
                  <a:lnTo>
                    <a:pt x="5070" y="132"/>
                  </a:lnTo>
                  <a:lnTo>
                    <a:pt x="5082" y="132"/>
                  </a:lnTo>
                  <a:lnTo>
                    <a:pt x="5094" y="138"/>
                  </a:lnTo>
                  <a:lnTo>
                    <a:pt x="5112" y="138"/>
                  </a:lnTo>
                  <a:lnTo>
                    <a:pt x="5136" y="126"/>
                  </a:lnTo>
                  <a:lnTo>
                    <a:pt x="5148" y="126"/>
                  </a:lnTo>
                  <a:lnTo>
                    <a:pt x="5154" y="120"/>
                  </a:lnTo>
                  <a:lnTo>
                    <a:pt x="5172" y="120"/>
                  </a:lnTo>
                  <a:lnTo>
                    <a:pt x="5208" y="114"/>
                  </a:lnTo>
                  <a:lnTo>
                    <a:pt x="5256" y="102"/>
                  </a:lnTo>
                  <a:lnTo>
                    <a:pt x="5298" y="96"/>
                  </a:lnTo>
                  <a:lnTo>
                    <a:pt x="5322" y="90"/>
                  </a:lnTo>
                  <a:lnTo>
                    <a:pt x="5340" y="90"/>
                  </a:lnTo>
                  <a:lnTo>
                    <a:pt x="5346" y="84"/>
                  </a:lnTo>
                  <a:lnTo>
                    <a:pt x="5238" y="84"/>
                  </a:lnTo>
                  <a:lnTo>
                    <a:pt x="5214" y="96"/>
                  </a:lnTo>
                  <a:lnTo>
                    <a:pt x="5142" y="96"/>
                  </a:lnTo>
                  <a:lnTo>
                    <a:pt x="5226" y="90"/>
                  </a:lnTo>
                  <a:lnTo>
                    <a:pt x="5220" y="78"/>
                  </a:lnTo>
                  <a:lnTo>
                    <a:pt x="5268" y="84"/>
                  </a:lnTo>
                  <a:lnTo>
                    <a:pt x="5274" y="78"/>
                  </a:lnTo>
                  <a:lnTo>
                    <a:pt x="5286" y="72"/>
                  </a:lnTo>
                  <a:lnTo>
                    <a:pt x="5358" y="72"/>
                  </a:lnTo>
                  <a:lnTo>
                    <a:pt x="5406" y="66"/>
                  </a:lnTo>
                  <a:lnTo>
                    <a:pt x="5454" y="66"/>
                  </a:lnTo>
                  <a:lnTo>
                    <a:pt x="5484" y="60"/>
                  </a:lnTo>
                  <a:lnTo>
                    <a:pt x="5496" y="60"/>
                  </a:lnTo>
                  <a:lnTo>
                    <a:pt x="5514" y="54"/>
                  </a:lnTo>
                  <a:lnTo>
                    <a:pt x="5532" y="54"/>
                  </a:lnTo>
                  <a:lnTo>
                    <a:pt x="5550" y="48"/>
                  </a:lnTo>
                  <a:lnTo>
                    <a:pt x="5562" y="42"/>
                  </a:lnTo>
                  <a:lnTo>
                    <a:pt x="5574" y="42"/>
                  </a:lnTo>
                  <a:lnTo>
                    <a:pt x="5574" y="36"/>
                  </a:lnTo>
                  <a:close/>
                  <a:moveTo>
                    <a:pt x="4032" y="966"/>
                  </a:moveTo>
                  <a:lnTo>
                    <a:pt x="4086" y="966"/>
                  </a:lnTo>
                  <a:lnTo>
                    <a:pt x="4134" y="942"/>
                  </a:lnTo>
                  <a:lnTo>
                    <a:pt x="4140" y="930"/>
                  </a:lnTo>
                  <a:lnTo>
                    <a:pt x="4134" y="918"/>
                  </a:lnTo>
                  <a:lnTo>
                    <a:pt x="4134" y="912"/>
                  </a:lnTo>
                  <a:lnTo>
                    <a:pt x="4122" y="906"/>
                  </a:lnTo>
                  <a:lnTo>
                    <a:pt x="4074" y="906"/>
                  </a:lnTo>
                  <a:lnTo>
                    <a:pt x="4062" y="912"/>
                  </a:lnTo>
                  <a:lnTo>
                    <a:pt x="4050" y="912"/>
                  </a:lnTo>
                  <a:lnTo>
                    <a:pt x="4026" y="924"/>
                  </a:lnTo>
                  <a:lnTo>
                    <a:pt x="4014" y="936"/>
                  </a:lnTo>
                  <a:lnTo>
                    <a:pt x="4002" y="942"/>
                  </a:lnTo>
                  <a:lnTo>
                    <a:pt x="4002" y="954"/>
                  </a:lnTo>
                  <a:lnTo>
                    <a:pt x="4014" y="960"/>
                  </a:lnTo>
                  <a:lnTo>
                    <a:pt x="4032" y="966"/>
                  </a:lnTo>
                  <a:close/>
                  <a:moveTo>
                    <a:pt x="4014" y="840"/>
                  </a:moveTo>
                  <a:lnTo>
                    <a:pt x="4002" y="840"/>
                  </a:lnTo>
                  <a:lnTo>
                    <a:pt x="3990" y="846"/>
                  </a:lnTo>
                  <a:lnTo>
                    <a:pt x="3984" y="852"/>
                  </a:lnTo>
                  <a:lnTo>
                    <a:pt x="3972" y="852"/>
                  </a:lnTo>
                  <a:lnTo>
                    <a:pt x="3990" y="852"/>
                  </a:lnTo>
                  <a:lnTo>
                    <a:pt x="4008" y="846"/>
                  </a:lnTo>
                  <a:lnTo>
                    <a:pt x="4026" y="846"/>
                  </a:lnTo>
                  <a:lnTo>
                    <a:pt x="4044" y="840"/>
                  </a:lnTo>
                  <a:lnTo>
                    <a:pt x="4050" y="834"/>
                  </a:lnTo>
                  <a:lnTo>
                    <a:pt x="4056" y="834"/>
                  </a:lnTo>
                  <a:lnTo>
                    <a:pt x="4068" y="822"/>
                  </a:lnTo>
                  <a:lnTo>
                    <a:pt x="4050" y="822"/>
                  </a:lnTo>
                  <a:lnTo>
                    <a:pt x="4044" y="828"/>
                  </a:lnTo>
                  <a:lnTo>
                    <a:pt x="4032" y="828"/>
                  </a:lnTo>
                  <a:lnTo>
                    <a:pt x="4020" y="834"/>
                  </a:lnTo>
                  <a:lnTo>
                    <a:pt x="4014" y="840"/>
                  </a:lnTo>
                  <a:close/>
                  <a:moveTo>
                    <a:pt x="4122" y="822"/>
                  </a:moveTo>
                  <a:lnTo>
                    <a:pt x="4104" y="822"/>
                  </a:lnTo>
                  <a:lnTo>
                    <a:pt x="4098" y="828"/>
                  </a:lnTo>
                  <a:lnTo>
                    <a:pt x="4098" y="840"/>
                  </a:lnTo>
                  <a:lnTo>
                    <a:pt x="4104" y="846"/>
                  </a:lnTo>
                  <a:lnTo>
                    <a:pt x="4110" y="840"/>
                  </a:lnTo>
                  <a:lnTo>
                    <a:pt x="4116" y="840"/>
                  </a:lnTo>
                  <a:lnTo>
                    <a:pt x="4128" y="828"/>
                  </a:lnTo>
                  <a:lnTo>
                    <a:pt x="4122" y="822"/>
                  </a:lnTo>
                  <a:close/>
                  <a:moveTo>
                    <a:pt x="3528" y="1062"/>
                  </a:moveTo>
                  <a:lnTo>
                    <a:pt x="3522" y="1062"/>
                  </a:lnTo>
                  <a:lnTo>
                    <a:pt x="3504" y="1080"/>
                  </a:lnTo>
                  <a:lnTo>
                    <a:pt x="3504" y="1086"/>
                  </a:lnTo>
                  <a:lnTo>
                    <a:pt x="3510" y="1092"/>
                  </a:lnTo>
                  <a:lnTo>
                    <a:pt x="3528" y="1092"/>
                  </a:lnTo>
                  <a:lnTo>
                    <a:pt x="3534" y="1086"/>
                  </a:lnTo>
                  <a:lnTo>
                    <a:pt x="3540" y="1074"/>
                  </a:lnTo>
                  <a:lnTo>
                    <a:pt x="3540" y="1068"/>
                  </a:lnTo>
                  <a:lnTo>
                    <a:pt x="3534" y="1062"/>
                  </a:lnTo>
                  <a:lnTo>
                    <a:pt x="3528" y="1062"/>
                  </a:lnTo>
                  <a:close/>
                  <a:moveTo>
                    <a:pt x="3588" y="1062"/>
                  </a:moveTo>
                  <a:lnTo>
                    <a:pt x="3582" y="1062"/>
                  </a:lnTo>
                  <a:lnTo>
                    <a:pt x="3576" y="1068"/>
                  </a:lnTo>
                  <a:lnTo>
                    <a:pt x="3576" y="1080"/>
                  </a:lnTo>
                  <a:lnTo>
                    <a:pt x="3582" y="1086"/>
                  </a:lnTo>
                  <a:lnTo>
                    <a:pt x="3594" y="1086"/>
                  </a:lnTo>
                  <a:lnTo>
                    <a:pt x="3600" y="1080"/>
                  </a:lnTo>
                  <a:lnTo>
                    <a:pt x="3600" y="1068"/>
                  </a:lnTo>
                  <a:lnTo>
                    <a:pt x="3588" y="1062"/>
                  </a:lnTo>
                  <a:close/>
                  <a:moveTo>
                    <a:pt x="3756" y="1242"/>
                  </a:moveTo>
                  <a:lnTo>
                    <a:pt x="3744" y="1248"/>
                  </a:lnTo>
                  <a:lnTo>
                    <a:pt x="3744" y="1260"/>
                  </a:lnTo>
                  <a:lnTo>
                    <a:pt x="3750" y="1266"/>
                  </a:lnTo>
                  <a:lnTo>
                    <a:pt x="3762" y="1272"/>
                  </a:lnTo>
                  <a:lnTo>
                    <a:pt x="3768" y="1272"/>
                  </a:lnTo>
                  <a:lnTo>
                    <a:pt x="3786" y="1254"/>
                  </a:lnTo>
                  <a:lnTo>
                    <a:pt x="3786" y="1242"/>
                  </a:lnTo>
                  <a:lnTo>
                    <a:pt x="3780" y="1236"/>
                  </a:lnTo>
                  <a:lnTo>
                    <a:pt x="3768" y="1236"/>
                  </a:lnTo>
                  <a:lnTo>
                    <a:pt x="3756" y="1242"/>
                  </a:lnTo>
                  <a:close/>
                  <a:moveTo>
                    <a:pt x="3984" y="2532"/>
                  </a:moveTo>
                  <a:lnTo>
                    <a:pt x="3948" y="2520"/>
                  </a:lnTo>
                  <a:lnTo>
                    <a:pt x="3942" y="2514"/>
                  </a:lnTo>
                  <a:lnTo>
                    <a:pt x="3936" y="2514"/>
                  </a:lnTo>
                  <a:lnTo>
                    <a:pt x="3924" y="2526"/>
                  </a:lnTo>
                  <a:lnTo>
                    <a:pt x="3930" y="2532"/>
                  </a:lnTo>
                  <a:lnTo>
                    <a:pt x="3942" y="2538"/>
                  </a:lnTo>
                  <a:lnTo>
                    <a:pt x="3948" y="2544"/>
                  </a:lnTo>
                  <a:lnTo>
                    <a:pt x="3954" y="2544"/>
                  </a:lnTo>
                  <a:lnTo>
                    <a:pt x="3960" y="2550"/>
                  </a:lnTo>
                  <a:lnTo>
                    <a:pt x="3996" y="2550"/>
                  </a:lnTo>
                  <a:lnTo>
                    <a:pt x="4008" y="2556"/>
                  </a:lnTo>
                  <a:lnTo>
                    <a:pt x="4020" y="2556"/>
                  </a:lnTo>
                  <a:lnTo>
                    <a:pt x="4038" y="2538"/>
                  </a:lnTo>
                  <a:lnTo>
                    <a:pt x="4008" y="2538"/>
                  </a:lnTo>
                  <a:lnTo>
                    <a:pt x="3984" y="2532"/>
                  </a:lnTo>
                  <a:close/>
                  <a:moveTo>
                    <a:pt x="4098" y="2280"/>
                  </a:moveTo>
                  <a:lnTo>
                    <a:pt x="4092" y="2280"/>
                  </a:lnTo>
                  <a:lnTo>
                    <a:pt x="4086" y="2274"/>
                  </a:lnTo>
                  <a:lnTo>
                    <a:pt x="4050" y="2274"/>
                  </a:lnTo>
                  <a:lnTo>
                    <a:pt x="4032" y="2268"/>
                  </a:lnTo>
                  <a:lnTo>
                    <a:pt x="3996" y="2268"/>
                  </a:lnTo>
                  <a:lnTo>
                    <a:pt x="4002" y="2274"/>
                  </a:lnTo>
                  <a:lnTo>
                    <a:pt x="4008" y="2274"/>
                  </a:lnTo>
                  <a:lnTo>
                    <a:pt x="4014" y="2280"/>
                  </a:lnTo>
                  <a:lnTo>
                    <a:pt x="4026" y="2286"/>
                  </a:lnTo>
                  <a:lnTo>
                    <a:pt x="4032" y="2286"/>
                  </a:lnTo>
                  <a:lnTo>
                    <a:pt x="4032" y="2304"/>
                  </a:lnTo>
                  <a:lnTo>
                    <a:pt x="4044" y="2304"/>
                  </a:lnTo>
                  <a:lnTo>
                    <a:pt x="4080" y="2310"/>
                  </a:lnTo>
                  <a:lnTo>
                    <a:pt x="4128" y="2316"/>
                  </a:lnTo>
                  <a:lnTo>
                    <a:pt x="4164" y="2316"/>
                  </a:lnTo>
                  <a:lnTo>
                    <a:pt x="4170" y="2310"/>
                  </a:lnTo>
                  <a:lnTo>
                    <a:pt x="4170" y="2304"/>
                  </a:lnTo>
                  <a:lnTo>
                    <a:pt x="4164" y="2304"/>
                  </a:lnTo>
                  <a:lnTo>
                    <a:pt x="4152" y="2292"/>
                  </a:lnTo>
                  <a:lnTo>
                    <a:pt x="4128" y="2286"/>
                  </a:lnTo>
                  <a:lnTo>
                    <a:pt x="4098" y="2280"/>
                  </a:lnTo>
                  <a:close/>
                  <a:moveTo>
                    <a:pt x="4194" y="2550"/>
                  </a:moveTo>
                  <a:lnTo>
                    <a:pt x="4164" y="2550"/>
                  </a:lnTo>
                  <a:lnTo>
                    <a:pt x="4152" y="2556"/>
                  </a:lnTo>
                  <a:lnTo>
                    <a:pt x="4146" y="2562"/>
                  </a:lnTo>
                  <a:lnTo>
                    <a:pt x="4182" y="2526"/>
                  </a:lnTo>
                  <a:lnTo>
                    <a:pt x="4176" y="2520"/>
                  </a:lnTo>
                  <a:lnTo>
                    <a:pt x="4152" y="2520"/>
                  </a:lnTo>
                  <a:lnTo>
                    <a:pt x="4140" y="2526"/>
                  </a:lnTo>
                  <a:lnTo>
                    <a:pt x="4128" y="2538"/>
                  </a:lnTo>
                  <a:lnTo>
                    <a:pt x="4104" y="2574"/>
                  </a:lnTo>
                  <a:lnTo>
                    <a:pt x="4164" y="2568"/>
                  </a:lnTo>
                  <a:lnTo>
                    <a:pt x="4176" y="2568"/>
                  </a:lnTo>
                  <a:lnTo>
                    <a:pt x="4182" y="2562"/>
                  </a:lnTo>
                  <a:lnTo>
                    <a:pt x="4194" y="2562"/>
                  </a:lnTo>
                  <a:lnTo>
                    <a:pt x="4200" y="2556"/>
                  </a:lnTo>
                  <a:lnTo>
                    <a:pt x="4200" y="2550"/>
                  </a:lnTo>
                  <a:lnTo>
                    <a:pt x="4194" y="2550"/>
                  </a:lnTo>
                  <a:close/>
                  <a:moveTo>
                    <a:pt x="4590" y="1962"/>
                  </a:moveTo>
                  <a:lnTo>
                    <a:pt x="4578" y="1974"/>
                  </a:lnTo>
                  <a:lnTo>
                    <a:pt x="4578" y="1980"/>
                  </a:lnTo>
                  <a:lnTo>
                    <a:pt x="4572" y="1986"/>
                  </a:lnTo>
                  <a:lnTo>
                    <a:pt x="4566" y="1986"/>
                  </a:lnTo>
                  <a:lnTo>
                    <a:pt x="4554" y="1974"/>
                  </a:lnTo>
                  <a:lnTo>
                    <a:pt x="4554" y="1962"/>
                  </a:lnTo>
                  <a:lnTo>
                    <a:pt x="4566" y="1962"/>
                  </a:lnTo>
                  <a:lnTo>
                    <a:pt x="4572" y="1956"/>
                  </a:lnTo>
                  <a:lnTo>
                    <a:pt x="4566" y="1932"/>
                  </a:lnTo>
                  <a:lnTo>
                    <a:pt x="4536" y="1926"/>
                  </a:lnTo>
                  <a:lnTo>
                    <a:pt x="4530" y="1926"/>
                  </a:lnTo>
                  <a:lnTo>
                    <a:pt x="4524" y="1932"/>
                  </a:lnTo>
                  <a:lnTo>
                    <a:pt x="4512" y="1938"/>
                  </a:lnTo>
                  <a:lnTo>
                    <a:pt x="4494" y="1944"/>
                  </a:lnTo>
                  <a:lnTo>
                    <a:pt x="4470" y="1956"/>
                  </a:lnTo>
                  <a:lnTo>
                    <a:pt x="4464" y="1962"/>
                  </a:lnTo>
                  <a:lnTo>
                    <a:pt x="4458" y="1962"/>
                  </a:lnTo>
                  <a:lnTo>
                    <a:pt x="4446" y="1968"/>
                  </a:lnTo>
                  <a:lnTo>
                    <a:pt x="4434" y="1968"/>
                  </a:lnTo>
                  <a:lnTo>
                    <a:pt x="4416" y="1974"/>
                  </a:lnTo>
                  <a:lnTo>
                    <a:pt x="4404" y="1974"/>
                  </a:lnTo>
                  <a:lnTo>
                    <a:pt x="4374" y="1998"/>
                  </a:lnTo>
                  <a:lnTo>
                    <a:pt x="4386" y="1974"/>
                  </a:lnTo>
                  <a:lnTo>
                    <a:pt x="4362" y="1956"/>
                  </a:lnTo>
                  <a:lnTo>
                    <a:pt x="4398" y="1968"/>
                  </a:lnTo>
                  <a:lnTo>
                    <a:pt x="4410" y="1956"/>
                  </a:lnTo>
                  <a:lnTo>
                    <a:pt x="4440" y="1950"/>
                  </a:lnTo>
                  <a:lnTo>
                    <a:pt x="4440" y="1932"/>
                  </a:lnTo>
                  <a:lnTo>
                    <a:pt x="4494" y="1932"/>
                  </a:lnTo>
                  <a:lnTo>
                    <a:pt x="4518" y="1920"/>
                  </a:lnTo>
                  <a:lnTo>
                    <a:pt x="4524" y="1914"/>
                  </a:lnTo>
                  <a:lnTo>
                    <a:pt x="4536" y="1908"/>
                  </a:lnTo>
                  <a:lnTo>
                    <a:pt x="4608" y="1908"/>
                  </a:lnTo>
                  <a:lnTo>
                    <a:pt x="4602" y="1902"/>
                  </a:lnTo>
                  <a:lnTo>
                    <a:pt x="4596" y="1902"/>
                  </a:lnTo>
                  <a:lnTo>
                    <a:pt x="4584" y="1896"/>
                  </a:lnTo>
                  <a:lnTo>
                    <a:pt x="4578" y="1890"/>
                  </a:lnTo>
                  <a:lnTo>
                    <a:pt x="4578" y="1866"/>
                  </a:lnTo>
                  <a:lnTo>
                    <a:pt x="4572" y="1866"/>
                  </a:lnTo>
                  <a:lnTo>
                    <a:pt x="4566" y="1872"/>
                  </a:lnTo>
                  <a:lnTo>
                    <a:pt x="4542" y="1872"/>
                  </a:lnTo>
                  <a:lnTo>
                    <a:pt x="4530" y="1878"/>
                  </a:lnTo>
                  <a:lnTo>
                    <a:pt x="4518" y="1878"/>
                  </a:lnTo>
                  <a:lnTo>
                    <a:pt x="4518" y="1866"/>
                  </a:lnTo>
                  <a:lnTo>
                    <a:pt x="4512" y="1860"/>
                  </a:lnTo>
                  <a:lnTo>
                    <a:pt x="4452" y="1878"/>
                  </a:lnTo>
                  <a:lnTo>
                    <a:pt x="4458" y="1848"/>
                  </a:lnTo>
                  <a:lnTo>
                    <a:pt x="4410" y="1860"/>
                  </a:lnTo>
                  <a:lnTo>
                    <a:pt x="4416" y="1854"/>
                  </a:lnTo>
                  <a:lnTo>
                    <a:pt x="4422" y="1842"/>
                  </a:lnTo>
                  <a:lnTo>
                    <a:pt x="4440" y="1824"/>
                  </a:lnTo>
                  <a:lnTo>
                    <a:pt x="4446" y="1812"/>
                  </a:lnTo>
                  <a:lnTo>
                    <a:pt x="4446" y="1800"/>
                  </a:lnTo>
                  <a:lnTo>
                    <a:pt x="4434" y="1800"/>
                  </a:lnTo>
                  <a:lnTo>
                    <a:pt x="4422" y="1794"/>
                  </a:lnTo>
                  <a:lnTo>
                    <a:pt x="4398" y="1794"/>
                  </a:lnTo>
                  <a:lnTo>
                    <a:pt x="4404" y="1770"/>
                  </a:lnTo>
                  <a:lnTo>
                    <a:pt x="4368" y="1770"/>
                  </a:lnTo>
                  <a:lnTo>
                    <a:pt x="4380" y="1752"/>
                  </a:lnTo>
                  <a:lnTo>
                    <a:pt x="4356" y="1728"/>
                  </a:lnTo>
                  <a:lnTo>
                    <a:pt x="4368" y="1728"/>
                  </a:lnTo>
                  <a:lnTo>
                    <a:pt x="4380" y="1734"/>
                  </a:lnTo>
                  <a:lnTo>
                    <a:pt x="4404" y="1734"/>
                  </a:lnTo>
                  <a:lnTo>
                    <a:pt x="4410" y="1728"/>
                  </a:lnTo>
                  <a:lnTo>
                    <a:pt x="4422" y="1722"/>
                  </a:lnTo>
                  <a:lnTo>
                    <a:pt x="4434" y="1710"/>
                  </a:lnTo>
                  <a:lnTo>
                    <a:pt x="4440" y="1710"/>
                  </a:lnTo>
                  <a:lnTo>
                    <a:pt x="4398" y="1686"/>
                  </a:lnTo>
                  <a:lnTo>
                    <a:pt x="4446" y="1656"/>
                  </a:lnTo>
                  <a:lnTo>
                    <a:pt x="4398" y="1632"/>
                  </a:lnTo>
                  <a:lnTo>
                    <a:pt x="4350" y="1638"/>
                  </a:lnTo>
                  <a:lnTo>
                    <a:pt x="4404" y="1614"/>
                  </a:lnTo>
                  <a:lnTo>
                    <a:pt x="4368" y="1608"/>
                  </a:lnTo>
                  <a:lnTo>
                    <a:pt x="4410" y="1584"/>
                  </a:lnTo>
                  <a:lnTo>
                    <a:pt x="4404" y="1560"/>
                  </a:lnTo>
                  <a:lnTo>
                    <a:pt x="4374" y="1560"/>
                  </a:lnTo>
                  <a:lnTo>
                    <a:pt x="4380" y="1554"/>
                  </a:lnTo>
                  <a:lnTo>
                    <a:pt x="4392" y="1530"/>
                  </a:lnTo>
                  <a:lnTo>
                    <a:pt x="4374" y="1494"/>
                  </a:lnTo>
                  <a:lnTo>
                    <a:pt x="4362" y="1494"/>
                  </a:lnTo>
                  <a:lnTo>
                    <a:pt x="4374" y="1470"/>
                  </a:lnTo>
                  <a:lnTo>
                    <a:pt x="4362" y="1476"/>
                  </a:lnTo>
                  <a:lnTo>
                    <a:pt x="4356" y="1482"/>
                  </a:lnTo>
                  <a:lnTo>
                    <a:pt x="4344" y="1488"/>
                  </a:lnTo>
                  <a:lnTo>
                    <a:pt x="4332" y="1500"/>
                  </a:lnTo>
                  <a:lnTo>
                    <a:pt x="4332" y="1518"/>
                  </a:lnTo>
                  <a:lnTo>
                    <a:pt x="4302" y="1506"/>
                  </a:lnTo>
                  <a:lnTo>
                    <a:pt x="4308" y="1542"/>
                  </a:lnTo>
                  <a:lnTo>
                    <a:pt x="4284" y="1542"/>
                  </a:lnTo>
                  <a:lnTo>
                    <a:pt x="4272" y="1560"/>
                  </a:lnTo>
                  <a:lnTo>
                    <a:pt x="4278" y="1572"/>
                  </a:lnTo>
                  <a:lnTo>
                    <a:pt x="4254" y="1572"/>
                  </a:lnTo>
                  <a:lnTo>
                    <a:pt x="4230" y="1614"/>
                  </a:lnTo>
                  <a:lnTo>
                    <a:pt x="4218" y="1614"/>
                  </a:lnTo>
                  <a:lnTo>
                    <a:pt x="4236" y="1578"/>
                  </a:lnTo>
                  <a:lnTo>
                    <a:pt x="4224" y="1566"/>
                  </a:lnTo>
                  <a:lnTo>
                    <a:pt x="4212" y="1566"/>
                  </a:lnTo>
                  <a:lnTo>
                    <a:pt x="4194" y="1584"/>
                  </a:lnTo>
                  <a:lnTo>
                    <a:pt x="4182" y="1590"/>
                  </a:lnTo>
                  <a:lnTo>
                    <a:pt x="4176" y="1596"/>
                  </a:lnTo>
                  <a:lnTo>
                    <a:pt x="4164" y="1602"/>
                  </a:lnTo>
                  <a:lnTo>
                    <a:pt x="4158" y="1608"/>
                  </a:lnTo>
                  <a:lnTo>
                    <a:pt x="4146" y="1614"/>
                  </a:lnTo>
                  <a:lnTo>
                    <a:pt x="4140" y="1620"/>
                  </a:lnTo>
                  <a:lnTo>
                    <a:pt x="4116" y="1632"/>
                  </a:lnTo>
                  <a:lnTo>
                    <a:pt x="4110" y="1638"/>
                  </a:lnTo>
                  <a:lnTo>
                    <a:pt x="4116" y="1614"/>
                  </a:lnTo>
                  <a:lnTo>
                    <a:pt x="4116" y="1596"/>
                  </a:lnTo>
                  <a:lnTo>
                    <a:pt x="4080" y="1632"/>
                  </a:lnTo>
                  <a:lnTo>
                    <a:pt x="4014" y="1644"/>
                  </a:lnTo>
                  <a:lnTo>
                    <a:pt x="4074" y="1626"/>
                  </a:lnTo>
                  <a:lnTo>
                    <a:pt x="4080" y="1620"/>
                  </a:lnTo>
                  <a:lnTo>
                    <a:pt x="4092" y="1596"/>
                  </a:lnTo>
                  <a:lnTo>
                    <a:pt x="4098" y="1590"/>
                  </a:lnTo>
                  <a:lnTo>
                    <a:pt x="4098" y="1578"/>
                  </a:lnTo>
                  <a:lnTo>
                    <a:pt x="4092" y="1572"/>
                  </a:lnTo>
                  <a:lnTo>
                    <a:pt x="4050" y="1572"/>
                  </a:lnTo>
                  <a:lnTo>
                    <a:pt x="4038" y="1578"/>
                  </a:lnTo>
                  <a:lnTo>
                    <a:pt x="4032" y="1578"/>
                  </a:lnTo>
                  <a:lnTo>
                    <a:pt x="4020" y="1584"/>
                  </a:lnTo>
                  <a:lnTo>
                    <a:pt x="4002" y="1584"/>
                  </a:lnTo>
                  <a:lnTo>
                    <a:pt x="4002" y="1578"/>
                  </a:lnTo>
                  <a:lnTo>
                    <a:pt x="4008" y="1572"/>
                  </a:lnTo>
                  <a:lnTo>
                    <a:pt x="4020" y="1566"/>
                  </a:lnTo>
                  <a:lnTo>
                    <a:pt x="4026" y="1560"/>
                  </a:lnTo>
                  <a:lnTo>
                    <a:pt x="4032" y="1560"/>
                  </a:lnTo>
                  <a:lnTo>
                    <a:pt x="4032" y="1572"/>
                  </a:lnTo>
                  <a:lnTo>
                    <a:pt x="4050" y="1560"/>
                  </a:lnTo>
                  <a:lnTo>
                    <a:pt x="4044" y="1536"/>
                  </a:lnTo>
                  <a:lnTo>
                    <a:pt x="4050" y="1530"/>
                  </a:lnTo>
                  <a:lnTo>
                    <a:pt x="4062" y="1524"/>
                  </a:lnTo>
                  <a:lnTo>
                    <a:pt x="4074" y="1512"/>
                  </a:lnTo>
                  <a:lnTo>
                    <a:pt x="4074" y="1506"/>
                  </a:lnTo>
                  <a:lnTo>
                    <a:pt x="4068" y="1500"/>
                  </a:lnTo>
                  <a:lnTo>
                    <a:pt x="4056" y="1494"/>
                  </a:lnTo>
                  <a:lnTo>
                    <a:pt x="4044" y="1494"/>
                  </a:lnTo>
                  <a:lnTo>
                    <a:pt x="4032" y="1488"/>
                  </a:lnTo>
                  <a:lnTo>
                    <a:pt x="4014" y="1488"/>
                  </a:lnTo>
                  <a:lnTo>
                    <a:pt x="4044" y="1488"/>
                  </a:lnTo>
                  <a:lnTo>
                    <a:pt x="4056" y="1482"/>
                  </a:lnTo>
                  <a:lnTo>
                    <a:pt x="4074" y="1482"/>
                  </a:lnTo>
                  <a:lnTo>
                    <a:pt x="4086" y="1470"/>
                  </a:lnTo>
                  <a:lnTo>
                    <a:pt x="4098" y="1446"/>
                  </a:lnTo>
                  <a:lnTo>
                    <a:pt x="4104" y="1440"/>
                  </a:lnTo>
                  <a:lnTo>
                    <a:pt x="4110" y="1440"/>
                  </a:lnTo>
                  <a:lnTo>
                    <a:pt x="4122" y="1434"/>
                  </a:lnTo>
                  <a:lnTo>
                    <a:pt x="4128" y="1434"/>
                  </a:lnTo>
                  <a:lnTo>
                    <a:pt x="4134" y="1428"/>
                  </a:lnTo>
                  <a:lnTo>
                    <a:pt x="4122" y="1416"/>
                  </a:lnTo>
                  <a:lnTo>
                    <a:pt x="4110" y="1422"/>
                  </a:lnTo>
                  <a:lnTo>
                    <a:pt x="4098" y="1434"/>
                  </a:lnTo>
                  <a:lnTo>
                    <a:pt x="4092" y="1404"/>
                  </a:lnTo>
                  <a:lnTo>
                    <a:pt x="4068" y="1404"/>
                  </a:lnTo>
                  <a:lnTo>
                    <a:pt x="4050" y="1410"/>
                  </a:lnTo>
                  <a:lnTo>
                    <a:pt x="4026" y="1410"/>
                  </a:lnTo>
                  <a:lnTo>
                    <a:pt x="4020" y="1404"/>
                  </a:lnTo>
                  <a:lnTo>
                    <a:pt x="4020" y="1386"/>
                  </a:lnTo>
                  <a:lnTo>
                    <a:pt x="4038" y="1368"/>
                  </a:lnTo>
                  <a:lnTo>
                    <a:pt x="4032" y="1362"/>
                  </a:lnTo>
                  <a:lnTo>
                    <a:pt x="4014" y="1362"/>
                  </a:lnTo>
                  <a:lnTo>
                    <a:pt x="4008" y="1368"/>
                  </a:lnTo>
                  <a:lnTo>
                    <a:pt x="4020" y="1344"/>
                  </a:lnTo>
                  <a:lnTo>
                    <a:pt x="3984" y="1350"/>
                  </a:lnTo>
                  <a:lnTo>
                    <a:pt x="3984" y="1326"/>
                  </a:lnTo>
                  <a:lnTo>
                    <a:pt x="3978" y="1314"/>
                  </a:lnTo>
                  <a:lnTo>
                    <a:pt x="3972" y="1308"/>
                  </a:lnTo>
                  <a:lnTo>
                    <a:pt x="3948" y="1308"/>
                  </a:lnTo>
                  <a:lnTo>
                    <a:pt x="3930" y="1314"/>
                  </a:lnTo>
                  <a:lnTo>
                    <a:pt x="3906" y="1326"/>
                  </a:lnTo>
                  <a:lnTo>
                    <a:pt x="3900" y="1332"/>
                  </a:lnTo>
                  <a:lnTo>
                    <a:pt x="3894" y="1332"/>
                  </a:lnTo>
                  <a:lnTo>
                    <a:pt x="3888" y="1326"/>
                  </a:lnTo>
                  <a:lnTo>
                    <a:pt x="3876" y="1320"/>
                  </a:lnTo>
                  <a:lnTo>
                    <a:pt x="3864" y="1320"/>
                  </a:lnTo>
                  <a:lnTo>
                    <a:pt x="3852" y="1326"/>
                  </a:lnTo>
                  <a:lnTo>
                    <a:pt x="3846" y="1326"/>
                  </a:lnTo>
                  <a:lnTo>
                    <a:pt x="3834" y="1332"/>
                  </a:lnTo>
                  <a:lnTo>
                    <a:pt x="3822" y="1326"/>
                  </a:lnTo>
                  <a:lnTo>
                    <a:pt x="3762" y="1302"/>
                  </a:lnTo>
                  <a:lnTo>
                    <a:pt x="3738" y="1302"/>
                  </a:lnTo>
                  <a:lnTo>
                    <a:pt x="3714" y="1314"/>
                  </a:lnTo>
                  <a:lnTo>
                    <a:pt x="3708" y="1326"/>
                  </a:lnTo>
                  <a:lnTo>
                    <a:pt x="3702" y="1326"/>
                  </a:lnTo>
                  <a:lnTo>
                    <a:pt x="3684" y="1344"/>
                  </a:lnTo>
                  <a:lnTo>
                    <a:pt x="3684" y="1350"/>
                  </a:lnTo>
                  <a:lnTo>
                    <a:pt x="3696" y="1356"/>
                  </a:lnTo>
                  <a:lnTo>
                    <a:pt x="3702" y="1362"/>
                  </a:lnTo>
                  <a:lnTo>
                    <a:pt x="3708" y="1374"/>
                  </a:lnTo>
                  <a:lnTo>
                    <a:pt x="3708" y="1380"/>
                  </a:lnTo>
                  <a:lnTo>
                    <a:pt x="3702" y="1386"/>
                  </a:lnTo>
                  <a:lnTo>
                    <a:pt x="3690" y="1392"/>
                  </a:lnTo>
                  <a:lnTo>
                    <a:pt x="3672" y="1410"/>
                  </a:lnTo>
                  <a:lnTo>
                    <a:pt x="3660" y="1416"/>
                  </a:lnTo>
                  <a:lnTo>
                    <a:pt x="3636" y="1422"/>
                  </a:lnTo>
                  <a:lnTo>
                    <a:pt x="3660" y="1440"/>
                  </a:lnTo>
                  <a:lnTo>
                    <a:pt x="3654" y="1446"/>
                  </a:lnTo>
                  <a:lnTo>
                    <a:pt x="3642" y="1446"/>
                  </a:lnTo>
                  <a:lnTo>
                    <a:pt x="3636" y="1452"/>
                  </a:lnTo>
                  <a:lnTo>
                    <a:pt x="3636" y="1470"/>
                  </a:lnTo>
                  <a:lnTo>
                    <a:pt x="3642" y="1482"/>
                  </a:lnTo>
                  <a:lnTo>
                    <a:pt x="3642" y="1488"/>
                  </a:lnTo>
                  <a:lnTo>
                    <a:pt x="3636" y="1500"/>
                  </a:lnTo>
                  <a:lnTo>
                    <a:pt x="3624" y="1506"/>
                  </a:lnTo>
                  <a:lnTo>
                    <a:pt x="3618" y="1512"/>
                  </a:lnTo>
                  <a:lnTo>
                    <a:pt x="3606" y="1512"/>
                  </a:lnTo>
                  <a:lnTo>
                    <a:pt x="3582" y="1524"/>
                  </a:lnTo>
                  <a:lnTo>
                    <a:pt x="3576" y="1536"/>
                  </a:lnTo>
                  <a:lnTo>
                    <a:pt x="3576" y="1548"/>
                  </a:lnTo>
                  <a:lnTo>
                    <a:pt x="3570" y="1548"/>
                  </a:lnTo>
                  <a:lnTo>
                    <a:pt x="3564" y="1554"/>
                  </a:lnTo>
                  <a:lnTo>
                    <a:pt x="3552" y="1554"/>
                  </a:lnTo>
                  <a:lnTo>
                    <a:pt x="3540" y="1560"/>
                  </a:lnTo>
                  <a:lnTo>
                    <a:pt x="3534" y="1566"/>
                  </a:lnTo>
                  <a:lnTo>
                    <a:pt x="3522" y="1572"/>
                  </a:lnTo>
                  <a:lnTo>
                    <a:pt x="3504" y="1590"/>
                  </a:lnTo>
                  <a:lnTo>
                    <a:pt x="3510" y="1596"/>
                  </a:lnTo>
                  <a:lnTo>
                    <a:pt x="3522" y="1602"/>
                  </a:lnTo>
                  <a:lnTo>
                    <a:pt x="3534" y="1614"/>
                  </a:lnTo>
                  <a:lnTo>
                    <a:pt x="3552" y="1620"/>
                  </a:lnTo>
                  <a:lnTo>
                    <a:pt x="3558" y="1632"/>
                  </a:lnTo>
                  <a:lnTo>
                    <a:pt x="3564" y="1638"/>
                  </a:lnTo>
                  <a:lnTo>
                    <a:pt x="3564" y="1662"/>
                  </a:lnTo>
                  <a:lnTo>
                    <a:pt x="3558" y="1698"/>
                  </a:lnTo>
                  <a:lnTo>
                    <a:pt x="3540" y="1746"/>
                  </a:lnTo>
                  <a:lnTo>
                    <a:pt x="3510" y="1776"/>
                  </a:lnTo>
                  <a:lnTo>
                    <a:pt x="3468" y="1800"/>
                  </a:lnTo>
                  <a:lnTo>
                    <a:pt x="3426" y="1830"/>
                  </a:lnTo>
                  <a:lnTo>
                    <a:pt x="3390" y="1854"/>
                  </a:lnTo>
                  <a:lnTo>
                    <a:pt x="3366" y="1860"/>
                  </a:lnTo>
                  <a:lnTo>
                    <a:pt x="3336" y="1860"/>
                  </a:lnTo>
                  <a:lnTo>
                    <a:pt x="3300" y="1866"/>
                  </a:lnTo>
                  <a:lnTo>
                    <a:pt x="3276" y="1872"/>
                  </a:lnTo>
                  <a:lnTo>
                    <a:pt x="3258" y="1878"/>
                  </a:lnTo>
                  <a:lnTo>
                    <a:pt x="3258" y="1902"/>
                  </a:lnTo>
                  <a:lnTo>
                    <a:pt x="3264" y="1914"/>
                  </a:lnTo>
                  <a:lnTo>
                    <a:pt x="3264" y="1926"/>
                  </a:lnTo>
                  <a:lnTo>
                    <a:pt x="3270" y="1938"/>
                  </a:lnTo>
                  <a:lnTo>
                    <a:pt x="3270" y="1950"/>
                  </a:lnTo>
                  <a:lnTo>
                    <a:pt x="3252" y="1968"/>
                  </a:lnTo>
                  <a:lnTo>
                    <a:pt x="3234" y="2004"/>
                  </a:lnTo>
                  <a:lnTo>
                    <a:pt x="3234" y="2076"/>
                  </a:lnTo>
                  <a:lnTo>
                    <a:pt x="3210" y="2088"/>
                  </a:lnTo>
                  <a:lnTo>
                    <a:pt x="3204" y="2094"/>
                  </a:lnTo>
                  <a:lnTo>
                    <a:pt x="3180" y="2106"/>
                  </a:lnTo>
                  <a:lnTo>
                    <a:pt x="3180" y="2142"/>
                  </a:lnTo>
                  <a:lnTo>
                    <a:pt x="3156" y="2166"/>
                  </a:lnTo>
                  <a:lnTo>
                    <a:pt x="3156" y="2154"/>
                  </a:lnTo>
                  <a:lnTo>
                    <a:pt x="3162" y="2148"/>
                  </a:lnTo>
                  <a:lnTo>
                    <a:pt x="3162" y="2142"/>
                  </a:lnTo>
                  <a:lnTo>
                    <a:pt x="3156" y="2130"/>
                  </a:lnTo>
                  <a:lnTo>
                    <a:pt x="3138" y="2130"/>
                  </a:lnTo>
                  <a:lnTo>
                    <a:pt x="3126" y="2136"/>
                  </a:lnTo>
                  <a:lnTo>
                    <a:pt x="3108" y="2154"/>
                  </a:lnTo>
                  <a:lnTo>
                    <a:pt x="3108" y="2166"/>
                  </a:lnTo>
                  <a:lnTo>
                    <a:pt x="3114" y="2178"/>
                  </a:lnTo>
                  <a:lnTo>
                    <a:pt x="3114" y="2190"/>
                  </a:lnTo>
                  <a:lnTo>
                    <a:pt x="3108" y="2196"/>
                  </a:lnTo>
                  <a:lnTo>
                    <a:pt x="3108" y="2178"/>
                  </a:lnTo>
                  <a:lnTo>
                    <a:pt x="3102" y="2166"/>
                  </a:lnTo>
                  <a:lnTo>
                    <a:pt x="3090" y="2154"/>
                  </a:lnTo>
                  <a:lnTo>
                    <a:pt x="3078" y="2154"/>
                  </a:lnTo>
                  <a:lnTo>
                    <a:pt x="3066" y="2160"/>
                  </a:lnTo>
                  <a:lnTo>
                    <a:pt x="3042" y="2160"/>
                  </a:lnTo>
                  <a:lnTo>
                    <a:pt x="3036" y="2166"/>
                  </a:lnTo>
                  <a:lnTo>
                    <a:pt x="3030" y="2166"/>
                  </a:lnTo>
                  <a:lnTo>
                    <a:pt x="3042" y="2160"/>
                  </a:lnTo>
                  <a:lnTo>
                    <a:pt x="3060" y="2142"/>
                  </a:lnTo>
                  <a:lnTo>
                    <a:pt x="3072" y="2136"/>
                  </a:lnTo>
                  <a:lnTo>
                    <a:pt x="3078" y="2124"/>
                  </a:lnTo>
                  <a:lnTo>
                    <a:pt x="3078" y="2118"/>
                  </a:lnTo>
                  <a:lnTo>
                    <a:pt x="3072" y="2106"/>
                  </a:lnTo>
                  <a:lnTo>
                    <a:pt x="3060" y="2100"/>
                  </a:lnTo>
                  <a:lnTo>
                    <a:pt x="3048" y="2088"/>
                  </a:lnTo>
                  <a:lnTo>
                    <a:pt x="3030" y="2088"/>
                  </a:lnTo>
                  <a:lnTo>
                    <a:pt x="3024" y="2082"/>
                  </a:lnTo>
                  <a:lnTo>
                    <a:pt x="3018" y="2082"/>
                  </a:lnTo>
                  <a:lnTo>
                    <a:pt x="3024" y="2082"/>
                  </a:lnTo>
                  <a:lnTo>
                    <a:pt x="3042" y="2064"/>
                  </a:lnTo>
                  <a:lnTo>
                    <a:pt x="3042" y="2058"/>
                  </a:lnTo>
                  <a:lnTo>
                    <a:pt x="3030" y="2034"/>
                  </a:lnTo>
                  <a:lnTo>
                    <a:pt x="3030" y="2028"/>
                  </a:lnTo>
                  <a:lnTo>
                    <a:pt x="3024" y="2016"/>
                  </a:lnTo>
                  <a:lnTo>
                    <a:pt x="3060" y="1992"/>
                  </a:lnTo>
                  <a:lnTo>
                    <a:pt x="3060" y="1968"/>
                  </a:lnTo>
                  <a:lnTo>
                    <a:pt x="3084" y="1956"/>
                  </a:lnTo>
                  <a:lnTo>
                    <a:pt x="3084" y="1914"/>
                  </a:lnTo>
                  <a:lnTo>
                    <a:pt x="3090" y="1914"/>
                  </a:lnTo>
                  <a:lnTo>
                    <a:pt x="3102" y="1902"/>
                  </a:lnTo>
                  <a:lnTo>
                    <a:pt x="3114" y="1896"/>
                  </a:lnTo>
                  <a:lnTo>
                    <a:pt x="3132" y="1878"/>
                  </a:lnTo>
                  <a:lnTo>
                    <a:pt x="3126" y="1866"/>
                  </a:lnTo>
                  <a:lnTo>
                    <a:pt x="3120" y="1860"/>
                  </a:lnTo>
                  <a:lnTo>
                    <a:pt x="3084" y="1848"/>
                  </a:lnTo>
                  <a:lnTo>
                    <a:pt x="2976" y="1848"/>
                  </a:lnTo>
                  <a:lnTo>
                    <a:pt x="2940" y="1860"/>
                  </a:lnTo>
                  <a:lnTo>
                    <a:pt x="2946" y="1848"/>
                  </a:lnTo>
                  <a:lnTo>
                    <a:pt x="2952" y="1842"/>
                  </a:lnTo>
                  <a:lnTo>
                    <a:pt x="2952" y="1830"/>
                  </a:lnTo>
                  <a:lnTo>
                    <a:pt x="2958" y="1824"/>
                  </a:lnTo>
                  <a:lnTo>
                    <a:pt x="2952" y="1818"/>
                  </a:lnTo>
                  <a:lnTo>
                    <a:pt x="2940" y="1812"/>
                  </a:lnTo>
                  <a:lnTo>
                    <a:pt x="2928" y="1812"/>
                  </a:lnTo>
                  <a:lnTo>
                    <a:pt x="2892" y="1800"/>
                  </a:lnTo>
                  <a:lnTo>
                    <a:pt x="2874" y="1800"/>
                  </a:lnTo>
                  <a:lnTo>
                    <a:pt x="2868" y="1794"/>
                  </a:lnTo>
                  <a:lnTo>
                    <a:pt x="2862" y="1794"/>
                  </a:lnTo>
                  <a:lnTo>
                    <a:pt x="2862" y="1770"/>
                  </a:lnTo>
                  <a:lnTo>
                    <a:pt x="2856" y="1752"/>
                  </a:lnTo>
                  <a:lnTo>
                    <a:pt x="2844" y="1740"/>
                  </a:lnTo>
                  <a:lnTo>
                    <a:pt x="2790" y="1722"/>
                  </a:lnTo>
                  <a:lnTo>
                    <a:pt x="2778" y="1722"/>
                  </a:lnTo>
                  <a:lnTo>
                    <a:pt x="2778" y="1716"/>
                  </a:lnTo>
                  <a:lnTo>
                    <a:pt x="2766" y="1704"/>
                  </a:lnTo>
                  <a:lnTo>
                    <a:pt x="2754" y="1704"/>
                  </a:lnTo>
                  <a:lnTo>
                    <a:pt x="2736" y="1698"/>
                  </a:lnTo>
                  <a:lnTo>
                    <a:pt x="2694" y="1698"/>
                  </a:lnTo>
                  <a:lnTo>
                    <a:pt x="2646" y="1704"/>
                  </a:lnTo>
                  <a:lnTo>
                    <a:pt x="2610" y="1716"/>
                  </a:lnTo>
                  <a:lnTo>
                    <a:pt x="2592" y="1716"/>
                  </a:lnTo>
                  <a:lnTo>
                    <a:pt x="2598" y="1716"/>
                  </a:lnTo>
                  <a:lnTo>
                    <a:pt x="2604" y="1710"/>
                  </a:lnTo>
                  <a:lnTo>
                    <a:pt x="2616" y="1710"/>
                  </a:lnTo>
                  <a:lnTo>
                    <a:pt x="2628" y="1704"/>
                  </a:lnTo>
                  <a:lnTo>
                    <a:pt x="2634" y="1692"/>
                  </a:lnTo>
                  <a:lnTo>
                    <a:pt x="2640" y="1686"/>
                  </a:lnTo>
                  <a:lnTo>
                    <a:pt x="2646" y="1662"/>
                  </a:lnTo>
                  <a:lnTo>
                    <a:pt x="2658" y="1632"/>
                  </a:lnTo>
                  <a:lnTo>
                    <a:pt x="2664" y="1602"/>
                  </a:lnTo>
                  <a:lnTo>
                    <a:pt x="2670" y="1590"/>
                  </a:lnTo>
                  <a:lnTo>
                    <a:pt x="2658" y="1590"/>
                  </a:lnTo>
                  <a:lnTo>
                    <a:pt x="2646" y="1584"/>
                  </a:lnTo>
                  <a:lnTo>
                    <a:pt x="2616" y="1584"/>
                  </a:lnTo>
                  <a:lnTo>
                    <a:pt x="2610" y="1590"/>
                  </a:lnTo>
                  <a:lnTo>
                    <a:pt x="2598" y="1596"/>
                  </a:lnTo>
                  <a:lnTo>
                    <a:pt x="2592" y="1602"/>
                  </a:lnTo>
                  <a:lnTo>
                    <a:pt x="2580" y="1608"/>
                  </a:lnTo>
                  <a:lnTo>
                    <a:pt x="2598" y="1578"/>
                  </a:lnTo>
                  <a:lnTo>
                    <a:pt x="2592" y="1560"/>
                  </a:lnTo>
                  <a:lnTo>
                    <a:pt x="2610" y="1542"/>
                  </a:lnTo>
                  <a:lnTo>
                    <a:pt x="2616" y="1530"/>
                  </a:lnTo>
                  <a:lnTo>
                    <a:pt x="2640" y="1506"/>
                  </a:lnTo>
                  <a:lnTo>
                    <a:pt x="2646" y="1494"/>
                  </a:lnTo>
                  <a:lnTo>
                    <a:pt x="2664" y="1476"/>
                  </a:lnTo>
                  <a:lnTo>
                    <a:pt x="2694" y="1452"/>
                  </a:lnTo>
                  <a:lnTo>
                    <a:pt x="2730" y="1428"/>
                  </a:lnTo>
                  <a:lnTo>
                    <a:pt x="2754" y="1410"/>
                  </a:lnTo>
                  <a:lnTo>
                    <a:pt x="2766" y="1404"/>
                  </a:lnTo>
                  <a:lnTo>
                    <a:pt x="2760" y="1392"/>
                  </a:lnTo>
                  <a:lnTo>
                    <a:pt x="2826" y="1368"/>
                  </a:lnTo>
                  <a:lnTo>
                    <a:pt x="2826" y="1350"/>
                  </a:lnTo>
                  <a:lnTo>
                    <a:pt x="2868" y="1344"/>
                  </a:lnTo>
                  <a:lnTo>
                    <a:pt x="2868" y="1326"/>
                  </a:lnTo>
                  <a:lnTo>
                    <a:pt x="2898" y="1320"/>
                  </a:lnTo>
                  <a:lnTo>
                    <a:pt x="2952" y="1284"/>
                  </a:lnTo>
                  <a:lnTo>
                    <a:pt x="3006" y="1284"/>
                  </a:lnTo>
                  <a:lnTo>
                    <a:pt x="3042" y="1278"/>
                  </a:lnTo>
                  <a:lnTo>
                    <a:pt x="3060" y="1266"/>
                  </a:lnTo>
                  <a:lnTo>
                    <a:pt x="3060" y="1254"/>
                  </a:lnTo>
                  <a:lnTo>
                    <a:pt x="3030" y="1224"/>
                  </a:lnTo>
                  <a:lnTo>
                    <a:pt x="2970" y="1230"/>
                  </a:lnTo>
                  <a:lnTo>
                    <a:pt x="2982" y="1218"/>
                  </a:lnTo>
                  <a:lnTo>
                    <a:pt x="2928" y="1194"/>
                  </a:lnTo>
                  <a:lnTo>
                    <a:pt x="2952" y="1188"/>
                  </a:lnTo>
                  <a:lnTo>
                    <a:pt x="3036" y="1212"/>
                  </a:lnTo>
                  <a:lnTo>
                    <a:pt x="3054" y="1230"/>
                  </a:lnTo>
                  <a:lnTo>
                    <a:pt x="3066" y="1236"/>
                  </a:lnTo>
                  <a:lnTo>
                    <a:pt x="3096" y="1236"/>
                  </a:lnTo>
                  <a:lnTo>
                    <a:pt x="3108" y="1230"/>
                  </a:lnTo>
                  <a:lnTo>
                    <a:pt x="3114" y="1218"/>
                  </a:lnTo>
                  <a:lnTo>
                    <a:pt x="3126" y="1206"/>
                  </a:lnTo>
                  <a:lnTo>
                    <a:pt x="3132" y="1194"/>
                  </a:lnTo>
                  <a:lnTo>
                    <a:pt x="3144" y="1188"/>
                  </a:lnTo>
                  <a:lnTo>
                    <a:pt x="3150" y="1182"/>
                  </a:lnTo>
                  <a:lnTo>
                    <a:pt x="3156" y="1182"/>
                  </a:lnTo>
                  <a:lnTo>
                    <a:pt x="3180" y="1194"/>
                  </a:lnTo>
                  <a:lnTo>
                    <a:pt x="3198" y="1200"/>
                  </a:lnTo>
                  <a:lnTo>
                    <a:pt x="3210" y="1200"/>
                  </a:lnTo>
                  <a:lnTo>
                    <a:pt x="3246" y="1182"/>
                  </a:lnTo>
                  <a:lnTo>
                    <a:pt x="3282" y="1170"/>
                  </a:lnTo>
                  <a:lnTo>
                    <a:pt x="3318" y="1152"/>
                  </a:lnTo>
                  <a:lnTo>
                    <a:pt x="3336" y="1146"/>
                  </a:lnTo>
                  <a:lnTo>
                    <a:pt x="3360" y="1134"/>
                  </a:lnTo>
                  <a:lnTo>
                    <a:pt x="3372" y="1122"/>
                  </a:lnTo>
                  <a:lnTo>
                    <a:pt x="3366" y="1116"/>
                  </a:lnTo>
                  <a:lnTo>
                    <a:pt x="3342" y="1110"/>
                  </a:lnTo>
                  <a:lnTo>
                    <a:pt x="3264" y="1110"/>
                  </a:lnTo>
                  <a:lnTo>
                    <a:pt x="3258" y="1086"/>
                  </a:lnTo>
                  <a:lnTo>
                    <a:pt x="3174" y="1056"/>
                  </a:lnTo>
                  <a:lnTo>
                    <a:pt x="3186" y="1056"/>
                  </a:lnTo>
                  <a:lnTo>
                    <a:pt x="3216" y="1050"/>
                  </a:lnTo>
                  <a:lnTo>
                    <a:pt x="3252" y="1050"/>
                  </a:lnTo>
                  <a:lnTo>
                    <a:pt x="3282" y="1056"/>
                  </a:lnTo>
                  <a:lnTo>
                    <a:pt x="3294" y="1062"/>
                  </a:lnTo>
                  <a:lnTo>
                    <a:pt x="3306" y="1074"/>
                  </a:lnTo>
                  <a:lnTo>
                    <a:pt x="3324" y="1086"/>
                  </a:lnTo>
                  <a:lnTo>
                    <a:pt x="3336" y="1098"/>
                  </a:lnTo>
                  <a:lnTo>
                    <a:pt x="3348" y="1104"/>
                  </a:lnTo>
                  <a:lnTo>
                    <a:pt x="3372" y="1098"/>
                  </a:lnTo>
                  <a:lnTo>
                    <a:pt x="3408" y="1080"/>
                  </a:lnTo>
                  <a:lnTo>
                    <a:pt x="3444" y="1068"/>
                  </a:lnTo>
                  <a:lnTo>
                    <a:pt x="3474" y="1050"/>
                  </a:lnTo>
                  <a:lnTo>
                    <a:pt x="3486" y="1044"/>
                  </a:lnTo>
                  <a:lnTo>
                    <a:pt x="3462" y="1032"/>
                  </a:lnTo>
                  <a:lnTo>
                    <a:pt x="3468" y="1026"/>
                  </a:lnTo>
                  <a:lnTo>
                    <a:pt x="3492" y="1014"/>
                  </a:lnTo>
                  <a:lnTo>
                    <a:pt x="3522" y="1014"/>
                  </a:lnTo>
                  <a:lnTo>
                    <a:pt x="3528" y="1020"/>
                  </a:lnTo>
                  <a:lnTo>
                    <a:pt x="3534" y="1032"/>
                  </a:lnTo>
                  <a:lnTo>
                    <a:pt x="3540" y="1038"/>
                  </a:lnTo>
                  <a:lnTo>
                    <a:pt x="3570" y="1050"/>
                  </a:lnTo>
                  <a:lnTo>
                    <a:pt x="3576" y="1026"/>
                  </a:lnTo>
                  <a:lnTo>
                    <a:pt x="3594" y="1044"/>
                  </a:lnTo>
                  <a:lnTo>
                    <a:pt x="3600" y="1038"/>
                  </a:lnTo>
                  <a:lnTo>
                    <a:pt x="3600" y="1026"/>
                  </a:lnTo>
                  <a:lnTo>
                    <a:pt x="3594" y="1014"/>
                  </a:lnTo>
                  <a:lnTo>
                    <a:pt x="3582" y="1002"/>
                  </a:lnTo>
                  <a:lnTo>
                    <a:pt x="3564" y="990"/>
                  </a:lnTo>
                  <a:lnTo>
                    <a:pt x="3606" y="984"/>
                  </a:lnTo>
                  <a:lnTo>
                    <a:pt x="3606" y="990"/>
                  </a:lnTo>
                  <a:lnTo>
                    <a:pt x="3612" y="996"/>
                  </a:lnTo>
                  <a:lnTo>
                    <a:pt x="3612" y="1008"/>
                  </a:lnTo>
                  <a:lnTo>
                    <a:pt x="3624" y="1032"/>
                  </a:lnTo>
                  <a:lnTo>
                    <a:pt x="3630" y="1038"/>
                  </a:lnTo>
                  <a:lnTo>
                    <a:pt x="3636" y="1038"/>
                  </a:lnTo>
                  <a:lnTo>
                    <a:pt x="3654" y="1032"/>
                  </a:lnTo>
                  <a:lnTo>
                    <a:pt x="3690" y="1026"/>
                  </a:lnTo>
                  <a:lnTo>
                    <a:pt x="3732" y="1008"/>
                  </a:lnTo>
                  <a:lnTo>
                    <a:pt x="3768" y="990"/>
                  </a:lnTo>
                  <a:lnTo>
                    <a:pt x="3798" y="972"/>
                  </a:lnTo>
                  <a:lnTo>
                    <a:pt x="3798" y="960"/>
                  </a:lnTo>
                  <a:lnTo>
                    <a:pt x="3786" y="942"/>
                  </a:lnTo>
                  <a:lnTo>
                    <a:pt x="3780" y="930"/>
                  </a:lnTo>
                  <a:lnTo>
                    <a:pt x="3774" y="912"/>
                  </a:lnTo>
                  <a:lnTo>
                    <a:pt x="3774" y="900"/>
                  </a:lnTo>
                  <a:lnTo>
                    <a:pt x="3780" y="894"/>
                  </a:lnTo>
                  <a:lnTo>
                    <a:pt x="3792" y="894"/>
                  </a:lnTo>
                  <a:lnTo>
                    <a:pt x="3804" y="888"/>
                  </a:lnTo>
                  <a:lnTo>
                    <a:pt x="3822" y="888"/>
                  </a:lnTo>
                  <a:lnTo>
                    <a:pt x="3840" y="882"/>
                  </a:lnTo>
                  <a:lnTo>
                    <a:pt x="3858" y="882"/>
                  </a:lnTo>
                  <a:lnTo>
                    <a:pt x="3864" y="876"/>
                  </a:lnTo>
                  <a:lnTo>
                    <a:pt x="3870" y="876"/>
                  </a:lnTo>
                  <a:lnTo>
                    <a:pt x="3870" y="858"/>
                  </a:lnTo>
                  <a:lnTo>
                    <a:pt x="3864" y="846"/>
                  </a:lnTo>
                  <a:lnTo>
                    <a:pt x="3864" y="840"/>
                  </a:lnTo>
                  <a:lnTo>
                    <a:pt x="3858" y="828"/>
                  </a:lnTo>
                  <a:lnTo>
                    <a:pt x="3840" y="804"/>
                  </a:lnTo>
                  <a:lnTo>
                    <a:pt x="3822" y="798"/>
                  </a:lnTo>
                  <a:lnTo>
                    <a:pt x="3786" y="792"/>
                  </a:lnTo>
                  <a:lnTo>
                    <a:pt x="3744" y="792"/>
                  </a:lnTo>
                  <a:lnTo>
                    <a:pt x="3708" y="804"/>
                  </a:lnTo>
                  <a:lnTo>
                    <a:pt x="3690" y="822"/>
                  </a:lnTo>
                  <a:lnTo>
                    <a:pt x="3690" y="840"/>
                  </a:lnTo>
                  <a:lnTo>
                    <a:pt x="3696" y="840"/>
                  </a:lnTo>
                  <a:lnTo>
                    <a:pt x="3702" y="846"/>
                  </a:lnTo>
                  <a:lnTo>
                    <a:pt x="3666" y="870"/>
                  </a:lnTo>
                  <a:lnTo>
                    <a:pt x="3642" y="870"/>
                  </a:lnTo>
                  <a:lnTo>
                    <a:pt x="3576" y="918"/>
                  </a:lnTo>
                  <a:lnTo>
                    <a:pt x="3552" y="930"/>
                  </a:lnTo>
                  <a:lnTo>
                    <a:pt x="3546" y="936"/>
                  </a:lnTo>
                  <a:lnTo>
                    <a:pt x="3540" y="948"/>
                  </a:lnTo>
                  <a:lnTo>
                    <a:pt x="3522" y="966"/>
                  </a:lnTo>
                  <a:lnTo>
                    <a:pt x="3492" y="966"/>
                  </a:lnTo>
                  <a:lnTo>
                    <a:pt x="3456" y="984"/>
                  </a:lnTo>
                  <a:lnTo>
                    <a:pt x="3456" y="972"/>
                  </a:lnTo>
                  <a:lnTo>
                    <a:pt x="3450" y="954"/>
                  </a:lnTo>
                  <a:lnTo>
                    <a:pt x="3450" y="918"/>
                  </a:lnTo>
                  <a:lnTo>
                    <a:pt x="3456" y="912"/>
                  </a:lnTo>
                  <a:lnTo>
                    <a:pt x="3480" y="900"/>
                  </a:lnTo>
                  <a:lnTo>
                    <a:pt x="3498" y="900"/>
                  </a:lnTo>
                  <a:lnTo>
                    <a:pt x="3510" y="894"/>
                  </a:lnTo>
                  <a:lnTo>
                    <a:pt x="3516" y="882"/>
                  </a:lnTo>
                  <a:lnTo>
                    <a:pt x="3516" y="870"/>
                  </a:lnTo>
                  <a:lnTo>
                    <a:pt x="3510" y="852"/>
                  </a:lnTo>
                  <a:lnTo>
                    <a:pt x="3504" y="846"/>
                  </a:lnTo>
                  <a:lnTo>
                    <a:pt x="3498" y="834"/>
                  </a:lnTo>
                  <a:lnTo>
                    <a:pt x="3486" y="834"/>
                  </a:lnTo>
                  <a:lnTo>
                    <a:pt x="3450" y="852"/>
                  </a:lnTo>
                  <a:lnTo>
                    <a:pt x="3432" y="858"/>
                  </a:lnTo>
                  <a:lnTo>
                    <a:pt x="3420" y="864"/>
                  </a:lnTo>
                  <a:lnTo>
                    <a:pt x="3414" y="870"/>
                  </a:lnTo>
                  <a:lnTo>
                    <a:pt x="3408" y="870"/>
                  </a:lnTo>
                  <a:lnTo>
                    <a:pt x="3378" y="900"/>
                  </a:lnTo>
                  <a:lnTo>
                    <a:pt x="3372" y="888"/>
                  </a:lnTo>
                  <a:lnTo>
                    <a:pt x="3396" y="858"/>
                  </a:lnTo>
                  <a:lnTo>
                    <a:pt x="3396" y="840"/>
                  </a:lnTo>
                  <a:lnTo>
                    <a:pt x="3438" y="822"/>
                  </a:lnTo>
                  <a:lnTo>
                    <a:pt x="3402" y="816"/>
                  </a:lnTo>
                  <a:lnTo>
                    <a:pt x="3408" y="804"/>
                  </a:lnTo>
                  <a:lnTo>
                    <a:pt x="3360" y="816"/>
                  </a:lnTo>
                  <a:lnTo>
                    <a:pt x="3336" y="804"/>
                  </a:lnTo>
                  <a:lnTo>
                    <a:pt x="3378" y="792"/>
                  </a:lnTo>
                  <a:lnTo>
                    <a:pt x="3378" y="774"/>
                  </a:lnTo>
                  <a:lnTo>
                    <a:pt x="3390" y="774"/>
                  </a:lnTo>
                  <a:lnTo>
                    <a:pt x="3396" y="780"/>
                  </a:lnTo>
                  <a:lnTo>
                    <a:pt x="3420" y="780"/>
                  </a:lnTo>
                  <a:lnTo>
                    <a:pt x="3426" y="774"/>
                  </a:lnTo>
                  <a:lnTo>
                    <a:pt x="3426" y="762"/>
                  </a:lnTo>
                  <a:lnTo>
                    <a:pt x="3420" y="756"/>
                  </a:lnTo>
                  <a:lnTo>
                    <a:pt x="3408" y="756"/>
                  </a:lnTo>
                  <a:lnTo>
                    <a:pt x="3396" y="744"/>
                  </a:lnTo>
                  <a:lnTo>
                    <a:pt x="3396" y="738"/>
                  </a:lnTo>
                  <a:lnTo>
                    <a:pt x="3420" y="690"/>
                  </a:lnTo>
                  <a:lnTo>
                    <a:pt x="3426" y="684"/>
                  </a:lnTo>
                  <a:lnTo>
                    <a:pt x="3426" y="672"/>
                  </a:lnTo>
                  <a:lnTo>
                    <a:pt x="3420" y="666"/>
                  </a:lnTo>
                  <a:lnTo>
                    <a:pt x="3414" y="666"/>
                  </a:lnTo>
                  <a:lnTo>
                    <a:pt x="3372" y="648"/>
                  </a:lnTo>
                  <a:lnTo>
                    <a:pt x="3348" y="660"/>
                  </a:lnTo>
                  <a:lnTo>
                    <a:pt x="3336" y="660"/>
                  </a:lnTo>
                  <a:lnTo>
                    <a:pt x="3318" y="666"/>
                  </a:lnTo>
                  <a:lnTo>
                    <a:pt x="3312" y="666"/>
                  </a:lnTo>
                  <a:lnTo>
                    <a:pt x="3306" y="672"/>
                  </a:lnTo>
                  <a:lnTo>
                    <a:pt x="3306" y="690"/>
                  </a:lnTo>
                  <a:lnTo>
                    <a:pt x="3240" y="690"/>
                  </a:lnTo>
                  <a:lnTo>
                    <a:pt x="3228" y="696"/>
                  </a:lnTo>
                  <a:lnTo>
                    <a:pt x="3222" y="702"/>
                  </a:lnTo>
                  <a:lnTo>
                    <a:pt x="3210" y="708"/>
                  </a:lnTo>
                  <a:lnTo>
                    <a:pt x="3198" y="720"/>
                  </a:lnTo>
                  <a:lnTo>
                    <a:pt x="3204" y="726"/>
                  </a:lnTo>
                  <a:lnTo>
                    <a:pt x="3216" y="732"/>
                  </a:lnTo>
                  <a:lnTo>
                    <a:pt x="3228" y="732"/>
                  </a:lnTo>
                  <a:lnTo>
                    <a:pt x="3234" y="738"/>
                  </a:lnTo>
                  <a:lnTo>
                    <a:pt x="3228" y="738"/>
                  </a:lnTo>
                  <a:lnTo>
                    <a:pt x="3222" y="744"/>
                  </a:lnTo>
                  <a:lnTo>
                    <a:pt x="3204" y="744"/>
                  </a:lnTo>
                  <a:lnTo>
                    <a:pt x="3180" y="756"/>
                  </a:lnTo>
                  <a:lnTo>
                    <a:pt x="3168" y="768"/>
                  </a:lnTo>
                  <a:lnTo>
                    <a:pt x="3168" y="774"/>
                  </a:lnTo>
                  <a:lnTo>
                    <a:pt x="3174" y="786"/>
                  </a:lnTo>
                  <a:lnTo>
                    <a:pt x="3186" y="798"/>
                  </a:lnTo>
                  <a:lnTo>
                    <a:pt x="3198" y="804"/>
                  </a:lnTo>
                  <a:lnTo>
                    <a:pt x="3204" y="810"/>
                  </a:lnTo>
                  <a:lnTo>
                    <a:pt x="3210" y="810"/>
                  </a:lnTo>
                  <a:lnTo>
                    <a:pt x="3234" y="798"/>
                  </a:lnTo>
                  <a:lnTo>
                    <a:pt x="3234" y="822"/>
                  </a:lnTo>
                  <a:lnTo>
                    <a:pt x="3240" y="828"/>
                  </a:lnTo>
                  <a:lnTo>
                    <a:pt x="3246" y="828"/>
                  </a:lnTo>
                  <a:lnTo>
                    <a:pt x="3258" y="822"/>
                  </a:lnTo>
                  <a:lnTo>
                    <a:pt x="3282" y="822"/>
                  </a:lnTo>
                  <a:lnTo>
                    <a:pt x="3276" y="828"/>
                  </a:lnTo>
                  <a:lnTo>
                    <a:pt x="3252" y="840"/>
                  </a:lnTo>
                  <a:lnTo>
                    <a:pt x="3246" y="840"/>
                  </a:lnTo>
                  <a:lnTo>
                    <a:pt x="3228" y="828"/>
                  </a:lnTo>
                  <a:lnTo>
                    <a:pt x="3222" y="846"/>
                  </a:lnTo>
                  <a:lnTo>
                    <a:pt x="3204" y="846"/>
                  </a:lnTo>
                  <a:lnTo>
                    <a:pt x="3192" y="852"/>
                  </a:lnTo>
                  <a:lnTo>
                    <a:pt x="3186" y="852"/>
                  </a:lnTo>
                  <a:lnTo>
                    <a:pt x="3180" y="858"/>
                  </a:lnTo>
                  <a:lnTo>
                    <a:pt x="3204" y="858"/>
                  </a:lnTo>
                  <a:lnTo>
                    <a:pt x="3228" y="846"/>
                  </a:lnTo>
                  <a:lnTo>
                    <a:pt x="3240" y="846"/>
                  </a:lnTo>
                  <a:lnTo>
                    <a:pt x="3240" y="852"/>
                  </a:lnTo>
                  <a:lnTo>
                    <a:pt x="3228" y="870"/>
                  </a:lnTo>
                  <a:lnTo>
                    <a:pt x="3210" y="882"/>
                  </a:lnTo>
                  <a:lnTo>
                    <a:pt x="3198" y="888"/>
                  </a:lnTo>
                  <a:lnTo>
                    <a:pt x="3180" y="894"/>
                  </a:lnTo>
                  <a:lnTo>
                    <a:pt x="3168" y="900"/>
                  </a:lnTo>
                  <a:lnTo>
                    <a:pt x="3162" y="906"/>
                  </a:lnTo>
                  <a:lnTo>
                    <a:pt x="3138" y="918"/>
                  </a:lnTo>
                  <a:lnTo>
                    <a:pt x="3132" y="924"/>
                  </a:lnTo>
                  <a:lnTo>
                    <a:pt x="3120" y="918"/>
                  </a:lnTo>
                  <a:lnTo>
                    <a:pt x="3114" y="918"/>
                  </a:lnTo>
                  <a:lnTo>
                    <a:pt x="3102" y="912"/>
                  </a:lnTo>
                  <a:lnTo>
                    <a:pt x="3090" y="912"/>
                  </a:lnTo>
                  <a:lnTo>
                    <a:pt x="3072" y="930"/>
                  </a:lnTo>
                  <a:lnTo>
                    <a:pt x="3060" y="936"/>
                  </a:lnTo>
                  <a:lnTo>
                    <a:pt x="3054" y="948"/>
                  </a:lnTo>
                  <a:lnTo>
                    <a:pt x="3054" y="972"/>
                  </a:lnTo>
                  <a:lnTo>
                    <a:pt x="3048" y="978"/>
                  </a:lnTo>
                  <a:lnTo>
                    <a:pt x="3042" y="966"/>
                  </a:lnTo>
                  <a:lnTo>
                    <a:pt x="3030" y="966"/>
                  </a:lnTo>
                  <a:lnTo>
                    <a:pt x="3018" y="960"/>
                  </a:lnTo>
                  <a:lnTo>
                    <a:pt x="3012" y="960"/>
                  </a:lnTo>
                  <a:lnTo>
                    <a:pt x="3006" y="954"/>
                  </a:lnTo>
                  <a:lnTo>
                    <a:pt x="3030" y="930"/>
                  </a:lnTo>
                  <a:lnTo>
                    <a:pt x="3042" y="924"/>
                  </a:lnTo>
                  <a:lnTo>
                    <a:pt x="3060" y="906"/>
                  </a:lnTo>
                  <a:lnTo>
                    <a:pt x="3072" y="900"/>
                  </a:lnTo>
                  <a:lnTo>
                    <a:pt x="3036" y="900"/>
                  </a:lnTo>
                  <a:lnTo>
                    <a:pt x="3030" y="888"/>
                  </a:lnTo>
                  <a:lnTo>
                    <a:pt x="3018" y="882"/>
                  </a:lnTo>
                  <a:lnTo>
                    <a:pt x="2994" y="882"/>
                  </a:lnTo>
                  <a:lnTo>
                    <a:pt x="2988" y="888"/>
                  </a:lnTo>
                  <a:lnTo>
                    <a:pt x="2946" y="888"/>
                  </a:lnTo>
                  <a:lnTo>
                    <a:pt x="2946" y="894"/>
                  </a:lnTo>
                  <a:lnTo>
                    <a:pt x="2940" y="906"/>
                  </a:lnTo>
                  <a:lnTo>
                    <a:pt x="2940" y="918"/>
                  </a:lnTo>
                  <a:lnTo>
                    <a:pt x="2946" y="918"/>
                  </a:lnTo>
                  <a:lnTo>
                    <a:pt x="2952" y="924"/>
                  </a:lnTo>
                  <a:lnTo>
                    <a:pt x="2964" y="924"/>
                  </a:lnTo>
                  <a:lnTo>
                    <a:pt x="2976" y="936"/>
                  </a:lnTo>
                  <a:lnTo>
                    <a:pt x="2982" y="936"/>
                  </a:lnTo>
                  <a:lnTo>
                    <a:pt x="2976" y="942"/>
                  </a:lnTo>
                  <a:lnTo>
                    <a:pt x="2958" y="942"/>
                  </a:lnTo>
                  <a:lnTo>
                    <a:pt x="2952" y="936"/>
                  </a:lnTo>
                  <a:lnTo>
                    <a:pt x="2940" y="930"/>
                  </a:lnTo>
                  <a:lnTo>
                    <a:pt x="2934" y="924"/>
                  </a:lnTo>
                  <a:lnTo>
                    <a:pt x="2916" y="912"/>
                  </a:lnTo>
                  <a:lnTo>
                    <a:pt x="2910" y="942"/>
                  </a:lnTo>
                  <a:lnTo>
                    <a:pt x="2904" y="942"/>
                  </a:lnTo>
                  <a:lnTo>
                    <a:pt x="2898" y="948"/>
                  </a:lnTo>
                  <a:lnTo>
                    <a:pt x="2862" y="948"/>
                  </a:lnTo>
                  <a:lnTo>
                    <a:pt x="2844" y="942"/>
                  </a:lnTo>
                  <a:lnTo>
                    <a:pt x="2826" y="942"/>
                  </a:lnTo>
                  <a:lnTo>
                    <a:pt x="2808" y="936"/>
                  </a:lnTo>
                  <a:lnTo>
                    <a:pt x="2718" y="936"/>
                  </a:lnTo>
                  <a:lnTo>
                    <a:pt x="2706" y="930"/>
                  </a:lnTo>
                  <a:lnTo>
                    <a:pt x="2700" y="918"/>
                  </a:lnTo>
                  <a:lnTo>
                    <a:pt x="2688" y="912"/>
                  </a:lnTo>
                  <a:lnTo>
                    <a:pt x="2628" y="918"/>
                  </a:lnTo>
                  <a:lnTo>
                    <a:pt x="2622" y="912"/>
                  </a:lnTo>
                  <a:lnTo>
                    <a:pt x="2616" y="900"/>
                  </a:lnTo>
                  <a:lnTo>
                    <a:pt x="2604" y="894"/>
                  </a:lnTo>
                  <a:lnTo>
                    <a:pt x="2598" y="894"/>
                  </a:lnTo>
                  <a:lnTo>
                    <a:pt x="2586" y="888"/>
                  </a:lnTo>
                  <a:lnTo>
                    <a:pt x="2568" y="888"/>
                  </a:lnTo>
                  <a:lnTo>
                    <a:pt x="2556" y="894"/>
                  </a:lnTo>
                  <a:lnTo>
                    <a:pt x="2538" y="900"/>
                  </a:lnTo>
                  <a:lnTo>
                    <a:pt x="2532" y="906"/>
                  </a:lnTo>
                  <a:lnTo>
                    <a:pt x="2526" y="906"/>
                  </a:lnTo>
                  <a:lnTo>
                    <a:pt x="2526" y="912"/>
                  </a:lnTo>
                  <a:lnTo>
                    <a:pt x="2484" y="912"/>
                  </a:lnTo>
                  <a:lnTo>
                    <a:pt x="2472" y="906"/>
                  </a:lnTo>
                  <a:lnTo>
                    <a:pt x="2442" y="906"/>
                  </a:lnTo>
                  <a:lnTo>
                    <a:pt x="2430" y="918"/>
                  </a:lnTo>
                  <a:lnTo>
                    <a:pt x="2430" y="930"/>
                  </a:lnTo>
                  <a:lnTo>
                    <a:pt x="2418" y="954"/>
                  </a:lnTo>
                  <a:lnTo>
                    <a:pt x="2412" y="960"/>
                  </a:lnTo>
                  <a:lnTo>
                    <a:pt x="2412" y="966"/>
                  </a:lnTo>
                  <a:lnTo>
                    <a:pt x="2400" y="996"/>
                  </a:lnTo>
                  <a:lnTo>
                    <a:pt x="2364" y="996"/>
                  </a:lnTo>
                  <a:lnTo>
                    <a:pt x="2358" y="1026"/>
                  </a:lnTo>
                  <a:lnTo>
                    <a:pt x="2334" y="978"/>
                  </a:lnTo>
                  <a:lnTo>
                    <a:pt x="2340" y="978"/>
                  </a:lnTo>
                  <a:lnTo>
                    <a:pt x="2352" y="984"/>
                  </a:lnTo>
                  <a:lnTo>
                    <a:pt x="2376" y="984"/>
                  </a:lnTo>
                  <a:lnTo>
                    <a:pt x="2388" y="972"/>
                  </a:lnTo>
                  <a:lnTo>
                    <a:pt x="2358" y="942"/>
                  </a:lnTo>
                  <a:lnTo>
                    <a:pt x="2340" y="942"/>
                  </a:lnTo>
                  <a:lnTo>
                    <a:pt x="2328" y="936"/>
                  </a:lnTo>
                  <a:lnTo>
                    <a:pt x="2316" y="936"/>
                  </a:lnTo>
                  <a:lnTo>
                    <a:pt x="2322" y="918"/>
                  </a:lnTo>
                  <a:lnTo>
                    <a:pt x="2304" y="924"/>
                  </a:lnTo>
                  <a:lnTo>
                    <a:pt x="2262" y="930"/>
                  </a:lnTo>
                  <a:lnTo>
                    <a:pt x="2208" y="936"/>
                  </a:lnTo>
                  <a:lnTo>
                    <a:pt x="2160" y="942"/>
                  </a:lnTo>
                  <a:lnTo>
                    <a:pt x="2112" y="942"/>
                  </a:lnTo>
                  <a:lnTo>
                    <a:pt x="2064" y="936"/>
                  </a:lnTo>
                  <a:lnTo>
                    <a:pt x="2034" y="930"/>
                  </a:lnTo>
                  <a:lnTo>
                    <a:pt x="2028" y="924"/>
                  </a:lnTo>
                  <a:lnTo>
                    <a:pt x="2052" y="918"/>
                  </a:lnTo>
                  <a:lnTo>
                    <a:pt x="2082" y="918"/>
                  </a:lnTo>
                  <a:lnTo>
                    <a:pt x="2118" y="912"/>
                  </a:lnTo>
                  <a:lnTo>
                    <a:pt x="2142" y="900"/>
                  </a:lnTo>
                  <a:lnTo>
                    <a:pt x="2142" y="888"/>
                  </a:lnTo>
                  <a:lnTo>
                    <a:pt x="2112" y="864"/>
                  </a:lnTo>
                  <a:lnTo>
                    <a:pt x="2082" y="852"/>
                  </a:lnTo>
                  <a:lnTo>
                    <a:pt x="2004" y="852"/>
                  </a:lnTo>
                  <a:lnTo>
                    <a:pt x="1968" y="840"/>
                  </a:lnTo>
                  <a:lnTo>
                    <a:pt x="1944" y="834"/>
                  </a:lnTo>
                  <a:lnTo>
                    <a:pt x="1938" y="828"/>
                  </a:lnTo>
                  <a:lnTo>
                    <a:pt x="1908" y="828"/>
                  </a:lnTo>
                  <a:lnTo>
                    <a:pt x="1896" y="822"/>
                  </a:lnTo>
                  <a:lnTo>
                    <a:pt x="1866" y="804"/>
                  </a:lnTo>
                  <a:lnTo>
                    <a:pt x="1836" y="792"/>
                  </a:lnTo>
                  <a:lnTo>
                    <a:pt x="1812" y="786"/>
                  </a:lnTo>
                  <a:lnTo>
                    <a:pt x="1800" y="792"/>
                  </a:lnTo>
                  <a:lnTo>
                    <a:pt x="1782" y="798"/>
                  </a:lnTo>
                  <a:lnTo>
                    <a:pt x="1770" y="804"/>
                  </a:lnTo>
                  <a:lnTo>
                    <a:pt x="1758" y="816"/>
                  </a:lnTo>
                  <a:lnTo>
                    <a:pt x="1734" y="828"/>
                  </a:lnTo>
                  <a:lnTo>
                    <a:pt x="1680" y="828"/>
                  </a:lnTo>
                  <a:lnTo>
                    <a:pt x="1710" y="810"/>
                  </a:lnTo>
                  <a:lnTo>
                    <a:pt x="1710" y="798"/>
                  </a:lnTo>
                  <a:lnTo>
                    <a:pt x="1734" y="768"/>
                  </a:lnTo>
                  <a:lnTo>
                    <a:pt x="1728" y="768"/>
                  </a:lnTo>
                  <a:lnTo>
                    <a:pt x="1722" y="774"/>
                  </a:lnTo>
                  <a:lnTo>
                    <a:pt x="1674" y="798"/>
                  </a:lnTo>
                  <a:lnTo>
                    <a:pt x="1650" y="822"/>
                  </a:lnTo>
                  <a:lnTo>
                    <a:pt x="1638" y="828"/>
                  </a:lnTo>
                  <a:lnTo>
                    <a:pt x="1620" y="834"/>
                  </a:lnTo>
                  <a:lnTo>
                    <a:pt x="1608" y="828"/>
                  </a:lnTo>
                  <a:lnTo>
                    <a:pt x="1602" y="816"/>
                  </a:lnTo>
                  <a:lnTo>
                    <a:pt x="1602" y="798"/>
                  </a:lnTo>
                  <a:lnTo>
                    <a:pt x="1614" y="774"/>
                  </a:lnTo>
                  <a:lnTo>
                    <a:pt x="1614" y="762"/>
                  </a:lnTo>
                  <a:lnTo>
                    <a:pt x="1608" y="750"/>
                  </a:lnTo>
                  <a:lnTo>
                    <a:pt x="1596" y="744"/>
                  </a:lnTo>
                  <a:lnTo>
                    <a:pt x="1590" y="738"/>
                  </a:lnTo>
                  <a:lnTo>
                    <a:pt x="1578" y="738"/>
                  </a:lnTo>
                  <a:lnTo>
                    <a:pt x="1572" y="744"/>
                  </a:lnTo>
                  <a:lnTo>
                    <a:pt x="1572" y="750"/>
                  </a:lnTo>
                  <a:lnTo>
                    <a:pt x="1578" y="762"/>
                  </a:lnTo>
                  <a:lnTo>
                    <a:pt x="1584" y="768"/>
                  </a:lnTo>
                  <a:lnTo>
                    <a:pt x="1542" y="768"/>
                  </a:lnTo>
                  <a:lnTo>
                    <a:pt x="1530" y="774"/>
                  </a:lnTo>
                  <a:lnTo>
                    <a:pt x="1512" y="780"/>
                  </a:lnTo>
                  <a:lnTo>
                    <a:pt x="1494" y="798"/>
                  </a:lnTo>
                  <a:lnTo>
                    <a:pt x="1446" y="798"/>
                  </a:lnTo>
                  <a:lnTo>
                    <a:pt x="1428" y="804"/>
                  </a:lnTo>
                  <a:lnTo>
                    <a:pt x="1416" y="804"/>
                  </a:lnTo>
                  <a:lnTo>
                    <a:pt x="1398" y="810"/>
                  </a:lnTo>
                  <a:lnTo>
                    <a:pt x="1380" y="810"/>
                  </a:lnTo>
                  <a:lnTo>
                    <a:pt x="1374" y="816"/>
                  </a:lnTo>
                  <a:lnTo>
                    <a:pt x="1368" y="816"/>
                  </a:lnTo>
                  <a:lnTo>
                    <a:pt x="1356" y="822"/>
                  </a:lnTo>
                  <a:lnTo>
                    <a:pt x="1350" y="828"/>
                  </a:lnTo>
                  <a:lnTo>
                    <a:pt x="1338" y="834"/>
                  </a:lnTo>
                  <a:lnTo>
                    <a:pt x="1314" y="816"/>
                  </a:lnTo>
                  <a:lnTo>
                    <a:pt x="1302" y="822"/>
                  </a:lnTo>
                  <a:lnTo>
                    <a:pt x="1296" y="828"/>
                  </a:lnTo>
                  <a:lnTo>
                    <a:pt x="1272" y="840"/>
                  </a:lnTo>
                  <a:lnTo>
                    <a:pt x="1260" y="840"/>
                  </a:lnTo>
                  <a:lnTo>
                    <a:pt x="1254" y="846"/>
                  </a:lnTo>
                  <a:lnTo>
                    <a:pt x="1242" y="846"/>
                  </a:lnTo>
                  <a:lnTo>
                    <a:pt x="1230" y="852"/>
                  </a:lnTo>
                  <a:lnTo>
                    <a:pt x="1224" y="858"/>
                  </a:lnTo>
                  <a:lnTo>
                    <a:pt x="1212" y="864"/>
                  </a:lnTo>
                  <a:lnTo>
                    <a:pt x="1176" y="864"/>
                  </a:lnTo>
                  <a:lnTo>
                    <a:pt x="1188" y="858"/>
                  </a:lnTo>
                  <a:lnTo>
                    <a:pt x="1194" y="846"/>
                  </a:lnTo>
                  <a:lnTo>
                    <a:pt x="1212" y="840"/>
                  </a:lnTo>
                  <a:lnTo>
                    <a:pt x="1236" y="828"/>
                  </a:lnTo>
                  <a:lnTo>
                    <a:pt x="1254" y="828"/>
                  </a:lnTo>
                  <a:lnTo>
                    <a:pt x="1266" y="822"/>
                  </a:lnTo>
                  <a:lnTo>
                    <a:pt x="1284" y="816"/>
                  </a:lnTo>
                  <a:lnTo>
                    <a:pt x="1290" y="810"/>
                  </a:lnTo>
                  <a:lnTo>
                    <a:pt x="1362" y="810"/>
                  </a:lnTo>
                  <a:lnTo>
                    <a:pt x="1386" y="798"/>
                  </a:lnTo>
                  <a:lnTo>
                    <a:pt x="1422" y="792"/>
                  </a:lnTo>
                  <a:lnTo>
                    <a:pt x="1458" y="780"/>
                  </a:lnTo>
                  <a:lnTo>
                    <a:pt x="1470" y="780"/>
                  </a:lnTo>
                  <a:lnTo>
                    <a:pt x="1476" y="774"/>
                  </a:lnTo>
                  <a:lnTo>
                    <a:pt x="1482" y="774"/>
                  </a:lnTo>
                  <a:lnTo>
                    <a:pt x="1476" y="768"/>
                  </a:lnTo>
                  <a:lnTo>
                    <a:pt x="1410" y="768"/>
                  </a:lnTo>
                  <a:lnTo>
                    <a:pt x="1398" y="774"/>
                  </a:lnTo>
                  <a:lnTo>
                    <a:pt x="1392" y="774"/>
                  </a:lnTo>
                  <a:lnTo>
                    <a:pt x="1380" y="780"/>
                  </a:lnTo>
                  <a:lnTo>
                    <a:pt x="1374" y="786"/>
                  </a:lnTo>
                  <a:lnTo>
                    <a:pt x="1368" y="786"/>
                  </a:lnTo>
                  <a:lnTo>
                    <a:pt x="1362" y="792"/>
                  </a:lnTo>
                  <a:lnTo>
                    <a:pt x="1278" y="792"/>
                  </a:lnTo>
                  <a:lnTo>
                    <a:pt x="1254" y="804"/>
                  </a:lnTo>
                  <a:lnTo>
                    <a:pt x="1248" y="810"/>
                  </a:lnTo>
                  <a:lnTo>
                    <a:pt x="1236" y="816"/>
                  </a:lnTo>
                  <a:lnTo>
                    <a:pt x="1230" y="822"/>
                  </a:lnTo>
                  <a:lnTo>
                    <a:pt x="1212" y="822"/>
                  </a:lnTo>
                  <a:lnTo>
                    <a:pt x="1158" y="846"/>
                  </a:lnTo>
                  <a:lnTo>
                    <a:pt x="1140" y="846"/>
                  </a:lnTo>
                  <a:lnTo>
                    <a:pt x="1128" y="858"/>
                  </a:lnTo>
                  <a:lnTo>
                    <a:pt x="1122" y="870"/>
                  </a:lnTo>
                  <a:lnTo>
                    <a:pt x="1122" y="876"/>
                  </a:lnTo>
                  <a:lnTo>
                    <a:pt x="1116" y="876"/>
                  </a:lnTo>
                  <a:lnTo>
                    <a:pt x="1110" y="870"/>
                  </a:lnTo>
                  <a:lnTo>
                    <a:pt x="1110" y="846"/>
                  </a:lnTo>
                  <a:lnTo>
                    <a:pt x="1116" y="846"/>
                  </a:lnTo>
                  <a:lnTo>
                    <a:pt x="1152" y="834"/>
                  </a:lnTo>
                  <a:lnTo>
                    <a:pt x="1176" y="822"/>
                  </a:lnTo>
                  <a:lnTo>
                    <a:pt x="1194" y="816"/>
                  </a:lnTo>
                  <a:lnTo>
                    <a:pt x="1188" y="810"/>
                  </a:lnTo>
                  <a:lnTo>
                    <a:pt x="1176" y="810"/>
                  </a:lnTo>
                  <a:lnTo>
                    <a:pt x="1164" y="804"/>
                  </a:lnTo>
                  <a:lnTo>
                    <a:pt x="1140" y="804"/>
                  </a:lnTo>
                  <a:lnTo>
                    <a:pt x="1122" y="822"/>
                  </a:lnTo>
                  <a:lnTo>
                    <a:pt x="1110" y="828"/>
                  </a:lnTo>
                  <a:lnTo>
                    <a:pt x="1092" y="828"/>
                  </a:lnTo>
                  <a:lnTo>
                    <a:pt x="1080" y="834"/>
                  </a:lnTo>
                  <a:lnTo>
                    <a:pt x="1068" y="834"/>
                  </a:lnTo>
                  <a:lnTo>
                    <a:pt x="1068" y="840"/>
                  </a:lnTo>
                  <a:lnTo>
                    <a:pt x="1062" y="846"/>
                  </a:lnTo>
                  <a:lnTo>
                    <a:pt x="1062" y="876"/>
                  </a:lnTo>
                  <a:lnTo>
                    <a:pt x="1038" y="858"/>
                  </a:lnTo>
                  <a:lnTo>
                    <a:pt x="972" y="852"/>
                  </a:lnTo>
                  <a:lnTo>
                    <a:pt x="960" y="846"/>
                  </a:lnTo>
                  <a:lnTo>
                    <a:pt x="948" y="834"/>
                  </a:lnTo>
                  <a:lnTo>
                    <a:pt x="936" y="834"/>
                  </a:lnTo>
                  <a:lnTo>
                    <a:pt x="936" y="828"/>
                  </a:lnTo>
                  <a:lnTo>
                    <a:pt x="942" y="822"/>
                  </a:lnTo>
                  <a:lnTo>
                    <a:pt x="942" y="810"/>
                  </a:lnTo>
                  <a:lnTo>
                    <a:pt x="948" y="804"/>
                  </a:lnTo>
                  <a:lnTo>
                    <a:pt x="834" y="804"/>
                  </a:lnTo>
                  <a:lnTo>
                    <a:pt x="852" y="804"/>
                  </a:lnTo>
                  <a:lnTo>
                    <a:pt x="78" y="1440"/>
                  </a:lnTo>
                  <a:lnTo>
                    <a:pt x="72" y="1446"/>
                  </a:lnTo>
                  <a:lnTo>
                    <a:pt x="60" y="1452"/>
                  </a:lnTo>
                  <a:lnTo>
                    <a:pt x="54" y="1464"/>
                  </a:lnTo>
                  <a:lnTo>
                    <a:pt x="54" y="1476"/>
                  </a:lnTo>
                  <a:lnTo>
                    <a:pt x="108" y="1476"/>
                  </a:lnTo>
                  <a:lnTo>
                    <a:pt x="120" y="1464"/>
                  </a:lnTo>
                  <a:lnTo>
                    <a:pt x="156" y="1464"/>
                  </a:lnTo>
                  <a:lnTo>
                    <a:pt x="132" y="1488"/>
                  </a:lnTo>
                  <a:lnTo>
                    <a:pt x="132" y="1494"/>
                  </a:lnTo>
                  <a:lnTo>
                    <a:pt x="138" y="1506"/>
                  </a:lnTo>
                  <a:lnTo>
                    <a:pt x="138" y="1524"/>
                  </a:lnTo>
                  <a:lnTo>
                    <a:pt x="144" y="1530"/>
                  </a:lnTo>
                  <a:lnTo>
                    <a:pt x="156" y="1536"/>
                  </a:lnTo>
                  <a:lnTo>
                    <a:pt x="162" y="1542"/>
                  </a:lnTo>
                  <a:lnTo>
                    <a:pt x="144" y="1560"/>
                  </a:lnTo>
                  <a:lnTo>
                    <a:pt x="144" y="1572"/>
                  </a:lnTo>
                  <a:lnTo>
                    <a:pt x="150" y="1572"/>
                  </a:lnTo>
                  <a:lnTo>
                    <a:pt x="156" y="1566"/>
                  </a:lnTo>
                  <a:lnTo>
                    <a:pt x="168" y="1560"/>
                  </a:lnTo>
                  <a:lnTo>
                    <a:pt x="174" y="1554"/>
                  </a:lnTo>
                  <a:lnTo>
                    <a:pt x="180" y="1554"/>
                  </a:lnTo>
                  <a:lnTo>
                    <a:pt x="186" y="1548"/>
                  </a:lnTo>
                  <a:lnTo>
                    <a:pt x="198" y="1548"/>
                  </a:lnTo>
                  <a:lnTo>
                    <a:pt x="210" y="1542"/>
                  </a:lnTo>
                  <a:lnTo>
                    <a:pt x="222" y="1542"/>
                  </a:lnTo>
                  <a:lnTo>
                    <a:pt x="234" y="1536"/>
                  </a:lnTo>
                  <a:lnTo>
                    <a:pt x="240" y="1530"/>
                  </a:lnTo>
                  <a:lnTo>
                    <a:pt x="258" y="1530"/>
                  </a:lnTo>
                  <a:lnTo>
                    <a:pt x="258" y="1518"/>
                  </a:lnTo>
                  <a:lnTo>
                    <a:pt x="264" y="1518"/>
                  </a:lnTo>
                  <a:lnTo>
                    <a:pt x="270" y="1512"/>
                  </a:lnTo>
                  <a:lnTo>
                    <a:pt x="282" y="1512"/>
                  </a:lnTo>
                  <a:lnTo>
                    <a:pt x="300" y="1506"/>
                  </a:lnTo>
                  <a:lnTo>
                    <a:pt x="312" y="1506"/>
                  </a:lnTo>
                  <a:lnTo>
                    <a:pt x="330" y="1512"/>
                  </a:lnTo>
                  <a:lnTo>
                    <a:pt x="336" y="1518"/>
                  </a:lnTo>
                  <a:lnTo>
                    <a:pt x="330" y="1524"/>
                  </a:lnTo>
                  <a:lnTo>
                    <a:pt x="324" y="1524"/>
                  </a:lnTo>
                  <a:lnTo>
                    <a:pt x="318" y="1530"/>
                  </a:lnTo>
                  <a:lnTo>
                    <a:pt x="318" y="1560"/>
                  </a:lnTo>
                  <a:lnTo>
                    <a:pt x="306" y="1572"/>
                  </a:lnTo>
                  <a:lnTo>
                    <a:pt x="324" y="1590"/>
                  </a:lnTo>
                  <a:lnTo>
                    <a:pt x="330" y="1602"/>
                  </a:lnTo>
                  <a:lnTo>
                    <a:pt x="330" y="1620"/>
                  </a:lnTo>
                  <a:lnTo>
                    <a:pt x="312" y="1656"/>
                  </a:lnTo>
                  <a:lnTo>
                    <a:pt x="312" y="1698"/>
                  </a:lnTo>
                  <a:lnTo>
                    <a:pt x="306" y="1704"/>
                  </a:lnTo>
                  <a:lnTo>
                    <a:pt x="300" y="1716"/>
                  </a:lnTo>
                  <a:lnTo>
                    <a:pt x="300" y="1728"/>
                  </a:lnTo>
                  <a:lnTo>
                    <a:pt x="294" y="1740"/>
                  </a:lnTo>
                  <a:lnTo>
                    <a:pt x="294" y="1746"/>
                  </a:lnTo>
                  <a:lnTo>
                    <a:pt x="300" y="1752"/>
                  </a:lnTo>
                  <a:lnTo>
                    <a:pt x="312" y="1758"/>
                  </a:lnTo>
                  <a:lnTo>
                    <a:pt x="318" y="1764"/>
                  </a:lnTo>
                  <a:lnTo>
                    <a:pt x="324" y="1764"/>
                  </a:lnTo>
                  <a:lnTo>
                    <a:pt x="330" y="1770"/>
                  </a:lnTo>
                  <a:lnTo>
                    <a:pt x="330" y="1776"/>
                  </a:lnTo>
                  <a:lnTo>
                    <a:pt x="348" y="1776"/>
                  </a:lnTo>
                  <a:lnTo>
                    <a:pt x="354" y="1782"/>
                  </a:lnTo>
                  <a:lnTo>
                    <a:pt x="354" y="1794"/>
                  </a:lnTo>
                  <a:lnTo>
                    <a:pt x="342" y="1800"/>
                  </a:lnTo>
                  <a:lnTo>
                    <a:pt x="330" y="1812"/>
                  </a:lnTo>
                  <a:lnTo>
                    <a:pt x="318" y="1818"/>
                  </a:lnTo>
                  <a:lnTo>
                    <a:pt x="318" y="1830"/>
                  </a:lnTo>
                  <a:lnTo>
                    <a:pt x="312" y="1842"/>
                  </a:lnTo>
                  <a:lnTo>
                    <a:pt x="294" y="1860"/>
                  </a:lnTo>
                  <a:lnTo>
                    <a:pt x="282" y="1866"/>
                  </a:lnTo>
                  <a:lnTo>
                    <a:pt x="270" y="1878"/>
                  </a:lnTo>
                  <a:lnTo>
                    <a:pt x="252" y="1884"/>
                  </a:lnTo>
                  <a:lnTo>
                    <a:pt x="234" y="1896"/>
                  </a:lnTo>
                  <a:lnTo>
                    <a:pt x="228" y="1902"/>
                  </a:lnTo>
                  <a:lnTo>
                    <a:pt x="222" y="1914"/>
                  </a:lnTo>
                  <a:lnTo>
                    <a:pt x="222" y="1926"/>
                  </a:lnTo>
                  <a:lnTo>
                    <a:pt x="216" y="1932"/>
                  </a:lnTo>
                  <a:lnTo>
                    <a:pt x="216" y="1944"/>
                  </a:lnTo>
                  <a:lnTo>
                    <a:pt x="204" y="1956"/>
                  </a:lnTo>
                  <a:lnTo>
                    <a:pt x="210" y="1962"/>
                  </a:lnTo>
                  <a:lnTo>
                    <a:pt x="216" y="1962"/>
                  </a:lnTo>
                  <a:lnTo>
                    <a:pt x="216" y="1974"/>
                  </a:lnTo>
                  <a:lnTo>
                    <a:pt x="228" y="1986"/>
                  </a:lnTo>
                  <a:lnTo>
                    <a:pt x="240" y="1980"/>
                  </a:lnTo>
                  <a:lnTo>
                    <a:pt x="246" y="1968"/>
                  </a:lnTo>
                  <a:lnTo>
                    <a:pt x="258" y="1962"/>
                  </a:lnTo>
                  <a:lnTo>
                    <a:pt x="276" y="1956"/>
                  </a:lnTo>
                  <a:lnTo>
                    <a:pt x="294" y="1938"/>
                  </a:lnTo>
                  <a:lnTo>
                    <a:pt x="306" y="1938"/>
                  </a:lnTo>
                  <a:lnTo>
                    <a:pt x="306" y="1944"/>
                  </a:lnTo>
                  <a:lnTo>
                    <a:pt x="300" y="1950"/>
                  </a:lnTo>
                  <a:lnTo>
                    <a:pt x="288" y="1956"/>
                  </a:lnTo>
                  <a:lnTo>
                    <a:pt x="282" y="1956"/>
                  </a:lnTo>
                  <a:lnTo>
                    <a:pt x="276" y="1962"/>
                  </a:lnTo>
                  <a:lnTo>
                    <a:pt x="276" y="1974"/>
                  </a:lnTo>
                  <a:lnTo>
                    <a:pt x="282" y="1986"/>
                  </a:lnTo>
                  <a:lnTo>
                    <a:pt x="294" y="1998"/>
                  </a:lnTo>
                  <a:lnTo>
                    <a:pt x="252" y="1992"/>
                  </a:lnTo>
                  <a:lnTo>
                    <a:pt x="246" y="1998"/>
                  </a:lnTo>
                  <a:lnTo>
                    <a:pt x="240" y="2010"/>
                  </a:lnTo>
                  <a:lnTo>
                    <a:pt x="234" y="2016"/>
                  </a:lnTo>
                  <a:lnTo>
                    <a:pt x="228" y="2028"/>
                  </a:lnTo>
                  <a:lnTo>
                    <a:pt x="228" y="2034"/>
                  </a:lnTo>
                  <a:lnTo>
                    <a:pt x="234" y="2034"/>
                  </a:lnTo>
                  <a:lnTo>
                    <a:pt x="240" y="2040"/>
                  </a:lnTo>
                  <a:lnTo>
                    <a:pt x="252" y="2040"/>
                  </a:lnTo>
                  <a:lnTo>
                    <a:pt x="258" y="2046"/>
                  </a:lnTo>
                  <a:lnTo>
                    <a:pt x="252" y="2052"/>
                  </a:lnTo>
                  <a:lnTo>
                    <a:pt x="252" y="2058"/>
                  </a:lnTo>
                  <a:lnTo>
                    <a:pt x="246" y="2070"/>
                  </a:lnTo>
                  <a:lnTo>
                    <a:pt x="246" y="2076"/>
                  </a:lnTo>
                  <a:lnTo>
                    <a:pt x="252" y="2070"/>
                  </a:lnTo>
                  <a:lnTo>
                    <a:pt x="288" y="2052"/>
                  </a:lnTo>
                  <a:lnTo>
                    <a:pt x="306" y="2034"/>
                  </a:lnTo>
                  <a:lnTo>
                    <a:pt x="318" y="2028"/>
                  </a:lnTo>
                  <a:lnTo>
                    <a:pt x="318" y="2040"/>
                  </a:lnTo>
                  <a:lnTo>
                    <a:pt x="288" y="2058"/>
                  </a:lnTo>
                  <a:lnTo>
                    <a:pt x="312" y="2064"/>
                  </a:lnTo>
                  <a:lnTo>
                    <a:pt x="312" y="2076"/>
                  </a:lnTo>
                  <a:lnTo>
                    <a:pt x="294" y="2094"/>
                  </a:lnTo>
                  <a:lnTo>
                    <a:pt x="276" y="2076"/>
                  </a:lnTo>
                  <a:lnTo>
                    <a:pt x="270" y="2076"/>
                  </a:lnTo>
                  <a:lnTo>
                    <a:pt x="264" y="2082"/>
                  </a:lnTo>
                  <a:lnTo>
                    <a:pt x="240" y="2094"/>
                  </a:lnTo>
                  <a:lnTo>
                    <a:pt x="228" y="2094"/>
                  </a:lnTo>
                  <a:lnTo>
                    <a:pt x="216" y="2106"/>
                  </a:lnTo>
                  <a:lnTo>
                    <a:pt x="210" y="2118"/>
                  </a:lnTo>
                  <a:lnTo>
                    <a:pt x="204" y="2124"/>
                  </a:lnTo>
                  <a:lnTo>
                    <a:pt x="210" y="2118"/>
                  </a:lnTo>
                  <a:lnTo>
                    <a:pt x="222" y="2118"/>
                  </a:lnTo>
                  <a:lnTo>
                    <a:pt x="228" y="2112"/>
                  </a:lnTo>
                  <a:lnTo>
                    <a:pt x="276" y="2112"/>
                  </a:lnTo>
                  <a:lnTo>
                    <a:pt x="270" y="2112"/>
                  </a:lnTo>
                  <a:lnTo>
                    <a:pt x="264" y="2118"/>
                  </a:lnTo>
                  <a:lnTo>
                    <a:pt x="252" y="2118"/>
                  </a:lnTo>
                  <a:lnTo>
                    <a:pt x="240" y="2124"/>
                  </a:lnTo>
                  <a:lnTo>
                    <a:pt x="228" y="2124"/>
                  </a:lnTo>
                  <a:lnTo>
                    <a:pt x="216" y="2130"/>
                  </a:lnTo>
                  <a:lnTo>
                    <a:pt x="210" y="2130"/>
                  </a:lnTo>
                  <a:lnTo>
                    <a:pt x="210" y="2148"/>
                  </a:lnTo>
                  <a:lnTo>
                    <a:pt x="204" y="2148"/>
                  </a:lnTo>
                  <a:lnTo>
                    <a:pt x="198" y="2142"/>
                  </a:lnTo>
                  <a:lnTo>
                    <a:pt x="174" y="2142"/>
                  </a:lnTo>
                  <a:lnTo>
                    <a:pt x="174" y="2154"/>
                  </a:lnTo>
                  <a:lnTo>
                    <a:pt x="180" y="2166"/>
                  </a:lnTo>
                  <a:lnTo>
                    <a:pt x="192" y="2172"/>
                  </a:lnTo>
                  <a:lnTo>
                    <a:pt x="198" y="2178"/>
                  </a:lnTo>
                  <a:lnTo>
                    <a:pt x="246" y="2160"/>
                  </a:lnTo>
                  <a:lnTo>
                    <a:pt x="264" y="2184"/>
                  </a:lnTo>
                  <a:lnTo>
                    <a:pt x="300" y="2166"/>
                  </a:lnTo>
                  <a:lnTo>
                    <a:pt x="294" y="2172"/>
                  </a:lnTo>
                  <a:lnTo>
                    <a:pt x="288" y="2184"/>
                  </a:lnTo>
                  <a:lnTo>
                    <a:pt x="276" y="2190"/>
                  </a:lnTo>
                  <a:lnTo>
                    <a:pt x="270" y="2196"/>
                  </a:lnTo>
                  <a:lnTo>
                    <a:pt x="264" y="2208"/>
                  </a:lnTo>
                  <a:lnTo>
                    <a:pt x="264" y="2214"/>
                  </a:lnTo>
                  <a:lnTo>
                    <a:pt x="276" y="2214"/>
                  </a:lnTo>
                  <a:lnTo>
                    <a:pt x="282" y="2208"/>
                  </a:lnTo>
                  <a:lnTo>
                    <a:pt x="300" y="2202"/>
                  </a:lnTo>
                  <a:lnTo>
                    <a:pt x="318" y="2184"/>
                  </a:lnTo>
                  <a:lnTo>
                    <a:pt x="330" y="2178"/>
                  </a:lnTo>
                  <a:lnTo>
                    <a:pt x="306" y="2202"/>
                  </a:lnTo>
                  <a:lnTo>
                    <a:pt x="300" y="2214"/>
                  </a:lnTo>
                  <a:lnTo>
                    <a:pt x="294" y="2220"/>
                  </a:lnTo>
                  <a:lnTo>
                    <a:pt x="300" y="2220"/>
                  </a:lnTo>
                  <a:lnTo>
                    <a:pt x="312" y="2214"/>
                  </a:lnTo>
                  <a:lnTo>
                    <a:pt x="324" y="2214"/>
                  </a:lnTo>
                  <a:lnTo>
                    <a:pt x="318" y="2220"/>
                  </a:lnTo>
                  <a:lnTo>
                    <a:pt x="306" y="2226"/>
                  </a:lnTo>
                  <a:lnTo>
                    <a:pt x="300" y="2238"/>
                  </a:lnTo>
                  <a:lnTo>
                    <a:pt x="282" y="2256"/>
                  </a:lnTo>
                  <a:lnTo>
                    <a:pt x="288" y="2262"/>
                  </a:lnTo>
                  <a:lnTo>
                    <a:pt x="294" y="2262"/>
                  </a:lnTo>
                  <a:lnTo>
                    <a:pt x="342" y="2238"/>
                  </a:lnTo>
                  <a:lnTo>
                    <a:pt x="348" y="2232"/>
                  </a:lnTo>
                  <a:lnTo>
                    <a:pt x="324" y="2256"/>
                  </a:lnTo>
                  <a:lnTo>
                    <a:pt x="318" y="2268"/>
                  </a:lnTo>
                  <a:lnTo>
                    <a:pt x="318" y="2274"/>
                  </a:lnTo>
                  <a:lnTo>
                    <a:pt x="330" y="2280"/>
                  </a:lnTo>
                  <a:lnTo>
                    <a:pt x="342" y="2280"/>
                  </a:lnTo>
                  <a:lnTo>
                    <a:pt x="354" y="2292"/>
                  </a:lnTo>
                  <a:lnTo>
                    <a:pt x="354" y="2298"/>
                  </a:lnTo>
                  <a:lnTo>
                    <a:pt x="348" y="2304"/>
                  </a:lnTo>
                  <a:lnTo>
                    <a:pt x="348" y="2340"/>
                  </a:lnTo>
                  <a:lnTo>
                    <a:pt x="2058" y="2340"/>
                  </a:lnTo>
                  <a:lnTo>
                    <a:pt x="2064" y="2328"/>
                  </a:lnTo>
                  <a:lnTo>
                    <a:pt x="2064" y="2322"/>
                  </a:lnTo>
                  <a:lnTo>
                    <a:pt x="2070" y="2310"/>
                  </a:lnTo>
                  <a:lnTo>
                    <a:pt x="2076" y="2304"/>
                  </a:lnTo>
                  <a:lnTo>
                    <a:pt x="2088" y="2298"/>
                  </a:lnTo>
                  <a:lnTo>
                    <a:pt x="2100" y="2310"/>
                  </a:lnTo>
                  <a:lnTo>
                    <a:pt x="2088" y="2322"/>
                  </a:lnTo>
                  <a:lnTo>
                    <a:pt x="2082" y="2334"/>
                  </a:lnTo>
                  <a:lnTo>
                    <a:pt x="2082" y="2346"/>
                  </a:lnTo>
                  <a:lnTo>
                    <a:pt x="2094" y="2352"/>
                  </a:lnTo>
                  <a:lnTo>
                    <a:pt x="2112" y="2358"/>
                  </a:lnTo>
                  <a:lnTo>
                    <a:pt x="2124" y="2358"/>
                  </a:lnTo>
                  <a:lnTo>
                    <a:pt x="2142" y="2376"/>
                  </a:lnTo>
                  <a:lnTo>
                    <a:pt x="2154" y="2376"/>
                  </a:lnTo>
                  <a:lnTo>
                    <a:pt x="2154" y="2370"/>
                  </a:lnTo>
                  <a:lnTo>
                    <a:pt x="2166" y="2358"/>
                  </a:lnTo>
                  <a:lnTo>
                    <a:pt x="2178" y="2358"/>
                  </a:lnTo>
                  <a:lnTo>
                    <a:pt x="2190" y="2364"/>
                  </a:lnTo>
                  <a:lnTo>
                    <a:pt x="2202" y="2376"/>
                  </a:lnTo>
                  <a:lnTo>
                    <a:pt x="2202" y="2382"/>
                  </a:lnTo>
                  <a:lnTo>
                    <a:pt x="2208" y="2388"/>
                  </a:lnTo>
                  <a:lnTo>
                    <a:pt x="2238" y="2388"/>
                  </a:lnTo>
                  <a:lnTo>
                    <a:pt x="2256" y="2406"/>
                  </a:lnTo>
                  <a:lnTo>
                    <a:pt x="2268" y="2406"/>
                  </a:lnTo>
                  <a:lnTo>
                    <a:pt x="2280" y="2394"/>
                  </a:lnTo>
                  <a:lnTo>
                    <a:pt x="2292" y="2388"/>
                  </a:lnTo>
                  <a:lnTo>
                    <a:pt x="2298" y="2382"/>
                  </a:lnTo>
                  <a:lnTo>
                    <a:pt x="2298" y="2400"/>
                  </a:lnTo>
                  <a:lnTo>
                    <a:pt x="2346" y="2394"/>
                  </a:lnTo>
                  <a:lnTo>
                    <a:pt x="2346" y="2400"/>
                  </a:lnTo>
                  <a:lnTo>
                    <a:pt x="2352" y="2400"/>
                  </a:lnTo>
                  <a:lnTo>
                    <a:pt x="2364" y="2406"/>
                  </a:lnTo>
                  <a:lnTo>
                    <a:pt x="2382" y="2406"/>
                  </a:lnTo>
                  <a:lnTo>
                    <a:pt x="2394" y="2394"/>
                  </a:lnTo>
                  <a:lnTo>
                    <a:pt x="2406" y="2388"/>
                  </a:lnTo>
                  <a:lnTo>
                    <a:pt x="2412" y="2376"/>
                  </a:lnTo>
                  <a:lnTo>
                    <a:pt x="2412" y="2370"/>
                  </a:lnTo>
                  <a:lnTo>
                    <a:pt x="2430" y="2370"/>
                  </a:lnTo>
                  <a:lnTo>
                    <a:pt x="2436" y="2376"/>
                  </a:lnTo>
                  <a:lnTo>
                    <a:pt x="2442" y="2376"/>
                  </a:lnTo>
                  <a:lnTo>
                    <a:pt x="2454" y="2364"/>
                  </a:lnTo>
                  <a:lnTo>
                    <a:pt x="2460" y="2352"/>
                  </a:lnTo>
                  <a:lnTo>
                    <a:pt x="2466" y="2346"/>
                  </a:lnTo>
                  <a:lnTo>
                    <a:pt x="2472" y="2346"/>
                  </a:lnTo>
                  <a:lnTo>
                    <a:pt x="2472" y="2352"/>
                  </a:lnTo>
                  <a:lnTo>
                    <a:pt x="2478" y="2358"/>
                  </a:lnTo>
                  <a:lnTo>
                    <a:pt x="2502" y="2352"/>
                  </a:lnTo>
                  <a:lnTo>
                    <a:pt x="2496" y="2346"/>
                  </a:lnTo>
                  <a:lnTo>
                    <a:pt x="2496" y="2334"/>
                  </a:lnTo>
                  <a:lnTo>
                    <a:pt x="2502" y="2328"/>
                  </a:lnTo>
                  <a:lnTo>
                    <a:pt x="2514" y="2322"/>
                  </a:lnTo>
                  <a:lnTo>
                    <a:pt x="2532" y="2340"/>
                  </a:lnTo>
                  <a:lnTo>
                    <a:pt x="2556" y="2340"/>
                  </a:lnTo>
                  <a:lnTo>
                    <a:pt x="2562" y="2346"/>
                  </a:lnTo>
                  <a:lnTo>
                    <a:pt x="2580" y="2346"/>
                  </a:lnTo>
                  <a:lnTo>
                    <a:pt x="2604" y="2358"/>
                  </a:lnTo>
                  <a:lnTo>
                    <a:pt x="2604" y="2370"/>
                  </a:lnTo>
                  <a:lnTo>
                    <a:pt x="2598" y="2382"/>
                  </a:lnTo>
                  <a:lnTo>
                    <a:pt x="2598" y="2388"/>
                  </a:lnTo>
                  <a:lnTo>
                    <a:pt x="2592" y="2400"/>
                  </a:lnTo>
                  <a:lnTo>
                    <a:pt x="2604" y="2412"/>
                  </a:lnTo>
                  <a:lnTo>
                    <a:pt x="2592" y="2436"/>
                  </a:lnTo>
                  <a:lnTo>
                    <a:pt x="2598" y="2436"/>
                  </a:lnTo>
                  <a:lnTo>
                    <a:pt x="2604" y="2430"/>
                  </a:lnTo>
                  <a:lnTo>
                    <a:pt x="2616" y="2424"/>
                  </a:lnTo>
                  <a:lnTo>
                    <a:pt x="2634" y="2418"/>
                  </a:lnTo>
                  <a:lnTo>
                    <a:pt x="2646" y="2412"/>
                  </a:lnTo>
                  <a:lnTo>
                    <a:pt x="2670" y="2412"/>
                  </a:lnTo>
                  <a:lnTo>
                    <a:pt x="2670" y="2424"/>
                  </a:lnTo>
                  <a:lnTo>
                    <a:pt x="2658" y="2430"/>
                  </a:lnTo>
                  <a:lnTo>
                    <a:pt x="2652" y="2436"/>
                  </a:lnTo>
                  <a:lnTo>
                    <a:pt x="2646" y="2436"/>
                  </a:lnTo>
                  <a:lnTo>
                    <a:pt x="2640" y="2442"/>
                  </a:lnTo>
                  <a:lnTo>
                    <a:pt x="2646" y="2448"/>
                  </a:lnTo>
                  <a:lnTo>
                    <a:pt x="2652" y="2448"/>
                  </a:lnTo>
                  <a:lnTo>
                    <a:pt x="2664" y="2460"/>
                  </a:lnTo>
                  <a:lnTo>
                    <a:pt x="2640" y="2484"/>
                  </a:lnTo>
                  <a:lnTo>
                    <a:pt x="2640" y="2490"/>
                  </a:lnTo>
                  <a:lnTo>
                    <a:pt x="2652" y="2490"/>
                  </a:lnTo>
                  <a:lnTo>
                    <a:pt x="2652" y="2502"/>
                  </a:lnTo>
                  <a:lnTo>
                    <a:pt x="2640" y="2514"/>
                  </a:lnTo>
                  <a:lnTo>
                    <a:pt x="2640" y="2526"/>
                  </a:lnTo>
                  <a:lnTo>
                    <a:pt x="2658" y="2526"/>
                  </a:lnTo>
                  <a:lnTo>
                    <a:pt x="2652" y="2544"/>
                  </a:lnTo>
                  <a:lnTo>
                    <a:pt x="2658" y="2544"/>
                  </a:lnTo>
                  <a:lnTo>
                    <a:pt x="2670" y="2550"/>
                  </a:lnTo>
                  <a:lnTo>
                    <a:pt x="2754" y="2550"/>
                  </a:lnTo>
                  <a:lnTo>
                    <a:pt x="2766" y="2556"/>
                  </a:lnTo>
                  <a:lnTo>
                    <a:pt x="2784" y="2568"/>
                  </a:lnTo>
                  <a:lnTo>
                    <a:pt x="2838" y="2568"/>
                  </a:lnTo>
                  <a:lnTo>
                    <a:pt x="2850" y="2574"/>
                  </a:lnTo>
                  <a:lnTo>
                    <a:pt x="2856" y="2580"/>
                  </a:lnTo>
                  <a:lnTo>
                    <a:pt x="2856" y="2610"/>
                  </a:lnTo>
                  <a:lnTo>
                    <a:pt x="2874" y="2610"/>
                  </a:lnTo>
                  <a:lnTo>
                    <a:pt x="2874" y="2628"/>
                  </a:lnTo>
                  <a:lnTo>
                    <a:pt x="2862" y="2640"/>
                  </a:lnTo>
                  <a:lnTo>
                    <a:pt x="2862" y="2652"/>
                  </a:lnTo>
                  <a:lnTo>
                    <a:pt x="2874" y="2664"/>
                  </a:lnTo>
                  <a:lnTo>
                    <a:pt x="2880" y="2664"/>
                  </a:lnTo>
                  <a:lnTo>
                    <a:pt x="2856" y="2658"/>
                  </a:lnTo>
                  <a:lnTo>
                    <a:pt x="2856" y="2670"/>
                  </a:lnTo>
                  <a:lnTo>
                    <a:pt x="2850" y="2676"/>
                  </a:lnTo>
                  <a:lnTo>
                    <a:pt x="2844" y="2688"/>
                  </a:lnTo>
                  <a:lnTo>
                    <a:pt x="2838" y="2694"/>
                  </a:lnTo>
                  <a:lnTo>
                    <a:pt x="2832" y="2688"/>
                  </a:lnTo>
                  <a:lnTo>
                    <a:pt x="2820" y="2682"/>
                  </a:lnTo>
                  <a:lnTo>
                    <a:pt x="2802" y="2670"/>
                  </a:lnTo>
                  <a:lnTo>
                    <a:pt x="2790" y="2664"/>
                  </a:lnTo>
                  <a:lnTo>
                    <a:pt x="2784" y="2652"/>
                  </a:lnTo>
                  <a:lnTo>
                    <a:pt x="2784" y="2628"/>
                  </a:lnTo>
                  <a:lnTo>
                    <a:pt x="2766" y="2622"/>
                  </a:lnTo>
                  <a:lnTo>
                    <a:pt x="2772" y="2640"/>
                  </a:lnTo>
                  <a:lnTo>
                    <a:pt x="2772" y="2646"/>
                  </a:lnTo>
                  <a:lnTo>
                    <a:pt x="2778" y="2652"/>
                  </a:lnTo>
                  <a:lnTo>
                    <a:pt x="2778" y="2664"/>
                  </a:lnTo>
                  <a:lnTo>
                    <a:pt x="2772" y="2676"/>
                  </a:lnTo>
                  <a:lnTo>
                    <a:pt x="2760" y="2688"/>
                  </a:lnTo>
                  <a:lnTo>
                    <a:pt x="2754" y="2700"/>
                  </a:lnTo>
                  <a:lnTo>
                    <a:pt x="2736" y="2706"/>
                  </a:lnTo>
                  <a:lnTo>
                    <a:pt x="2718" y="2724"/>
                  </a:lnTo>
                  <a:lnTo>
                    <a:pt x="2712" y="2742"/>
                  </a:lnTo>
                  <a:lnTo>
                    <a:pt x="2700" y="2760"/>
                  </a:lnTo>
                  <a:lnTo>
                    <a:pt x="2694" y="2778"/>
                  </a:lnTo>
                  <a:lnTo>
                    <a:pt x="2688" y="2784"/>
                  </a:lnTo>
                  <a:lnTo>
                    <a:pt x="2664" y="2796"/>
                  </a:lnTo>
                  <a:lnTo>
                    <a:pt x="2652" y="2796"/>
                  </a:lnTo>
                  <a:lnTo>
                    <a:pt x="2646" y="2790"/>
                  </a:lnTo>
                  <a:lnTo>
                    <a:pt x="2640" y="2802"/>
                  </a:lnTo>
                  <a:lnTo>
                    <a:pt x="2634" y="2808"/>
                  </a:lnTo>
                  <a:lnTo>
                    <a:pt x="2634" y="2832"/>
                  </a:lnTo>
                  <a:lnTo>
                    <a:pt x="2628" y="2838"/>
                  </a:lnTo>
                  <a:lnTo>
                    <a:pt x="2622" y="2838"/>
                  </a:lnTo>
                  <a:lnTo>
                    <a:pt x="2586" y="2856"/>
                  </a:lnTo>
                  <a:lnTo>
                    <a:pt x="2562" y="2880"/>
                  </a:lnTo>
                  <a:lnTo>
                    <a:pt x="2562" y="2886"/>
                  </a:lnTo>
                  <a:lnTo>
                    <a:pt x="2568" y="2886"/>
                  </a:lnTo>
                  <a:lnTo>
                    <a:pt x="2580" y="2880"/>
                  </a:lnTo>
                  <a:lnTo>
                    <a:pt x="2592" y="2880"/>
                  </a:lnTo>
                  <a:lnTo>
                    <a:pt x="2598" y="2886"/>
                  </a:lnTo>
                  <a:lnTo>
                    <a:pt x="2610" y="2880"/>
                  </a:lnTo>
                  <a:lnTo>
                    <a:pt x="2616" y="2868"/>
                  </a:lnTo>
                  <a:lnTo>
                    <a:pt x="2628" y="2862"/>
                  </a:lnTo>
                  <a:lnTo>
                    <a:pt x="2658" y="2862"/>
                  </a:lnTo>
                  <a:lnTo>
                    <a:pt x="2658" y="2856"/>
                  </a:lnTo>
                  <a:lnTo>
                    <a:pt x="2664" y="2844"/>
                  </a:lnTo>
                  <a:lnTo>
                    <a:pt x="2676" y="2838"/>
                  </a:lnTo>
                  <a:lnTo>
                    <a:pt x="2682" y="2832"/>
                  </a:lnTo>
                  <a:lnTo>
                    <a:pt x="2754" y="2832"/>
                  </a:lnTo>
                  <a:lnTo>
                    <a:pt x="2766" y="2838"/>
                  </a:lnTo>
                  <a:lnTo>
                    <a:pt x="2790" y="2820"/>
                  </a:lnTo>
                  <a:lnTo>
                    <a:pt x="2856" y="2820"/>
                  </a:lnTo>
                  <a:lnTo>
                    <a:pt x="2862" y="2814"/>
                  </a:lnTo>
                  <a:lnTo>
                    <a:pt x="2862" y="2790"/>
                  </a:lnTo>
                  <a:lnTo>
                    <a:pt x="2844" y="2796"/>
                  </a:lnTo>
                  <a:lnTo>
                    <a:pt x="2832" y="2796"/>
                  </a:lnTo>
                  <a:lnTo>
                    <a:pt x="2826" y="2790"/>
                  </a:lnTo>
                  <a:lnTo>
                    <a:pt x="2826" y="2784"/>
                  </a:lnTo>
                  <a:lnTo>
                    <a:pt x="2832" y="2772"/>
                  </a:lnTo>
                  <a:lnTo>
                    <a:pt x="2850" y="2754"/>
                  </a:lnTo>
                  <a:lnTo>
                    <a:pt x="2868" y="2742"/>
                  </a:lnTo>
                  <a:lnTo>
                    <a:pt x="2880" y="2736"/>
                  </a:lnTo>
                  <a:lnTo>
                    <a:pt x="2910" y="2736"/>
                  </a:lnTo>
                  <a:lnTo>
                    <a:pt x="2928" y="2730"/>
                  </a:lnTo>
                  <a:lnTo>
                    <a:pt x="2952" y="2730"/>
                  </a:lnTo>
                  <a:lnTo>
                    <a:pt x="2964" y="2724"/>
                  </a:lnTo>
                  <a:lnTo>
                    <a:pt x="2970" y="2724"/>
                  </a:lnTo>
                  <a:lnTo>
                    <a:pt x="2976" y="2718"/>
                  </a:lnTo>
                  <a:lnTo>
                    <a:pt x="2982" y="2718"/>
                  </a:lnTo>
                  <a:lnTo>
                    <a:pt x="2994" y="2724"/>
                  </a:lnTo>
                  <a:lnTo>
                    <a:pt x="3000" y="2724"/>
                  </a:lnTo>
                  <a:lnTo>
                    <a:pt x="3012" y="2730"/>
                  </a:lnTo>
                  <a:lnTo>
                    <a:pt x="3018" y="2736"/>
                  </a:lnTo>
                  <a:lnTo>
                    <a:pt x="3024" y="2736"/>
                  </a:lnTo>
                  <a:lnTo>
                    <a:pt x="3030" y="2730"/>
                  </a:lnTo>
                  <a:lnTo>
                    <a:pt x="3030" y="2712"/>
                  </a:lnTo>
                  <a:lnTo>
                    <a:pt x="3036" y="2706"/>
                  </a:lnTo>
                  <a:lnTo>
                    <a:pt x="3048" y="2700"/>
                  </a:lnTo>
                  <a:lnTo>
                    <a:pt x="3060" y="2700"/>
                  </a:lnTo>
                  <a:lnTo>
                    <a:pt x="3066" y="2706"/>
                  </a:lnTo>
                  <a:lnTo>
                    <a:pt x="3072" y="2706"/>
                  </a:lnTo>
                  <a:lnTo>
                    <a:pt x="3072" y="2700"/>
                  </a:lnTo>
                  <a:lnTo>
                    <a:pt x="3102" y="2700"/>
                  </a:lnTo>
                  <a:lnTo>
                    <a:pt x="3114" y="2688"/>
                  </a:lnTo>
                  <a:lnTo>
                    <a:pt x="3126" y="2682"/>
                  </a:lnTo>
                  <a:lnTo>
                    <a:pt x="3150" y="2658"/>
                  </a:lnTo>
                  <a:lnTo>
                    <a:pt x="3162" y="2652"/>
                  </a:lnTo>
                  <a:lnTo>
                    <a:pt x="3174" y="2640"/>
                  </a:lnTo>
                  <a:lnTo>
                    <a:pt x="3408" y="2640"/>
                  </a:lnTo>
                  <a:lnTo>
                    <a:pt x="3408" y="2634"/>
                  </a:lnTo>
                  <a:lnTo>
                    <a:pt x="3420" y="2622"/>
                  </a:lnTo>
                  <a:lnTo>
                    <a:pt x="3438" y="2622"/>
                  </a:lnTo>
                  <a:lnTo>
                    <a:pt x="3450" y="2616"/>
                  </a:lnTo>
                  <a:lnTo>
                    <a:pt x="3456" y="2616"/>
                  </a:lnTo>
                  <a:lnTo>
                    <a:pt x="3456" y="2610"/>
                  </a:lnTo>
                  <a:lnTo>
                    <a:pt x="3468" y="2598"/>
                  </a:lnTo>
                  <a:lnTo>
                    <a:pt x="3480" y="2592"/>
                  </a:lnTo>
                  <a:lnTo>
                    <a:pt x="3486" y="2586"/>
                  </a:lnTo>
                  <a:lnTo>
                    <a:pt x="3498" y="2586"/>
                  </a:lnTo>
                  <a:lnTo>
                    <a:pt x="3504" y="2592"/>
                  </a:lnTo>
                  <a:lnTo>
                    <a:pt x="3510" y="2592"/>
                  </a:lnTo>
                  <a:lnTo>
                    <a:pt x="3510" y="2568"/>
                  </a:lnTo>
                  <a:lnTo>
                    <a:pt x="3516" y="2556"/>
                  </a:lnTo>
                  <a:lnTo>
                    <a:pt x="3528" y="2544"/>
                  </a:lnTo>
                  <a:lnTo>
                    <a:pt x="3534" y="2544"/>
                  </a:lnTo>
                  <a:lnTo>
                    <a:pt x="3546" y="2532"/>
                  </a:lnTo>
                  <a:lnTo>
                    <a:pt x="3546" y="2508"/>
                  </a:lnTo>
                  <a:lnTo>
                    <a:pt x="3588" y="2484"/>
                  </a:lnTo>
                  <a:lnTo>
                    <a:pt x="3594" y="2472"/>
                  </a:lnTo>
                  <a:lnTo>
                    <a:pt x="3618" y="2448"/>
                  </a:lnTo>
                  <a:lnTo>
                    <a:pt x="3630" y="2448"/>
                  </a:lnTo>
                  <a:lnTo>
                    <a:pt x="3636" y="2454"/>
                  </a:lnTo>
                  <a:lnTo>
                    <a:pt x="3636" y="2460"/>
                  </a:lnTo>
                  <a:lnTo>
                    <a:pt x="3642" y="2466"/>
                  </a:lnTo>
                  <a:lnTo>
                    <a:pt x="3654" y="2466"/>
                  </a:lnTo>
                  <a:lnTo>
                    <a:pt x="3666" y="2460"/>
                  </a:lnTo>
                  <a:lnTo>
                    <a:pt x="3702" y="2460"/>
                  </a:lnTo>
                  <a:lnTo>
                    <a:pt x="3708" y="2466"/>
                  </a:lnTo>
                  <a:lnTo>
                    <a:pt x="3708" y="2472"/>
                  </a:lnTo>
                  <a:lnTo>
                    <a:pt x="3702" y="2496"/>
                  </a:lnTo>
                  <a:lnTo>
                    <a:pt x="3690" y="2520"/>
                  </a:lnTo>
                  <a:lnTo>
                    <a:pt x="3678" y="2550"/>
                  </a:lnTo>
                  <a:lnTo>
                    <a:pt x="3666" y="2574"/>
                  </a:lnTo>
                  <a:lnTo>
                    <a:pt x="3666" y="2586"/>
                  </a:lnTo>
                  <a:lnTo>
                    <a:pt x="3672" y="2592"/>
                  </a:lnTo>
                  <a:lnTo>
                    <a:pt x="3678" y="2592"/>
                  </a:lnTo>
                  <a:lnTo>
                    <a:pt x="3684" y="2598"/>
                  </a:lnTo>
                  <a:lnTo>
                    <a:pt x="3672" y="2610"/>
                  </a:lnTo>
                  <a:lnTo>
                    <a:pt x="3666" y="2622"/>
                  </a:lnTo>
                  <a:lnTo>
                    <a:pt x="3666" y="2628"/>
                  </a:lnTo>
                  <a:lnTo>
                    <a:pt x="3690" y="2628"/>
                  </a:lnTo>
                  <a:lnTo>
                    <a:pt x="3690" y="2634"/>
                  </a:lnTo>
                  <a:lnTo>
                    <a:pt x="3696" y="2640"/>
                  </a:lnTo>
                  <a:lnTo>
                    <a:pt x="3714" y="2640"/>
                  </a:lnTo>
                  <a:lnTo>
                    <a:pt x="3750" y="2622"/>
                  </a:lnTo>
                  <a:lnTo>
                    <a:pt x="3768" y="2604"/>
                  </a:lnTo>
                  <a:lnTo>
                    <a:pt x="3780" y="2622"/>
                  </a:lnTo>
                  <a:lnTo>
                    <a:pt x="3786" y="2622"/>
                  </a:lnTo>
                  <a:lnTo>
                    <a:pt x="3792" y="2616"/>
                  </a:lnTo>
                  <a:lnTo>
                    <a:pt x="3816" y="2604"/>
                  </a:lnTo>
                  <a:lnTo>
                    <a:pt x="3828" y="2604"/>
                  </a:lnTo>
                  <a:lnTo>
                    <a:pt x="3840" y="2592"/>
                  </a:lnTo>
                  <a:lnTo>
                    <a:pt x="3852" y="2592"/>
                  </a:lnTo>
                  <a:lnTo>
                    <a:pt x="3864" y="2580"/>
                  </a:lnTo>
                  <a:lnTo>
                    <a:pt x="3870" y="2580"/>
                  </a:lnTo>
                  <a:lnTo>
                    <a:pt x="3888" y="2586"/>
                  </a:lnTo>
                  <a:lnTo>
                    <a:pt x="3846" y="2616"/>
                  </a:lnTo>
                  <a:lnTo>
                    <a:pt x="3936" y="2610"/>
                  </a:lnTo>
                  <a:lnTo>
                    <a:pt x="3918" y="2610"/>
                  </a:lnTo>
                  <a:lnTo>
                    <a:pt x="3906" y="2616"/>
                  </a:lnTo>
                  <a:lnTo>
                    <a:pt x="3894" y="2616"/>
                  </a:lnTo>
                  <a:lnTo>
                    <a:pt x="3888" y="2622"/>
                  </a:lnTo>
                  <a:lnTo>
                    <a:pt x="3888" y="2634"/>
                  </a:lnTo>
                  <a:lnTo>
                    <a:pt x="3882" y="2640"/>
                  </a:lnTo>
                  <a:lnTo>
                    <a:pt x="3876" y="2640"/>
                  </a:lnTo>
                  <a:lnTo>
                    <a:pt x="3870" y="2634"/>
                  </a:lnTo>
                  <a:lnTo>
                    <a:pt x="3864" y="2634"/>
                  </a:lnTo>
                  <a:lnTo>
                    <a:pt x="3852" y="2628"/>
                  </a:lnTo>
                  <a:lnTo>
                    <a:pt x="3846" y="2628"/>
                  </a:lnTo>
                  <a:lnTo>
                    <a:pt x="3828" y="2634"/>
                  </a:lnTo>
                  <a:lnTo>
                    <a:pt x="3738" y="2688"/>
                  </a:lnTo>
                  <a:lnTo>
                    <a:pt x="3726" y="2700"/>
                  </a:lnTo>
                  <a:lnTo>
                    <a:pt x="3720" y="2712"/>
                  </a:lnTo>
                  <a:lnTo>
                    <a:pt x="3720" y="2748"/>
                  </a:lnTo>
                  <a:lnTo>
                    <a:pt x="3726" y="2748"/>
                  </a:lnTo>
                  <a:lnTo>
                    <a:pt x="3732" y="2742"/>
                  </a:lnTo>
                  <a:lnTo>
                    <a:pt x="3738" y="2742"/>
                  </a:lnTo>
                  <a:lnTo>
                    <a:pt x="3738" y="2754"/>
                  </a:lnTo>
                  <a:lnTo>
                    <a:pt x="3744" y="2760"/>
                  </a:lnTo>
                  <a:lnTo>
                    <a:pt x="3756" y="2760"/>
                  </a:lnTo>
                  <a:lnTo>
                    <a:pt x="3762" y="2754"/>
                  </a:lnTo>
                  <a:lnTo>
                    <a:pt x="3768" y="2742"/>
                  </a:lnTo>
                  <a:lnTo>
                    <a:pt x="3774" y="2736"/>
                  </a:lnTo>
                  <a:lnTo>
                    <a:pt x="3786" y="2736"/>
                  </a:lnTo>
                  <a:lnTo>
                    <a:pt x="3804" y="2730"/>
                  </a:lnTo>
                  <a:lnTo>
                    <a:pt x="3816" y="2724"/>
                  </a:lnTo>
                  <a:lnTo>
                    <a:pt x="3834" y="2718"/>
                  </a:lnTo>
                  <a:lnTo>
                    <a:pt x="3846" y="2706"/>
                  </a:lnTo>
                  <a:lnTo>
                    <a:pt x="3852" y="2694"/>
                  </a:lnTo>
                  <a:lnTo>
                    <a:pt x="3870" y="2676"/>
                  </a:lnTo>
                  <a:lnTo>
                    <a:pt x="3876" y="2664"/>
                  </a:lnTo>
                  <a:lnTo>
                    <a:pt x="3876" y="2670"/>
                  </a:lnTo>
                  <a:lnTo>
                    <a:pt x="3882" y="2682"/>
                  </a:lnTo>
                  <a:lnTo>
                    <a:pt x="3888" y="2688"/>
                  </a:lnTo>
                  <a:lnTo>
                    <a:pt x="3894" y="2688"/>
                  </a:lnTo>
                  <a:lnTo>
                    <a:pt x="3930" y="2676"/>
                  </a:lnTo>
                  <a:lnTo>
                    <a:pt x="3954" y="2664"/>
                  </a:lnTo>
                  <a:lnTo>
                    <a:pt x="3972" y="2658"/>
                  </a:lnTo>
                  <a:lnTo>
                    <a:pt x="3984" y="2652"/>
                  </a:lnTo>
                  <a:lnTo>
                    <a:pt x="4008" y="2646"/>
                  </a:lnTo>
                  <a:lnTo>
                    <a:pt x="4068" y="2634"/>
                  </a:lnTo>
                  <a:lnTo>
                    <a:pt x="4080" y="2628"/>
                  </a:lnTo>
                  <a:lnTo>
                    <a:pt x="4068" y="2616"/>
                  </a:lnTo>
                  <a:lnTo>
                    <a:pt x="4074" y="2598"/>
                  </a:lnTo>
                  <a:lnTo>
                    <a:pt x="4038" y="2604"/>
                  </a:lnTo>
                  <a:lnTo>
                    <a:pt x="4038" y="2580"/>
                  </a:lnTo>
                  <a:lnTo>
                    <a:pt x="4026" y="2586"/>
                  </a:lnTo>
                  <a:lnTo>
                    <a:pt x="4020" y="2586"/>
                  </a:lnTo>
                  <a:lnTo>
                    <a:pt x="4008" y="2592"/>
                  </a:lnTo>
                  <a:lnTo>
                    <a:pt x="4002" y="2598"/>
                  </a:lnTo>
                  <a:lnTo>
                    <a:pt x="3990" y="2598"/>
                  </a:lnTo>
                  <a:lnTo>
                    <a:pt x="3990" y="2580"/>
                  </a:lnTo>
                  <a:lnTo>
                    <a:pt x="3930" y="2580"/>
                  </a:lnTo>
                  <a:lnTo>
                    <a:pt x="3924" y="2574"/>
                  </a:lnTo>
                  <a:lnTo>
                    <a:pt x="3924" y="2568"/>
                  </a:lnTo>
                  <a:lnTo>
                    <a:pt x="3918" y="2562"/>
                  </a:lnTo>
                  <a:lnTo>
                    <a:pt x="3918" y="2556"/>
                  </a:lnTo>
                  <a:lnTo>
                    <a:pt x="3930" y="2556"/>
                  </a:lnTo>
                  <a:lnTo>
                    <a:pt x="3918" y="2544"/>
                  </a:lnTo>
                  <a:lnTo>
                    <a:pt x="3888" y="2544"/>
                  </a:lnTo>
                  <a:lnTo>
                    <a:pt x="3882" y="2532"/>
                  </a:lnTo>
                  <a:lnTo>
                    <a:pt x="3882" y="2526"/>
                  </a:lnTo>
                  <a:lnTo>
                    <a:pt x="3876" y="2514"/>
                  </a:lnTo>
                  <a:lnTo>
                    <a:pt x="3876" y="2502"/>
                  </a:lnTo>
                  <a:lnTo>
                    <a:pt x="3894" y="2484"/>
                  </a:lnTo>
                  <a:lnTo>
                    <a:pt x="3870" y="2484"/>
                  </a:lnTo>
                  <a:lnTo>
                    <a:pt x="3876" y="2478"/>
                  </a:lnTo>
                  <a:lnTo>
                    <a:pt x="3888" y="2472"/>
                  </a:lnTo>
                  <a:lnTo>
                    <a:pt x="3894" y="2460"/>
                  </a:lnTo>
                  <a:lnTo>
                    <a:pt x="3906" y="2454"/>
                  </a:lnTo>
                  <a:lnTo>
                    <a:pt x="3918" y="2442"/>
                  </a:lnTo>
                  <a:lnTo>
                    <a:pt x="3924" y="2430"/>
                  </a:lnTo>
                  <a:lnTo>
                    <a:pt x="3936" y="2424"/>
                  </a:lnTo>
                  <a:lnTo>
                    <a:pt x="3942" y="2412"/>
                  </a:lnTo>
                  <a:lnTo>
                    <a:pt x="3948" y="2406"/>
                  </a:lnTo>
                  <a:lnTo>
                    <a:pt x="3936" y="2400"/>
                  </a:lnTo>
                  <a:lnTo>
                    <a:pt x="3912" y="2430"/>
                  </a:lnTo>
                  <a:lnTo>
                    <a:pt x="3894" y="2418"/>
                  </a:lnTo>
                  <a:lnTo>
                    <a:pt x="3864" y="2436"/>
                  </a:lnTo>
                  <a:lnTo>
                    <a:pt x="3858" y="2418"/>
                  </a:lnTo>
                  <a:lnTo>
                    <a:pt x="3828" y="2406"/>
                  </a:lnTo>
                  <a:lnTo>
                    <a:pt x="3810" y="2412"/>
                  </a:lnTo>
                  <a:lnTo>
                    <a:pt x="3864" y="2394"/>
                  </a:lnTo>
                  <a:lnTo>
                    <a:pt x="3870" y="2400"/>
                  </a:lnTo>
                  <a:lnTo>
                    <a:pt x="3882" y="2406"/>
                  </a:lnTo>
                  <a:lnTo>
                    <a:pt x="3900" y="2406"/>
                  </a:lnTo>
                  <a:lnTo>
                    <a:pt x="3918" y="2388"/>
                  </a:lnTo>
                  <a:lnTo>
                    <a:pt x="3930" y="2382"/>
                  </a:lnTo>
                  <a:lnTo>
                    <a:pt x="3936" y="2376"/>
                  </a:lnTo>
                  <a:lnTo>
                    <a:pt x="3978" y="2376"/>
                  </a:lnTo>
                  <a:lnTo>
                    <a:pt x="3978" y="2364"/>
                  </a:lnTo>
                  <a:lnTo>
                    <a:pt x="3972" y="2358"/>
                  </a:lnTo>
                  <a:lnTo>
                    <a:pt x="3966" y="2346"/>
                  </a:lnTo>
                  <a:lnTo>
                    <a:pt x="3990" y="2346"/>
                  </a:lnTo>
                  <a:lnTo>
                    <a:pt x="3978" y="2334"/>
                  </a:lnTo>
                  <a:lnTo>
                    <a:pt x="3972" y="2322"/>
                  </a:lnTo>
                  <a:lnTo>
                    <a:pt x="3960" y="2316"/>
                  </a:lnTo>
                  <a:lnTo>
                    <a:pt x="3942" y="2310"/>
                  </a:lnTo>
                  <a:lnTo>
                    <a:pt x="3918" y="2310"/>
                  </a:lnTo>
                  <a:lnTo>
                    <a:pt x="3852" y="2316"/>
                  </a:lnTo>
                  <a:lnTo>
                    <a:pt x="3792" y="2334"/>
                  </a:lnTo>
                  <a:lnTo>
                    <a:pt x="3744" y="2352"/>
                  </a:lnTo>
                  <a:lnTo>
                    <a:pt x="3684" y="2376"/>
                  </a:lnTo>
                  <a:lnTo>
                    <a:pt x="3660" y="2388"/>
                  </a:lnTo>
                  <a:lnTo>
                    <a:pt x="3642" y="2400"/>
                  </a:lnTo>
                  <a:lnTo>
                    <a:pt x="3624" y="2418"/>
                  </a:lnTo>
                  <a:lnTo>
                    <a:pt x="3606" y="2430"/>
                  </a:lnTo>
                  <a:lnTo>
                    <a:pt x="3594" y="2442"/>
                  </a:lnTo>
                  <a:lnTo>
                    <a:pt x="3576" y="2454"/>
                  </a:lnTo>
                  <a:lnTo>
                    <a:pt x="3564" y="2466"/>
                  </a:lnTo>
                  <a:lnTo>
                    <a:pt x="3528" y="2484"/>
                  </a:lnTo>
                  <a:lnTo>
                    <a:pt x="3516" y="2484"/>
                  </a:lnTo>
                  <a:lnTo>
                    <a:pt x="3498" y="2490"/>
                  </a:lnTo>
                  <a:lnTo>
                    <a:pt x="3486" y="2490"/>
                  </a:lnTo>
                  <a:lnTo>
                    <a:pt x="3492" y="2490"/>
                  </a:lnTo>
                  <a:lnTo>
                    <a:pt x="3498" y="2484"/>
                  </a:lnTo>
                  <a:lnTo>
                    <a:pt x="3510" y="2478"/>
                  </a:lnTo>
                  <a:lnTo>
                    <a:pt x="3522" y="2466"/>
                  </a:lnTo>
                  <a:lnTo>
                    <a:pt x="3540" y="2460"/>
                  </a:lnTo>
                  <a:lnTo>
                    <a:pt x="3552" y="2448"/>
                  </a:lnTo>
                  <a:lnTo>
                    <a:pt x="3576" y="2436"/>
                  </a:lnTo>
                  <a:lnTo>
                    <a:pt x="3600" y="2412"/>
                  </a:lnTo>
                  <a:lnTo>
                    <a:pt x="3606" y="2400"/>
                  </a:lnTo>
                  <a:lnTo>
                    <a:pt x="3582" y="2388"/>
                  </a:lnTo>
                  <a:lnTo>
                    <a:pt x="3588" y="2388"/>
                  </a:lnTo>
                  <a:lnTo>
                    <a:pt x="3594" y="2394"/>
                  </a:lnTo>
                  <a:lnTo>
                    <a:pt x="3624" y="2394"/>
                  </a:lnTo>
                  <a:lnTo>
                    <a:pt x="3642" y="2382"/>
                  </a:lnTo>
                  <a:lnTo>
                    <a:pt x="3702" y="2334"/>
                  </a:lnTo>
                  <a:lnTo>
                    <a:pt x="3750" y="2310"/>
                  </a:lnTo>
                  <a:lnTo>
                    <a:pt x="3768" y="2304"/>
                  </a:lnTo>
                  <a:lnTo>
                    <a:pt x="3804" y="2304"/>
                  </a:lnTo>
                  <a:lnTo>
                    <a:pt x="3852" y="2256"/>
                  </a:lnTo>
                  <a:lnTo>
                    <a:pt x="3870" y="2244"/>
                  </a:lnTo>
                  <a:lnTo>
                    <a:pt x="3888" y="2238"/>
                  </a:lnTo>
                  <a:lnTo>
                    <a:pt x="3936" y="2232"/>
                  </a:lnTo>
                  <a:lnTo>
                    <a:pt x="3990" y="2232"/>
                  </a:lnTo>
                  <a:lnTo>
                    <a:pt x="4044" y="2226"/>
                  </a:lnTo>
                  <a:lnTo>
                    <a:pt x="4074" y="2226"/>
                  </a:lnTo>
                  <a:lnTo>
                    <a:pt x="4104" y="2232"/>
                  </a:lnTo>
                  <a:lnTo>
                    <a:pt x="4176" y="2244"/>
                  </a:lnTo>
                  <a:lnTo>
                    <a:pt x="4200" y="2250"/>
                  </a:lnTo>
                  <a:lnTo>
                    <a:pt x="4212" y="2244"/>
                  </a:lnTo>
                  <a:lnTo>
                    <a:pt x="4248" y="2232"/>
                  </a:lnTo>
                  <a:lnTo>
                    <a:pt x="4260" y="2226"/>
                  </a:lnTo>
                  <a:lnTo>
                    <a:pt x="4278" y="2226"/>
                  </a:lnTo>
                  <a:lnTo>
                    <a:pt x="4296" y="2220"/>
                  </a:lnTo>
                  <a:lnTo>
                    <a:pt x="4320" y="2214"/>
                  </a:lnTo>
                  <a:lnTo>
                    <a:pt x="4338" y="2208"/>
                  </a:lnTo>
                  <a:lnTo>
                    <a:pt x="4374" y="2172"/>
                  </a:lnTo>
                  <a:lnTo>
                    <a:pt x="4392" y="2166"/>
                  </a:lnTo>
                  <a:lnTo>
                    <a:pt x="4404" y="2154"/>
                  </a:lnTo>
                  <a:lnTo>
                    <a:pt x="4410" y="2154"/>
                  </a:lnTo>
                  <a:lnTo>
                    <a:pt x="4422" y="2148"/>
                  </a:lnTo>
                  <a:lnTo>
                    <a:pt x="4452" y="2148"/>
                  </a:lnTo>
                  <a:lnTo>
                    <a:pt x="4458" y="2142"/>
                  </a:lnTo>
                  <a:lnTo>
                    <a:pt x="4470" y="2136"/>
                  </a:lnTo>
                  <a:lnTo>
                    <a:pt x="4476" y="2130"/>
                  </a:lnTo>
                  <a:lnTo>
                    <a:pt x="4494" y="2130"/>
                  </a:lnTo>
                  <a:lnTo>
                    <a:pt x="4500" y="2136"/>
                  </a:lnTo>
                  <a:lnTo>
                    <a:pt x="4518" y="2136"/>
                  </a:lnTo>
                  <a:lnTo>
                    <a:pt x="4530" y="2130"/>
                  </a:lnTo>
                  <a:lnTo>
                    <a:pt x="4536" y="2130"/>
                  </a:lnTo>
                  <a:lnTo>
                    <a:pt x="4542" y="2124"/>
                  </a:lnTo>
                  <a:lnTo>
                    <a:pt x="4596" y="2106"/>
                  </a:lnTo>
                  <a:lnTo>
                    <a:pt x="4620" y="2094"/>
                  </a:lnTo>
                  <a:lnTo>
                    <a:pt x="4620" y="2088"/>
                  </a:lnTo>
                  <a:lnTo>
                    <a:pt x="4614" y="2076"/>
                  </a:lnTo>
                  <a:lnTo>
                    <a:pt x="4602" y="2070"/>
                  </a:lnTo>
                  <a:lnTo>
                    <a:pt x="4584" y="2052"/>
                  </a:lnTo>
                  <a:lnTo>
                    <a:pt x="4578" y="2052"/>
                  </a:lnTo>
                  <a:lnTo>
                    <a:pt x="4602" y="2052"/>
                  </a:lnTo>
                  <a:lnTo>
                    <a:pt x="4614" y="2046"/>
                  </a:lnTo>
                  <a:lnTo>
                    <a:pt x="4614" y="2028"/>
                  </a:lnTo>
                  <a:lnTo>
                    <a:pt x="4608" y="2022"/>
                  </a:lnTo>
                  <a:lnTo>
                    <a:pt x="4608" y="2010"/>
                  </a:lnTo>
                  <a:lnTo>
                    <a:pt x="4632" y="2010"/>
                  </a:lnTo>
                  <a:lnTo>
                    <a:pt x="4644" y="1998"/>
                  </a:lnTo>
                  <a:lnTo>
                    <a:pt x="4644" y="1992"/>
                  </a:lnTo>
                  <a:lnTo>
                    <a:pt x="4632" y="1980"/>
                  </a:lnTo>
                  <a:lnTo>
                    <a:pt x="4626" y="1968"/>
                  </a:lnTo>
                  <a:lnTo>
                    <a:pt x="4608" y="1962"/>
                  </a:lnTo>
                  <a:lnTo>
                    <a:pt x="4602" y="1956"/>
                  </a:lnTo>
                  <a:lnTo>
                    <a:pt x="4590" y="1962"/>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32" name="Cameroon" descr="© INSCALE GmbH, 05.05.2010&#10;http://www.presentationload.com/">
              <a:extLst>
                <a:ext uri="{FF2B5EF4-FFF2-40B4-BE49-F238E27FC236}">
                  <a16:creationId xmlns:a16="http://schemas.microsoft.com/office/drawing/2014/main" id="{30E90F74-494A-4384-93D1-493AA376E6FB}"/>
                </a:ext>
              </a:extLst>
            </p:cNvPr>
            <p:cNvSpPr>
              <a:spLocks/>
            </p:cNvSpPr>
            <p:nvPr/>
          </p:nvSpPr>
          <p:spPr bwMode="gray">
            <a:xfrm>
              <a:off x="5849687" y="3540424"/>
              <a:ext cx="244910" cy="414599"/>
            </a:xfrm>
            <a:custGeom>
              <a:avLst/>
              <a:gdLst>
                <a:gd name="T0" fmla="*/ 2147483647 w 546"/>
                <a:gd name="T1" fmla="*/ 0 h 924"/>
                <a:gd name="T2" fmla="*/ 2147483647 w 546"/>
                <a:gd name="T3" fmla="*/ 2147483647 h 924"/>
                <a:gd name="T4" fmla="*/ 2147483647 w 546"/>
                <a:gd name="T5" fmla="*/ 2147483647 h 924"/>
                <a:gd name="T6" fmla="*/ 2147483647 w 546"/>
                <a:gd name="T7" fmla="*/ 2147483647 h 924"/>
                <a:gd name="T8" fmla="*/ 2147483647 w 546"/>
                <a:gd name="T9" fmla="*/ 2147483647 h 924"/>
                <a:gd name="T10" fmla="*/ 2147483647 w 546"/>
                <a:gd name="T11" fmla="*/ 2147483647 h 924"/>
                <a:gd name="T12" fmla="*/ 2147483647 w 546"/>
                <a:gd name="T13" fmla="*/ 2147483647 h 924"/>
                <a:gd name="T14" fmla="*/ 2147483647 w 546"/>
                <a:gd name="T15" fmla="*/ 2147483647 h 924"/>
                <a:gd name="T16" fmla="*/ 2147483647 w 546"/>
                <a:gd name="T17" fmla="*/ 2147483647 h 924"/>
                <a:gd name="T18" fmla="*/ 2147483647 w 546"/>
                <a:gd name="T19" fmla="*/ 2147483647 h 924"/>
                <a:gd name="T20" fmla="*/ 2147483647 w 546"/>
                <a:gd name="T21" fmla="*/ 2147483647 h 924"/>
                <a:gd name="T22" fmla="*/ 2147483647 w 546"/>
                <a:gd name="T23" fmla="*/ 2147483647 h 924"/>
                <a:gd name="T24" fmla="*/ 2147483647 w 546"/>
                <a:gd name="T25" fmla="*/ 2147483647 h 924"/>
                <a:gd name="T26" fmla="*/ 2147483647 w 546"/>
                <a:gd name="T27" fmla="*/ 2147483647 h 924"/>
                <a:gd name="T28" fmla="*/ 2147483647 w 546"/>
                <a:gd name="T29" fmla="*/ 2147483647 h 924"/>
                <a:gd name="T30" fmla="*/ 2147483647 w 546"/>
                <a:gd name="T31" fmla="*/ 2147483647 h 924"/>
                <a:gd name="T32" fmla="*/ 2147483647 w 546"/>
                <a:gd name="T33" fmla="*/ 2147483647 h 924"/>
                <a:gd name="T34" fmla="*/ 2147483647 w 546"/>
                <a:gd name="T35" fmla="*/ 2147483647 h 924"/>
                <a:gd name="T36" fmla="*/ 2147483647 w 546"/>
                <a:gd name="T37" fmla="*/ 2147483647 h 924"/>
                <a:gd name="T38" fmla="*/ 2147483647 w 546"/>
                <a:gd name="T39" fmla="*/ 2147483647 h 924"/>
                <a:gd name="T40" fmla="*/ 2147483647 w 546"/>
                <a:gd name="T41" fmla="*/ 2147483647 h 924"/>
                <a:gd name="T42" fmla="*/ 2147483647 w 546"/>
                <a:gd name="T43" fmla="*/ 2147483647 h 924"/>
                <a:gd name="T44" fmla="*/ 2147483647 w 546"/>
                <a:gd name="T45" fmla="*/ 2147483647 h 924"/>
                <a:gd name="T46" fmla="*/ 2147483647 w 546"/>
                <a:gd name="T47" fmla="*/ 2147483647 h 924"/>
                <a:gd name="T48" fmla="*/ 2147483647 w 546"/>
                <a:gd name="T49" fmla="*/ 2147483647 h 924"/>
                <a:gd name="T50" fmla="*/ 2147483647 w 546"/>
                <a:gd name="T51" fmla="*/ 2147483647 h 924"/>
                <a:gd name="T52" fmla="*/ 2147483647 w 546"/>
                <a:gd name="T53" fmla="*/ 2147483647 h 924"/>
                <a:gd name="T54" fmla="*/ 2147483647 w 546"/>
                <a:gd name="T55" fmla="*/ 2147483647 h 924"/>
                <a:gd name="T56" fmla="*/ 2147483647 w 546"/>
                <a:gd name="T57" fmla="*/ 2147483647 h 924"/>
                <a:gd name="T58" fmla="*/ 2147483647 w 546"/>
                <a:gd name="T59" fmla="*/ 2147483647 h 924"/>
                <a:gd name="T60" fmla="*/ 2147483647 w 546"/>
                <a:gd name="T61" fmla="*/ 2147483647 h 924"/>
                <a:gd name="T62" fmla="*/ 2147483647 w 546"/>
                <a:gd name="T63" fmla="*/ 2147483647 h 924"/>
                <a:gd name="T64" fmla="*/ 2147483647 w 546"/>
                <a:gd name="T65" fmla="*/ 2147483647 h 924"/>
                <a:gd name="T66" fmla="*/ 2147483647 w 546"/>
                <a:gd name="T67" fmla="*/ 2147483647 h 924"/>
                <a:gd name="T68" fmla="*/ 2147483647 w 546"/>
                <a:gd name="T69" fmla="*/ 2147483647 h 924"/>
                <a:gd name="T70" fmla="*/ 2147483647 w 546"/>
                <a:gd name="T71" fmla="*/ 2147483647 h 924"/>
                <a:gd name="T72" fmla="*/ 2147483647 w 546"/>
                <a:gd name="T73" fmla="*/ 2147483647 h 924"/>
                <a:gd name="T74" fmla="*/ 2147483647 w 546"/>
                <a:gd name="T75" fmla="*/ 2147483647 h 924"/>
                <a:gd name="T76" fmla="*/ 2147483647 w 546"/>
                <a:gd name="T77" fmla="*/ 2147483647 h 924"/>
                <a:gd name="T78" fmla="*/ 2147483647 w 546"/>
                <a:gd name="T79" fmla="*/ 2147483647 h 924"/>
                <a:gd name="T80" fmla="*/ 2147483647 w 546"/>
                <a:gd name="T81" fmla="*/ 2147483647 h 924"/>
                <a:gd name="T82" fmla="*/ 2147483647 w 546"/>
                <a:gd name="T83" fmla="*/ 2147483647 h 924"/>
                <a:gd name="T84" fmla="*/ 2147483647 w 546"/>
                <a:gd name="T85" fmla="*/ 2147483647 h 924"/>
                <a:gd name="T86" fmla="*/ 2147483647 w 546"/>
                <a:gd name="T87" fmla="*/ 2147483647 h 924"/>
                <a:gd name="T88" fmla="*/ 2147483647 w 546"/>
                <a:gd name="T89" fmla="*/ 2147483647 h 924"/>
                <a:gd name="T90" fmla="*/ 2147483647 w 546"/>
                <a:gd name="T91" fmla="*/ 2147483647 h 924"/>
                <a:gd name="T92" fmla="*/ 2147483647 w 546"/>
                <a:gd name="T93" fmla="*/ 2147483647 h 924"/>
                <a:gd name="T94" fmla="*/ 2147483647 w 546"/>
                <a:gd name="T95" fmla="*/ 2147483647 h 924"/>
                <a:gd name="T96" fmla="*/ 2147483647 w 546"/>
                <a:gd name="T97" fmla="*/ 2147483647 h 924"/>
                <a:gd name="T98" fmla="*/ 2147483647 w 546"/>
                <a:gd name="T99" fmla="*/ 2147483647 h 924"/>
                <a:gd name="T100" fmla="*/ 2147483647 w 546"/>
                <a:gd name="T101" fmla="*/ 2147483647 h 924"/>
                <a:gd name="T102" fmla="*/ 2147483647 w 546"/>
                <a:gd name="T103" fmla="*/ 2147483647 h 924"/>
                <a:gd name="T104" fmla="*/ 2147483647 w 546"/>
                <a:gd name="T105" fmla="*/ 2147483647 h 924"/>
                <a:gd name="T106" fmla="*/ 2147483647 w 546"/>
                <a:gd name="T107" fmla="*/ 2147483647 h 924"/>
                <a:gd name="T108" fmla="*/ 2147483647 w 546"/>
                <a:gd name="T109" fmla="*/ 2147483647 h 924"/>
                <a:gd name="T110" fmla="*/ 2147483647 w 546"/>
                <a:gd name="T111" fmla="*/ 2147483647 h 92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546"/>
                <a:gd name="T169" fmla="*/ 0 h 924"/>
                <a:gd name="T170" fmla="*/ 546 w 546"/>
                <a:gd name="T171" fmla="*/ 924 h 924"/>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546" h="924">
                  <a:moveTo>
                    <a:pt x="420" y="30"/>
                  </a:moveTo>
                  <a:lnTo>
                    <a:pt x="414" y="18"/>
                  </a:lnTo>
                  <a:lnTo>
                    <a:pt x="414" y="0"/>
                  </a:lnTo>
                  <a:lnTo>
                    <a:pt x="390" y="6"/>
                  </a:lnTo>
                  <a:lnTo>
                    <a:pt x="390" y="54"/>
                  </a:lnTo>
                  <a:lnTo>
                    <a:pt x="396" y="60"/>
                  </a:lnTo>
                  <a:lnTo>
                    <a:pt x="396" y="66"/>
                  </a:lnTo>
                  <a:lnTo>
                    <a:pt x="426" y="66"/>
                  </a:lnTo>
                  <a:lnTo>
                    <a:pt x="426" y="96"/>
                  </a:lnTo>
                  <a:lnTo>
                    <a:pt x="420" y="102"/>
                  </a:lnTo>
                  <a:lnTo>
                    <a:pt x="420" y="108"/>
                  </a:lnTo>
                  <a:lnTo>
                    <a:pt x="426" y="114"/>
                  </a:lnTo>
                  <a:lnTo>
                    <a:pt x="426" y="126"/>
                  </a:lnTo>
                  <a:lnTo>
                    <a:pt x="408" y="144"/>
                  </a:lnTo>
                  <a:lnTo>
                    <a:pt x="396" y="150"/>
                  </a:lnTo>
                  <a:lnTo>
                    <a:pt x="384" y="150"/>
                  </a:lnTo>
                  <a:lnTo>
                    <a:pt x="384" y="156"/>
                  </a:lnTo>
                  <a:lnTo>
                    <a:pt x="378" y="162"/>
                  </a:lnTo>
                  <a:lnTo>
                    <a:pt x="378" y="168"/>
                  </a:lnTo>
                  <a:lnTo>
                    <a:pt x="372" y="174"/>
                  </a:lnTo>
                  <a:lnTo>
                    <a:pt x="372" y="180"/>
                  </a:lnTo>
                  <a:lnTo>
                    <a:pt x="360" y="192"/>
                  </a:lnTo>
                  <a:lnTo>
                    <a:pt x="354" y="204"/>
                  </a:lnTo>
                  <a:lnTo>
                    <a:pt x="348" y="234"/>
                  </a:lnTo>
                  <a:lnTo>
                    <a:pt x="342" y="240"/>
                  </a:lnTo>
                  <a:lnTo>
                    <a:pt x="342" y="270"/>
                  </a:lnTo>
                  <a:lnTo>
                    <a:pt x="336" y="288"/>
                  </a:lnTo>
                  <a:lnTo>
                    <a:pt x="330" y="294"/>
                  </a:lnTo>
                  <a:lnTo>
                    <a:pt x="312" y="294"/>
                  </a:lnTo>
                  <a:lnTo>
                    <a:pt x="312" y="324"/>
                  </a:lnTo>
                  <a:lnTo>
                    <a:pt x="306" y="342"/>
                  </a:lnTo>
                  <a:lnTo>
                    <a:pt x="306" y="354"/>
                  </a:lnTo>
                  <a:lnTo>
                    <a:pt x="300" y="360"/>
                  </a:lnTo>
                  <a:lnTo>
                    <a:pt x="288" y="366"/>
                  </a:lnTo>
                  <a:lnTo>
                    <a:pt x="282" y="372"/>
                  </a:lnTo>
                  <a:lnTo>
                    <a:pt x="270" y="378"/>
                  </a:lnTo>
                  <a:lnTo>
                    <a:pt x="258" y="426"/>
                  </a:lnTo>
                  <a:lnTo>
                    <a:pt x="234" y="456"/>
                  </a:lnTo>
                  <a:lnTo>
                    <a:pt x="234" y="486"/>
                  </a:lnTo>
                  <a:lnTo>
                    <a:pt x="228" y="492"/>
                  </a:lnTo>
                  <a:lnTo>
                    <a:pt x="216" y="498"/>
                  </a:lnTo>
                  <a:lnTo>
                    <a:pt x="210" y="510"/>
                  </a:lnTo>
                  <a:lnTo>
                    <a:pt x="210" y="522"/>
                  </a:lnTo>
                  <a:lnTo>
                    <a:pt x="192" y="540"/>
                  </a:lnTo>
                  <a:lnTo>
                    <a:pt x="186" y="540"/>
                  </a:lnTo>
                  <a:lnTo>
                    <a:pt x="180" y="534"/>
                  </a:lnTo>
                  <a:lnTo>
                    <a:pt x="174" y="522"/>
                  </a:lnTo>
                  <a:lnTo>
                    <a:pt x="174" y="516"/>
                  </a:lnTo>
                  <a:lnTo>
                    <a:pt x="168" y="504"/>
                  </a:lnTo>
                  <a:lnTo>
                    <a:pt x="156" y="492"/>
                  </a:lnTo>
                  <a:lnTo>
                    <a:pt x="150" y="480"/>
                  </a:lnTo>
                  <a:lnTo>
                    <a:pt x="138" y="480"/>
                  </a:lnTo>
                  <a:lnTo>
                    <a:pt x="144" y="486"/>
                  </a:lnTo>
                  <a:lnTo>
                    <a:pt x="144" y="498"/>
                  </a:lnTo>
                  <a:lnTo>
                    <a:pt x="138" y="504"/>
                  </a:lnTo>
                  <a:lnTo>
                    <a:pt x="132" y="504"/>
                  </a:lnTo>
                  <a:lnTo>
                    <a:pt x="120" y="498"/>
                  </a:lnTo>
                  <a:lnTo>
                    <a:pt x="114" y="492"/>
                  </a:lnTo>
                  <a:lnTo>
                    <a:pt x="108" y="492"/>
                  </a:lnTo>
                  <a:lnTo>
                    <a:pt x="102" y="498"/>
                  </a:lnTo>
                  <a:lnTo>
                    <a:pt x="90" y="522"/>
                  </a:lnTo>
                  <a:lnTo>
                    <a:pt x="84" y="528"/>
                  </a:lnTo>
                  <a:lnTo>
                    <a:pt x="84" y="534"/>
                  </a:lnTo>
                  <a:lnTo>
                    <a:pt x="18" y="588"/>
                  </a:lnTo>
                  <a:lnTo>
                    <a:pt x="18" y="642"/>
                  </a:lnTo>
                  <a:lnTo>
                    <a:pt x="12" y="654"/>
                  </a:lnTo>
                  <a:lnTo>
                    <a:pt x="12" y="666"/>
                  </a:lnTo>
                  <a:lnTo>
                    <a:pt x="6" y="672"/>
                  </a:lnTo>
                  <a:lnTo>
                    <a:pt x="6" y="678"/>
                  </a:lnTo>
                  <a:lnTo>
                    <a:pt x="0" y="690"/>
                  </a:lnTo>
                  <a:lnTo>
                    <a:pt x="24" y="684"/>
                  </a:lnTo>
                  <a:lnTo>
                    <a:pt x="24" y="708"/>
                  </a:lnTo>
                  <a:lnTo>
                    <a:pt x="36" y="732"/>
                  </a:lnTo>
                  <a:lnTo>
                    <a:pt x="60" y="744"/>
                  </a:lnTo>
                  <a:lnTo>
                    <a:pt x="66" y="750"/>
                  </a:lnTo>
                  <a:lnTo>
                    <a:pt x="84" y="726"/>
                  </a:lnTo>
                  <a:lnTo>
                    <a:pt x="66" y="756"/>
                  </a:lnTo>
                  <a:lnTo>
                    <a:pt x="84" y="786"/>
                  </a:lnTo>
                  <a:lnTo>
                    <a:pt x="102" y="792"/>
                  </a:lnTo>
                  <a:lnTo>
                    <a:pt x="102" y="840"/>
                  </a:lnTo>
                  <a:lnTo>
                    <a:pt x="90" y="840"/>
                  </a:lnTo>
                  <a:lnTo>
                    <a:pt x="90" y="870"/>
                  </a:lnTo>
                  <a:lnTo>
                    <a:pt x="102" y="882"/>
                  </a:lnTo>
                  <a:lnTo>
                    <a:pt x="198" y="882"/>
                  </a:lnTo>
                  <a:lnTo>
                    <a:pt x="216" y="864"/>
                  </a:lnTo>
                  <a:lnTo>
                    <a:pt x="228" y="882"/>
                  </a:lnTo>
                  <a:lnTo>
                    <a:pt x="258" y="882"/>
                  </a:lnTo>
                  <a:lnTo>
                    <a:pt x="270" y="870"/>
                  </a:lnTo>
                  <a:lnTo>
                    <a:pt x="276" y="870"/>
                  </a:lnTo>
                  <a:lnTo>
                    <a:pt x="288" y="876"/>
                  </a:lnTo>
                  <a:lnTo>
                    <a:pt x="294" y="876"/>
                  </a:lnTo>
                  <a:lnTo>
                    <a:pt x="342" y="870"/>
                  </a:lnTo>
                  <a:lnTo>
                    <a:pt x="342" y="888"/>
                  </a:lnTo>
                  <a:lnTo>
                    <a:pt x="372" y="888"/>
                  </a:lnTo>
                  <a:lnTo>
                    <a:pt x="390" y="882"/>
                  </a:lnTo>
                  <a:lnTo>
                    <a:pt x="438" y="882"/>
                  </a:lnTo>
                  <a:lnTo>
                    <a:pt x="450" y="888"/>
                  </a:lnTo>
                  <a:lnTo>
                    <a:pt x="456" y="894"/>
                  </a:lnTo>
                  <a:lnTo>
                    <a:pt x="468" y="894"/>
                  </a:lnTo>
                  <a:lnTo>
                    <a:pt x="474" y="900"/>
                  </a:lnTo>
                  <a:lnTo>
                    <a:pt x="510" y="900"/>
                  </a:lnTo>
                  <a:lnTo>
                    <a:pt x="534" y="924"/>
                  </a:lnTo>
                  <a:lnTo>
                    <a:pt x="540" y="882"/>
                  </a:lnTo>
                  <a:lnTo>
                    <a:pt x="546" y="876"/>
                  </a:lnTo>
                  <a:lnTo>
                    <a:pt x="534" y="864"/>
                  </a:lnTo>
                  <a:lnTo>
                    <a:pt x="534" y="834"/>
                  </a:lnTo>
                  <a:lnTo>
                    <a:pt x="528" y="816"/>
                  </a:lnTo>
                  <a:lnTo>
                    <a:pt x="516" y="810"/>
                  </a:lnTo>
                  <a:lnTo>
                    <a:pt x="510" y="798"/>
                  </a:lnTo>
                  <a:lnTo>
                    <a:pt x="498" y="792"/>
                  </a:lnTo>
                  <a:lnTo>
                    <a:pt x="486" y="780"/>
                  </a:lnTo>
                  <a:lnTo>
                    <a:pt x="474" y="756"/>
                  </a:lnTo>
                  <a:lnTo>
                    <a:pt x="468" y="750"/>
                  </a:lnTo>
                  <a:lnTo>
                    <a:pt x="468" y="708"/>
                  </a:lnTo>
                  <a:lnTo>
                    <a:pt x="462" y="708"/>
                  </a:lnTo>
                  <a:lnTo>
                    <a:pt x="444" y="690"/>
                  </a:lnTo>
                  <a:lnTo>
                    <a:pt x="438" y="690"/>
                  </a:lnTo>
                  <a:lnTo>
                    <a:pt x="438" y="642"/>
                  </a:lnTo>
                  <a:lnTo>
                    <a:pt x="420" y="630"/>
                  </a:lnTo>
                  <a:lnTo>
                    <a:pt x="432" y="618"/>
                  </a:lnTo>
                  <a:lnTo>
                    <a:pt x="432" y="582"/>
                  </a:lnTo>
                  <a:lnTo>
                    <a:pt x="426" y="582"/>
                  </a:lnTo>
                  <a:lnTo>
                    <a:pt x="414" y="576"/>
                  </a:lnTo>
                  <a:lnTo>
                    <a:pt x="414" y="570"/>
                  </a:lnTo>
                  <a:lnTo>
                    <a:pt x="426" y="558"/>
                  </a:lnTo>
                  <a:lnTo>
                    <a:pt x="438" y="552"/>
                  </a:lnTo>
                  <a:lnTo>
                    <a:pt x="444" y="546"/>
                  </a:lnTo>
                  <a:lnTo>
                    <a:pt x="450" y="546"/>
                  </a:lnTo>
                  <a:lnTo>
                    <a:pt x="456" y="510"/>
                  </a:lnTo>
                  <a:lnTo>
                    <a:pt x="462" y="510"/>
                  </a:lnTo>
                  <a:lnTo>
                    <a:pt x="468" y="498"/>
                  </a:lnTo>
                  <a:lnTo>
                    <a:pt x="468" y="480"/>
                  </a:lnTo>
                  <a:lnTo>
                    <a:pt x="474" y="474"/>
                  </a:lnTo>
                  <a:lnTo>
                    <a:pt x="480" y="462"/>
                  </a:lnTo>
                  <a:lnTo>
                    <a:pt x="492" y="450"/>
                  </a:lnTo>
                  <a:lnTo>
                    <a:pt x="498" y="450"/>
                  </a:lnTo>
                  <a:lnTo>
                    <a:pt x="498" y="438"/>
                  </a:lnTo>
                  <a:lnTo>
                    <a:pt x="492" y="420"/>
                  </a:lnTo>
                  <a:lnTo>
                    <a:pt x="486" y="408"/>
                  </a:lnTo>
                  <a:lnTo>
                    <a:pt x="486" y="390"/>
                  </a:lnTo>
                  <a:lnTo>
                    <a:pt x="474" y="366"/>
                  </a:lnTo>
                  <a:lnTo>
                    <a:pt x="462" y="354"/>
                  </a:lnTo>
                  <a:lnTo>
                    <a:pt x="450" y="348"/>
                  </a:lnTo>
                  <a:lnTo>
                    <a:pt x="432" y="336"/>
                  </a:lnTo>
                  <a:lnTo>
                    <a:pt x="420" y="324"/>
                  </a:lnTo>
                  <a:lnTo>
                    <a:pt x="414" y="312"/>
                  </a:lnTo>
                  <a:lnTo>
                    <a:pt x="402" y="300"/>
                  </a:lnTo>
                  <a:lnTo>
                    <a:pt x="390" y="276"/>
                  </a:lnTo>
                  <a:lnTo>
                    <a:pt x="390" y="264"/>
                  </a:lnTo>
                  <a:lnTo>
                    <a:pt x="396" y="258"/>
                  </a:lnTo>
                  <a:lnTo>
                    <a:pt x="408" y="252"/>
                  </a:lnTo>
                  <a:lnTo>
                    <a:pt x="504" y="252"/>
                  </a:lnTo>
                  <a:lnTo>
                    <a:pt x="486" y="234"/>
                  </a:lnTo>
                  <a:lnTo>
                    <a:pt x="480" y="222"/>
                  </a:lnTo>
                  <a:lnTo>
                    <a:pt x="468" y="216"/>
                  </a:lnTo>
                  <a:lnTo>
                    <a:pt x="462" y="204"/>
                  </a:lnTo>
                  <a:lnTo>
                    <a:pt x="462" y="186"/>
                  </a:lnTo>
                  <a:lnTo>
                    <a:pt x="456" y="168"/>
                  </a:lnTo>
                  <a:lnTo>
                    <a:pt x="456" y="132"/>
                  </a:lnTo>
                  <a:lnTo>
                    <a:pt x="462" y="132"/>
                  </a:lnTo>
                  <a:lnTo>
                    <a:pt x="462" y="96"/>
                  </a:lnTo>
                  <a:lnTo>
                    <a:pt x="456" y="84"/>
                  </a:lnTo>
                  <a:lnTo>
                    <a:pt x="444" y="78"/>
                  </a:lnTo>
                  <a:lnTo>
                    <a:pt x="450" y="42"/>
                  </a:lnTo>
                  <a:lnTo>
                    <a:pt x="444" y="42"/>
                  </a:lnTo>
                  <a:lnTo>
                    <a:pt x="438" y="36"/>
                  </a:lnTo>
                  <a:lnTo>
                    <a:pt x="426" y="36"/>
                  </a:lnTo>
                  <a:lnTo>
                    <a:pt x="420" y="30"/>
                  </a:lnTo>
                  <a:close/>
                </a:path>
              </a:pathLst>
            </a:custGeom>
            <a:solidFill>
              <a:schemeClr val="accent2"/>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33" name="Cambodia" descr="© INSCALE GmbH, 05.05.2010&#10;http://www.presentationload.com/">
              <a:extLst>
                <a:ext uri="{FF2B5EF4-FFF2-40B4-BE49-F238E27FC236}">
                  <a16:creationId xmlns:a16="http://schemas.microsoft.com/office/drawing/2014/main" id="{63C3579B-EA7C-4346-8C8E-C3A85C82459D}"/>
                </a:ext>
              </a:extLst>
            </p:cNvPr>
            <p:cNvSpPr>
              <a:spLocks/>
            </p:cNvSpPr>
            <p:nvPr/>
          </p:nvSpPr>
          <p:spPr bwMode="gray">
            <a:xfrm>
              <a:off x="8816606" y="3489691"/>
              <a:ext cx="169689" cy="150445"/>
            </a:xfrm>
            <a:custGeom>
              <a:avLst/>
              <a:gdLst>
                <a:gd name="T0" fmla="*/ 2147483647 w 378"/>
                <a:gd name="T1" fmla="*/ 2147483647 h 336"/>
                <a:gd name="T2" fmla="*/ 2147483647 w 378"/>
                <a:gd name="T3" fmla="*/ 2147483647 h 336"/>
                <a:gd name="T4" fmla="*/ 2147483647 w 378"/>
                <a:gd name="T5" fmla="*/ 2147483647 h 336"/>
                <a:gd name="T6" fmla="*/ 2147483647 w 378"/>
                <a:gd name="T7" fmla="*/ 2147483647 h 336"/>
                <a:gd name="T8" fmla="*/ 2147483647 w 378"/>
                <a:gd name="T9" fmla="*/ 2147483647 h 336"/>
                <a:gd name="T10" fmla="*/ 2147483647 w 378"/>
                <a:gd name="T11" fmla="*/ 2147483647 h 336"/>
                <a:gd name="T12" fmla="*/ 2147483647 w 378"/>
                <a:gd name="T13" fmla="*/ 2147483647 h 336"/>
                <a:gd name="T14" fmla="*/ 2147483647 w 378"/>
                <a:gd name="T15" fmla="*/ 2147483647 h 336"/>
                <a:gd name="T16" fmla="*/ 2147483647 w 378"/>
                <a:gd name="T17" fmla="*/ 2147483647 h 336"/>
                <a:gd name="T18" fmla="*/ 2147483647 w 378"/>
                <a:gd name="T19" fmla="*/ 2147483647 h 336"/>
                <a:gd name="T20" fmla="*/ 2147483647 w 378"/>
                <a:gd name="T21" fmla="*/ 2147483647 h 336"/>
                <a:gd name="T22" fmla="*/ 2147483647 w 378"/>
                <a:gd name="T23" fmla="*/ 2147483647 h 336"/>
                <a:gd name="T24" fmla="*/ 2147483647 w 378"/>
                <a:gd name="T25" fmla="*/ 2147483647 h 336"/>
                <a:gd name="T26" fmla="*/ 2147483647 w 378"/>
                <a:gd name="T27" fmla="*/ 2147483647 h 336"/>
                <a:gd name="T28" fmla="*/ 0 w 378"/>
                <a:gd name="T29" fmla="*/ 2147483647 h 336"/>
                <a:gd name="T30" fmla="*/ 2147483647 w 378"/>
                <a:gd name="T31" fmla="*/ 2147483647 h 336"/>
                <a:gd name="T32" fmla="*/ 2147483647 w 378"/>
                <a:gd name="T33" fmla="*/ 2147483647 h 336"/>
                <a:gd name="T34" fmla="*/ 2147483647 w 378"/>
                <a:gd name="T35" fmla="*/ 2147483647 h 336"/>
                <a:gd name="T36" fmla="*/ 2147483647 w 378"/>
                <a:gd name="T37" fmla="*/ 2147483647 h 336"/>
                <a:gd name="T38" fmla="*/ 2147483647 w 378"/>
                <a:gd name="T39" fmla="*/ 2147483647 h 336"/>
                <a:gd name="T40" fmla="*/ 2147483647 w 378"/>
                <a:gd name="T41" fmla="*/ 2147483647 h 336"/>
                <a:gd name="T42" fmla="*/ 2147483647 w 378"/>
                <a:gd name="T43" fmla="*/ 2147483647 h 336"/>
                <a:gd name="T44" fmla="*/ 2147483647 w 378"/>
                <a:gd name="T45" fmla="*/ 2147483647 h 336"/>
                <a:gd name="T46" fmla="*/ 2147483647 w 378"/>
                <a:gd name="T47" fmla="*/ 2147483647 h 336"/>
                <a:gd name="T48" fmla="*/ 2147483647 w 378"/>
                <a:gd name="T49" fmla="*/ 2147483647 h 336"/>
                <a:gd name="T50" fmla="*/ 2147483647 w 378"/>
                <a:gd name="T51" fmla="*/ 2147483647 h 336"/>
                <a:gd name="T52" fmla="*/ 2147483647 w 378"/>
                <a:gd name="T53" fmla="*/ 2147483647 h 336"/>
                <a:gd name="T54" fmla="*/ 2147483647 w 378"/>
                <a:gd name="T55" fmla="*/ 2147483647 h 336"/>
                <a:gd name="T56" fmla="*/ 2147483647 w 378"/>
                <a:gd name="T57" fmla="*/ 2147483647 h 336"/>
                <a:gd name="T58" fmla="*/ 2147483647 w 378"/>
                <a:gd name="T59" fmla="*/ 2147483647 h 336"/>
                <a:gd name="T60" fmla="*/ 2147483647 w 378"/>
                <a:gd name="T61" fmla="*/ 2147483647 h 336"/>
                <a:gd name="T62" fmla="*/ 2147483647 w 378"/>
                <a:gd name="T63" fmla="*/ 2147483647 h 336"/>
                <a:gd name="T64" fmla="*/ 2147483647 w 378"/>
                <a:gd name="T65" fmla="*/ 2147483647 h 336"/>
                <a:gd name="T66" fmla="*/ 2147483647 w 378"/>
                <a:gd name="T67" fmla="*/ 2147483647 h 336"/>
                <a:gd name="T68" fmla="*/ 2147483647 w 378"/>
                <a:gd name="T69" fmla="*/ 2147483647 h 336"/>
                <a:gd name="T70" fmla="*/ 2147483647 w 378"/>
                <a:gd name="T71" fmla="*/ 2147483647 h 336"/>
                <a:gd name="T72" fmla="*/ 2147483647 w 378"/>
                <a:gd name="T73" fmla="*/ 2147483647 h 336"/>
                <a:gd name="T74" fmla="*/ 2147483647 w 378"/>
                <a:gd name="T75" fmla="*/ 2147483647 h 336"/>
                <a:gd name="T76" fmla="*/ 2147483647 w 378"/>
                <a:gd name="T77" fmla="*/ 2147483647 h 336"/>
                <a:gd name="T78" fmla="*/ 2147483647 w 378"/>
                <a:gd name="T79" fmla="*/ 2147483647 h 336"/>
                <a:gd name="T80" fmla="*/ 2147483647 w 378"/>
                <a:gd name="T81" fmla="*/ 2147483647 h 336"/>
                <a:gd name="T82" fmla="*/ 2147483647 w 378"/>
                <a:gd name="T83" fmla="*/ 2147483647 h 336"/>
                <a:gd name="T84" fmla="*/ 2147483647 w 378"/>
                <a:gd name="T85" fmla="*/ 2147483647 h 336"/>
                <a:gd name="T86" fmla="*/ 2147483647 w 378"/>
                <a:gd name="T87" fmla="*/ 2147483647 h 336"/>
                <a:gd name="T88" fmla="*/ 2147483647 w 378"/>
                <a:gd name="T89" fmla="*/ 2147483647 h 336"/>
                <a:gd name="T90" fmla="*/ 2147483647 w 378"/>
                <a:gd name="T91" fmla="*/ 2147483647 h 336"/>
                <a:gd name="T92" fmla="*/ 2147483647 w 378"/>
                <a:gd name="T93" fmla="*/ 2147483647 h 336"/>
                <a:gd name="T94" fmla="*/ 2147483647 w 378"/>
                <a:gd name="T95" fmla="*/ 0 h 3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378"/>
                <a:gd name="T145" fmla="*/ 0 h 336"/>
                <a:gd name="T146" fmla="*/ 378 w 378"/>
                <a:gd name="T147" fmla="*/ 336 h 3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378" h="336">
                  <a:moveTo>
                    <a:pt x="324" y="0"/>
                  </a:moveTo>
                  <a:lnTo>
                    <a:pt x="312" y="12"/>
                  </a:lnTo>
                  <a:lnTo>
                    <a:pt x="276" y="0"/>
                  </a:lnTo>
                  <a:lnTo>
                    <a:pt x="264" y="12"/>
                  </a:lnTo>
                  <a:lnTo>
                    <a:pt x="246" y="24"/>
                  </a:lnTo>
                  <a:lnTo>
                    <a:pt x="258" y="36"/>
                  </a:lnTo>
                  <a:lnTo>
                    <a:pt x="258" y="48"/>
                  </a:lnTo>
                  <a:lnTo>
                    <a:pt x="252" y="54"/>
                  </a:lnTo>
                  <a:lnTo>
                    <a:pt x="240" y="54"/>
                  </a:lnTo>
                  <a:lnTo>
                    <a:pt x="228" y="42"/>
                  </a:lnTo>
                  <a:lnTo>
                    <a:pt x="228" y="36"/>
                  </a:lnTo>
                  <a:lnTo>
                    <a:pt x="222" y="36"/>
                  </a:lnTo>
                  <a:lnTo>
                    <a:pt x="216" y="30"/>
                  </a:lnTo>
                  <a:lnTo>
                    <a:pt x="192" y="30"/>
                  </a:lnTo>
                  <a:lnTo>
                    <a:pt x="192" y="18"/>
                  </a:lnTo>
                  <a:lnTo>
                    <a:pt x="186" y="18"/>
                  </a:lnTo>
                  <a:lnTo>
                    <a:pt x="186" y="24"/>
                  </a:lnTo>
                  <a:lnTo>
                    <a:pt x="180" y="18"/>
                  </a:lnTo>
                  <a:lnTo>
                    <a:pt x="168" y="12"/>
                  </a:lnTo>
                  <a:lnTo>
                    <a:pt x="138" y="12"/>
                  </a:lnTo>
                  <a:lnTo>
                    <a:pt x="126" y="18"/>
                  </a:lnTo>
                  <a:lnTo>
                    <a:pt x="114" y="18"/>
                  </a:lnTo>
                  <a:lnTo>
                    <a:pt x="108" y="12"/>
                  </a:lnTo>
                  <a:lnTo>
                    <a:pt x="72" y="12"/>
                  </a:lnTo>
                  <a:lnTo>
                    <a:pt x="54" y="18"/>
                  </a:lnTo>
                  <a:lnTo>
                    <a:pt x="42" y="24"/>
                  </a:lnTo>
                  <a:lnTo>
                    <a:pt x="36" y="30"/>
                  </a:lnTo>
                  <a:lnTo>
                    <a:pt x="30" y="42"/>
                  </a:lnTo>
                  <a:lnTo>
                    <a:pt x="30" y="48"/>
                  </a:lnTo>
                  <a:lnTo>
                    <a:pt x="0" y="78"/>
                  </a:lnTo>
                  <a:lnTo>
                    <a:pt x="6" y="114"/>
                  </a:lnTo>
                  <a:lnTo>
                    <a:pt x="18" y="126"/>
                  </a:lnTo>
                  <a:lnTo>
                    <a:pt x="18" y="156"/>
                  </a:lnTo>
                  <a:lnTo>
                    <a:pt x="30" y="168"/>
                  </a:lnTo>
                  <a:lnTo>
                    <a:pt x="30" y="198"/>
                  </a:lnTo>
                  <a:lnTo>
                    <a:pt x="42" y="210"/>
                  </a:lnTo>
                  <a:lnTo>
                    <a:pt x="48" y="222"/>
                  </a:lnTo>
                  <a:lnTo>
                    <a:pt x="54" y="228"/>
                  </a:lnTo>
                  <a:lnTo>
                    <a:pt x="54" y="234"/>
                  </a:lnTo>
                  <a:lnTo>
                    <a:pt x="42" y="246"/>
                  </a:lnTo>
                  <a:lnTo>
                    <a:pt x="54" y="270"/>
                  </a:lnTo>
                  <a:lnTo>
                    <a:pt x="60" y="276"/>
                  </a:lnTo>
                  <a:lnTo>
                    <a:pt x="72" y="282"/>
                  </a:lnTo>
                  <a:lnTo>
                    <a:pt x="78" y="282"/>
                  </a:lnTo>
                  <a:lnTo>
                    <a:pt x="90" y="270"/>
                  </a:lnTo>
                  <a:lnTo>
                    <a:pt x="90" y="264"/>
                  </a:lnTo>
                  <a:lnTo>
                    <a:pt x="90" y="288"/>
                  </a:lnTo>
                  <a:lnTo>
                    <a:pt x="96" y="300"/>
                  </a:lnTo>
                  <a:lnTo>
                    <a:pt x="102" y="306"/>
                  </a:lnTo>
                  <a:lnTo>
                    <a:pt x="114" y="306"/>
                  </a:lnTo>
                  <a:lnTo>
                    <a:pt x="120" y="300"/>
                  </a:lnTo>
                  <a:lnTo>
                    <a:pt x="132" y="300"/>
                  </a:lnTo>
                  <a:lnTo>
                    <a:pt x="138" y="306"/>
                  </a:lnTo>
                  <a:lnTo>
                    <a:pt x="138" y="312"/>
                  </a:lnTo>
                  <a:lnTo>
                    <a:pt x="150" y="336"/>
                  </a:lnTo>
                  <a:lnTo>
                    <a:pt x="168" y="336"/>
                  </a:lnTo>
                  <a:lnTo>
                    <a:pt x="180" y="324"/>
                  </a:lnTo>
                  <a:lnTo>
                    <a:pt x="192" y="318"/>
                  </a:lnTo>
                  <a:lnTo>
                    <a:pt x="210" y="318"/>
                  </a:lnTo>
                  <a:lnTo>
                    <a:pt x="222" y="312"/>
                  </a:lnTo>
                  <a:lnTo>
                    <a:pt x="222" y="306"/>
                  </a:lnTo>
                  <a:lnTo>
                    <a:pt x="216" y="300"/>
                  </a:lnTo>
                  <a:lnTo>
                    <a:pt x="210" y="300"/>
                  </a:lnTo>
                  <a:lnTo>
                    <a:pt x="204" y="294"/>
                  </a:lnTo>
                  <a:lnTo>
                    <a:pt x="240" y="294"/>
                  </a:lnTo>
                  <a:lnTo>
                    <a:pt x="240" y="288"/>
                  </a:lnTo>
                  <a:lnTo>
                    <a:pt x="246" y="282"/>
                  </a:lnTo>
                  <a:lnTo>
                    <a:pt x="258" y="282"/>
                  </a:lnTo>
                  <a:lnTo>
                    <a:pt x="270" y="288"/>
                  </a:lnTo>
                  <a:lnTo>
                    <a:pt x="276" y="294"/>
                  </a:lnTo>
                  <a:lnTo>
                    <a:pt x="288" y="300"/>
                  </a:lnTo>
                  <a:lnTo>
                    <a:pt x="294" y="306"/>
                  </a:lnTo>
                  <a:lnTo>
                    <a:pt x="294" y="294"/>
                  </a:lnTo>
                  <a:lnTo>
                    <a:pt x="276" y="276"/>
                  </a:lnTo>
                  <a:lnTo>
                    <a:pt x="264" y="252"/>
                  </a:lnTo>
                  <a:lnTo>
                    <a:pt x="264" y="228"/>
                  </a:lnTo>
                  <a:lnTo>
                    <a:pt x="306" y="228"/>
                  </a:lnTo>
                  <a:lnTo>
                    <a:pt x="306" y="204"/>
                  </a:lnTo>
                  <a:lnTo>
                    <a:pt x="336" y="204"/>
                  </a:lnTo>
                  <a:lnTo>
                    <a:pt x="336" y="186"/>
                  </a:lnTo>
                  <a:lnTo>
                    <a:pt x="342" y="180"/>
                  </a:lnTo>
                  <a:lnTo>
                    <a:pt x="360" y="180"/>
                  </a:lnTo>
                  <a:lnTo>
                    <a:pt x="372" y="186"/>
                  </a:lnTo>
                  <a:lnTo>
                    <a:pt x="372" y="156"/>
                  </a:lnTo>
                  <a:lnTo>
                    <a:pt x="366" y="150"/>
                  </a:lnTo>
                  <a:lnTo>
                    <a:pt x="366" y="120"/>
                  </a:lnTo>
                  <a:lnTo>
                    <a:pt x="360" y="114"/>
                  </a:lnTo>
                  <a:lnTo>
                    <a:pt x="360" y="102"/>
                  </a:lnTo>
                  <a:lnTo>
                    <a:pt x="366" y="102"/>
                  </a:lnTo>
                  <a:lnTo>
                    <a:pt x="378" y="90"/>
                  </a:lnTo>
                  <a:lnTo>
                    <a:pt x="378" y="84"/>
                  </a:lnTo>
                  <a:lnTo>
                    <a:pt x="366" y="60"/>
                  </a:lnTo>
                  <a:lnTo>
                    <a:pt x="354" y="48"/>
                  </a:lnTo>
                  <a:lnTo>
                    <a:pt x="348" y="48"/>
                  </a:lnTo>
                  <a:lnTo>
                    <a:pt x="348" y="6"/>
                  </a:lnTo>
                  <a:lnTo>
                    <a:pt x="324" y="0"/>
                  </a:lnTo>
                  <a:close/>
                </a:path>
              </a:pathLst>
            </a:custGeom>
            <a:solidFill>
              <a:schemeClr val="accent2"/>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34" name="Burundi" descr="© INSCALE GmbH, 05.05.2010&#10;http://www.presentationload.com/">
              <a:extLst>
                <a:ext uri="{FF2B5EF4-FFF2-40B4-BE49-F238E27FC236}">
                  <a16:creationId xmlns:a16="http://schemas.microsoft.com/office/drawing/2014/main" id="{0697B618-B987-44C6-9AC2-396666E75186}"/>
                </a:ext>
              </a:extLst>
            </p:cNvPr>
            <p:cNvSpPr>
              <a:spLocks/>
            </p:cNvSpPr>
            <p:nvPr/>
          </p:nvSpPr>
          <p:spPr bwMode="gray">
            <a:xfrm>
              <a:off x="6500451" y="4101968"/>
              <a:ext cx="59479" cy="75224"/>
            </a:xfrm>
            <a:custGeom>
              <a:avLst/>
              <a:gdLst>
                <a:gd name="T0" fmla="*/ 2147483647 w 132"/>
                <a:gd name="T1" fmla="*/ 2147483647 h 168"/>
                <a:gd name="T2" fmla="*/ 2147483647 w 132"/>
                <a:gd name="T3" fmla="*/ 2147483647 h 168"/>
                <a:gd name="T4" fmla="*/ 2147483647 w 132"/>
                <a:gd name="T5" fmla="*/ 2147483647 h 168"/>
                <a:gd name="T6" fmla="*/ 2147483647 w 132"/>
                <a:gd name="T7" fmla="*/ 2147483647 h 168"/>
                <a:gd name="T8" fmla="*/ 2147483647 w 132"/>
                <a:gd name="T9" fmla="*/ 2147483647 h 168"/>
                <a:gd name="T10" fmla="*/ 2147483647 w 132"/>
                <a:gd name="T11" fmla="*/ 2147483647 h 168"/>
                <a:gd name="T12" fmla="*/ 2147483647 w 132"/>
                <a:gd name="T13" fmla="*/ 2147483647 h 168"/>
                <a:gd name="T14" fmla="*/ 2147483647 w 132"/>
                <a:gd name="T15" fmla="*/ 2147483647 h 168"/>
                <a:gd name="T16" fmla="*/ 2147483647 w 132"/>
                <a:gd name="T17" fmla="*/ 2147483647 h 168"/>
                <a:gd name="T18" fmla="*/ 2147483647 w 132"/>
                <a:gd name="T19" fmla="*/ 2147483647 h 168"/>
                <a:gd name="T20" fmla="*/ 2147483647 w 132"/>
                <a:gd name="T21" fmla="*/ 2147483647 h 168"/>
                <a:gd name="T22" fmla="*/ 2147483647 w 132"/>
                <a:gd name="T23" fmla="*/ 2147483647 h 168"/>
                <a:gd name="T24" fmla="*/ 2147483647 w 132"/>
                <a:gd name="T25" fmla="*/ 2147483647 h 168"/>
                <a:gd name="T26" fmla="*/ 2147483647 w 132"/>
                <a:gd name="T27" fmla="*/ 2147483647 h 168"/>
                <a:gd name="T28" fmla="*/ 2147483647 w 132"/>
                <a:gd name="T29" fmla="*/ 2147483647 h 168"/>
                <a:gd name="T30" fmla="*/ 2147483647 w 132"/>
                <a:gd name="T31" fmla="*/ 2147483647 h 168"/>
                <a:gd name="T32" fmla="*/ 2147483647 w 132"/>
                <a:gd name="T33" fmla="*/ 2147483647 h 168"/>
                <a:gd name="T34" fmla="*/ 2147483647 w 132"/>
                <a:gd name="T35" fmla="*/ 2147483647 h 168"/>
                <a:gd name="T36" fmla="*/ 2147483647 w 132"/>
                <a:gd name="T37" fmla="*/ 2147483647 h 168"/>
                <a:gd name="T38" fmla="*/ 2147483647 w 132"/>
                <a:gd name="T39" fmla="*/ 2147483647 h 168"/>
                <a:gd name="T40" fmla="*/ 2147483647 w 132"/>
                <a:gd name="T41" fmla="*/ 2147483647 h 168"/>
                <a:gd name="T42" fmla="*/ 2147483647 w 132"/>
                <a:gd name="T43" fmla="*/ 2147483647 h 168"/>
                <a:gd name="T44" fmla="*/ 2147483647 w 132"/>
                <a:gd name="T45" fmla="*/ 2147483647 h 168"/>
                <a:gd name="T46" fmla="*/ 2147483647 w 132"/>
                <a:gd name="T47" fmla="*/ 0 h 168"/>
                <a:gd name="T48" fmla="*/ 2147483647 w 132"/>
                <a:gd name="T49" fmla="*/ 0 h 168"/>
                <a:gd name="T50" fmla="*/ 2147483647 w 132"/>
                <a:gd name="T51" fmla="*/ 0 h 168"/>
                <a:gd name="T52" fmla="*/ 2147483647 w 132"/>
                <a:gd name="T53" fmla="*/ 2147483647 h 168"/>
                <a:gd name="T54" fmla="*/ 2147483647 w 132"/>
                <a:gd name="T55" fmla="*/ 2147483647 h 168"/>
                <a:gd name="T56" fmla="*/ 2147483647 w 132"/>
                <a:gd name="T57" fmla="*/ 2147483647 h 168"/>
                <a:gd name="T58" fmla="*/ 2147483647 w 132"/>
                <a:gd name="T59" fmla="*/ 2147483647 h 168"/>
                <a:gd name="T60" fmla="*/ 2147483647 w 132"/>
                <a:gd name="T61" fmla="*/ 2147483647 h 168"/>
                <a:gd name="T62" fmla="*/ 2147483647 w 132"/>
                <a:gd name="T63" fmla="*/ 2147483647 h 168"/>
                <a:gd name="T64" fmla="*/ 0 w 132"/>
                <a:gd name="T65" fmla="*/ 2147483647 h 168"/>
                <a:gd name="T66" fmla="*/ 2147483647 w 132"/>
                <a:gd name="T67" fmla="*/ 2147483647 h 168"/>
                <a:gd name="T68" fmla="*/ 2147483647 w 132"/>
                <a:gd name="T69" fmla="*/ 2147483647 h 168"/>
                <a:gd name="T70" fmla="*/ 2147483647 w 132"/>
                <a:gd name="T71" fmla="*/ 2147483647 h 168"/>
                <a:gd name="T72" fmla="*/ 2147483647 w 132"/>
                <a:gd name="T73" fmla="*/ 2147483647 h 168"/>
                <a:gd name="T74" fmla="*/ 2147483647 w 132"/>
                <a:gd name="T75" fmla="*/ 2147483647 h 16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32"/>
                <a:gd name="T115" fmla="*/ 0 h 168"/>
                <a:gd name="T116" fmla="*/ 132 w 132"/>
                <a:gd name="T117" fmla="*/ 168 h 168"/>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32" h="168">
                  <a:moveTo>
                    <a:pt x="36" y="72"/>
                  </a:moveTo>
                  <a:lnTo>
                    <a:pt x="36" y="96"/>
                  </a:lnTo>
                  <a:lnTo>
                    <a:pt x="30" y="102"/>
                  </a:lnTo>
                  <a:lnTo>
                    <a:pt x="30" y="138"/>
                  </a:lnTo>
                  <a:lnTo>
                    <a:pt x="36" y="156"/>
                  </a:lnTo>
                  <a:lnTo>
                    <a:pt x="42" y="168"/>
                  </a:lnTo>
                  <a:lnTo>
                    <a:pt x="54" y="168"/>
                  </a:lnTo>
                  <a:lnTo>
                    <a:pt x="60" y="162"/>
                  </a:lnTo>
                  <a:lnTo>
                    <a:pt x="72" y="156"/>
                  </a:lnTo>
                  <a:lnTo>
                    <a:pt x="84" y="144"/>
                  </a:lnTo>
                  <a:lnTo>
                    <a:pt x="90" y="132"/>
                  </a:lnTo>
                  <a:lnTo>
                    <a:pt x="90" y="114"/>
                  </a:lnTo>
                  <a:lnTo>
                    <a:pt x="96" y="102"/>
                  </a:lnTo>
                  <a:lnTo>
                    <a:pt x="114" y="84"/>
                  </a:lnTo>
                  <a:lnTo>
                    <a:pt x="126" y="84"/>
                  </a:lnTo>
                  <a:lnTo>
                    <a:pt x="120" y="72"/>
                  </a:lnTo>
                  <a:lnTo>
                    <a:pt x="132" y="66"/>
                  </a:lnTo>
                  <a:lnTo>
                    <a:pt x="132" y="48"/>
                  </a:lnTo>
                  <a:lnTo>
                    <a:pt x="114" y="48"/>
                  </a:lnTo>
                  <a:lnTo>
                    <a:pt x="108" y="42"/>
                  </a:lnTo>
                  <a:lnTo>
                    <a:pt x="102" y="42"/>
                  </a:lnTo>
                  <a:lnTo>
                    <a:pt x="102" y="24"/>
                  </a:lnTo>
                  <a:lnTo>
                    <a:pt x="108" y="12"/>
                  </a:lnTo>
                  <a:lnTo>
                    <a:pt x="108" y="0"/>
                  </a:lnTo>
                  <a:lnTo>
                    <a:pt x="120" y="0"/>
                  </a:lnTo>
                  <a:lnTo>
                    <a:pt x="66" y="0"/>
                  </a:lnTo>
                  <a:lnTo>
                    <a:pt x="60" y="24"/>
                  </a:lnTo>
                  <a:lnTo>
                    <a:pt x="48" y="30"/>
                  </a:lnTo>
                  <a:lnTo>
                    <a:pt x="42" y="36"/>
                  </a:lnTo>
                  <a:lnTo>
                    <a:pt x="30" y="36"/>
                  </a:lnTo>
                  <a:lnTo>
                    <a:pt x="24" y="30"/>
                  </a:lnTo>
                  <a:lnTo>
                    <a:pt x="18" y="18"/>
                  </a:lnTo>
                  <a:lnTo>
                    <a:pt x="0" y="18"/>
                  </a:lnTo>
                  <a:lnTo>
                    <a:pt x="12" y="48"/>
                  </a:lnTo>
                  <a:lnTo>
                    <a:pt x="18" y="54"/>
                  </a:lnTo>
                  <a:lnTo>
                    <a:pt x="30" y="60"/>
                  </a:lnTo>
                  <a:lnTo>
                    <a:pt x="36" y="66"/>
                  </a:lnTo>
                  <a:lnTo>
                    <a:pt x="36" y="72"/>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35" name="Burkina Faso" descr="© INSCALE GmbH, 05.05.2010&#10;http://www.presentationload.com/">
              <a:extLst>
                <a:ext uri="{FF2B5EF4-FFF2-40B4-BE49-F238E27FC236}">
                  <a16:creationId xmlns:a16="http://schemas.microsoft.com/office/drawing/2014/main" id="{B4C0EB61-5586-4E89-AFFC-03BF5880B1C6}"/>
                </a:ext>
              </a:extLst>
            </p:cNvPr>
            <p:cNvSpPr>
              <a:spLocks/>
            </p:cNvSpPr>
            <p:nvPr/>
          </p:nvSpPr>
          <p:spPr bwMode="gray">
            <a:xfrm>
              <a:off x="5401851" y="3472197"/>
              <a:ext cx="255407" cy="201178"/>
            </a:xfrm>
            <a:custGeom>
              <a:avLst/>
              <a:gdLst>
                <a:gd name="T0" fmla="*/ 2147483647 w 570"/>
                <a:gd name="T1" fmla="*/ 2147483647 h 450"/>
                <a:gd name="T2" fmla="*/ 2147483647 w 570"/>
                <a:gd name="T3" fmla="*/ 2147483647 h 450"/>
                <a:gd name="T4" fmla="*/ 2147483647 w 570"/>
                <a:gd name="T5" fmla="*/ 2147483647 h 450"/>
                <a:gd name="T6" fmla="*/ 2147483647 w 570"/>
                <a:gd name="T7" fmla="*/ 2147483647 h 450"/>
                <a:gd name="T8" fmla="*/ 2147483647 w 570"/>
                <a:gd name="T9" fmla="*/ 2147483647 h 450"/>
                <a:gd name="T10" fmla="*/ 2147483647 w 570"/>
                <a:gd name="T11" fmla="*/ 2147483647 h 450"/>
                <a:gd name="T12" fmla="*/ 2147483647 w 570"/>
                <a:gd name="T13" fmla="*/ 2147483647 h 450"/>
                <a:gd name="T14" fmla="*/ 2147483647 w 570"/>
                <a:gd name="T15" fmla="*/ 2147483647 h 450"/>
                <a:gd name="T16" fmla="*/ 2147483647 w 570"/>
                <a:gd name="T17" fmla="*/ 2147483647 h 450"/>
                <a:gd name="T18" fmla="*/ 2147483647 w 570"/>
                <a:gd name="T19" fmla="*/ 2147483647 h 450"/>
                <a:gd name="T20" fmla="*/ 2147483647 w 570"/>
                <a:gd name="T21" fmla="*/ 2147483647 h 450"/>
                <a:gd name="T22" fmla="*/ 2147483647 w 570"/>
                <a:gd name="T23" fmla="*/ 2147483647 h 450"/>
                <a:gd name="T24" fmla="*/ 2147483647 w 570"/>
                <a:gd name="T25" fmla="*/ 2147483647 h 450"/>
                <a:gd name="T26" fmla="*/ 2147483647 w 570"/>
                <a:gd name="T27" fmla="*/ 2147483647 h 450"/>
                <a:gd name="T28" fmla="*/ 2147483647 w 570"/>
                <a:gd name="T29" fmla="*/ 2147483647 h 450"/>
                <a:gd name="T30" fmla="*/ 2147483647 w 570"/>
                <a:gd name="T31" fmla="*/ 2147483647 h 450"/>
                <a:gd name="T32" fmla="*/ 2147483647 w 570"/>
                <a:gd name="T33" fmla="*/ 2147483647 h 450"/>
                <a:gd name="T34" fmla="*/ 2147483647 w 570"/>
                <a:gd name="T35" fmla="*/ 2147483647 h 450"/>
                <a:gd name="T36" fmla="*/ 2147483647 w 570"/>
                <a:gd name="T37" fmla="*/ 2147483647 h 450"/>
                <a:gd name="T38" fmla="*/ 2147483647 w 570"/>
                <a:gd name="T39" fmla="*/ 2147483647 h 450"/>
                <a:gd name="T40" fmla="*/ 2147483647 w 570"/>
                <a:gd name="T41" fmla="*/ 2147483647 h 450"/>
                <a:gd name="T42" fmla="*/ 2147483647 w 570"/>
                <a:gd name="T43" fmla="*/ 2147483647 h 450"/>
                <a:gd name="T44" fmla="*/ 2147483647 w 570"/>
                <a:gd name="T45" fmla="*/ 2147483647 h 450"/>
                <a:gd name="T46" fmla="*/ 2147483647 w 570"/>
                <a:gd name="T47" fmla="*/ 2147483647 h 450"/>
                <a:gd name="T48" fmla="*/ 2147483647 w 570"/>
                <a:gd name="T49" fmla="*/ 2147483647 h 450"/>
                <a:gd name="T50" fmla="*/ 2147483647 w 570"/>
                <a:gd name="T51" fmla="*/ 2147483647 h 450"/>
                <a:gd name="T52" fmla="*/ 2147483647 w 570"/>
                <a:gd name="T53" fmla="*/ 2147483647 h 450"/>
                <a:gd name="T54" fmla="*/ 2147483647 w 570"/>
                <a:gd name="T55" fmla="*/ 2147483647 h 450"/>
                <a:gd name="T56" fmla="*/ 2147483647 w 570"/>
                <a:gd name="T57" fmla="*/ 2147483647 h 450"/>
                <a:gd name="T58" fmla="*/ 2147483647 w 570"/>
                <a:gd name="T59" fmla="*/ 2147483647 h 450"/>
                <a:gd name="T60" fmla="*/ 2147483647 w 570"/>
                <a:gd name="T61" fmla="*/ 2147483647 h 450"/>
                <a:gd name="T62" fmla="*/ 2147483647 w 570"/>
                <a:gd name="T63" fmla="*/ 2147483647 h 450"/>
                <a:gd name="T64" fmla="*/ 2147483647 w 570"/>
                <a:gd name="T65" fmla="*/ 2147483647 h 450"/>
                <a:gd name="T66" fmla="*/ 2147483647 w 570"/>
                <a:gd name="T67" fmla="*/ 0 h 450"/>
                <a:gd name="T68" fmla="*/ 2147483647 w 570"/>
                <a:gd name="T69" fmla="*/ 2147483647 h 450"/>
                <a:gd name="T70" fmla="*/ 2147483647 w 570"/>
                <a:gd name="T71" fmla="*/ 2147483647 h 450"/>
                <a:gd name="T72" fmla="*/ 2147483647 w 570"/>
                <a:gd name="T73" fmla="*/ 2147483647 h 450"/>
                <a:gd name="T74" fmla="*/ 2147483647 w 570"/>
                <a:gd name="T75" fmla="*/ 2147483647 h 450"/>
                <a:gd name="T76" fmla="*/ 2147483647 w 570"/>
                <a:gd name="T77" fmla="*/ 2147483647 h 450"/>
                <a:gd name="T78" fmla="*/ 2147483647 w 570"/>
                <a:gd name="T79" fmla="*/ 2147483647 h 450"/>
                <a:gd name="T80" fmla="*/ 2147483647 w 570"/>
                <a:gd name="T81" fmla="*/ 2147483647 h 450"/>
                <a:gd name="T82" fmla="*/ 2147483647 w 570"/>
                <a:gd name="T83" fmla="*/ 2147483647 h 450"/>
                <a:gd name="T84" fmla="*/ 2147483647 w 570"/>
                <a:gd name="T85" fmla="*/ 2147483647 h 450"/>
                <a:gd name="T86" fmla="*/ 2147483647 w 570"/>
                <a:gd name="T87" fmla="*/ 2147483647 h 450"/>
                <a:gd name="T88" fmla="*/ 2147483647 w 570"/>
                <a:gd name="T89" fmla="*/ 2147483647 h 450"/>
                <a:gd name="T90" fmla="*/ 2147483647 w 570"/>
                <a:gd name="T91" fmla="*/ 2147483647 h 450"/>
                <a:gd name="T92" fmla="*/ 2147483647 w 570"/>
                <a:gd name="T93" fmla="*/ 2147483647 h 450"/>
                <a:gd name="T94" fmla="*/ 2147483647 w 570"/>
                <a:gd name="T95" fmla="*/ 2147483647 h 450"/>
                <a:gd name="T96" fmla="*/ 2147483647 w 570"/>
                <a:gd name="T97" fmla="*/ 2147483647 h 450"/>
                <a:gd name="T98" fmla="*/ 2147483647 w 570"/>
                <a:gd name="T99" fmla="*/ 2147483647 h 450"/>
                <a:gd name="T100" fmla="*/ 2147483647 w 570"/>
                <a:gd name="T101" fmla="*/ 2147483647 h 450"/>
                <a:gd name="T102" fmla="*/ 2147483647 w 570"/>
                <a:gd name="T103" fmla="*/ 2147483647 h 45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570"/>
                <a:gd name="T157" fmla="*/ 0 h 450"/>
                <a:gd name="T158" fmla="*/ 570 w 570"/>
                <a:gd name="T159" fmla="*/ 450 h 450"/>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570" h="450">
                  <a:moveTo>
                    <a:pt x="0" y="312"/>
                  </a:moveTo>
                  <a:lnTo>
                    <a:pt x="6" y="366"/>
                  </a:lnTo>
                  <a:lnTo>
                    <a:pt x="6" y="390"/>
                  </a:lnTo>
                  <a:lnTo>
                    <a:pt x="30" y="384"/>
                  </a:lnTo>
                  <a:lnTo>
                    <a:pt x="30" y="390"/>
                  </a:lnTo>
                  <a:lnTo>
                    <a:pt x="36" y="396"/>
                  </a:lnTo>
                  <a:lnTo>
                    <a:pt x="36" y="408"/>
                  </a:lnTo>
                  <a:lnTo>
                    <a:pt x="42" y="420"/>
                  </a:lnTo>
                  <a:lnTo>
                    <a:pt x="54" y="426"/>
                  </a:lnTo>
                  <a:lnTo>
                    <a:pt x="60" y="432"/>
                  </a:lnTo>
                  <a:lnTo>
                    <a:pt x="72" y="432"/>
                  </a:lnTo>
                  <a:lnTo>
                    <a:pt x="78" y="438"/>
                  </a:lnTo>
                  <a:lnTo>
                    <a:pt x="90" y="438"/>
                  </a:lnTo>
                  <a:lnTo>
                    <a:pt x="96" y="432"/>
                  </a:lnTo>
                  <a:lnTo>
                    <a:pt x="96" y="426"/>
                  </a:lnTo>
                  <a:lnTo>
                    <a:pt x="120" y="414"/>
                  </a:lnTo>
                  <a:lnTo>
                    <a:pt x="150" y="414"/>
                  </a:lnTo>
                  <a:lnTo>
                    <a:pt x="168" y="420"/>
                  </a:lnTo>
                  <a:lnTo>
                    <a:pt x="186" y="438"/>
                  </a:lnTo>
                  <a:lnTo>
                    <a:pt x="186" y="450"/>
                  </a:lnTo>
                  <a:lnTo>
                    <a:pt x="204" y="444"/>
                  </a:lnTo>
                  <a:lnTo>
                    <a:pt x="198" y="450"/>
                  </a:lnTo>
                  <a:lnTo>
                    <a:pt x="198" y="396"/>
                  </a:lnTo>
                  <a:lnTo>
                    <a:pt x="192" y="366"/>
                  </a:lnTo>
                  <a:lnTo>
                    <a:pt x="186" y="366"/>
                  </a:lnTo>
                  <a:lnTo>
                    <a:pt x="186" y="348"/>
                  </a:lnTo>
                  <a:lnTo>
                    <a:pt x="192" y="336"/>
                  </a:lnTo>
                  <a:lnTo>
                    <a:pt x="198" y="330"/>
                  </a:lnTo>
                  <a:lnTo>
                    <a:pt x="354" y="330"/>
                  </a:lnTo>
                  <a:lnTo>
                    <a:pt x="378" y="318"/>
                  </a:lnTo>
                  <a:lnTo>
                    <a:pt x="396" y="324"/>
                  </a:lnTo>
                  <a:lnTo>
                    <a:pt x="414" y="324"/>
                  </a:lnTo>
                  <a:lnTo>
                    <a:pt x="438" y="330"/>
                  </a:lnTo>
                  <a:lnTo>
                    <a:pt x="456" y="330"/>
                  </a:lnTo>
                  <a:lnTo>
                    <a:pt x="462" y="318"/>
                  </a:lnTo>
                  <a:lnTo>
                    <a:pt x="474" y="318"/>
                  </a:lnTo>
                  <a:lnTo>
                    <a:pt x="480" y="306"/>
                  </a:lnTo>
                  <a:lnTo>
                    <a:pt x="498" y="288"/>
                  </a:lnTo>
                  <a:lnTo>
                    <a:pt x="528" y="288"/>
                  </a:lnTo>
                  <a:lnTo>
                    <a:pt x="534" y="294"/>
                  </a:lnTo>
                  <a:lnTo>
                    <a:pt x="534" y="282"/>
                  </a:lnTo>
                  <a:lnTo>
                    <a:pt x="540" y="282"/>
                  </a:lnTo>
                  <a:lnTo>
                    <a:pt x="546" y="276"/>
                  </a:lnTo>
                  <a:lnTo>
                    <a:pt x="558" y="276"/>
                  </a:lnTo>
                  <a:lnTo>
                    <a:pt x="564" y="258"/>
                  </a:lnTo>
                  <a:lnTo>
                    <a:pt x="570" y="252"/>
                  </a:lnTo>
                  <a:lnTo>
                    <a:pt x="564" y="252"/>
                  </a:lnTo>
                  <a:lnTo>
                    <a:pt x="540" y="216"/>
                  </a:lnTo>
                  <a:lnTo>
                    <a:pt x="564" y="210"/>
                  </a:lnTo>
                  <a:lnTo>
                    <a:pt x="558" y="198"/>
                  </a:lnTo>
                  <a:lnTo>
                    <a:pt x="546" y="186"/>
                  </a:lnTo>
                  <a:lnTo>
                    <a:pt x="534" y="186"/>
                  </a:lnTo>
                  <a:lnTo>
                    <a:pt x="522" y="198"/>
                  </a:lnTo>
                  <a:lnTo>
                    <a:pt x="504" y="198"/>
                  </a:lnTo>
                  <a:lnTo>
                    <a:pt x="498" y="186"/>
                  </a:lnTo>
                  <a:lnTo>
                    <a:pt x="486" y="180"/>
                  </a:lnTo>
                  <a:lnTo>
                    <a:pt x="462" y="156"/>
                  </a:lnTo>
                  <a:lnTo>
                    <a:pt x="462" y="150"/>
                  </a:lnTo>
                  <a:lnTo>
                    <a:pt x="480" y="132"/>
                  </a:lnTo>
                  <a:lnTo>
                    <a:pt x="468" y="132"/>
                  </a:lnTo>
                  <a:lnTo>
                    <a:pt x="468" y="114"/>
                  </a:lnTo>
                  <a:lnTo>
                    <a:pt x="444" y="114"/>
                  </a:lnTo>
                  <a:lnTo>
                    <a:pt x="432" y="108"/>
                  </a:lnTo>
                  <a:lnTo>
                    <a:pt x="420" y="84"/>
                  </a:lnTo>
                  <a:lnTo>
                    <a:pt x="420" y="60"/>
                  </a:lnTo>
                  <a:lnTo>
                    <a:pt x="414" y="48"/>
                  </a:lnTo>
                  <a:lnTo>
                    <a:pt x="414" y="12"/>
                  </a:lnTo>
                  <a:lnTo>
                    <a:pt x="390" y="0"/>
                  </a:lnTo>
                  <a:lnTo>
                    <a:pt x="342" y="0"/>
                  </a:lnTo>
                  <a:lnTo>
                    <a:pt x="324" y="18"/>
                  </a:lnTo>
                  <a:lnTo>
                    <a:pt x="300" y="18"/>
                  </a:lnTo>
                  <a:lnTo>
                    <a:pt x="282" y="42"/>
                  </a:lnTo>
                  <a:lnTo>
                    <a:pt x="258" y="42"/>
                  </a:lnTo>
                  <a:lnTo>
                    <a:pt x="258" y="60"/>
                  </a:lnTo>
                  <a:lnTo>
                    <a:pt x="252" y="66"/>
                  </a:lnTo>
                  <a:lnTo>
                    <a:pt x="252" y="72"/>
                  </a:lnTo>
                  <a:lnTo>
                    <a:pt x="240" y="72"/>
                  </a:lnTo>
                  <a:lnTo>
                    <a:pt x="228" y="60"/>
                  </a:lnTo>
                  <a:lnTo>
                    <a:pt x="222" y="60"/>
                  </a:lnTo>
                  <a:lnTo>
                    <a:pt x="216" y="66"/>
                  </a:lnTo>
                  <a:lnTo>
                    <a:pt x="210" y="78"/>
                  </a:lnTo>
                  <a:lnTo>
                    <a:pt x="198" y="84"/>
                  </a:lnTo>
                  <a:lnTo>
                    <a:pt x="192" y="96"/>
                  </a:lnTo>
                  <a:lnTo>
                    <a:pt x="186" y="102"/>
                  </a:lnTo>
                  <a:lnTo>
                    <a:pt x="186" y="108"/>
                  </a:lnTo>
                  <a:lnTo>
                    <a:pt x="168" y="108"/>
                  </a:lnTo>
                  <a:lnTo>
                    <a:pt x="168" y="144"/>
                  </a:lnTo>
                  <a:lnTo>
                    <a:pt x="144" y="150"/>
                  </a:lnTo>
                  <a:lnTo>
                    <a:pt x="114" y="120"/>
                  </a:lnTo>
                  <a:lnTo>
                    <a:pt x="96" y="150"/>
                  </a:lnTo>
                  <a:lnTo>
                    <a:pt x="102" y="156"/>
                  </a:lnTo>
                  <a:lnTo>
                    <a:pt x="102" y="186"/>
                  </a:lnTo>
                  <a:lnTo>
                    <a:pt x="84" y="186"/>
                  </a:lnTo>
                  <a:lnTo>
                    <a:pt x="84" y="216"/>
                  </a:lnTo>
                  <a:lnTo>
                    <a:pt x="78" y="222"/>
                  </a:lnTo>
                  <a:lnTo>
                    <a:pt x="72" y="222"/>
                  </a:lnTo>
                  <a:lnTo>
                    <a:pt x="78" y="228"/>
                  </a:lnTo>
                  <a:lnTo>
                    <a:pt x="78" y="240"/>
                  </a:lnTo>
                  <a:lnTo>
                    <a:pt x="42" y="240"/>
                  </a:lnTo>
                  <a:lnTo>
                    <a:pt x="36" y="246"/>
                  </a:lnTo>
                  <a:lnTo>
                    <a:pt x="30" y="246"/>
                  </a:lnTo>
                  <a:lnTo>
                    <a:pt x="12" y="258"/>
                  </a:lnTo>
                  <a:lnTo>
                    <a:pt x="36" y="288"/>
                  </a:lnTo>
                  <a:lnTo>
                    <a:pt x="24" y="312"/>
                  </a:lnTo>
                  <a:lnTo>
                    <a:pt x="0" y="312"/>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36" name="Bulgaria" descr="© INSCALE GmbH, 05.05.2010&#10;http://www.presentationload.com/">
              <a:extLst>
                <a:ext uri="{FF2B5EF4-FFF2-40B4-BE49-F238E27FC236}">
                  <a16:creationId xmlns:a16="http://schemas.microsoft.com/office/drawing/2014/main" id="{68220F1E-F690-4B17-864D-415B28797A35}"/>
                </a:ext>
              </a:extLst>
            </p:cNvPr>
            <p:cNvSpPr>
              <a:spLocks/>
            </p:cNvSpPr>
            <p:nvPr/>
          </p:nvSpPr>
          <p:spPr bwMode="gray">
            <a:xfrm>
              <a:off x="6253789" y="2424329"/>
              <a:ext cx="176686" cy="101463"/>
            </a:xfrm>
            <a:custGeom>
              <a:avLst/>
              <a:gdLst>
                <a:gd name="T0" fmla="*/ 2147483647 w 396"/>
                <a:gd name="T1" fmla="*/ 2147483647 h 228"/>
                <a:gd name="T2" fmla="*/ 2147483647 w 396"/>
                <a:gd name="T3" fmla="*/ 2147483647 h 228"/>
                <a:gd name="T4" fmla="*/ 2147483647 w 396"/>
                <a:gd name="T5" fmla="*/ 2147483647 h 228"/>
                <a:gd name="T6" fmla="*/ 2147483647 w 396"/>
                <a:gd name="T7" fmla="*/ 2147483647 h 228"/>
                <a:gd name="T8" fmla="*/ 2147483647 w 396"/>
                <a:gd name="T9" fmla="*/ 2147483647 h 228"/>
                <a:gd name="T10" fmla="*/ 2147483647 w 396"/>
                <a:gd name="T11" fmla="*/ 2147483647 h 228"/>
                <a:gd name="T12" fmla="*/ 2147483647 w 396"/>
                <a:gd name="T13" fmla="*/ 2147483647 h 228"/>
                <a:gd name="T14" fmla="*/ 2147483647 w 396"/>
                <a:gd name="T15" fmla="*/ 0 h 228"/>
                <a:gd name="T16" fmla="*/ 2147483647 w 396"/>
                <a:gd name="T17" fmla="*/ 2147483647 h 228"/>
                <a:gd name="T18" fmla="*/ 2147483647 w 396"/>
                <a:gd name="T19" fmla="*/ 2147483647 h 228"/>
                <a:gd name="T20" fmla="*/ 2147483647 w 396"/>
                <a:gd name="T21" fmla="*/ 2147483647 h 228"/>
                <a:gd name="T22" fmla="*/ 2147483647 w 396"/>
                <a:gd name="T23" fmla="*/ 2147483647 h 228"/>
                <a:gd name="T24" fmla="*/ 2147483647 w 396"/>
                <a:gd name="T25" fmla="*/ 2147483647 h 228"/>
                <a:gd name="T26" fmla="*/ 2147483647 w 396"/>
                <a:gd name="T27" fmla="*/ 2147483647 h 228"/>
                <a:gd name="T28" fmla="*/ 2147483647 w 396"/>
                <a:gd name="T29" fmla="*/ 2147483647 h 228"/>
                <a:gd name="T30" fmla="*/ 2147483647 w 396"/>
                <a:gd name="T31" fmla="*/ 2147483647 h 228"/>
                <a:gd name="T32" fmla="*/ 2147483647 w 396"/>
                <a:gd name="T33" fmla="*/ 2147483647 h 228"/>
                <a:gd name="T34" fmla="*/ 2147483647 w 396"/>
                <a:gd name="T35" fmla="*/ 2147483647 h 228"/>
                <a:gd name="T36" fmla="*/ 2147483647 w 396"/>
                <a:gd name="T37" fmla="*/ 2147483647 h 228"/>
                <a:gd name="T38" fmla="*/ 2147483647 w 396"/>
                <a:gd name="T39" fmla="*/ 2147483647 h 228"/>
                <a:gd name="T40" fmla="*/ 2147483647 w 396"/>
                <a:gd name="T41" fmla="*/ 2147483647 h 228"/>
                <a:gd name="T42" fmla="*/ 2147483647 w 396"/>
                <a:gd name="T43" fmla="*/ 0 h 228"/>
                <a:gd name="T44" fmla="*/ 0 w 396"/>
                <a:gd name="T45" fmla="*/ 2147483647 h 228"/>
                <a:gd name="T46" fmla="*/ 2147483647 w 396"/>
                <a:gd name="T47" fmla="*/ 2147483647 h 228"/>
                <a:gd name="T48" fmla="*/ 2147483647 w 396"/>
                <a:gd name="T49" fmla="*/ 2147483647 h 228"/>
                <a:gd name="T50" fmla="*/ 2147483647 w 396"/>
                <a:gd name="T51" fmla="*/ 2147483647 h 228"/>
                <a:gd name="T52" fmla="*/ 2147483647 w 396"/>
                <a:gd name="T53" fmla="*/ 2147483647 h 228"/>
                <a:gd name="T54" fmla="*/ 2147483647 w 396"/>
                <a:gd name="T55" fmla="*/ 2147483647 h 228"/>
                <a:gd name="T56" fmla="*/ 0 w 396"/>
                <a:gd name="T57" fmla="*/ 2147483647 h 228"/>
                <a:gd name="T58" fmla="*/ 2147483647 w 396"/>
                <a:gd name="T59" fmla="*/ 2147483647 h 228"/>
                <a:gd name="T60" fmla="*/ 2147483647 w 396"/>
                <a:gd name="T61" fmla="*/ 2147483647 h 228"/>
                <a:gd name="T62" fmla="*/ 2147483647 w 396"/>
                <a:gd name="T63" fmla="*/ 2147483647 h 228"/>
                <a:gd name="T64" fmla="*/ 2147483647 w 396"/>
                <a:gd name="T65" fmla="*/ 2147483647 h 228"/>
                <a:gd name="T66" fmla="*/ 2147483647 w 396"/>
                <a:gd name="T67" fmla="*/ 2147483647 h 228"/>
                <a:gd name="T68" fmla="*/ 2147483647 w 396"/>
                <a:gd name="T69" fmla="*/ 2147483647 h 228"/>
                <a:gd name="T70" fmla="*/ 2147483647 w 396"/>
                <a:gd name="T71" fmla="*/ 2147483647 h 228"/>
                <a:gd name="T72" fmla="*/ 2147483647 w 396"/>
                <a:gd name="T73" fmla="*/ 2147483647 h 228"/>
                <a:gd name="T74" fmla="*/ 2147483647 w 396"/>
                <a:gd name="T75" fmla="*/ 2147483647 h 228"/>
                <a:gd name="T76" fmla="*/ 2147483647 w 396"/>
                <a:gd name="T77" fmla="*/ 2147483647 h 228"/>
                <a:gd name="T78" fmla="*/ 2147483647 w 396"/>
                <a:gd name="T79" fmla="*/ 2147483647 h 228"/>
                <a:gd name="T80" fmla="*/ 2147483647 w 396"/>
                <a:gd name="T81" fmla="*/ 2147483647 h 228"/>
                <a:gd name="T82" fmla="*/ 2147483647 w 396"/>
                <a:gd name="T83" fmla="*/ 2147483647 h 228"/>
                <a:gd name="T84" fmla="*/ 2147483647 w 396"/>
                <a:gd name="T85" fmla="*/ 2147483647 h 228"/>
                <a:gd name="T86" fmla="*/ 2147483647 w 396"/>
                <a:gd name="T87" fmla="*/ 2147483647 h 228"/>
                <a:gd name="T88" fmla="*/ 2147483647 w 396"/>
                <a:gd name="T89" fmla="*/ 2147483647 h 228"/>
                <a:gd name="T90" fmla="*/ 2147483647 w 396"/>
                <a:gd name="T91" fmla="*/ 2147483647 h 228"/>
                <a:gd name="T92" fmla="*/ 2147483647 w 396"/>
                <a:gd name="T93" fmla="*/ 2147483647 h 228"/>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396"/>
                <a:gd name="T142" fmla="*/ 0 h 228"/>
                <a:gd name="T143" fmla="*/ 396 w 396"/>
                <a:gd name="T144" fmla="*/ 228 h 228"/>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396" h="228">
                  <a:moveTo>
                    <a:pt x="372" y="168"/>
                  </a:moveTo>
                  <a:lnTo>
                    <a:pt x="336" y="126"/>
                  </a:lnTo>
                  <a:lnTo>
                    <a:pt x="354" y="108"/>
                  </a:lnTo>
                  <a:lnTo>
                    <a:pt x="354" y="78"/>
                  </a:lnTo>
                  <a:lnTo>
                    <a:pt x="360" y="72"/>
                  </a:lnTo>
                  <a:lnTo>
                    <a:pt x="372" y="66"/>
                  </a:lnTo>
                  <a:lnTo>
                    <a:pt x="396" y="66"/>
                  </a:lnTo>
                  <a:lnTo>
                    <a:pt x="396" y="48"/>
                  </a:lnTo>
                  <a:lnTo>
                    <a:pt x="390" y="36"/>
                  </a:lnTo>
                  <a:lnTo>
                    <a:pt x="372" y="36"/>
                  </a:lnTo>
                  <a:lnTo>
                    <a:pt x="348" y="12"/>
                  </a:lnTo>
                  <a:lnTo>
                    <a:pt x="324" y="12"/>
                  </a:lnTo>
                  <a:lnTo>
                    <a:pt x="312" y="6"/>
                  </a:lnTo>
                  <a:lnTo>
                    <a:pt x="300" y="6"/>
                  </a:lnTo>
                  <a:lnTo>
                    <a:pt x="288" y="0"/>
                  </a:lnTo>
                  <a:lnTo>
                    <a:pt x="282" y="0"/>
                  </a:lnTo>
                  <a:lnTo>
                    <a:pt x="282" y="12"/>
                  </a:lnTo>
                  <a:lnTo>
                    <a:pt x="252" y="6"/>
                  </a:lnTo>
                  <a:lnTo>
                    <a:pt x="252" y="12"/>
                  </a:lnTo>
                  <a:lnTo>
                    <a:pt x="246" y="12"/>
                  </a:lnTo>
                  <a:lnTo>
                    <a:pt x="234" y="18"/>
                  </a:lnTo>
                  <a:lnTo>
                    <a:pt x="228" y="18"/>
                  </a:lnTo>
                  <a:lnTo>
                    <a:pt x="222" y="24"/>
                  </a:lnTo>
                  <a:lnTo>
                    <a:pt x="222" y="36"/>
                  </a:lnTo>
                  <a:lnTo>
                    <a:pt x="216" y="42"/>
                  </a:lnTo>
                  <a:lnTo>
                    <a:pt x="198" y="42"/>
                  </a:lnTo>
                  <a:lnTo>
                    <a:pt x="186" y="36"/>
                  </a:lnTo>
                  <a:lnTo>
                    <a:pt x="180" y="30"/>
                  </a:lnTo>
                  <a:lnTo>
                    <a:pt x="156" y="30"/>
                  </a:lnTo>
                  <a:lnTo>
                    <a:pt x="138" y="24"/>
                  </a:lnTo>
                  <a:lnTo>
                    <a:pt x="138" y="30"/>
                  </a:lnTo>
                  <a:lnTo>
                    <a:pt x="132" y="36"/>
                  </a:lnTo>
                  <a:lnTo>
                    <a:pt x="108" y="36"/>
                  </a:lnTo>
                  <a:lnTo>
                    <a:pt x="102" y="30"/>
                  </a:lnTo>
                  <a:lnTo>
                    <a:pt x="90" y="30"/>
                  </a:lnTo>
                  <a:lnTo>
                    <a:pt x="66" y="18"/>
                  </a:lnTo>
                  <a:lnTo>
                    <a:pt x="54" y="30"/>
                  </a:lnTo>
                  <a:lnTo>
                    <a:pt x="36" y="30"/>
                  </a:lnTo>
                  <a:lnTo>
                    <a:pt x="30" y="24"/>
                  </a:lnTo>
                  <a:lnTo>
                    <a:pt x="36" y="18"/>
                  </a:lnTo>
                  <a:lnTo>
                    <a:pt x="36" y="12"/>
                  </a:lnTo>
                  <a:lnTo>
                    <a:pt x="42" y="6"/>
                  </a:lnTo>
                  <a:lnTo>
                    <a:pt x="36" y="0"/>
                  </a:lnTo>
                  <a:lnTo>
                    <a:pt x="12" y="0"/>
                  </a:lnTo>
                  <a:lnTo>
                    <a:pt x="12" y="12"/>
                  </a:lnTo>
                  <a:lnTo>
                    <a:pt x="0" y="24"/>
                  </a:lnTo>
                  <a:lnTo>
                    <a:pt x="0" y="42"/>
                  </a:lnTo>
                  <a:lnTo>
                    <a:pt x="18" y="48"/>
                  </a:lnTo>
                  <a:lnTo>
                    <a:pt x="12" y="60"/>
                  </a:lnTo>
                  <a:lnTo>
                    <a:pt x="30" y="66"/>
                  </a:lnTo>
                  <a:lnTo>
                    <a:pt x="36" y="72"/>
                  </a:lnTo>
                  <a:lnTo>
                    <a:pt x="36" y="96"/>
                  </a:lnTo>
                  <a:lnTo>
                    <a:pt x="30" y="102"/>
                  </a:lnTo>
                  <a:lnTo>
                    <a:pt x="6" y="102"/>
                  </a:lnTo>
                  <a:lnTo>
                    <a:pt x="6" y="108"/>
                  </a:lnTo>
                  <a:lnTo>
                    <a:pt x="12" y="114"/>
                  </a:lnTo>
                  <a:lnTo>
                    <a:pt x="12" y="138"/>
                  </a:lnTo>
                  <a:lnTo>
                    <a:pt x="0" y="138"/>
                  </a:lnTo>
                  <a:lnTo>
                    <a:pt x="12" y="156"/>
                  </a:lnTo>
                  <a:lnTo>
                    <a:pt x="18" y="156"/>
                  </a:lnTo>
                  <a:lnTo>
                    <a:pt x="18" y="168"/>
                  </a:lnTo>
                  <a:lnTo>
                    <a:pt x="36" y="180"/>
                  </a:lnTo>
                  <a:lnTo>
                    <a:pt x="42" y="186"/>
                  </a:lnTo>
                  <a:lnTo>
                    <a:pt x="48" y="198"/>
                  </a:lnTo>
                  <a:lnTo>
                    <a:pt x="48" y="210"/>
                  </a:lnTo>
                  <a:lnTo>
                    <a:pt x="42" y="222"/>
                  </a:lnTo>
                  <a:lnTo>
                    <a:pt x="48" y="222"/>
                  </a:lnTo>
                  <a:lnTo>
                    <a:pt x="54" y="228"/>
                  </a:lnTo>
                  <a:lnTo>
                    <a:pt x="66" y="228"/>
                  </a:lnTo>
                  <a:lnTo>
                    <a:pt x="78" y="222"/>
                  </a:lnTo>
                  <a:lnTo>
                    <a:pt x="84" y="216"/>
                  </a:lnTo>
                  <a:lnTo>
                    <a:pt x="108" y="222"/>
                  </a:lnTo>
                  <a:lnTo>
                    <a:pt x="114" y="204"/>
                  </a:lnTo>
                  <a:lnTo>
                    <a:pt x="144" y="198"/>
                  </a:lnTo>
                  <a:lnTo>
                    <a:pt x="144" y="204"/>
                  </a:lnTo>
                  <a:lnTo>
                    <a:pt x="162" y="222"/>
                  </a:lnTo>
                  <a:lnTo>
                    <a:pt x="174" y="222"/>
                  </a:lnTo>
                  <a:lnTo>
                    <a:pt x="180" y="216"/>
                  </a:lnTo>
                  <a:lnTo>
                    <a:pt x="192" y="228"/>
                  </a:lnTo>
                  <a:lnTo>
                    <a:pt x="204" y="228"/>
                  </a:lnTo>
                  <a:lnTo>
                    <a:pt x="216" y="216"/>
                  </a:lnTo>
                  <a:lnTo>
                    <a:pt x="228" y="228"/>
                  </a:lnTo>
                  <a:lnTo>
                    <a:pt x="246" y="228"/>
                  </a:lnTo>
                  <a:lnTo>
                    <a:pt x="252" y="222"/>
                  </a:lnTo>
                  <a:lnTo>
                    <a:pt x="252" y="204"/>
                  </a:lnTo>
                  <a:lnTo>
                    <a:pt x="246" y="198"/>
                  </a:lnTo>
                  <a:lnTo>
                    <a:pt x="264" y="192"/>
                  </a:lnTo>
                  <a:lnTo>
                    <a:pt x="282" y="168"/>
                  </a:lnTo>
                  <a:lnTo>
                    <a:pt x="312" y="174"/>
                  </a:lnTo>
                  <a:lnTo>
                    <a:pt x="324" y="156"/>
                  </a:lnTo>
                  <a:lnTo>
                    <a:pt x="336" y="174"/>
                  </a:lnTo>
                  <a:lnTo>
                    <a:pt x="348" y="174"/>
                  </a:lnTo>
                  <a:lnTo>
                    <a:pt x="360" y="180"/>
                  </a:lnTo>
                  <a:lnTo>
                    <a:pt x="372" y="180"/>
                  </a:lnTo>
                  <a:lnTo>
                    <a:pt x="372" y="168"/>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37" name="Brazil" descr="© INSCALE GmbH, 05.05.2010&#10;http://www.presentationload.com/">
              <a:extLst>
                <a:ext uri="{FF2B5EF4-FFF2-40B4-BE49-F238E27FC236}">
                  <a16:creationId xmlns:a16="http://schemas.microsoft.com/office/drawing/2014/main" id="{854E7C11-42ED-4939-A58D-E03FBCB728FF}"/>
                </a:ext>
              </a:extLst>
            </p:cNvPr>
            <p:cNvSpPr>
              <a:spLocks noEditPoints="1"/>
            </p:cNvSpPr>
            <p:nvPr/>
          </p:nvSpPr>
          <p:spPr bwMode="gray">
            <a:xfrm>
              <a:off x="3227392" y="3823820"/>
              <a:ext cx="1245547" cy="1408238"/>
            </a:xfrm>
            <a:custGeom>
              <a:avLst/>
              <a:gdLst>
                <a:gd name="T0" fmla="*/ 2147483647 w 2784"/>
                <a:gd name="T1" fmla="*/ 2147483647 h 3150"/>
                <a:gd name="T2" fmla="*/ 2147483647 w 2784"/>
                <a:gd name="T3" fmla="*/ 2147483647 h 3150"/>
                <a:gd name="T4" fmla="*/ 2147483647 w 2784"/>
                <a:gd name="T5" fmla="*/ 2147483647 h 3150"/>
                <a:gd name="T6" fmla="*/ 2147483647 w 2784"/>
                <a:gd name="T7" fmla="*/ 2147483647 h 3150"/>
                <a:gd name="T8" fmla="*/ 2147483647 w 2784"/>
                <a:gd name="T9" fmla="*/ 2147483647 h 3150"/>
                <a:gd name="T10" fmla="*/ 2147483647 w 2784"/>
                <a:gd name="T11" fmla="*/ 2147483647 h 3150"/>
                <a:gd name="T12" fmla="*/ 2147483647 w 2784"/>
                <a:gd name="T13" fmla="*/ 2147483647 h 3150"/>
                <a:gd name="T14" fmla="*/ 2147483647 w 2784"/>
                <a:gd name="T15" fmla="*/ 2147483647 h 3150"/>
                <a:gd name="T16" fmla="*/ 2147483647 w 2784"/>
                <a:gd name="T17" fmla="*/ 2147483647 h 3150"/>
                <a:gd name="T18" fmla="*/ 2147483647 w 2784"/>
                <a:gd name="T19" fmla="*/ 2147483647 h 3150"/>
                <a:gd name="T20" fmla="*/ 2147483647 w 2784"/>
                <a:gd name="T21" fmla="*/ 2147483647 h 3150"/>
                <a:gd name="T22" fmla="*/ 2147483647 w 2784"/>
                <a:gd name="T23" fmla="*/ 2147483647 h 3150"/>
                <a:gd name="T24" fmla="*/ 2147483647 w 2784"/>
                <a:gd name="T25" fmla="*/ 2147483647 h 3150"/>
                <a:gd name="T26" fmla="*/ 2147483647 w 2784"/>
                <a:gd name="T27" fmla="*/ 2147483647 h 3150"/>
                <a:gd name="T28" fmla="*/ 2147483647 w 2784"/>
                <a:gd name="T29" fmla="*/ 2147483647 h 3150"/>
                <a:gd name="T30" fmla="*/ 2147483647 w 2784"/>
                <a:gd name="T31" fmla="*/ 2147483647 h 3150"/>
                <a:gd name="T32" fmla="*/ 2147483647 w 2784"/>
                <a:gd name="T33" fmla="*/ 2147483647 h 3150"/>
                <a:gd name="T34" fmla="*/ 2147483647 w 2784"/>
                <a:gd name="T35" fmla="*/ 2147483647 h 3150"/>
                <a:gd name="T36" fmla="*/ 2147483647 w 2784"/>
                <a:gd name="T37" fmla="*/ 2147483647 h 3150"/>
                <a:gd name="T38" fmla="*/ 2147483647 w 2784"/>
                <a:gd name="T39" fmla="*/ 2147483647 h 3150"/>
                <a:gd name="T40" fmla="*/ 2147483647 w 2784"/>
                <a:gd name="T41" fmla="*/ 2147483647 h 3150"/>
                <a:gd name="T42" fmla="*/ 2147483647 w 2784"/>
                <a:gd name="T43" fmla="*/ 2147483647 h 3150"/>
                <a:gd name="T44" fmla="*/ 2147483647 w 2784"/>
                <a:gd name="T45" fmla="*/ 2147483647 h 3150"/>
                <a:gd name="T46" fmla="*/ 2147483647 w 2784"/>
                <a:gd name="T47" fmla="*/ 2147483647 h 3150"/>
                <a:gd name="T48" fmla="*/ 2147483647 w 2784"/>
                <a:gd name="T49" fmla="*/ 2147483647 h 3150"/>
                <a:gd name="T50" fmla="*/ 2147483647 w 2784"/>
                <a:gd name="T51" fmla="*/ 2147483647 h 3150"/>
                <a:gd name="T52" fmla="*/ 2147483647 w 2784"/>
                <a:gd name="T53" fmla="*/ 2147483647 h 3150"/>
                <a:gd name="T54" fmla="*/ 2147483647 w 2784"/>
                <a:gd name="T55" fmla="*/ 2147483647 h 3150"/>
                <a:gd name="T56" fmla="*/ 2147483647 w 2784"/>
                <a:gd name="T57" fmla="*/ 2147483647 h 3150"/>
                <a:gd name="T58" fmla="*/ 2147483647 w 2784"/>
                <a:gd name="T59" fmla="*/ 2147483647 h 3150"/>
                <a:gd name="T60" fmla="*/ 2147483647 w 2784"/>
                <a:gd name="T61" fmla="*/ 2147483647 h 3150"/>
                <a:gd name="T62" fmla="*/ 2147483647 w 2784"/>
                <a:gd name="T63" fmla="*/ 2147483647 h 3150"/>
                <a:gd name="T64" fmla="*/ 2147483647 w 2784"/>
                <a:gd name="T65" fmla="*/ 2147483647 h 3150"/>
                <a:gd name="T66" fmla="*/ 2147483647 w 2784"/>
                <a:gd name="T67" fmla="*/ 2147483647 h 3150"/>
                <a:gd name="T68" fmla="*/ 2147483647 w 2784"/>
                <a:gd name="T69" fmla="*/ 2147483647 h 3150"/>
                <a:gd name="T70" fmla="*/ 2147483647 w 2784"/>
                <a:gd name="T71" fmla="*/ 2147483647 h 3150"/>
                <a:gd name="T72" fmla="*/ 2147483647 w 2784"/>
                <a:gd name="T73" fmla="*/ 2147483647 h 3150"/>
                <a:gd name="T74" fmla="*/ 2147483647 w 2784"/>
                <a:gd name="T75" fmla="*/ 2147483647 h 3150"/>
                <a:gd name="T76" fmla="*/ 2147483647 w 2784"/>
                <a:gd name="T77" fmla="*/ 2147483647 h 3150"/>
                <a:gd name="T78" fmla="*/ 2147483647 w 2784"/>
                <a:gd name="T79" fmla="*/ 2147483647 h 3150"/>
                <a:gd name="T80" fmla="*/ 2147483647 w 2784"/>
                <a:gd name="T81" fmla="*/ 2147483647 h 3150"/>
                <a:gd name="T82" fmla="*/ 2147483647 w 2784"/>
                <a:gd name="T83" fmla="*/ 2147483647 h 3150"/>
                <a:gd name="T84" fmla="*/ 2147483647 w 2784"/>
                <a:gd name="T85" fmla="*/ 2147483647 h 3150"/>
                <a:gd name="T86" fmla="*/ 2147483647 w 2784"/>
                <a:gd name="T87" fmla="*/ 2147483647 h 3150"/>
                <a:gd name="T88" fmla="*/ 2147483647 w 2784"/>
                <a:gd name="T89" fmla="*/ 2147483647 h 3150"/>
                <a:gd name="T90" fmla="*/ 2147483647 w 2784"/>
                <a:gd name="T91" fmla="*/ 2147483647 h 3150"/>
                <a:gd name="T92" fmla="*/ 2147483647 w 2784"/>
                <a:gd name="T93" fmla="*/ 2147483647 h 3150"/>
                <a:gd name="T94" fmla="*/ 2147483647 w 2784"/>
                <a:gd name="T95" fmla="*/ 2147483647 h 3150"/>
                <a:gd name="T96" fmla="*/ 2147483647 w 2784"/>
                <a:gd name="T97" fmla="*/ 2147483647 h 3150"/>
                <a:gd name="T98" fmla="*/ 2147483647 w 2784"/>
                <a:gd name="T99" fmla="*/ 2147483647 h 3150"/>
                <a:gd name="T100" fmla="*/ 2147483647 w 2784"/>
                <a:gd name="T101" fmla="*/ 2147483647 h 3150"/>
                <a:gd name="T102" fmla="*/ 2147483647 w 2784"/>
                <a:gd name="T103" fmla="*/ 2147483647 h 3150"/>
                <a:gd name="T104" fmla="*/ 2147483647 w 2784"/>
                <a:gd name="T105" fmla="*/ 2147483647 h 3150"/>
                <a:gd name="T106" fmla="*/ 2147483647 w 2784"/>
                <a:gd name="T107" fmla="*/ 2147483647 h 3150"/>
                <a:gd name="T108" fmla="*/ 2147483647 w 2784"/>
                <a:gd name="T109" fmla="*/ 2147483647 h 3150"/>
                <a:gd name="T110" fmla="*/ 2147483647 w 2784"/>
                <a:gd name="T111" fmla="*/ 2147483647 h 3150"/>
                <a:gd name="T112" fmla="*/ 2147483647 w 2784"/>
                <a:gd name="T113" fmla="*/ 2147483647 h 3150"/>
                <a:gd name="T114" fmla="*/ 2147483647 w 2784"/>
                <a:gd name="T115" fmla="*/ 2147483647 h 3150"/>
                <a:gd name="T116" fmla="*/ 2147483647 w 2784"/>
                <a:gd name="T117" fmla="*/ 2147483647 h 3150"/>
                <a:gd name="T118" fmla="*/ 2147483647 w 2784"/>
                <a:gd name="T119" fmla="*/ 2147483647 h 315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784"/>
                <a:gd name="T181" fmla="*/ 0 h 3150"/>
                <a:gd name="T182" fmla="*/ 2784 w 2784"/>
                <a:gd name="T183" fmla="*/ 3150 h 315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784" h="3150">
                  <a:moveTo>
                    <a:pt x="1716" y="450"/>
                  </a:moveTo>
                  <a:lnTo>
                    <a:pt x="1710" y="450"/>
                  </a:lnTo>
                  <a:lnTo>
                    <a:pt x="1698" y="444"/>
                  </a:lnTo>
                  <a:lnTo>
                    <a:pt x="1680" y="444"/>
                  </a:lnTo>
                  <a:lnTo>
                    <a:pt x="1662" y="438"/>
                  </a:lnTo>
                  <a:lnTo>
                    <a:pt x="1650" y="438"/>
                  </a:lnTo>
                  <a:lnTo>
                    <a:pt x="1644" y="444"/>
                  </a:lnTo>
                  <a:lnTo>
                    <a:pt x="1644" y="450"/>
                  </a:lnTo>
                  <a:lnTo>
                    <a:pt x="1650" y="462"/>
                  </a:lnTo>
                  <a:lnTo>
                    <a:pt x="1650" y="468"/>
                  </a:lnTo>
                  <a:lnTo>
                    <a:pt x="1656" y="480"/>
                  </a:lnTo>
                  <a:lnTo>
                    <a:pt x="1638" y="480"/>
                  </a:lnTo>
                  <a:lnTo>
                    <a:pt x="1638" y="504"/>
                  </a:lnTo>
                  <a:lnTo>
                    <a:pt x="1656" y="516"/>
                  </a:lnTo>
                  <a:lnTo>
                    <a:pt x="1644" y="528"/>
                  </a:lnTo>
                  <a:lnTo>
                    <a:pt x="1644" y="540"/>
                  </a:lnTo>
                  <a:lnTo>
                    <a:pt x="1656" y="564"/>
                  </a:lnTo>
                  <a:lnTo>
                    <a:pt x="1668" y="570"/>
                  </a:lnTo>
                  <a:lnTo>
                    <a:pt x="1674" y="576"/>
                  </a:lnTo>
                  <a:lnTo>
                    <a:pt x="1686" y="576"/>
                  </a:lnTo>
                  <a:lnTo>
                    <a:pt x="1698" y="570"/>
                  </a:lnTo>
                  <a:lnTo>
                    <a:pt x="1710" y="570"/>
                  </a:lnTo>
                  <a:lnTo>
                    <a:pt x="1716" y="564"/>
                  </a:lnTo>
                  <a:lnTo>
                    <a:pt x="1716" y="558"/>
                  </a:lnTo>
                  <a:lnTo>
                    <a:pt x="1728" y="558"/>
                  </a:lnTo>
                  <a:lnTo>
                    <a:pt x="1740" y="552"/>
                  </a:lnTo>
                  <a:lnTo>
                    <a:pt x="1758" y="552"/>
                  </a:lnTo>
                  <a:lnTo>
                    <a:pt x="1770" y="546"/>
                  </a:lnTo>
                  <a:lnTo>
                    <a:pt x="1776" y="534"/>
                  </a:lnTo>
                  <a:lnTo>
                    <a:pt x="1788" y="492"/>
                  </a:lnTo>
                  <a:lnTo>
                    <a:pt x="1794" y="480"/>
                  </a:lnTo>
                  <a:lnTo>
                    <a:pt x="1794" y="474"/>
                  </a:lnTo>
                  <a:lnTo>
                    <a:pt x="1800" y="462"/>
                  </a:lnTo>
                  <a:lnTo>
                    <a:pt x="1800" y="444"/>
                  </a:lnTo>
                  <a:lnTo>
                    <a:pt x="1794" y="438"/>
                  </a:lnTo>
                  <a:lnTo>
                    <a:pt x="1752" y="438"/>
                  </a:lnTo>
                  <a:lnTo>
                    <a:pt x="1740" y="444"/>
                  </a:lnTo>
                  <a:lnTo>
                    <a:pt x="1734" y="444"/>
                  </a:lnTo>
                  <a:lnTo>
                    <a:pt x="1722" y="450"/>
                  </a:lnTo>
                  <a:lnTo>
                    <a:pt x="1716" y="450"/>
                  </a:lnTo>
                  <a:close/>
                  <a:moveTo>
                    <a:pt x="1716" y="438"/>
                  </a:moveTo>
                  <a:lnTo>
                    <a:pt x="1740" y="432"/>
                  </a:lnTo>
                  <a:lnTo>
                    <a:pt x="1722" y="414"/>
                  </a:lnTo>
                  <a:lnTo>
                    <a:pt x="1698" y="438"/>
                  </a:lnTo>
                  <a:lnTo>
                    <a:pt x="1716" y="438"/>
                  </a:lnTo>
                  <a:close/>
                  <a:moveTo>
                    <a:pt x="1686" y="408"/>
                  </a:moveTo>
                  <a:lnTo>
                    <a:pt x="1662" y="408"/>
                  </a:lnTo>
                  <a:lnTo>
                    <a:pt x="1662" y="426"/>
                  </a:lnTo>
                  <a:lnTo>
                    <a:pt x="1698" y="426"/>
                  </a:lnTo>
                  <a:lnTo>
                    <a:pt x="1716" y="402"/>
                  </a:lnTo>
                  <a:lnTo>
                    <a:pt x="1698" y="384"/>
                  </a:lnTo>
                  <a:lnTo>
                    <a:pt x="1686" y="408"/>
                  </a:lnTo>
                  <a:close/>
                  <a:moveTo>
                    <a:pt x="1572" y="492"/>
                  </a:moveTo>
                  <a:lnTo>
                    <a:pt x="1572" y="510"/>
                  </a:lnTo>
                  <a:lnTo>
                    <a:pt x="1554" y="546"/>
                  </a:lnTo>
                  <a:lnTo>
                    <a:pt x="1584" y="528"/>
                  </a:lnTo>
                  <a:lnTo>
                    <a:pt x="1590" y="516"/>
                  </a:lnTo>
                  <a:lnTo>
                    <a:pt x="1596" y="510"/>
                  </a:lnTo>
                  <a:lnTo>
                    <a:pt x="1608" y="486"/>
                  </a:lnTo>
                  <a:lnTo>
                    <a:pt x="1608" y="480"/>
                  </a:lnTo>
                  <a:lnTo>
                    <a:pt x="1602" y="474"/>
                  </a:lnTo>
                  <a:lnTo>
                    <a:pt x="1596" y="474"/>
                  </a:lnTo>
                  <a:lnTo>
                    <a:pt x="1584" y="480"/>
                  </a:lnTo>
                  <a:lnTo>
                    <a:pt x="1572" y="492"/>
                  </a:lnTo>
                  <a:close/>
                  <a:moveTo>
                    <a:pt x="1632" y="426"/>
                  </a:moveTo>
                  <a:lnTo>
                    <a:pt x="1608" y="450"/>
                  </a:lnTo>
                  <a:lnTo>
                    <a:pt x="1626" y="456"/>
                  </a:lnTo>
                  <a:lnTo>
                    <a:pt x="1644" y="432"/>
                  </a:lnTo>
                  <a:lnTo>
                    <a:pt x="1632" y="426"/>
                  </a:lnTo>
                  <a:close/>
                  <a:moveTo>
                    <a:pt x="2778" y="1002"/>
                  </a:moveTo>
                  <a:lnTo>
                    <a:pt x="2778" y="984"/>
                  </a:lnTo>
                  <a:lnTo>
                    <a:pt x="2772" y="972"/>
                  </a:lnTo>
                  <a:lnTo>
                    <a:pt x="2760" y="954"/>
                  </a:lnTo>
                  <a:lnTo>
                    <a:pt x="2754" y="936"/>
                  </a:lnTo>
                  <a:lnTo>
                    <a:pt x="2754" y="870"/>
                  </a:lnTo>
                  <a:lnTo>
                    <a:pt x="2724" y="840"/>
                  </a:lnTo>
                  <a:lnTo>
                    <a:pt x="2694" y="834"/>
                  </a:lnTo>
                  <a:lnTo>
                    <a:pt x="2646" y="840"/>
                  </a:lnTo>
                  <a:lnTo>
                    <a:pt x="2628" y="822"/>
                  </a:lnTo>
                  <a:lnTo>
                    <a:pt x="2610" y="822"/>
                  </a:lnTo>
                  <a:lnTo>
                    <a:pt x="2592" y="798"/>
                  </a:lnTo>
                  <a:lnTo>
                    <a:pt x="2568" y="798"/>
                  </a:lnTo>
                  <a:lnTo>
                    <a:pt x="2538" y="768"/>
                  </a:lnTo>
                  <a:lnTo>
                    <a:pt x="2526" y="750"/>
                  </a:lnTo>
                  <a:lnTo>
                    <a:pt x="2490" y="714"/>
                  </a:lnTo>
                  <a:lnTo>
                    <a:pt x="2418" y="666"/>
                  </a:lnTo>
                  <a:lnTo>
                    <a:pt x="2394" y="660"/>
                  </a:lnTo>
                  <a:lnTo>
                    <a:pt x="2316" y="660"/>
                  </a:lnTo>
                  <a:lnTo>
                    <a:pt x="2316" y="672"/>
                  </a:lnTo>
                  <a:lnTo>
                    <a:pt x="2310" y="672"/>
                  </a:lnTo>
                  <a:lnTo>
                    <a:pt x="2298" y="660"/>
                  </a:lnTo>
                  <a:lnTo>
                    <a:pt x="2286" y="654"/>
                  </a:lnTo>
                  <a:lnTo>
                    <a:pt x="2274" y="654"/>
                  </a:lnTo>
                  <a:lnTo>
                    <a:pt x="2262" y="648"/>
                  </a:lnTo>
                  <a:lnTo>
                    <a:pt x="2232" y="648"/>
                  </a:lnTo>
                  <a:lnTo>
                    <a:pt x="2226" y="642"/>
                  </a:lnTo>
                  <a:lnTo>
                    <a:pt x="2214" y="636"/>
                  </a:lnTo>
                  <a:lnTo>
                    <a:pt x="2196" y="630"/>
                  </a:lnTo>
                  <a:lnTo>
                    <a:pt x="2184" y="624"/>
                  </a:lnTo>
                  <a:lnTo>
                    <a:pt x="2166" y="618"/>
                  </a:lnTo>
                  <a:lnTo>
                    <a:pt x="2154" y="618"/>
                  </a:lnTo>
                  <a:lnTo>
                    <a:pt x="2142" y="624"/>
                  </a:lnTo>
                  <a:lnTo>
                    <a:pt x="2112" y="654"/>
                  </a:lnTo>
                  <a:lnTo>
                    <a:pt x="2106" y="666"/>
                  </a:lnTo>
                  <a:lnTo>
                    <a:pt x="2088" y="642"/>
                  </a:lnTo>
                  <a:lnTo>
                    <a:pt x="2088" y="678"/>
                  </a:lnTo>
                  <a:lnTo>
                    <a:pt x="2058" y="702"/>
                  </a:lnTo>
                  <a:lnTo>
                    <a:pt x="2076" y="636"/>
                  </a:lnTo>
                  <a:lnTo>
                    <a:pt x="2082" y="636"/>
                  </a:lnTo>
                  <a:lnTo>
                    <a:pt x="2094" y="624"/>
                  </a:lnTo>
                  <a:lnTo>
                    <a:pt x="2094" y="606"/>
                  </a:lnTo>
                  <a:lnTo>
                    <a:pt x="2088" y="600"/>
                  </a:lnTo>
                  <a:lnTo>
                    <a:pt x="2082" y="600"/>
                  </a:lnTo>
                  <a:lnTo>
                    <a:pt x="2064" y="618"/>
                  </a:lnTo>
                  <a:lnTo>
                    <a:pt x="2076" y="582"/>
                  </a:lnTo>
                  <a:lnTo>
                    <a:pt x="2070" y="582"/>
                  </a:lnTo>
                  <a:lnTo>
                    <a:pt x="2064" y="576"/>
                  </a:lnTo>
                  <a:lnTo>
                    <a:pt x="2064" y="570"/>
                  </a:lnTo>
                  <a:lnTo>
                    <a:pt x="2040" y="546"/>
                  </a:lnTo>
                  <a:lnTo>
                    <a:pt x="2034" y="546"/>
                  </a:lnTo>
                  <a:lnTo>
                    <a:pt x="2022" y="564"/>
                  </a:lnTo>
                  <a:lnTo>
                    <a:pt x="2016" y="552"/>
                  </a:lnTo>
                  <a:lnTo>
                    <a:pt x="2004" y="546"/>
                  </a:lnTo>
                  <a:lnTo>
                    <a:pt x="1998" y="534"/>
                  </a:lnTo>
                  <a:lnTo>
                    <a:pt x="1986" y="528"/>
                  </a:lnTo>
                  <a:lnTo>
                    <a:pt x="1980" y="522"/>
                  </a:lnTo>
                  <a:lnTo>
                    <a:pt x="1968" y="516"/>
                  </a:lnTo>
                  <a:lnTo>
                    <a:pt x="1944" y="516"/>
                  </a:lnTo>
                  <a:lnTo>
                    <a:pt x="1932" y="510"/>
                  </a:lnTo>
                  <a:lnTo>
                    <a:pt x="1926" y="510"/>
                  </a:lnTo>
                  <a:lnTo>
                    <a:pt x="1914" y="498"/>
                  </a:lnTo>
                  <a:lnTo>
                    <a:pt x="1902" y="492"/>
                  </a:lnTo>
                  <a:lnTo>
                    <a:pt x="1896" y="480"/>
                  </a:lnTo>
                  <a:lnTo>
                    <a:pt x="1884" y="474"/>
                  </a:lnTo>
                  <a:lnTo>
                    <a:pt x="1878" y="486"/>
                  </a:lnTo>
                  <a:lnTo>
                    <a:pt x="1824" y="486"/>
                  </a:lnTo>
                  <a:lnTo>
                    <a:pt x="1812" y="498"/>
                  </a:lnTo>
                  <a:lnTo>
                    <a:pt x="1806" y="510"/>
                  </a:lnTo>
                  <a:lnTo>
                    <a:pt x="1806" y="522"/>
                  </a:lnTo>
                  <a:lnTo>
                    <a:pt x="1800" y="528"/>
                  </a:lnTo>
                  <a:lnTo>
                    <a:pt x="1800" y="534"/>
                  </a:lnTo>
                  <a:lnTo>
                    <a:pt x="1812" y="552"/>
                  </a:lnTo>
                  <a:lnTo>
                    <a:pt x="1776" y="552"/>
                  </a:lnTo>
                  <a:lnTo>
                    <a:pt x="1770" y="564"/>
                  </a:lnTo>
                  <a:lnTo>
                    <a:pt x="1758" y="576"/>
                  </a:lnTo>
                  <a:lnTo>
                    <a:pt x="1752" y="588"/>
                  </a:lnTo>
                  <a:lnTo>
                    <a:pt x="1752" y="594"/>
                  </a:lnTo>
                  <a:lnTo>
                    <a:pt x="1746" y="600"/>
                  </a:lnTo>
                  <a:lnTo>
                    <a:pt x="1746" y="612"/>
                  </a:lnTo>
                  <a:lnTo>
                    <a:pt x="1740" y="624"/>
                  </a:lnTo>
                  <a:lnTo>
                    <a:pt x="1728" y="636"/>
                  </a:lnTo>
                  <a:lnTo>
                    <a:pt x="1722" y="636"/>
                  </a:lnTo>
                  <a:lnTo>
                    <a:pt x="1728" y="630"/>
                  </a:lnTo>
                  <a:lnTo>
                    <a:pt x="1728" y="618"/>
                  </a:lnTo>
                  <a:lnTo>
                    <a:pt x="1734" y="606"/>
                  </a:lnTo>
                  <a:lnTo>
                    <a:pt x="1734" y="600"/>
                  </a:lnTo>
                  <a:lnTo>
                    <a:pt x="1740" y="588"/>
                  </a:lnTo>
                  <a:lnTo>
                    <a:pt x="1740" y="582"/>
                  </a:lnTo>
                  <a:lnTo>
                    <a:pt x="1734" y="576"/>
                  </a:lnTo>
                  <a:lnTo>
                    <a:pt x="1728" y="576"/>
                  </a:lnTo>
                  <a:lnTo>
                    <a:pt x="1722" y="582"/>
                  </a:lnTo>
                  <a:lnTo>
                    <a:pt x="1716" y="582"/>
                  </a:lnTo>
                  <a:lnTo>
                    <a:pt x="1704" y="594"/>
                  </a:lnTo>
                  <a:lnTo>
                    <a:pt x="1692" y="588"/>
                  </a:lnTo>
                  <a:lnTo>
                    <a:pt x="1656" y="588"/>
                  </a:lnTo>
                  <a:lnTo>
                    <a:pt x="1644" y="582"/>
                  </a:lnTo>
                  <a:lnTo>
                    <a:pt x="1632" y="570"/>
                  </a:lnTo>
                  <a:lnTo>
                    <a:pt x="1632" y="522"/>
                  </a:lnTo>
                  <a:lnTo>
                    <a:pt x="1626" y="516"/>
                  </a:lnTo>
                  <a:lnTo>
                    <a:pt x="1626" y="504"/>
                  </a:lnTo>
                  <a:lnTo>
                    <a:pt x="1620" y="504"/>
                  </a:lnTo>
                  <a:lnTo>
                    <a:pt x="1614" y="510"/>
                  </a:lnTo>
                  <a:lnTo>
                    <a:pt x="1602" y="516"/>
                  </a:lnTo>
                  <a:lnTo>
                    <a:pt x="1596" y="522"/>
                  </a:lnTo>
                  <a:lnTo>
                    <a:pt x="1590" y="534"/>
                  </a:lnTo>
                  <a:lnTo>
                    <a:pt x="1584" y="540"/>
                  </a:lnTo>
                  <a:lnTo>
                    <a:pt x="1560" y="552"/>
                  </a:lnTo>
                  <a:lnTo>
                    <a:pt x="1554" y="558"/>
                  </a:lnTo>
                  <a:lnTo>
                    <a:pt x="1512" y="558"/>
                  </a:lnTo>
                  <a:lnTo>
                    <a:pt x="1500" y="552"/>
                  </a:lnTo>
                  <a:lnTo>
                    <a:pt x="1542" y="540"/>
                  </a:lnTo>
                  <a:lnTo>
                    <a:pt x="1548" y="528"/>
                  </a:lnTo>
                  <a:lnTo>
                    <a:pt x="1566" y="510"/>
                  </a:lnTo>
                  <a:lnTo>
                    <a:pt x="1566" y="492"/>
                  </a:lnTo>
                  <a:lnTo>
                    <a:pt x="1572" y="486"/>
                  </a:lnTo>
                  <a:lnTo>
                    <a:pt x="1590" y="450"/>
                  </a:lnTo>
                  <a:lnTo>
                    <a:pt x="1626" y="414"/>
                  </a:lnTo>
                  <a:lnTo>
                    <a:pt x="1638" y="408"/>
                  </a:lnTo>
                  <a:lnTo>
                    <a:pt x="1656" y="390"/>
                  </a:lnTo>
                  <a:lnTo>
                    <a:pt x="1656" y="378"/>
                  </a:lnTo>
                  <a:lnTo>
                    <a:pt x="1662" y="366"/>
                  </a:lnTo>
                  <a:lnTo>
                    <a:pt x="1674" y="354"/>
                  </a:lnTo>
                  <a:lnTo>
                    <a:pt x="1686" y="348"/>
                  </a:lnTo>
                  <a:lnTo>
                    <a:pt x="1692" y="342"/>
                  </a:lnTo>
                  <a:lnTo>
                    <a:pt x="1704" y="336"/>
                  </a:lnTo>
                  <a:lnTo>
                    <a:pt x="1680" y="330"/>
                  </a:lnTo>
                  <a:lnTo>
                    <a:pt x="1698" y="312"/>
                  </a:lnTo>
                  <a:lnTo>
                    <a:pt x="1698" y="294"/>
                  </a:lnTo>
                  <a:lnTo>
                    <a:pt x="1692" y="288"/>
                  </a:lnTo>
                  <a:lnTo>
                    <a:pt x="1680" y="282"/>
                  </a:lnTo>
                  <a:lnTo>
                    <a:pt x="1662" y="282"/>
                  </a:lnTo>
                  <a:lnTo>
                    <a:pt x="1650" y="276"/>
                  </a:lnTo>
                  <a:lnTo>
                    <a:pt x="1644" y="270"/>
                  </a:lnTo>
                  <a:lnTo>
                    <a:pt x="1638" y="252"/>
                  </a:lnTo>
                  <a:lnTo>
                    <a:pt x="1632" y="216"/>
                  </a:lnTo>
                  <a:lnTo>
                    <a:pt x="1626" y="168"/>
                  </a:lnTo>
                  <a:lnTo>
                    <a:pt x="1620" y="138"/>
                  </a:lnTo>
                  <a:lnTo>
                    <a:pt x="1614" y="114"/>
                  </a:lnTo>
                  <a:lnTo>
                    <a:pt x="1608" y="96"/>
                  </a:lnTo>
                  <a:lnTo>
                    <a:pt x="1602" y="84"/>
                  </a:lnTo>
                  <a:lnTo>
                    <a:pt x="1590" y="78"/>
                  </a:lnTo>
                  <a:lnTo>
                    <a:pt x="1584" y="78"/>
                  </a:lnTo>
                  <a:lnTo>
                    <a:pt x="1584" y="90"/>
                  </a:lnTo>
                  <a:lnTo>
                    <a:pt x="1590" y="96"/>
                  </a:lnTo>
                  <a:lnTo>
                    <a:pt x="1590" y="108"/>
                  </a:lnTo>
                  <a:lnTo>
                    <a:pt x="1572" y="108"/>
                  </a:lnTo>
                  <a:lnTo>
                    <a:pt x="1572" y="102"/>
                  </a:lnTo>
                  <a:lnTo>
                    <a:pt x="1566" y="108"/>
                  </a:lnTo>
                  <a:lnTo>
                    <a:pt x="1560" y="120"/>
                  </a:lnTo>
                  <a:lnTo>
                    <a:pt x="1560" y="126"/>
                  </a:lnTo>
                  <a:lnTo>
                    <a:pt x="1554" y="132"/>
                  </a:lnTo>
                  <a:lnTo>
                    <a:pt x="1548" y="144"/>
                  </a:lnTo>
                  <a:lnTo>
                    <a:pt x="1536" y="156"/>
                  </a:lnTo>
                  <a:lnTo>
                    <a:pt x="1518" y="192"/>
                  </a:lnTo>
                  <a:lnTo>
                    <a:pt x="1518" y="210"/>
                  </a:lnTo>
                  <a:lnTo>
                    <a:pt x="1494" y="246"/>
                  </a:lnTo>
                  <a:lnTo>
                    <a:pt x="1488" y="246"/>
                  </a:lnTo>
                  <a:lnTo>
                    <a:pt x="1482" y="252"/>
                  </a:lnTo>
                  <a:lnTo>
                    <a:pt x="1464" y="252"/>
                  </a:lnTo>
                  <a:lnTo>
                    <a:pt x="1452" y="240"/>
                  </a:lnTo>
                  <a:lnTo>
                    <a:pt x="1446" y="246"/>
                  </a:lnTo>
                  <a:lnTo>
                    <a:pt x="1434" y="246"/>
                  </a:lnTo>
                  <a:lnTo>
                    <a:pt x="1428" y="240"/>
                  </a:lnTo>
                  <a:lnTo>
                    <a:pt x="1416" y="240"/>
                  </a:lnTo>
                  <a:lnTo>
                    <a:pt x="1410" y="246"/>
                  </a:lnTo>
                  <a:lnTo>
                    <a:pt x="1410" y="252"/>
                  </a:lnTo>
                  <a:lnTo>
                    <a:pt x="1404" y="258"/>
                  </a:lnTo>
                  <a:lnTo>
                    <a:pt x="1380" y="258"/>
                  </a:lnTo>
                  <a:lnTo>
                    <a:pt x="1368" y="246"/>
                  </a:lnTo>
                  <a:lnTo>
                    <a:pt x="1368" y="240"/>
                  </a:lnTo>
                  <a:lnTo>
                    <a:pt x="1350" y="234"/>
                  </a:lnTo>
                  <a:lnTo>
                    <a:pt x="1344" y="228"/>
                  </a:lnTo>
                  <a:lnTo>
                    <a:pt x="1338" y="216"/>
                  </a:lnTo>
                  <a:lnTo>
                    <a:pt x="1332" y="216"/>
                  </a:lnTo>
                  <a:lnTo>
                    <a:pt x="1320" y="222"/>
                  </a:lnTo>
                  <a:lnTo>
                    <a:pt x="1314" y="228"/>
                  </a:lnTo>
                  <a:lnTo>
                    <a:pt x="1302" y="234"/>
                  </a:lnTo>
                  <a:lnTo>
                    <a:pt x="1278" y="234"/>
                  </a:lnTo>
                  <a:lnTo>
                    <a:pt x="1278" y="222"/>
                  </a:lnTo>
                  <a:lnTo>
                    <a:pt x="1272" y="222"/>
                  </a:lnTo>
                  <a:lnTo>
                    <a:pt x="1260" y="228"/>
                  </a:lnTo>
                  <a:lnTo>
                    <a:pt x="1260" y="252"/>
                  </a:lnTo>
                  <a:lnTo>
                    <a:pt x="1272" y="264"/>
                  </a:lnTo>
                  <a:lnTo>
                    <a:pt x="1272" y="270"/>
                  </a:lnTo>
                  <a:lnTo>
                    <a:pt x="1278" y="276"/>
                  </a:lnTo>
                  <a:lnTo>
                    <a:pt x="1272" y="282"/>
                  </a:lnTo>
                  <a:lnTo>
                    <a:pt x="1254" y="282"/>
                  </a:lnTo>
                  <a:lnTo>
                    <a:pt x="1230" y="270"/>
                  </a:lnTo>
                  <a:lnTo>
                    <a:pt x="1224" y="270"/>
                  </a:lnTo>
                  <a:lnTo>
                    <a:pt x="1212" y="264"/>
                  </a:lnTo>
                  <a:lnTo>
                    <a:pt x="1212" y="270"/>
                  </a:lnTo>
                  <a:lnTo>
                    <a:pt x="1206" y="276"/>
                  </a:lnTo>
                  <a:lnTo>
                    <a:pt x="1200" y="276"/>
                  </a:lnTo>
                  <a:lnTo>
                    <a:pt x="1188" y="264"/>
                  </a:lnTo>
                  <a:lnTo>
                    <a:pt x="1176" y="264"/>
                  </a:lnTo>
                  <a:lnTo>
                    <a:pt x="1158" y="282"/>
                  </a:lnTo>
                  <a:lnTo>
                    <a:pt x="1158" y="288"/>
                  </a:lnTo>
                  <a:lnTo>
                    <a:pt x="1128" y="288"/>
                  </a:lnTo>
                  <a:lnTo>
                    <a:pt x="1122" y="300"/>
                  </a:lnTo>
                  <a:lnTo>
                    <a:pt x="1104" y="300"/>
                  </a:lnTo>
                  <a:lnTo>
                    <a:pt x="1092" y="312"/>
                  </a:lnTo>
                  <a:lnTo>
                    <a:pt x="1092" y="324"/>
                  </a:lnTo>
                  <a:lnTo>
                    <a:pt x="1086" y="330"/>
                  </a:lnTo>
                  <a:lnTo>
                    <a:pt x="1050" y="330"/>
                  </a:lnTo>
                  <a:lnTo>
                    <a:pt x="1044" y="318"/>
                  </a:lnTo>
                  <a:lnTo>
                    <a:pt x="1032" y="318"/>
                  </a:lnTo>
                  <a:lnTo>
                    <a:pt x="1002" y="282"/>
                  </a:lnTo>
                  <a:lnTo>
                    <a:pt x="1002" y="252"/>
                  </a:lnTo>
                  <a:lnTo>
                    <a:pt x="978" y="228"/>
                  </a:lnTo>
                  <a:lnTo>
                    <a:pt x="972" y="216"/>
                  </a:lnTo>
                  <a:lnTo>
                    <a:pt x="972" y="210"/>
                  </a:lnTo>
                  <a:lnTo>
                    <a:pt x="978" y="198"/>
                  </a:lnTo>
                  <a:lnTo>
                    <a:pt x="978" y="192"/>
                  </a:lnTo>
                  <a:lnTo>
                    <a:pt x="984" y="180"/>
                  </a:lnTo>
                  <a:lnTo>
                    <a:pt x="996" y="138"/>
                  </a:lnTo>
                  <a:lnTo>
                    <a:pt x="1008" y="126"/>
                  </a:lnTo>
                  <a:lnTo>
                    <a:pt x="1014" y="114"/>
                  </a:lnTo>
                  <a:lnTo>
                    <a:pt x="1014" y="102"/>
                  </a:lnTo>
                  <a:lnTo>
                    <a:pt x="1008" y="102"/>
                  </a:lnTo>
                  <a:lnTo>
                    <a:pt x="1002" y="96"/>
                  </a:lnTo>
                  <a:lnTo>
                    <a:pt x="1002" y="66"/>
                  </a:lnTo>
                  <a:lnTo>
                    <a:pt x="996" y="66"/>
                  </a:lnTo>
                  <a:lnTo>
                    <a:pt x="984" y="72"/>
                  </a:lnTo>
                  <a:lnTo>
                    <a:pt x="978" y="72"/>
                  </a:lnTo>
                  <a:lnTo>
                    <a:pt x="972" y="66"/>
                  </a:lnTo>
                  <a:lnTo>
                    <a:pt x="972" y="60"/>
                  </a:lnTo>
                  <a:lnTo>
                    <a:pt x="978" y="54"/>
                  </a:lnTo>
                  <a:lnTo>
                    <a:pt x="984" y="42"/>
                  </a:lnTo>
                  <a:lnTo>
                    <a:pt x="984" y="24"/>
                  </a:lnTo>
                  <a:lnTo>
                    <a:pt x="978" y="12"/>
                  </a:lnTo>
                  <a:lnTo>
                    <a:pt x="966" y="0"/>
                  </a:lnTo>
                  <a:lnTo>
                    <a:pt x="960" y="12"/>
                  </a:lnTo>
                  <a:lnTo>
                    <a:pt x="936" y="6"/>
                  </a:lnTo>
                  <a:lnTo>
                    <a:pt x="936" y="42"/>
                  </a:lnTo>
                  <a:lnTo>
                    <a:pt x="930" y="48"/>
                  </a:lnTo>
                  <a:lnTo>
                    <a:pt x="918" y="48"/>
                  </a:lnTo>
                  <a:lnTo>
                    <a:pt x="918" y="60"/>
                  </a:lnTo>
                  <a:lnTo>
                    <a:pt x="894" y="60"/>
                  </a:lnTo>
                  <a:lnTo>
                    <a:pt x="882" y="66"/>
                  </a:lnTo>
                  <a:lnTo>
                    <a:pt x="858" y="90"/>
                  </a:lnTo>
                  <a:lnTo>
                    <a:pt x="846" y="96"/>
                  </a:lnTo>
                  <a:lnTo>
                    <a:pt x="828" y="96"/>
                  </a:lnTo>
                  <a:lnTo>
                    <a:pt x="822" y="90"/>
                  </a:lnTo>
                  <a:lnTo>
                    <a:pt x="804" y="90"/>
                  </a:lnTo>
                  <a:lnTo>
                    <a:pt x="798" y="96"/>
                  </a:lnTo>
                  <a:lnTo>
                    <a:pt x="798" y="108"/>
                  </a:lnTo>
                  <a:lnTo>
                    <a:pt x="792" y="120"/>
                  </a:lnTo>
                  <a:lnTo>
                    <a:pt x="792" y="138"/>
                  </a:lnTo>
                  <a:lnTo>
                    <a:pt x="786" y="144"/>
                  </a:lnTo>
                  <a:lnTo>
                    <a:pt x="774" y="138"/>
                  </a:lnTo>
                  <a:lnTo>
                    <a:pt x="762" y="126"/>
                  </a:lnTo>
                  <a:lnTo>
                    <a:pt x="756" y="114"/>
                  </a:lnTo>
                  <a:lnTo>
                    <a:pt x="750" y="108"/>
                  </a:lnTo>
                  <a:lnTo>
                    <a:pt x="738" y="108"/>
                  </a:lnTo>
                  <a:lnTo>
                    <a:pt x="732" y="114"/>
                  </a:lnTo>
                  <a:lnTo>
                    <a:pt x="720" y="108"/>
                  </a:lnTo>
                  <a:lnTo>
                    <a:pt x="708" y="114"/>
                  </a:lnTo>
                  <a:lnTo>
                    <a:pt x="696" y="114"/>
                  </a:lnTo>
                  <a:lnTo>
                    <a:pt x="696" y="96"/>
                  </a:lnTo>
                  <a:lnTo>
                    <a:pt x="690" y="90"/>
                  </a:lnTo>
                  <a:lnTo>
                    <a:pt x="648" y="90"/>
                  </a:lnTo>
                  <a:lnTo>
                    <a:pt x="648" y="84"/>
                  </a:lnTo>
                  <a:lnTo>
                    <a:pt x="642" y="78"/>
                  </a:lnTo>
                  <a:lnTo>
                    <a:pt x="642" y="108"/>
                  </a:lnTo>
                  <a:lnTo>
                    <a:pt x="660" y="126"/>
                  </a:lnTo>
                  <a:lnTo>
                    <a:pt x="672" y="132"/>
                  </a:lnTo>
                  <a:lnTo>
                    <a:pt x="678" y="138"/>
                  </a:lnTo>
                  <a:lnTo>
                    <a:pt x="678" y="168"/>
                  </a:lnTo>
                  <a:lnTo>
                    <a:pt x="672" y="174"/>
                  </a:lnTo>
                  <a:lnTo>
                    <a:pt x="684" y="186"/>
                  </a:lnTo>
                  <a:lnTo>
                    <a:pt x="690" y="198"/>
                  </a:lnTo>
                  <a:lnTo>
                    <a:pt x="690" y="228"/>
                  </a:lnTo>
                  <a:lnTo>
                    <a:pt x="738" y="234"/>
                  </a:lnTo>
                  <a:lnTo>
                    <a:pt x="744" y="240"/>
                  </a:lnTo>
                  <a:lnTo>
                    <a:pt x="744" y="246"/>
                  </a:lnTo>
                  <a:lnTo>
                    <a:pt x="738" y="258"/>
                  </a:lnTo>
                  <a:lnTo>
                    <a:pt x="732" y="264"/>
                  </a:lnTo>
                  <a:lnTo>
                    <a:pt x="690" y="264"/>
                  </a:lnTo>
                  <a:lnTo>
                    <a:pt x="690" y="294"/>
                  </a:lnTo>
                  <a:lnTo>
                    <a:pt x="684" y="306"/>
                  </a:lnTo>
                  <a:lnTo>
                    <a:pt x="648" y="324"/>
                  </a:lnTo>
                  <a:lnTo>
                    <a:pt x="642" y="330"/>
                  </a:lnTo>
                  <a:lnTo>
                    <a:pt x="624" y="330"/>
                  </a:lnTo>
                  <a:lnTo>
                    <a:pt x="612" y="342"/>
                  </a:lnTo>
                  <a:lnTo>
                    <a:pt x="600" y="366"/>
                  </a:lnTo>
                  <a:lnTo>
                    <a:pt x="588" y="378"/>
                  </a:lnTo>
                  <a:lnTo>
                    <a:pt x="582" y="378"/>
                  </a:lnTo>
                  <a:lnTo>
                    <a:pt x="582" y="354"/>
                  </a:lnTo>
                  <a:lnTo>
                    <a:pt x="576" y="348"/>
                  </a:lnTo>
                  <a:lnTo>
                    <a:pt x="570" y="354"/>
                  </a:lnTo>
                  <a:lnTo>
                    <a:pt x="558" y="360"/>
                  </a:lnTo>
                  <a:lnTo>
                    <a:pt x="552" y="366"/>
                  </a:lnTo>
                  <a:lnTo>
                    <a:pt x="540" y="372"/>
                  </a:lnTo>
                  <a:lnTo>
                    <a:pt x="534" y="372"/>
                  </a:lnTo>
                  <a:lnTo>
                    <a:pt x="522" y="366"/>
                  </a:lnTo>
                  <a:lnTo>
                    <a:pt x="516" y="366"/>
                  </a:lnTo>
                  <a:lnTo>
                    <a:pt x="504" y="354"/>
                  </a:lnTo>
                  <a:lnTo>
                    <a:pt x="504" y="348"/>
                  </a:lnTo>
                  <a:lnTo>
                    <a:pt x="498" y="336"/>
                  </a:lnTo>
                  <a:lnTo>
                    <a:pt x="492" y="330"/>
                  </a:lnTo>
                  <a:lnTo>
                    <a:pt x="468" y="330"/>
                  </a:lnTo>
                  <a:lnTo>
                    <a:pt x="468" y="300"/>
                  </a:lnTo>
                  <a:lnTo>
                    <a:pt x="462" y="288"/>
                  </a:lnTo>
                  <a:lnTo>
                    <a:pt x="462" y="276"/>
                  </a:lnTo>
                  <a:lnTo>
                    <a:pt x="456" y="270"/>
                  </a:lnTo>
                  <a:lnTo>
                    <a:pt x="456" y="258"/>
                  </a:lnTo>
                  <a:lnTo>
                    <a:pt x="450" y="258"/>
                  </a:lnTo>
                  <a:lnTo>
                    <a:pt x="420" y="288"/>
                  </a:lnTo>
                  <a:lnTo>
                    <a:pt x="396" y="264"/>
                  </a:lnTo>
                  <a:lnTo>
                    <a:pt x="390" y="264"/>
                  </a:lnTo>
                  <a:lnTo>
                    <a:pt x="384" y="270"/>
                  </a:lnTo>
                  <a:lnTo>
                    <a:pt x="384" y="288"/>
                  </a:lnTo>
                  <a:lnTo>
                    <a:pt x="318" y="294"/>
                  </a:lnTo>
                  <a:lnTo>
                    <a:pt x="306" y="282"/>
                  </a:lnTo>
                  <a:lnTo>
                    <a:pt x="288" y="282"/>
                  </a:lnTo>
                  <a:lnTo>
                    <a:pt x="282" y="288"/>
                  </a:lnTo>
                  <a:lnTo>
                    <a:pt x="276" y="300"/>
                  </a:lnTo>
                  <a:lnTo>
                    <a:pt x="276" y="312"/>
                  </a:lnTo>
                  <a:lnTo>
                    <a:pt x="282" y="324"/>
                  </a:lnTo>
                  <a:lnTo>
                    <a:pt x="282" y="336"/>
                  </a:lnTo>
                  <a:lnTo>
                    <a:pt x="306" y="348"/>
                  </a:lnTo>
                  <a:lnTo>
                    <a:pt x="318" y="342"/>
                  </a:lnTo>
                  <a:lnTo>
                    <a:pt x="330" y="354"/>
                  </a:lnTo>
                  <a:lnTo>
                    <a:pt x="330" y="360"/>
                  </a:lnTo>
                  <a:lnTo>
                    <a:pt x="336" y="366"/>
                  </a:lnTo>
                  <a:lnTo>
                    <a:pt x="336" y="372"/>
                  </a:lnTo>
                  <a:lnTo>
                    <a:pt x="330" y="378"/>
                  </a:lnTo>
                  <a:lnTo>
                    <a:pt x="300" y="378"/>
                  </a:lnTo>
                  <a:lnTo>
                    <a:pt x="294" y="372"/>
                  </a:lnTo>
                  <a:lnTo>
                    <a:pt x="264" y="378"/>
                  </a:lnTo>
                  <a:lnTo>
                    <a:pt x="258" y="444"/>
                  </a:lnTo>
                  <a:lnTo>
                    <a:pt x="264" y="444"/>
                  </a:lnTo>
                  <a:lnTo>
                    <a:pt x="276" y="456"/>
                  </a:lnTo>
                  <a:lnTo>
                    <a:pt x="288" y="462"/>
                  </a:lnTo>
                  <a:lnTo>
                    <a:pt x="294" y="468"/>
                  </a:lnTo>
                  <a:lnTo>
                    <a:pt x="294" y="492"/>
                  </a:lnTo>
                  <a:lnTo>
                    <a:pt x="300" y="498"/>
                  </a:lnTo>
                  <a:lnTo>
                    <a:pt x="300" y="504"/>
                  </a:lnTo>
                  <a:lnTo>
                    <a:pt x="312" y="516"/>
                  </a:lnTo>
                  <a:lnTo>
                    <a:pt x="318" y="528"/>
                  </a:lnTo>
                  <a:lnTo>
                    <a:pt x="318" y="540"/>
                  </a:lnTo>
                  <a:lnTo>
                    <a:pt x="312" y="552"/>
                  </a:lnTo>
                  <a:lnTo>
                    <a:pt x="300" y="564"/>
                  </a:lnTo>
                  <a:lnTo>
                    <a:pt x="306" y="612"/>
                  </a:lnTo>
                  <a:lnTo>
                    <a:pt x="288" y="660"/>
                  </a:lnTo>
                  <a:lnTo>
                    <a:pt x="282" y="732"/>
                  </a:lnTo>
                  <a:lnTo>
                    <a:pt x="282" y="762"/>
                  </a:lnTo>
                  <a:lnTo>
                    <a:pt x="276" y="774"/>
                  </a:lnTo>
                  <a:lnTo>
                    <a:pt x="270" y="780"/>
                  </a:lnTo>
                  <a:lnTo>
                    <a:pt x="252" y="780"/>
                  </a:lnTo>
                  <a:lnTo>
                    <a:pt x="252" y="774"/>
                  </a:lnTo>
                  <a:lnTo>
                    <a:pt x="240" y="762"/>
                  </a:lnTo>
                  <a:lnTo>
                    <a:pt x="222" y="762"/>
                  </a:lnTo>
                  <a:lnTo>
                    <a:pt x="216" y="768"/>
                  </a:lnTo>
                  <a:lnTo>
                    <a:pt x="210" y="780"/>
                  </a:lnTo>
                  <a:lnTo>
                    <a:pt x="204" y="786"/>
                  </a:lnTo>
                  <a:lnTo>
                    <a:pt x="174" y="780"/>
                  </a:lnTo>
                  <a:lnTo>
                    <a:pt x="168" y="792"/>
                  </a:lnTo>
                  <a:lnTo>
                    <a:pt x="138" y="792"/>
                  </a:lnTo>
                  <a:lnTo>
                    <a:pt x="126" y="798"/>
                  </a:lnTo>
                  <a:lnTo>
                    <a:pt x="120" y="804"/>
                  </a:lnTo>
                  <a:lnTo>
                    <a:pt x="108" y="810"/>
                  </a:lnTo>
                  <a:lnTo>
                    <a:pt x="96" y="822"/>
                  </a:lnTo>
                  <a:lnTo>
                    <a:pt x="96" y="828"/>
                  </a:lnTo>
                  <a:lnTo>
                    <a:pt x="90" y="834"/>
                  </a:lnTo>
                  <a:lnTo>
                    <a:pt x="90" y="840"/>
                  </a:lnTo>
                  <a:lnTo>
                    <a:pt x="66" y="840"/>
                  </a:lnTo>
                  <a:lnTo>
                    <a:pt x="66" y="894"/>
                  </a:lnTo>
                  <a:lnTo>
                    <a:pt x="48" y="912"/>
                  </a:lnTo>
                  <a:lnTo>
                    <a:pt x="48" y="924"/>
                  </a:lnTo>
                  <a:lnTo>
                    <a:pt x="54" y="930"/>
                  </a:lnTo>
                  <a:lnTo>
                    <a:pt x="54" y="948"/>
                  </a:lnTo>
                  <a:lnTo>
                    <a:pt x="60" y="954"/>
                  </a:lnTo>
                  <a:lnTo>
                    <a:pt x="54" y="954"/>
                  </a:lnTo>
                  <a:lnTo>
                    <a:pt x="48" y="948"/>
                  </a:lnTo>
                  <a:lnTo>
                    <a:pt x="18" y="978"/>
                  </a:lnTo>
                  <a:lnTo>
                    <a:pt x="12" y="990"/>
                  </a:lnTo>
                  <a:lnTo>
                    <a:pt x="12" y="1014"/>
                  </a:lnTo>
                  <a:lnTo>
                    <a:pt x="18" y="1020"/>
                  </a:lnTo>
                  <a:lnTo>
                    <a:pt x="6" y="1026"/>
                  </a:lnTo>
                  <a:lnTo>
                    <a:pt x="0" y="1032"/>
                  </a:lnTo>
                  <a:lnTo>
                    <a:pt x="0" y="1044"/>
                  </a:lnTo>
                  <a:lnTo>
                    <a:pt x="6" y="1050"/>
                  </a:lnTo>
                  <a:lnTo>
                    <a:pt x="18" y="1056"/>
                  </a:lnTo>
                  <a:lnTo>
                    <a:pt x="24" y="1080"/>
                  </a:lnTo>
                  <a:lnTo>
                    <a:pt x="24" y="1086"/>
                  </a:lnTo>
                  <a:lnTo>
                    <a:pt x="30" y="1092"/>
                  </a:lnTo>
                  <a:lnTo>
                    <a:pt x="42" y="1116"/>
                  </a:lnTo>
                  <a:lnTo>
                    <a:pt x="54" y="1128"/>
                  </a:lnTo>
                  <a:lnTo>
                    <a:pt x="66" y="1134"/>
                  </a:lnTo>
                  <a:lnTo>
                    <a:pt x="90" y="1158"/>
                  </a:lnTo>
                  <a:lnTo>
                    <a:pt x="84" y="1164"/>
                  </a:lnTo>
                  <a:lnTo>
                    <a:pt x="78" y="1176"/>
                  </a:lnTo>
                  <a:lnTo>
                    <a:pt x="66" y="1182"/>
                  </a:lnTo>
                  <a:lnTo>
                    <a:pt x="60" y="1188"/>
                  </a:lnTo>
                  <a:lnTo>
                    <a:pt x="102" y="1188"/>
                  </a:lnTo>
                  <a:lnTo>
                    <a:pt x="114" y="1194"/>
                  </a:lnTo>
                  <a:lnTo>
                    <a:pt x="120" y="1194"/>
                  </a:lnTo>
                  <a:lnTo>
                    <a:pt x="126" y="1200"/>
                  </a:lnTo>
                  <a:lnTo>
                    <a:pt x="126" y="1212"/>
                  </a:lnTo>
                  <a:lnTo>
                    <a:pt x="132" y="1224"/>
                  </a:lnTo>
                  <a:lnTo>
                    <a:pt x="138" y="1230"/>
                  </a:lnTo>
                  <a:lnTo>
                    <a:pt x="138" y="1236"/>
                  </a:lnTo>
                  <a:lnTo>
                    <a:pt x="198" y="1230"/>
                  </a:lnTo>
                  <a:lnTo>
                    <a:pt x="252" y="1182"/>
                  </a:lnTo>
                  <a:lnTo>
                    <a:pt x="252" y="1194"/>
                  </a:lnTo>
                  <a:lnTo>
                    <a:pt x="258" y="1206"/>
                  </a:lnTo>
                  <a:lnTo>
                    <a:pt x="258" y="1224"/>
                  </a:lnTo>
                  <a:lnTo>
                    <a:pt x="252" y="1230"/>
                  </a:lnTo>
                  <a:lnTo>
                    <a:pt x="252" y="1242"/>
                  </a:lnTo>
                  <a:lnTo>
                    <a:pt x="246" y="1254"/>
                  </a:lnTo>
                  <a:lnTo>
                    <a:pt x="246" y="1266"/>
                  </a:lnTo>
                  <a:lnTo>
                    <a:pt x="252" y="1284"/>
                  </a:lnTo>
                  <a:lnTo>
                    <a:pt x="252" y="1314"/>
                  </a:lnTo>
                  <a:lnTo>
                    <a:pt x="264" y="1308"/>
                  </a:lnTo>
                  <a:lnTo>
                    <a:pt x="264" y="1314"/>
                  </a:lnTo>
                  <a:lnTo>
                    <a:pt x="270" y="1320"/>
                  </a:lnTo>
                  <a:lnTo>
                    <a:pt x="282" y="1320"/>
                  </a:lnTo>
                  <a:lnTo>
                    <a:pt x="282" y="1314"/>
                  </a:lnTo>
                  <a:lnTo>
                    <a:pt x="288" y="1314"/>
                  </a:lnTo>
                  <a:lnTo>
                    <a:pt x="294" y="1308"/>
                  </a:lnTo>
                  <a:lnTo>
                    <a:pt x="324" y="1308"/>
                  </a:lnTo>
                  <a:lnTo>
                    <a:pt x="336" y="1314"/>
                  </a:lnTo>
                  <a:lnTo>
                    <a:pt x="366" y="1314"/>
                  </a:lnTo>
                  <a:lnTo>
                    <a:pt x="372" y="1320"/>
                  </a:lnTo>
                  <a:lnTo>
                    <a:pt x="372" y="1326"/>
                  </a:lnTo>
                  <a:lnTo>
                    <a:pt x="390" y="1326"/>
                  </a:lnTo>
                  <a:lnTo>
                    <a:pt x="414" y="1314"/>
                  </a:lnTo>
                  <a:lnTo>
                    <a:pt x="420" y="1308"/>
                  </a:lnTo>
                  <a:lnTo>
                    <a:pt x="432" y="1290"/>
                  </a:lnTo>
                  <a:lnTo>
                    <a:pt x="468" y="1290"/>
                  </a:lnTo>
                  <a:lnTo>
                    <a:pt x="474" y="1260"/>
                  </a:lnTo>
                  <a:lnTo>
                    <a:pt x="510" y="1260"/>
                  </a:lnTo>
                  <a:lnTo>
                    <a:pt x="510" y="1254"/>
                  </a:lnTo>
                  <a:lnTo>
                    <a:pt x="516" y="1248"/>
                  </a:lnTo>
                  <a:lnTo>
                    <a:pt x="522" y="1236"/>
                  </a:lnTo>
                  <a:lnTo>
                    <a:pt x="528" y="1230"/>
                  </a:lnTo>
                  <a:lnTo>
                    <a:pt x="540" y="1224"/>
                  </a:lnTo>
                  <a:lnTo>
                    <a:pt x="576" y="1224"/>
                  </a:lnTo>
                  <a:lnTo>
                    <a:pt x="588" y="1212"/>
                  </a:lnTo>
                  <a:lnTo>
                    <a:pt x="600" y="1224"/>
                  </a:lnTo>
                  <a:lnTo>
                    <a:pt x="606" y="1224"/>
                  </a:lnTo>
                  <a:lnTo>
                    <a:pt x="606" y="1218"/>
                  </a:lnTo>
                  <a:lnTo>
                    <a:pt x="618" y="1212"/>
                  </a:lnTo>
                  <a:lnTo>
                    <a:pt x="630" y="1212"/>
                  </a:lnTo>
                  <a:lnTo>
                    <a:pt x="630" y="1242"/>
                  </a:lnTo>
                  <a:lnTo>
                    <a:pt x="624" y="1248"/>
                  </a:lnTo>
                  <a:lnTo>
                    <a:pt x="624" y="1254"/>
                  </a:lnTo>
                  <a:lnTo>
                    <a:pt x="618" y="1260"/>
                  </a:lnTo>
                  <a:lnTo>
                    <a:pt x="618" y="1290"/>
                  </a:lnTo>
                  <a:lnTo>
                    <a:pt x="624" y="1296"/>
                  </a:lnTo>
                  <a:lnTo>
                    <a:pt x="630" y="1308"/>
                  </a:lnTo>
                  <a:lnTo>
                    <a:pt x="630" y="1326"/>
                  </a:lnTo>
                  <a:lnTo>
                    <a:pt x="624" y="1332"/>
                  </a:lnTo>
                  <a:lnTo>
                    <a:pt x="624" y="1344"/>
                  </a:lnTo>
                  <a:lnTo>
                    <a:pt x="636" y="1356"/>
                  </a:lnTo>
                  <a:lnTo>
                    <a:pt x="648" y="1362"/>
                  </a:lnTo>
                  <a:lnTo>
                    <a:pt x="654" y="1368"/>
                  </a:lnTo>
                  <a:lnTo>
                    <a:pt x="660" y="1398"/>
                  </a:lnTo>
                  <a:lnTo>
                    <a:pt x="684" y="1398"/>
                  </a:lnTo>
                  <a:lnTo>
                    <a:pt x="690" y="1404"/>
                  </a:lnTo>
                  <a:lnTo>
                    <a:pt x="690" y="1410"/>
                  </a:lnTo>
                  <a:lnTo>
                    <a:pt x="696" y="1422"/>
                  </a:lnTo>
                  <a:lnTo>
                    <a:pt x="696" y="1428"/>
                  </a:lnTo>
                  <a:lnTo>
                    <a:pt x="702" y="1434"/>
                  </a:lnTo>
                  <a:lnTo>
                    <a:pt x="714" y="1440"/>
                  </a:lnTo>
                  <a:lnTo>
                    <a:pt x="744" y="1440"/>
                  </a:lnTo>
                  <a:lnTo>
                    <a:pt x="750" y="1434"/>
                  </a:lnTo>
                  <a:lnTo>
                    <a:pt x="756" y="1446"/>
                  </a:lnTo>
                  <a:lnTo>
                    <a:pt x="768" y="1452"/>
                  </a:lnTo>
                  <a:lnTo>
                    <a:pt x="780" y="1452"/>
                  </a:lnTo>
                  <a:lnTo>
                    <a:pt x="786" y="1446"/>
                  </a:lnTo>
                  <a:lnTo>
                    <a:pt x="798" y="1446"/>
                  </a:lnTo>
                  <a:lnTo>
                    <a:pt x="798" y="1452"/>
                  </a:lnTo>
                  <a:lnTo>
                    <a:pt x="804" y="1464"/>
                  </a:lnTo>
                  <a:lnTo>
                    <a:pt x="816" y="1470"/>
                  </a:lnTo>
                  <a:lnTo>
                    <a:pt x="828" y="1482"/>
                  </a:lnTo>
                  <a:lnTo>
                    <a:pt x="840" y="1488"/>
                  </a:lnTo>
                  <a:lnTo>
                    <a:pt x="864" y="1488"/>
                  </a:lnTo>
                  <a:lnTo>
                    <a:pt x="864" y="1494"/>
                  </a:lnTo>
                  <a:lnTo>
                    <a:pt x="876" y="1506"/>
                  </a:lnTo>
                  <a:lnTo>
                    <a:pt x="888" y="1512"/>
                  </a:lnTo>
                  <a:lnTo>
                    <a:pt x="894" y="1518"/>
                  </a:lnTo>
                  <a:lnTo>
                    <a:pt x="954" y="1518"/>
                  </a:lnTo>
                  <a:lnTo>
                    <a:pt x="978" y="1530"/>
                  </a:lnTo>
                  <a:lnTo>
                    <a:pt x="984" y="1542"/>
                  </a:lnTo>
                  <a:lnTo>
                    <a:pt x="990" y="1548"/>
                  </a:lnTo>
                  <a:lnTo>
                    <a:pt x="990" y="1578"/>
                  </a:lnTo>
                  <a:lnTo>
                    <a:pt x="996" y="1590"/>
                  </a:lnTo>
                  <a:lnTo>
                    <a:pt x="1002" y="1596"/>
                  </a:lnTo>
                  <a:lnTo>
                    <a:pt x="1008" y="1608"/>
                  </a:lnTo>
                  <a:lnTo>
                    <a:pt x="1008" y="1638"/>
                  </a:lnTo>
                  <a:lnTo>
                    <a:pt x="990" y="1638"/>
                  </a:lnTo>
                  <a:lnTo>
                    <a:pt x="990" y="1644"/>
                  </a:lnTo>
                  <a:lnTo>
                    <a:pt x="996" y="1650"/>
                  </a:lnTo>
                  <a:lnTo>
                    <a:pt x="1002" y="1662"/>
                  </a:lnTo>
                  <a:lnTo>
                    <a:pt x="1014" y="1668"/>
                  </a:lnTo>
                  <a:lnTo>
                    <a:pt x="1020" y="1674"/>
                  </a:lnTo>
                  <a:lnTo>
                    <a:pt x="1014" y="1686"/>
                  </a:lnTo>
                  <a:lnTo>
                    <a:pt x="1014" y="1728"/>
                  </a:lnTo>
                  <a:lnTo>
                    <a:pt x="1020" y="1734"/>
                  </a:lnTo>
                  <a:lnTo>
                    <a:pt x="1050" y="1740"/>
                  </a:lnTo>
                  <a:lnTo>
                    <a:pt x="1098" y="1746"/>
                  </a:lnTo>
                  <a:lnTo>
                    <a:pt x="1158" y="1746"/>
                  </a:lnTo>
                  <a:lnTo>
                    <a:pt x="1158" y="1752"/>
                  </a:lnTo>
                  <a:lnTo>
                    <a:pt x="1152" y="1758"/>
                  </a:lnTo>
                  <a:lnTo>
                    <a:pt x="1152" y="1770"/>
                  </a:lnTo>
                  <a:lnTo>
                    <a:pt x="1146" y="1788"/>
                  </a:lnTo>
                  <a:lnTo>
                    <a:pt x="1146" y="1800"/>
                  </a:lnTo>
                  <a:lnTo>
                    <a:pt x="1152" y="1812"/>
                  </a:lnTo>
                  <a:lnTo>
                    <a:pt x="1164" y="1818"/>
                  </a:lnTo>
                  <a:lnTo>
                    <a:pt x="1170" y="1824"/>
                  </a:lnTo>
                  <a:lnTo>
                    <a:pt x="1194" y="1836"/>
                  </a:lnTo>
                  <a:lnTo>
                    <a:pt x="1206" y="1848"/>
                  </a:lnTo>
                  <a:lnTo>
                    <a:pt x="1212" y="1860"/>
                  </a:lnTo>
                  <a:lnTo>
                    <a:pt x="1224" y="1896"/>
                  </a:lnTo>
                  <a:lnTo>
                    <a:pt x="1224" y="1908"/>
                  </a:lnTo>
                  <a:lnTo>
                    <a:pt x="1218" y="1920"/>
                  </a:lnTo>
                  <a:lnTo>
                    <a:pt x="1218" y="1944"/>
                  </a:lnTo>
                  <a:lnTo>
                    <a:pt x="1212" y="1950"/>
                  </a:lnTo>
                  <a:lnTo>
                    <a:pt x="1212" y="1956"/>
                  </a:lnTo>
                  <a:lnTo>
                    <a:pt x="1218" y="1968"/>
                  </a:lnTo>
                  <a:lnTo>
                    <a:pt x="1212" y="1980"/>
                  </a:lnTo>
                  <a:lnTo>
                    <a:pt x="1206" y="1986"/>
                  </a:lnTo>
                  <a:lnTo>
                    <a:pt x="1200" y="1998"/>
                  </a:lnTo>
                  <a:lnTo>
                    <a:pt x="1200" y="2022"/>
                  </a:lnTo>
                  <a:lnTo>
                    <a:pt x="1206" y="2028"/>
                  </a:lnTo>
                  <a:lnTo>
                    <a:pt x="1218" y="2034"/>
                  </a:lnTo>
                  <a:lnTo>
                    <a:pt x="1212" y="2040"/>
                  </a:lnTo>
                  <a:lnTo>
                    <a:pt x="1200" y="2046"/>
                  </a:lnTo>
                  <a:lnTo>
                    <a:pt x="1194" y="2052"/>
                  </a:lnTo>
                  <a:lnTo>
                    <a:pt x="1194" y="2064"/>
                  </a:lnTo>
                  <a:lnTo>
                    <a:pt x="1200" y="2070"/>
                  </a:lnTo>
                  <a:lnTo>
                    <a:pt x="1212" y="2076"/>
                  </a:lnTo>
                  <a:lnTo>
                    <a:pt x="1212" y="2112"/>
                  </a:lnTo>
                  <a:lnTo>
                    <a:pt x="1224" y="2112"/>
                  </a:lnTo>
                  <a:lnTo>
                    <a:pt x="1224" y="2130"/>
                  </a:lnTo>
                  <a:lnTo>
                    <a:pt x="1218" y="2142"/>
                  </a:lnTo>
                  <a:lnTo>
                    <a:pt x="1218" y="2184"/>
                  </a:lnTo>
                  <a:lnTo>
                    <a:pt x="1224" y="2196"/>
                  </a:lnTo>
                  <a:lnTo>
                    <a:pt x="1230" y="2202"/>
                  </a:lnTo>
                  <a:lnTo>
                    <a:pt x="1266" y="2214"/>
                  </a:lnTo>
                  <a:lnTo>
                    <a:pt x="1308" y="2220"/>
                  </a:lnTo>
                  <a:lnTo>
                    <a:pt x="1380" y="2220"/>
                  </a:lnTo>
                  <a:lnTo>
                    <a:pt x="1392" y="2226"/>
                  </a:lnTo>
                  <a:lnTo>
                    <a:pt x="1398" y="2232"/>
                  </a:lnTo>
                  <a:lnTo>
                    <a:pt x="1398" y="2256"/>
                  </a:lnTo>
                  <a:lnTo>
                    <a:pt x="1404" y="2274"/>
                  </a:lnTo>
                  <a:lnTo>
                    <a:pt x="1404" y="2298"/>
                  </a:lnTo>
                  <a:lnTo>
                    <a:pt x="1410" y="2316"/>
                  </a:lnTo>
                  <a:lnTo>
                    <a:pt x="1410" y="2334"/>
                  </a:lnTo>
                  <a:lnTo>
                    <a:pt x="1422" y="2358"/>
                  </a:lnTo>
                  <a:lnTo>
                    <a:pt x="1434" y="2364"/>
                  </a:lnTo>
                  <a:lnTo>
                    <a:pt x="1446" y="2364"/>
                  </a:lnTo>
                  <a:lnTo>
                    <a:pt x="1464" y="2346"/>
                  </a:lnTo>
                  <a:lnTo>
                    <a:pt x="1476" y="2346"/>
                  </a:lnTo>
                  <a:lnTo>
                    <a:pt x="1488" y="2352"/>
                  </a:lnTo>
                  <a:lnTo>
                    <a:pt x="1500" y="2364"/>
                  </a:lnTo>
                  <a:lnTo>
                    <a:pt x="1506" y="2376"/>
                  </a:lnTo>
                  <a:lnTo>
                    <a:pt x="1506" y="2394"/>
                  </a:lnTo>
                  <a:lnTo>
                    <a:pt x="1500" y="2412"/>
                  </a:lnTo>
                  <a:lnTo>
                    <a:pt x="1500" y="2442"/>
                  </a:lnTo>
                  <a:lnTo>
                    <a:pt x="1494" y="2448"/>
                  </a:lnTo>
                  <a:lnTo>
                    <a:pt x="1494" y="2454"/>
                  </a:lnTo>
                  <a:lnTo>
                    <a:pt x="1488" y="2466"/>
                  </a:lnTo>
                  <a:lnTo>
                    <a:pt x="1488" y="2478"/>
                  </a:lnTo>
                  <a:lnTo>
                    <a:pt x="1494" y="2496"/>
                  </a:lnTo>
                  <a:lnTo>
                    <a:pt x="1506" y="2490"/>
                  </a:lnTo>
                  <a:lnTo>
                    <a:pt x="1512" y="2484"/>
                  </a:lnTo>
                  <a:lnTo>
                    <a:pt x="1530" y="2484"/>
                  </a:lnTo>
                  <a:lnTo>
                    <a:pt x="1536" y="2490"/>
                  </a:lnTo>
                  <a:lnTo>
                    <a:pt x="1548" y="2514"/>
                  </a:lnTo>
                  <a:lnTo>
                    <a:pt x="1548" y="2526"/>
                  </a:lnTo>
                  <a:lnTo>
                    <a:pt x="1554" y="2526"/>
                  </a:lnTo>
                  <a:lnTo>
                    <a:pt x="1560" y="2532"/>
                  </a:lnTo>
                  <a:lnTo>
                    <a:pt x="1560" y="2562"/>
                  </a:lnTo>
                  <a:lnTo>
                    <a:pt x="1566" y="2580"/>
                  </a:lnTo>
                  <a:lnTo>
                    <a:pt x="1566" y="2616"/>
                  </a:lnTo>
                  <a:lnTo>
                    <a:pt x="1512" y="2634"/>
                  </a:lnTo>
                  <a:lnTo>
                    <a:pt x="1506" y="2640"/>
                  </a:lnTo>
                  <a:lnTo>
                    <a:pt x="1500" y="2652"/>
                  </a:lnTo>
                  <a:lnTo>
                    <a:pt x="1500" y="2670"/>
                  </a:lnTo>
                  <a:lnTo>
                    <a:pt x="1464" y="2670"/>
                  </a:lnTo>
                  <a:lnTo>
                    <a:pt x="1464" y="2688"/>
                  </a:lnTo>
                  <a:lnTo>
                    <a:pt x="1458" y="2694"/>
                  </a:lnTo>
                  <a:lnTo>
                    <a:pt x="1452" y="2718"/>
                  </a:lnTo>
                  <a:lnTo>
                    <a:pt x="1428" y="2724"/>
                  </a:lnTo>
                  <a:lnTo>
                    <a:pt x="1428" y="2736"/>
                  </a:lnTo>
                  <a:lnTo>
                    <a:pt x="1422" y="2748"/>
                  </a:lnTo>
                  <a:lnTo>
                    <a:pt x="1422" y="2760"/>
                  </a:lnTo>
                  <a:lnTo>
                    <a:pt x="1404" y="2778"/>
                  </a:lnTo>
                  <a:lnTo>
                    <a:pt x="1392" y="2778"/>
                  </a:lnTo>
                  <a:lnTo>
                    <a:pt x="1392" y="2802"/>
                  </a:lnTo>
                  <a:lnTo>
                    <a:pt x="1386" y="2808"/>
                  </a:lnTo>
                  <a:lnTo>
                    <a:pt x="1380" y="2820"/>
                  </a:lnTo>
                  <a:lnTo>
                    <a:pt x="1374" y="2826"/>
                  </a:lnTo>
                  <a:lnTo>
                    <a:pt x="1356" y="2826"/>
                  </a:lnTo>
                  <a:lnTo>
                    <a:pt x="1350" y="2832"/>
                  </a:lnTo>
                  <a:lnTo>
                    <a:pt x="1350" y="2844"/>
                  </a:lnTo>
                  <a:lnTo>
                    <a:pt x="1344" y="2856"/>
                  </a:lnTo>
                  <a:lnTo>
                    <a:pt x="1344" y="2868"/>
                  </a:lnTo>
                  <a:lnTo>
                    <a:pt x="1368" y="2868"/>
                  </a:lnTo>
                  <a:lnTo>
                    <a:pt x="1374" y="2862"/>
                  </a:lnTo>
                  <a:lnTo>
                    <a:pt x="1386" y="2856"/>
                  </a:lnTo>
                  <a:lnTo>
                    <a:pt x="1398" y="2856"/>
                  </a:lnTo>
                  <a:lnTo>
                    <a:pt x="1404" y="2862"/>
                  </a:lnTo>
                  <a:lnTo>
                    <a:pt x="1428" y="2874"/>
                  </a:lnTo>
                  <a:lnTo>
                    <a:pt x="1434" y="2886"/>
                  </a:lnTo>
                  <a:lnTo>
                    <a:pt x="1446" y="2892"/>
                  </a:lnTo>
                  <a:lnTo>
                    <a:pt x="1452" y="2898"/>
                  </a:lnTo>
                  <a:lnTo>
                    <a:pt x="1458" y="2910"/>
                  </a:lnTo>
                  <a:lnTo>
                    <a:pt x="1470" y="2922"/>
                  </a:lnTo>
                  <a:lnTo>
                    <a:pt x="1470" y="2934"/>
                  </a:lnTo>
                  <a:lnTo>
                    <a:pt x="1482" y="2934"/>
                  </a:lnTo>
                  <a:lnTo>
                    <a:pt x="1482" y="2928"/>
                  </a:lnTo>
                  <a:lnTo>
                    <a:pt x="1494" y="2916"/>
                  </a:lnTo>
                  <a:lnTo>
                    <a:pt x="1500" y="2916"/>
                  </a:lnTo>
                  <a:lnTo>
                    <a:pt x="1512" y="2922"/>
                  </a:lnTo>
                  <a:lnTo>
                    <a:pt x="1518" y="2934"/>
                  </a:lnTo>
                  <a:lnTo>
                    <a:pt x="1536" y="2952"/>
                  </a:lnTo>
                  <a:lnTo>
                    <a:pt x="1554" y="2952"/>
                  </a:lnTo>
                  <a:lnTo>
                    <a:pt x="1572" y="2970"/>
                  </a:lnTo>
                  <a:lnTo>
                    <a:pt x="1578" y="2970"/>
                  </a:lnTo>
                  <a:lnTo>
                    <a:pt x="1578" y="2982"/>
                  </a:lnTo>
                  <a:lnTo>
                    <a:pt x="1584" y="2988"/>
                  </a:lnTo>
                  <a:lnTo>
                    <a:pt x="1596" y="2994"/>
                  </a:lnTo>
                  <a:lnTo>
                    <a:pt x="1614" y="3000"/>
                  </a:lnTo>
                  <a:lnTo>
                    <a:pt x="1626" y="3000"/>
                  </a:lnTo>
                  <a:lnTo>
                    <a:pt x="1632" y="3012"/>
                  </a:lnTo>
                  <a:lnTo>
                    <a:pt x="1638" y="3018"/>
                  </a:lnTo>
                  <a:lnTo>
                    <a:pt x="1644" y="3030"/>
                  </a:lnTo>
                  <a:lnTo>
                    <a:pt x="1662" y="3048"/>
                  </a:lnTo>
                  <a:lnTo>
                    <a:pt x="1668" y="3048"/>
                  </a:lnTo>
                  <a:lnTo>
                    <a:pt x="1680" y="3054"/>
                  </a:lnTo>
                  <a:lnTo>
                    <a:pt x="1686" y="3054"/>
                  </a:lnTo>
                  <a:lnTo>
                    <a:pt x="1686" y="3066"/>
                  </a:lnTo>
                  <a:lnTo>
                    <a:pt x="1674" y="3090"/>
                  </a:lnTo>
                  <a:lnTo>
                    <a:pt x="1668" y="3096"/>
                  </a:lnTo>
                  <a:lnTo>
                    <a:pt x="1668" y="3120"/>
                  </a:lnTo>
                  <a:lnTo>
                    <a:pt x="1674" y="3120"/>
                  </a:lnTo>
                  <a:lnTo>
                    <a:pt x="1674" y="3150"/>
                  </a:lnTo>
                  <a:lnTo>
                    <a:pt x="1692" y="3150"/>
                  </a:lnTo>
                  <a:lnTo>
                    <a:pt x="1692" y="3144"/>
                  </a:lnTo>
                  <a:lnTo>
                    <a:pt x="1698" y="3132"/>
                  </a:lnTo>
                  <a:lnTo>
                    <a:pt x="1710" y="3126"/>
                  </a:lnTo>
                  <a:lnTo>
                    <a:pt x="1716" y="3114"/>
                  </a:lnTo>
                  <a:lnTo>
                    <a:pt x="1728" y="3102"/>
                  </a:lnTo>
                  <a:lnTo>
                    <a:pt x="1734" y="3090"/>
                  </a:lnTo>
                  <a:lnTo>
                    <a:pt x="1734" y="3060"/>
                  </a:lnTo>
                  <a:lnTo>
                    <a:pt x="1728" y="3054"/>
                  </a:lnTo>
                  <a:lnTo>
                    <a:pt x="1728" y="3048"/>
                  </a:lnTo>
                  <a:lnTo>
                    <a:pt x="1746" y="3018"/>
                  </a:lnTo>
                  <a:lnTo>
                    <a:pt x="1734" y="3012"/>
                  </a:lnTo>
                  <a:lnTo>
                    <a:pt x="1728" y="3000"/>
                  </a:lnTo>
                  <a:lnTo>
                    <a:pt x="1728" y="2988"/>
                  </a:lnTo>
                  <a:lnTo>
                    <a:pt x="1740" y="2976"/>
                  </a:lnTo>
                  <a:lnTo>
                    <a:pt x="1746" y="2976"/>
                  </a:lnTo>
                  <a:lnTo>
                    <a:pt x="1746" y="2952"/>
                  </a:lnTo>
                  <a:lnTo>
                    <a:pt x="1764" y="2952"/>
                  </a:lnTo>
                  <a:lnTo>
                    <a:pt x="1776" y="2940"/>
                  </a:lnTo>
                  <a:lnTo>
                    <a:pt x="1776" y="2904"/>
                  </a:lnTo>
                  <a:lnTo>
                    <a:pt x="1782" y="2898"/>
                  </a:lnTo>
                  <a:lnTo>
                    <a:pt x="1788" y="2886"/>
                  </a:lnTo>
                  <a:lnTo>
                    <a:pt x="1800" y="2874"/>
                  </a:lnTo>
                  <a:lnTo>
                    <a:pt x="1812" y="2868"/>
                  </a:lnTo>
                  <a:lnTo>
                    <a:pt x="1818" y="2862"/>
                  </a:lnTo>
                  <a:lnTo>
                    <a:pt x="1824" y="2862"/>
                  </a:lnTo>
                  <a:lnTo>
                    <a:pt x="1824" y="2898"/>
                  </a:lnTo>
                  <a:lnTo>
                    <a:pt x="1818" y="2904"/>
                  </a:lnTo>
                  <a:lnTo>
                    <a:pt x="1818" y="2910"/>
                  </a:lnTo>
                  <a:lnTo>
                    <a:pt x="1812" y="2916"/>
                  </a:lnTo>
                  <a:lnTo>
                    <a:pt x="1812" y="2934"/>
                  </a:lnTo>
                  <a:lnTo>
                    <a:pt x="1800" y="2940"/>
                  </a:lnTo>
                  <a:lnTo>
                    <a:pt x="1800" y="2952"/>
                  </a:lnTo>
                  <a:lnTo>
                    <a:pt x="1776" y="2982"/>
                  </a:lnTo>
                  <a:lnTo>
                    <a:pt x="1746" y="3006"/>
                  </a:lnTo>
                  <a:lnTo>
                    <a:pt x="1752" y="3012"/>
                  </a:lnTo>
                  <a:lnTo>
                    <a:pt x="1770" y="3012"/>
                  </a:lnTo>
                  <a:lnTo>
                    <a:pt x="1770" y="2994"/>
                  </a:lnTo>
                  <a:lnTo>
                    <a:pt x="1776" y="2988"/>
                  </a:lnTo>
                  <a:lnTo>
                    <a:pt x="1788" y="2988"/>
                  </a:lnTo>
                  <a:lnTo>
                    <a:pt x="1794" y="2982"/>
                  </a:lnTo>
                  <a:lnTo>
                    <a:pt x="1800" y="2982"/>
                  </a:lnTo>
                  <a:lnTo>
                    <a:pt x="1812" y="2964"/>
                  </a:lnTo>
                  <a:lnTo>
                    <a:pt x="1824" y="2940"/>
                  </a:lnTo>
                  <a:lnTo>
                    <a:pt x="1848" y="2880"/>
                  </a:lnTo>
                  <a:lnTo>
                    <a:pt x="1860" y="2832"/>
                  </a:lnTo>
                  <a:lnTo>
                    <a:pt x="1872" y="2808"/>
                  </a:lnTo>
                  <a:lnTo>
                    <a:pt x="1878" y="2790"/>
                  </a:lnTo>
                  <a:lnTo>
                    <a:pt x="1884" y="2778"/>
                  </a:lnTo>
                  <a:lnTo>
                    <a:pt x="1896" y="2772"/>
                  </a:lnTo>
                  <a:lnTo>
                    <a:pt x="1902" y="2760"/>
                  </a:lnTo>
                  <a:lnTo>
                    <a:pt x="1926" y="2736"/>
                  </a:lnTo>
                  <a:lnTo>
                    <a:pt x="1926" y="2724"/>
                  </a:lnTo>
                  <a:lnTo>
                    <a:pt x="1920" y="2718"/>
                  </a:lnTo>
                  <a:lnTo>
                    <a:pt x="1938" y="2706"/>
                  </a:lnTo>
                  <a:lnTo>
                    <a:pt x="1932" y="2670"/>
                  </a:lnTo>
                  <a:lnTo>
                    <a:pt x="1938" y="2646"/>
                  </a:lnTo>
                  <a:lnTo>
                    <a:pt x="1926" y="2640"/>
                  </a:lnTo>
                  <a:lnTo>
                    <a:pt x="1932" y="2634"/>
                  </a:lnTo>
                  <a:lnTo>
                    <a:pt x="1938" y="2622"/>
                  </a:lnTo>
                  <a:lnTo>
                    <a:pt x="1938" y="2610"/>
                  </a:lnTo>
                  <a:lnTo>
                    <a:pt x="1932" y="2604"/>
                  </a:lnTo>
                  <a:lnTo>
                    <a:pt x="1920" y="2598"/>
                  </a:lnTo>
                  <a:lnTo>
                    <a:pt x="1914" y="2592"/>
                  </a:lnTo>
                  <a:lnTo>
                    <a:pt x="1914" y="2556"/>
                  </a:lnTo>
                  <a:lnTo>
                    <a:pt x="1896" y="2544"/>
                  </a:lnTo>
                  <a:lnTo>
                    <a:pt x="1920" y="2544"/>
                  </a:lnTo>
                  <a:lnTo>
                    <a:pt x="1914" y="2520"/>
                  </a:lnTo>
                  <a:lnTo>
                    <a:pt x="1902" y="2508"/>
                  </a:lnTo>
                  <a:lnTo>
                    <a:pt x="1908" y="2508"/>
                  </a:lnTo>
                  <a:lnTo>
                    <a:pt x="1920" y="2502"/>
                  </a:lnTo>
                  <a:lnTo>
                    <a:pt x="1920" y="2490"/>
                  </a:lnTo>
                  <a:lnTo>
                    <a:pt x="1914" y="2490"/>
                  </a:lnTo>
                  <a:lnTo>
                    <a:pt x="1902" y="2484"/>
                  </a:lnTo>
                  <a:lnTo>
                    <a:pt x="1896" y="2478"/>
                  </a:lnTo>
                  <a:lnTo>
                    <a:pt x="1920" y="2460"/>
                  </a:lnTo>
                  <a:lnTo>
                    <a:pt x="1932" y="2472"/>
                  </a:lnTo>
                  <a:lnTo>
                    <a:pt x="1944" y="2478"/>
                  </a:lnTo>
                  <a:lnTo>
                    <a:pt x="1950" y="2478"/>
                  </a:lnTo>
                  <a:lnTo>
                    <a:pt x="1950" y="2448"/>
                  </a:lnTo>
                  <a:lnTo>
                    <a:pt x="1962" y="2424"/>
                  </a:lnTo>
                  <a:lnTo>
                    <a:pt x="1974" y="2418"/>
                  </a:lnTo>
                  <a:lnTo>
                    <a:pt x="1980" y="2418"/>
                  </a:lnTo>
                  <a:lnTo>
                    <a:pt x="2004" y="2406"/>
                  </a:lnTo>
                  <a:lnTo>
                    <a:pt x="2010" y="2394"/>
                  </a:lnTo>
                  <a:lnTo>
                    <a:pt x="2010" y="2382"/>
                  </a:lnTo>
                  <a:lnTo>
                    <a:pt x="2016" y="2376"/>
                  </a:lnTo>
                  <a:lnTo>
                    <a:pt x="2028" y="2376"/>
                  </a:lnTo>
                  <a:lnTo>
                    <a:pt x="2034" y="2370"/>
                  </a:lnTo>
                  <a:lnTo>
                    <a:pt x="2046" y="2370"/>
                  </a:lnTo>
                  <a:lnTo>
                    <a:pt x="2046" y="2358"/>
                  </a:lnTo>
                  <a:lnTo>
                    <a:pt x="2070" y="2358"/>
                  </a:lnTo>
                  <a:lnTo>
                    <a:pt x="2070" y="2340"/>
                  </a:lnTo>
                  <a:lnTo>
                    <a:pt x="2118" y="2340"/>
                  </a:lnTo>
                  <a:lnTo>
                    <a:pt x="2124" y="2358"/>
                  </a:lnTo>
                  <a:lnTo>
                    <a:pt x="2136" y="2352"/>
                  </a:lnTo>
                  <a:lnTo>
                    <a:pt x="2118" y="2334"/>
                  </a:lnTo>
                  <a:lnTo>
                    <a:pt x="2136" y="2316"/>
                  </a:lnTo>
                  <a:lnTo>
                    <a:pt x="2142" y="2316"/>
                  </a:lnTo>
                  <a:lnTo>
                    <a:pt x="2154" y="2310"/>
                  </a:lnTo>
                  <a:lnTo>
                    <a:pt x="2178" y="2310"/>
                  </a:lnTo>
                  <a:lnTo>
                    <a:pt x="2160" y="2292"/>
                  </a:lnTo>
                  <a:lnTo>
                    <a:pt x="2172" y="2286"/>
                  </a:lnTo>
                  <a:lnTo>
                    <a:pt x="2178" y="2280"/>
                  </a:lnTo>
                  <a:lnTo>
                    <a:pt x="2190" y="2280"/>
                  </a:lnTo>
                  <a:lnTo>
                    <a:pt x="2190" y="2304"/>
                  </a:lnTo>
                  <a:lnTo>
                    <a:pt x="2196" y="2304"/>
                  </a:lnTo>
                  <a:lnTo>
                    <a:pt x="2196" y="2298"/>
                  </a:lnTo>
                  <a:lnTo>
                    <a:pt x="2202" y="2286"/>
                  </a:lnTo>
                  <a:lnTo>
                    <a:pt x="2208" y="2280"/>
                  </a:lnTo>
                  <a:lnTo>
                    <a:pt x="2244" y="2286"/>
                  </a:lnTo>
                  <a:lnTo>
                    <a:pt x="2244" y="2280"/>
                  </a:lnTo>
                  <a:lnTo>
                    <a:pt x="2250" y="2274"/>
                  </a:lnTo>
                  <a:lnTo>
                    <a:pt x="2250" y="2268"/>
                  </a:lnTo>
                  <a:lnTo>
                    <a:pt x="2256" y="2262"/>
                  </a:lnTo>
                  <a:lnTo>
                    <a:pt x="2268" y="2256"/>
                  </a:lnTo>
                  <a:lnTo>
                    <a:pt x="2274" y="2256"/>
                  </a:lnTo>
                  <a:lnTo>
                    <a:pt x="2280" y="2262"/>
                  </a:lnTo>
                  <a:lnTo>
                    <a:pt x="2280" y="2286"/>
                  </a:lnTo>
                  <a:lnTo>
                    <a:pt x="2346" y="2280"/>
                  </a:lnTo>
                  <a:lnTo>
                    <a:pt x="2352" y="2262"/>
                  </a:lnTo>
                  <a:lnTo>
                    <a:pt x="2346" y="2250"/>
                  </a:lnTo>
                  <a:lnTo>
                    <a:pt x="2352" y="2244"/>
                  </a:lnTo>
                  <a:lnTo>
                    <a:pt x="2358" y="2232"/>
                  </a:lnTo>
                  <a:lnTo>
                    <a:pt x="2370" y="2220"/>
                  </a:lnTo>
                  <a:lnTo>
                    <a:pt x="2406" y="2202"/>
                  </a:lnTo>
                  <a:lnTo>
                    <a:pt x="2418" y="2202"/>
                  </a:lnTo>
                  <a:lnTo>
                    <a:pt x="2412" y="2190"/>
                  </a:lnTo>
                  <a:lnTo>
                    <a:pt x="2412" y="2112"/>
                  </a:lnTo>
                  <a:lnTo>
                    <a:pt x="2442" y="2082"/>
                  </a:lnTo>
                  <a:lnTo>
                    <a:pt x="2442" y="2058"/>
                  </a:lnTo>
                  <a:lnTo>
                    <a:pt x="2460" y="2052"/>
                  </a:lnTo>
                  <a:lnTo>
                    <a:pt x="2460" y="2022"/>
                  </a:lnTo>
                  <a:lnTo>
                    <a:pt x="2466" y="2022"/>
                  </a:lnTo>
                  <a:lnTo>
                    <a:pt x="2472" y="2016"/>
                  </a:lnTo>
                  <a:lnTo>
                    <a:pt x="2478" y="2016"/>
                  </a:lnTo>
                  <a:lnTo>
                    <a:pt x="2478" y="2010"/>
                  </a:lnTo>
                  <a:lnTo>
                    <a:pt x="2484" y="2004"/>
                  </a:lnTo>
                  <a:lnTo>
                    <a:pt x="2484" y="1956"/>
                  </a:lnTo>
                  <a:lnTo>
                    <a:pt x="2478" y="1944"/>
                  </a:lnTo>
                  <a:lnTo>
                    <a:pt x="2478" y="1926"/>
                  </a:lnTo>
                  <a:lnTo>
                    <a:pt x="2472" y="1908"/>
                  </a:lnTo>
                  <a:lnTo>
                    <a:pt x="2484" y="1884"/>
                  </a:lnTo>
                  <a:lnTo>
                    <a:pt x="2514" y="1854"/>
                  </a:lnTo>
                  <a:lnTo>
                    <a:pt x="2514" y="1848"/>
                  </a:lnTo>
                  <a:lnTo>
                    <a:pt x="2508" y="1836"/>
                  </a:lnTo>
                  <a:lnTo>
                    <a:pt x="2508" y="1830"/>
                  </a:lnTo>
                  <a:lnTo>
                    <a:pt x="2502" y="1818"/>
                  </a:lnTo>
                  <a:lnTo>
                    <a:pt x="2508" y="1764"/>
                  </a:lnTo>
                  <a:lnTo>
                    <a:pt x="2508" y="1758"/>
                  </a:lnTo>
                  <a:lnTo>
                    <a:pt x="2514" y="1752"/>
                  </a:lnTo>
                  <a:lnTo>
                    <a:pt x="2514" y="1722"/>
                  </a:lnTo>
                  <a:lnTo>
                    <a:pt x="2520" y="1710"/>
                  </a:lnTo>
                  <a:lnTo>
                    <a:pt x="2520" y="1680"/>
                  </a:lnTo>
                  <a:lnTo>
                    <a:pt x="2508" y="1644"/>
                  </a:lnTo>
                  <a:lnTo>
                    <a:pt x="2502" y="1608"/>
                  </a:lnTo>
                  <a:lnTo>
                    <a:pt x="2502" y="1596"/>
                  </a:lnTo>
                  <a:lnTo>
                    <a:pt x="2508" y="1560"/>
                  </a:lnTo>
                  <a:lnTo>
                    <a:pt x="2508" y="1548"/>
                  </a:lnTo>
                  <a:lnTo>
                    <a:pt x="2502" y="1536"/>
                  </a:lnTo>
                  <a:lnTo>
                    <a:pt x="2502" y="1500"/>
                  </a:lnTo>
                  <a:lnTo>
                    <a:pt x="2508" y="1488"/>
                  </a:lnTo>
                  <a:lnTo>
                    <a:pt x="2520" y="1476"/>
                  </a:lnTo>
                  <a:lnTo>
                    <a:pt x="2508" y="1458"/>
                  </a:lnTo>
                  <a:lnTo>
                    <a:pt x="2520" y="1446"/>
                  </a:lnTo>
                  <a:lnTo>
                    <a:pt x="2532" y="1446"/>
                  </a:lnTo>
                  <a:lnTo>
                    <a:pt x="2532" y="1452"/>
                  </a:lnTo>
                  <a:lnTo>
                    <a:pt x="2538" y="1464"/>
                  </a:lnTo>
                  <a:lnTo>
                    <a:pt x="2544" y="1470"/>
                  </a:lnTo>
                  <a:lnTo>
                    <a:pt x="2556" y="1464"/>
                  </a:lnTo>
                  <a:lnTo>
                    <a:pt x="2562" y="1452"/>
                  </a:lnTo>
                  <a:lnTo>
                    <a:pt x="2574" y="1446"/>
                  </a:lnTo>
                  <a:lnTo>
                    <a:pt x="2580" y="1434"/>
                  </a:lnTo>
                  <a:lnTo>
                    <a:pt x="2586" y="1428"/>
                  </a:lnTo>
                  <a:lnTo>
                    <a:pt x="2592" y="1416"/>
                  </a:lnTo>
                  <a:lnTo>
                    <a:pt x="2592" y="1404"/>
                  </a:lnTo>
                  <a:lnTo>
                    <a:pt x="2598" y="1386"/>
                  </a:lnTo>
                  <a:lnTo>
                    <a:pt x="2598" y="1374"/>
                  </a:lnTo>
                  <a:lnTo>
                    <a:pt x="2604" y="1356"/>
                  </a:lnTo>
                  <a:lnTo>
                    <a:pt x="2604" y="1344"/>
                  </a:lnTo>
                  <a:lnTo>
                    <a:pt x="2610" y="1338"/>
                  </a:lnTo>
                  <a:lnTo>
                    <a:pt x="2616" y="1338"/>
                  </a:lnTo>
                  <a:lnTo>
                    <a:pt x="2628" y="1326"/>
                  </a:lnTo>
                  <a:lnTo>
                    <a:pt x="2634" y="1314"/>
                  </a:lnTo>
                  <a:lnTo>
                    <a:pt x="2640" y="1308"/>
                  </a:lnTo>
                  <a:lnTo>
                    <a:pt x="2640" y="1296"/>
                  </a:lnTo>
                  <a:lnTo>
                    <a:pt x="2652" y="1290"/>
                  </a:lnTo>
                  <a:lnTo>
                    <a:pt x="2658" y="1284"/>
                  </a:lnTo>
                  <a:lnTo>
                    <a:pt x="2670" y="1284"/>
                  </a:lnTo>
                  <a:lnTo>
                    <a:pt x="2682" y="1272"/>
                  </a:lnTo>
                  <a:lnTo>
                    <a:pt x="2682" y="1254"/>
                  </a:lnTo>
                  <a:lnTo>
                    <a:pt x="2688" y="1254"/>
                  </a:lnTo>
                  <a:lnTo>
                    <a:pt x="2724" y="1218"/>
                  </a:lnTo>
                  <a:lnTo>
                    <a:pt x="2736" y="1188"/>
                  </a:lnTo>
                  <a:lnTo>
                    <a:pt x="2754" y="1158"/>
                  </a:lnTo>
                  <a:lnTo>
                    <a:pt x="2760" y="1134"/>
                  </a:lnTo>
                  <a:lnTo>
                    <a:pt x="2766" y="1122"/>
                  </a:lnTo>
                  <a:lnTo>
                    <a:pt x="2772" y="1116"/>
                  </a:lnTo>
                  <a:lnTo>
                    <a:pt x="2778" y="1104"/>
                  </a:lnTo>
                  <a:lnTo>
                    <a:pt x="2784" y="1098"/>
                  </a:lnTo>
                  <a:lnTo>
                    <a:pt x="2784" y="1080"/>
                  </a:lnTo>
                  <a:lnTo>
                    <a:pt x="2778" y="1068"/>
                  </a:lnTo>
                  <a:lnTo>
                    <a:pt x="2778" y="1002"/>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38" name="Botswana" descr="© INSCALE GmbH, 05.05.2010&#10;http://www.presentationload.com/">
              <a:extLst>
                <a:ext uri="{FF2B5EF4-FFF2-40B4-BE49-F238E27FC236}">
                  <a16:creationId xmlns:a16="http://schemas.microsoft.com/office/drawing/2014/main" id="{992AEDD7-E430-43A1-9F10-4FD92AEDCABA}"/>
                </a:ext>
              </a:extLst>
            </p:cNvPr>
            <p:cNvSpPr>
              <a:spLocks/>
            </p:cNvSpPr>
            <p:nvPr/>
          </p:nvSpPr>
          <p:spPr bwMode="gray">
            <a:xfrm>
              <a:off x="6204807" y="4654768"/>
              <a:ext cx="290394" cy="327132"/>
            </a:xfrm>
            <a:custGeom>
              <a:avLst/>
              <a:gdLst>
                <a:gd name="T0" fmla="*/ 2147483647 w 648"/>
                <a:gd name="T1" fmla="*/ 2147483647 h 732"/>
                <a:gd name="T2" fmla="*/ 2147483647 w 648"/>
                <a:gd name="T3" fmla="*/ 2147483647 h 732"/>
                <a:gd name="T4" fmla="*/ 2147483647 w 648"/>
                <a:gd name="T5" fmla="*/ 2147483647 h 732"/>
                <a:gd name="T6" fmla="*/ 2147483647 w 648"/>
                <a:gd name="T7" fmla="*/ 2147483647 h 732"/>
                <a:gd name="T8" fmla="*/ 2147483647 w 648"/>
                <a:gd name="T9" fmla="*/ 2147483647 h 732"/>
                <a:gd name="T10" fmla="*/ 2147483647 w 648"/>
                <a:gd name="T11" fmla="*/ 2147483647 h 732"/>
                <a:gd name="T12" fmla="*/ 2147483647 w 648"/>
                <a:gd name="T13" fmla="*/ 2147483647 h 732"/>
                <a:gd name="T14" fmla="*/ 2147483647 w 648"/>
                <a:gd name="T15" fmla="*/ 2147483647 h 732"/>
                <a:gd name="T16" fmla="*/ 2147483647 w 648"/>
                <a:gd name="T17" fmla="*/ 2147483647 h 732"/>
                <a:gd name="T18" fmla="*/ 2147483647 w 648"/>
                <a:gd name="T19" fmla="*/ 2147483647 h 732"/>
                <a:gd name="T20" fmla="*/ 2147483647 w 648"/>
                <a:gd name="T21" fmla="*/ 2147483647 h 732"/>
                <a:gd name="T22" fmla="*/ 2147483647 w 648"/>
                <a:gd name="T23" fmla="*/ 2147483647 h 732"/>
                <a:gd name="T24" fmla="*/ 2147483647 w 648"/>
                <a:gd name="T25" fmla="*/ 2147483647 h 732"/>
                <a:gd name="T26" fmla="*/ 2147483647 w 648"/>
                <a:gd name="T27" fmla="*/ 2147483647 h 732"/>
                <a:gd name="T28" fmla="*/ 2147483647 w 648"/>
                <a:gd name="T29" fmla="*/ 2147483647 h 732"/>
                <a:gd name="T30" fmla="*/ 2147483647 w 648"/>
                <a:gd name="T31" fmla="*/ 2147483647 h 732"/>
                <a:gd name="T32" fmla="*/ 2147483647 w 648"/>
                <a:gd name="T33" fmla="*/ 2147483647 h 732"/>
                <a:gd name="T34" fmla="*/ 2147483647 w 648"/>
                <a:gd name="T35" fmla="*/ 2147483647 h 732"/>
                <a:gd name="T36" fmla="*/ 2147483647 w 648"/>
                <a:gd name="T37" fmla="*/ 2147483647 h 732"/>
                <a:gd name="T38" fmla="*/ 2147483647 w 648"/>
                <a:gd name="T39" fmla="*/ 2147483647 h 732"/>
                <a:gd name="T40" fmla="*/ 2147483647 w 648"/>
                <a:gd name="T41" fmla="*/ 2147483647 h 732"/>
                <a:gd name="T42" fmla="*/ 2147483647 w 648"/>
                <a:gd name="T43" fmla="*/ 2147483647 h 732"/>
                <a:gd name="T44" fmla="*/ 2147483647 w 648"/>
                <a:gd name="T45" fmla="*/ 2147483647 h 732"/>
                <a:gd name="T46" fmla="*/ 2147483647 w 648"/>
                <a:gd name="T47" fmla="*/ 2147483647 h 732"/>
                <a:gd name="T48" fmla="*/ 2147483647 w 648"/>
                <a:gd name="T49" fmla="*/ 2147483647 h 732"/>
                <a:gd name="T50" fmla="*/ 2147483647 w 648"/>
                <a:gd name="T51" fmla="*/ 2147483647 h 732"/>
                <a:gd name="T52" fmla="*/ 2147483647 w 648"/>
                <a:gd name="T53" fmla="*/ 2147483647 h 732"/>
                <a:gd name="T54" fmla="*/ 2147483647 w 648"/>
                <a:gd name="T55" fmla="*/ 2147483647 h 732"/>
                <a:gd name="T56" fmla="*/ 2147483647 w 648"/>
                <a:gd name="T57" fmla="*/ 2147483647 h 732"/>
                <a:gd name="T58" fmla="*/ 2147483647 w 648"/>
                <a:gd name="T59" fmla="*/ 2147483647 h 732"/>
                <a:gd name="T60" fmla="*/ 2147483647 w 648"/>
                <a:gd name="T61" fmla="*/ 2147483647 h 732"/>
                <a:gd name="T62" fmla="*/ 2147483647 w 648"/>
                <a:gd name="T63" fmla="*/ 2147483647 h 732"/>
                <a:gd name="T64" fmla="*/ 2147483647 w 648"/>
                <a:gd name="T65" fmla="*/ 2147483647 h 732"/>
                <a:gd name="T66" fmla="*/ 2147483647 w 648"/>
                <a:gd name="T67" fmla="*/ 2147483647 h 732"/>
                <a:gd name="T68" fmla="*/ 2147483647 w 648"/>
                <a:gd name="T69" fmla="*/ 2147483647 h 732"/>
                <a:gd name="T70" fmla="*/ 2147483647 w 648"/>
                <a:gd name="T71" fmla="*/ 2147483647 h 732"/>
                <a:gd name="T72" fmla="*/ 2147483647 w 648"/>
                <a:gd name="T73" fmla="*/ 2147483647 h 732"/>
                <a:gd name="T74" fmla="*/ 2147483647 w 648"/>
                <a:gd name="T75" fmla="*/ 2147483647 h 732"/>
                <a:gd name="T76" fmla="*/ 2147483647 w 648"/>
                <a:gd name="T77" fmla="*/ 2147483647 h 732"/>
                <a:gd name="T78" fmla="*/ 2147483647 w 648"/>
                <a:gd name="T79" fmla="*/ 2147483647 h 732"/>
                <a:gd name="T80" fmla="*/ 2147483647 w 648"/>
                <a:gd name="T81" fmla="*/ 2147483647 h 732"/>
                <a:gd name="T82" fmla="*/ 2147483647 w 648"/>
                <a:gd name="T83" fmla="*/ 2147483647 h 732"/>
                <a:gd name="T84" fmla="*/ 2147483647 w 648"/>
                <a:gd name="T85" fmla="*/ 2147483647 h 732"/>
                <a:gd name="T86" fmla="*/ 2147483647 w 648"/>
                <a:gd name="T87" fmla="*/ 2147483647 h 732"/>
                <a:gd name="T88" fmla="*/ 2147483647 w 648"/>
                <a:gd name="T89" fmla="*/ 2147483647 h 732"/>
                <a:gd name="T90" fmla="*/ 2147483647 w 648"/>
                <a:gd name="T91" fmla="*/ 2147483647 h 732"/>
                <a:gd name="T92" fmla="*/ 2147483647 w 648"/>
                <a:gd name="T93" fmla="*/ 2147483647 h 732"/>
                <a:gd name="T94" fmla="*/ 2147483647 w 648"/>
                <a:gd name="T95" fmla="*/ 0 h 732"/>
                <a:gd name="T96" fmla="*/ 2147483647 w 648"/>
                <a:gd name="T97" fmla="*/ 2147483647 h 732"/>
                <a:gd name="T98" fmla="*/ 2147483647 w 648"/>
                <a:gd name="T99" fmla="*/ 2147483647 h 732"/>
                <a:gd name="T100" fmla="*/ 2147483647 w 648"/>
                <a:gd name="T101" fmla="*/ 2147483647 h 732"/>
                <a:gd name="T102" fmla="*/ 2147483647 w 648"/>
                <a:gd name="T103" fmla="*/ 2147483647 h 732"/>
                <a:gd name="T104" fmla="*/ 2147483647 w 648"/>
                <a:gd name="T105" fmla="*/ 2147483647 h 732"/>
                <a:gd name="T106" fmla="*/ 2147483647 w 648"/>
                <a:gd name="T107" fmla="*/ 2147483647 h 732"/>
                <a:gd name="T108" fmla="*/ 2147483647 w 648"/>
                <a:gd name="T109" fmla="*/ 2147483647 h 732"/>
                <a:gd name="T110" fmla="*/ 2147483647 w 648"/>
                <a:gd name="T111" fmla="*/ 2147483647 h 732"/>
                <a:gd name="T112" fmla="*/ 2147483647 w 648"/>
                <a:gd name="T113" fmla="*/ 2147483647 h 732"/>
                <a:gd name="T114" fmla="*/ 0 w 648"/>
                <a:gd name="T115" fmla="*/ 2147483647 h 73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648"/>
                <a:gd name="T175" fmla="*/ 0 h 732"/>
                <a:gd name="T176" fmla="*/ 648 w 648"/>
                <a:gd name="T177" fmla="*/ 732 h 732"/>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648" h="732">
                  <a:moveTo>
                    <a:pt x="0" y="570"/>
                  </a:moveTo>
                  <a:lnTo>
                    <a:pt x="12" y="576"/>
                  </a:lnTo>
                  <a:lnTo>
                    <a:pt x="18" y="582"/>
                  </a:lnTo>
                  <a:lnTo>
                    <a:pt x="30" y="588"/>
                  </a:lnTo>
                  <a:lnTo>
                    <a:pt x="36" y="594"/>
                  </a:lnTo>
                  <a:lnTo>
                    <a:pt x="42" y="612"/>
                  </a:lnTo>
                  <a:lnTo>
                    <a:pt x="48" y="624"/>
                  </a:lnTo>
                  <a:lnTo>
                    <a:pt x="48" y="642"/>
                  </a:lnTo>
                  <a:lnTo>
                    <a:pt x="54" y="648"/>
                  </a:lnTo>
                  <a:lnTo>
                    <a:pt x="54" y="672"/>
                  </a:lnTo>
                  <a:lnTo>
                    <a:pt x="48" y="684"/>
                  </a:lnTo>
                  <a:lnTo>
                    <a:pt x="48" y="690"/>
                  </a:lnTo>
                  <a:lnTo>
                    <a:pt x="42" y="702"/>
                  </a:lnTo>
                  <a:lnTo>
                    <a:pt x="42" y="732"/>
                  </a:lnTo>
                  <a:lnTo>
                    <a:pt x="120" y="732"/>
                  </a:lnTo>
                  <a:lnTo>
                    <a:pt x="120" y="714"/>
                  </a:lnTo>
                  <a:lnTo>
                    <a:pt x="144" y="714"/>
                  </a:lnTo>
                  <a:lnTo>
                    <a:pt x="144" y="708"/>
                  </a:lnTo>
                  <a:lnTo>
                    <a:pt x="150" y="702"/>
                  </a:lnTo>
                  <a:lnTo>
                    <a:pt x="156" y="690"/>
                  </a:lnTo>
                  <a:lnTo>
                    <a:pt x="162" y="684"/>
                  </a:lnTo>
                  <a:lnTo>
                    <a:pt x="168" y="684"/>
                  </a:lnTo>
                  <a:lnTo>
                    <a:pt x="174" y="678"/>
                  </a:lnTo>
                  <a:lnTo>
                    <a:pt x="186" y="678"/>
                  </a:lnTo>
                  <a:lnTo>
                    <a:pt x="186" y="654"/>
                  </a:lnTo>
                  <a:lnTo>
                    <a:pt x="192" y="642"/>
                  </a:lnTo>
                  <a:lnTo>
                    <a:pt x="192" y="630"/>
                  </a:lnTo>
                  <a:lnTo>
                    <a:pt x="198" y="618"/>
                  </a:lnTo>
                  <a:lnTo>
                    <a:pt x="204" y="612"/>
                  </a:lnTo>
                  <a:lnTo>
                    <a:pt x="216" y="606"/>
                  </a:lnTo>
                  <a:lnTo>
                    <a:pt x="228" y="606"/>
                  </a:lnTo>
                  <a:lnTo>
                    <a:pt x="240" y="612"/>
                  </a:lnTo>
                  <a:lnTo>
                    <a:pt x="246" y="618"/>
                  </a:lnTo>
                  <a:lnTo>
                    <a:pt x="258" y="624"/>
                  </a:lnTo>
                  <a:lnTo>
                    <a:pt x="270" y="636"/>
                  </a:lnTo>
                  <a:lnTo>
                    <a:pt x="300" y="636"/>
                  </a:lnTo>
                  <a:lnTo>
                    <a:pt x="306" y="642"/>
                  </a:lnTo>
                  <a:lnTo>
                    <a:pt x="318" y="648"/>
                  </a:lnTo>
                  <a:lnTo>
                    <a:pt x="324" y="654"/>
                  </a:lnTo>
                  <a:lnTo>
                    <a:pt x="336" y="654"/>
                  </a:lnTo>
                  <a:lnTo>
                    <a:pt x="348" y="648"/>
                  </a:lnTo>
                  <a:lnTo>
                    <a:pt x="354" y="642"/>
                  </a:lnTo>
                  <a:lnTo>
                    <a:pt x="360" y="648"/>
                  </a:lnTo>
                  <a:lnTo>
                    <a:pt x="372" y="648"/>
                  </a:lnTo>
                  <a:lnTo>
                    <a:pt x="384" y="642"/>
                  </a:lnTo>
                  <a:lnTo>
                    <a:pt x="390" y="636"/>
                  </a:lnTo>
                  <a:lnTo>
                    <a:pt x="396" y="624"/>
                  </a:lnTo>
                  <a:lnTo>
                    <a:pt x="402" y="606"/>
                  </a:lnTo>
                  <a:lnTo>
                    <a:pt x="408" y="594"/>
                  </a:lnTo>
                  <a:lnTo>
                    <a:pt x="408" y="582"/>
                  </a:lnTo>
                  <a:lnTo>
                    <a:pt x="426" y="564"/>
                  </a:lnTo>
                  <a:lnTo>
                    <a:pt x="444" y="558"/>
                  </a:lnTo>
                  <a:lnTo>
                    <a:pt x="456" y="552"/>
                  </a:lnTo>
                  <a:lnTo>
                    <a:pt x="462" y="546"/>
                  </a:lnTo>
                  <a:lnTo>
                    <a:pt x="468" y="534"/>
                  </a:lnTo>
                  <a:lnTo>
                    <a:pt x="480" y="528"/>
                  </a:lnTo>
                  <a:lnTo>
                    <a:pt x="480" y="492"/>
                  </a:lnTo>
                  <a:lnTo>
                    <a:pt x="492" y="468"/>
                  </a:lnTo>
                  <a:lnTo>
                    <a:pt x="504" y="462"/>
                  </a:lnTo>
                  <a:lnTo>
                    <a:pt x="510" y="462"/>
                  </a:lnTo>
                  <a:lnTo>
                    <a:pt x="522" y="456"/>
                  </a:lnTo>
                  <a:lnTo>
                    <a:pt x="564" y="414"/>
                  </a:lnTo>
                  <a:lnTo>
                    <a:pt x="576" y="390"/>
                  </a:lnTo>
                  <a:lnTo>
                    <a:pt x="582" y="384"/>
                  </a:lnTo>
                  <a:lnTo>
                    <a:pt x="594" y="384"/>
                  </a:lnTo>
                  <a:lnTo>
                    <a:pt x="606" y="378"/>
                  </a:lnTo>
                  <a:lnTo>
                    <a:pt x="618" y="378"/>
                  </a:lnTo>
                  <a:lnTo>
                    <a:pt x="630" y="354"/>
                  </a:lnTo>
                  <a:lnTo>
                    <a:pt x="648" y="354"/>
                  </a:lnTo>
                  <a:lnTo>
                    <a:pt x="648" y="348"/>
                  </a:lnTo>
                  <a:lnTo>
                    <a:pt x="642" y="336"/>
                  </a:lnTo>
                  <a:lnTo>
                    <a:pt x="624" y="318"/>
                  </a:lnTo>
                  <a:lnTo>
                    <a:pt x="606" y="312"/>
                  </a:lnTo>
                  <a:lnTo>
                    <a:pt x="594" y="312"/>
                  </a:lnTo>
                  <a:lnTo>
                    <a:pt x="576" y="306"/>
                  </a:lnTo>
                  <a:lnTo>
                    <a:pt x="564" y="306"/>
                  </a:lnTo>
                  <a:lnTo>
                    <a:pt x="564" y="276"/>
                  </a:lnTo>
                  <a:lnTo>
                    <a:pt x="546" y="276"/>
                  </a:lnTo>
                  <a:lnTo>
                    <a:pt x="546" y="246"/>
                  </a:lnTo>
                  <a:lnTo>
                    <a:pt x="552" y="240"/>
                  </a:lnTo>
                  <a:lnTo>
                    <a:pt x="546" y="216"/>
                  </a:lnTo>
                  <a:lnTo>
                    <a:pt x="516" y="216"/>
                  </a:lnTo>
                  <a:lnTo>
                    <a:pt x="516" y="186"/>
                  </a:lnTo>
                  <a:lnTo>
                    <a:pt x="510" y="180"/>
                  </a:lnTo>
                  <a:lnTo>
                    <a:pt x="480" y="180"/>
                  </a:lnTo>
                  <a:lnTo>
                    <a:pt x="462" y="162"/>
                  </a:lnTo>
                  <a:lnTo>
                    <a:pt x="450" y="156"/>
                  </a:lnTo>
                  <a:lnTo>
                    <a:pt x="432" y="120"/>
                  </a:lnTo>
                  <a:lnTo>
                    <a:pt x="432" y="96"/>
                  </a:lnTo>
                  <a:lnTo>
                    <a:pt x="426" y="90"/>
                  </a:lnTo>
                  <a:lnTo>
                    <a:pt x="414" y="66"/>
                  </a:lnTo>
                  <a:lnTo>
                    <a:pt x="408" y="60"/>
                  </a:lnTo>
                  <a:lnTo>
                    <a:pt x="396" y="60"/>
                  </a:lnTo>
                  <a:lnTo>
                    <a:pt x="396" y="30"/>
                  </a:lnTo>
                  <a:lnTo>
                    <a:pt x="384" y="18"/>
                  </a:lnTo>
                  <a:lnTo>
                    <a:pt x="378" y="0"/>
                  </a:lnTo>
                  <a:lnTo>
                    <a:pt x="342" y="6"/>
                  </a:lnTo>
                  <a:lnTo>
                    <a:pt x="330" y="18"/>
                  </a:lnTo>
                  <a:lnTo>
                    <a:pt x="306" y="18"/>
                  </a:lnTo>
                  <a:lnTo>
                    <a:pt x="264" y="60"/>
                  </a:lnTo>
                  <a:lnTo>
                    <a:pt x="258" y="60"/>
                  </a:lnTo>
                  <a:lnTo>
                    <a:pt x="258" y="42"/>
                  </a:lnTo>
                  <a:lnTo>
                    <a:pt x="252" y="42"/>
                  </a:lnTo>
                  <a:lnTo>
                    <a:pt x="252" y="24"/>
                  </a:lnTo>
                  <a:lnTo>
                    <a:pt x="246" y="18"/>
                  </a:lnTo>
                  <a:lnTo>
                    <a:pt x="228" y="18"/>
                  </a:lnTo>
                  <a:lnTo>
                    <a:pt x="216" y="24"/>
                  </a:lnTo>
                  <a:lnTo>
                    <a:pt x="168" y="36"/>
                  </a:lnTo>
                  <a:lnTo>
                    <a:pt x="132" y="36"/>
                  </a:lnTo>
                  <a:lnTo>
                    <a:pt x="114" y="42"/>
                  </a:lnTo>
                  <a:lnTo>
                    <a:pt x="78" y="42"/>
                  </a:lnTo>
                  <a:lnTo>
                    <a:pt x="78" y="216"/>
                  </a:lnTo>
                  <a:lnTo>
                    <a:pt x="72" y="222"/>
                  </a:lnTo>
                  <a:lnTo>
                    <a:pt x="78" y="348"/>
                  </a:lnTo>
                  <a:lnTo>
                    <a:pt x="6" y="348"/>
                  </a:lnTo>
                  <a:lnTo>
                    <a:pt x="0" y="570"/>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39" name="Bosnia and Herzegovina" descr="© INSCALE GmbH, 05.05.2010&#10;http://www.presentationload.com/">
              <a:extLst>
                <a:ext uri="{FF2B5EF4-FFF2-40B4-BE49-F238E27FC236}">
                  <a16:creationId xmlns:a16="http://schemas.microsoft.com/office/drawing/2014/main" id="{A695A35C-C086-4931-BFD6-D1726B3B7C0E}"/>
                </a:ext>
              </a:extLst>
            </p:cNvPr>
            <p:cNvSpPr>
              <a:spLocks/>
            </p:cNvSpPr>
            <p:nvPr/>
          </p:nvSpPr>
          <p:spPr bwMode="gray">
            <a:xfrm>
              <a:off x="6054362" y="2384093"/>
              <a:ext cx="118956" cy="104961"/>
            </a:xfrm>
            <a:custGeom>
              <a:avLst/>
              <a:gdLst>
                <a:gd name="T0" fmla="*/ 2147483647 w 264"/>
                <a:gd name="T1" fmla="*/ 2147483647 h 234"/>
                <a:gd name="T2" fmla="*/ 2147483647 w 264"/>
                <a:gd name="T3" fmla="*/ 2147483647 h 234"/>
                <a:gd name="T4" fmla="*/ 2147483647 w 264"/>
                <a:gd name="T5" fmla="*/ 2147483647 h 234"/>
                <a:gd name="T6" fmla="*/ 2147483647 w 264"/>
                <a:gd name="T7" fmla="*/ 2147483647 h 234"/>
                <a:gd name="T8" fmla="*/ 2147483647 w 264"/>
                <a:gd name="T9" fmla="*/ 2147483647 h 234"/>
                <a:gd name="T10" fmla="*/ 2147483647 w 264"/>
                <a:gd name="T11" fmla="*/ 2147483647 h 234"/>
                <a:gd name="T12" fmla="*/ 2147483647 w 264"/>
                <a:gd name="T13" fmla="*/ 2147483647 h 234"/>
                <a:gd name="T14" fmla="*/ 2147483647 w 264"/>
                <a:gd name="T15" fmla="*/ 2147483647 h 234"/>
                <a:gd name="T16" fmla="*/ 2147483647 w 264"/>
                <a:gd name="T17" fmla="*/ 2147483647 h 234"/>
                <a:gd name="T18" fmla="*/ 2147483647 w 264"/>
                <a:gd name="T19" fmla="*/ 2147483647 h 234"/>
                <a:gd name="T20" fmla="*/ 2147483647 w 264"/>
                <a:gd name="T21" fmla="*/ 2147483647 h 234"/>
                <a:gd name="T22" fmla="*/ 2147483647 w 264"/>
                <a:gd name="T23" fmla="*/ 2147483647 h 234"/>
                <a:gd name="T24" fmla="*/ 2147483647 w 264"/>
                <a:gd name="T25" fmla="*/ 2147483647 h 234"/>
                <a:gd name="T26" fmla="*/ 2147483647 w 264"/>
                <a:gd name="T27" fmla="*/ 2147483647 h 234"/>
                <a:gd name="T28" fmla="*/ 2147483647 w 264"/>
                <a:gd name="T29" fmla="*/ 2147483647 h 234"/>
                <a:gd name="T30" fmla="*/ 2147483647 w 264"/>
                <a:gd name="T31" fmla="*/ 2147483647 h 234"/>
                <a:gd name="T32" fmla="*/ 2147483647 w 264"/>
                <a:gd name="T33" fmla="*/ 2147483647 h 234"/>
                <a:gd name="T34" fmla="*/ 2147483647 w 264"/>
                <a:gd name="T35" fmla="*/ 2147483647 h 234"/>
                <a:gd name="T36" fmla="*/ 2147483647 w 264"/>
                <a:gd name="T37" fmla="*/ 2147483647 h 234"/>
                <a:gd name="T38" fmla="*/ 2147483647 w 264"/>
                <a:gd name="T39" fmla="*/ 0 h 234"/>
                <a:gd name="T40" fmla="*/ 2147483647 w 264"/>
                <a:gd name="T41" fmla="*/ 0 h 234"/>
                <a:gd name="T42" fmla="*/ 2147483647 w 264"/>
                <a:gd name="T43" fmla="*/ 2147483647 h 234"/>
                <a:gd name="T44" fmla="*/ 0 w 264"/>
                <a:gd name="T45" fmla="*/ 2147483647 h 234"/>
                <a:gd name="T46" fmla="*/ 2147483647 w 264"/>
                <a:gd name="T47" fmla="*/ 2147483647 h 234"/>
                <a:gd name="T48" fmla="*/ 2147483647 w 264"/>
                <a:gd name="T49" fmla="*/ 2147483647 h 234"/>
                <a:gd name="T50" fmla="*/ 2147483647 w 264"/>
                <a:gd name="T51" fmla="*/ 2147483647 h 234"/>
                <a:gd name="T52" fmla="*/ 2147483647 w 264"/>
                <a:gd name="T53" fmla="*/ 2147483647 h 234"/>
                <a:gd name="T54" fmla="*/ 2147483647 w 264"/>
                <a:gd name="T55" fmla="*/ 2147483647 h 234"/>
                <a:gd name="T56" fmla="*/ 2147483647 w 264"/>
                <a:gd name="T57" fmla="*/ 2147483647 h 234"/>
                <a:gd name="T58" fmla="*/ 2147483647 w 264"/>
                <a:gd name="T59" fmla="*/ 2147483647 h 234"/>
                <a:gd name="T60" fmla="*/ 2147483647 w 264"/>
                <a:gd name="T61" fmla="*/ 2147483647 h 234"/>
                <a:gd name="T62" fmla="*/ 2147483647 w 264"/>
                <a:gd name="T63" fmla="*/ 2147483647 h 234"/>
                <a:gd name="T64" fmla="*/ 2147483647 w 264"/>
                <a:gd name="T65" fmla="*/ 2147483647 h 234"/>
                <a:gd name="T66" fmla="*/ 2147483647 w 264"/>
                <a:gd name="T67" fmla="*/ 2147483647 h 234"/>
                <a:gd name="T68" fmla="*/ 2147483647 w 264"/>
                <a:gd name="T69" fmla="*/ 2147483647 h 234"/>
                <a:gd name="T70" fmla="*/ 2147483647 w 264"/>
                <a:gd name="T71" fmla="*/ 2147483647 h 234"/>
                <a:gd name="T72" fmla="*/ 2147483647 w 264"/>
                <a:gd name="T73" fmla="*/ 2147483647 h 234"/>
                <a:gd name="T74" fmla="*/ 2147483647 w 264"/>
                <a:gd name="T75" fmla="*/ 2147483647 h 234"/>
                <a:gd name="T76" fmla="*/ 2147483647 w 264"/>
                <a:gd name="T77" fmla="*/ 2147483647 h 234"/>
                <a:gd name="T78" fmla="*/ 2147483647 w 264"/>
                <a:gd name="T79" fmla="*/ 2147483647 h 234"/>
                <a:gd name="T80" fmla="*/ 2147483647 w 264"/>
                <a:gd name="T81" fmla="*/ 2147483647 h 234"/>
                <a:gd name="T82" fmla="*/ 2147483647 w 264"/>
                <a:gd name="T83" fmla="*/ 2147483647 h 234"/>
                <a:gd name="T84" fmla="*/ 2147483647 w 264"/>
                <a:gd name="T85" fmla="*/ 2147483647 h 234"/>
                <a:gd name="T86" fmla="*/ 2147483647 w 264"/>
                <a:gd name="T87" fmla="*/ 2147483647 h 234"/>
                <a:gd name="T88" fmla="*/ 2147483647 w 264"/>
                <a:gd name="T89" fmla="*/ 2147483647 h 234"/>
                <a:gd name="T90" fmla="*/ 2147483647 w 264"/>
                <a:gd name="T91" fmla="*/ 2147483647 h 234"/>
                <a:gd name="T92" fmla="*/ 2147483647 w 264"/>
                <a:gd name="T93" fmla="*/ 2147483647 h 234"/>
                <a:gd name="T94" fmla="*/ 2147483647 w 264"/>
                <a:gd name="T95" fmla="*/ 2147483647 h 234"/>
                <a:gd name="T96" fmla="*/ 2147483647 w 264"/>
                <a:gd name="T97" fmla="*/ 2147483647 h 234"/>
                <a:gd name="T98" fmla="*/ 2147483647 w 264"/>
                <a:gd name="T99" fmla="*/ 2147483647 h 234"/>
                <a:gd name="T100" fmla="*/ 2147483647 w 264"/>
                <a:gd name="T101" fmla="*/ 2147483647 h 234"/>
                <a:gd name="T102" fmla="*/ 2147483647 w 264"/>
                <a:gd name="T103" fmla="*/ 2147483647 h 234"/>
                <a:gd name="T104" fmla="*/ 2147483647 w 264"/>
                <a:gd name="T105" fmla="*/ 2147483647 h 234"/>
                <a:gd name="T106" fmla="*/ 2147483647 w 264"/>
                <a:gd name="T107" fmla="*/ 2147483647 h 234"/>
                <a:gd name="T108" fmla="*/ 2147483647 w 264"/>
                <a:gd name="T109" fmla="*/ 2147483647 h 234"/>
                <a:gd name="T110" fmla="*/ 2147483647 w 264"/>
                <a:gd name="T111" fmla="*/ 2147483647 h 234"/>
                <a:gd name="T112" fmla="*/ 2147483647 w 264"/>
                <a:gd name="T113" fmla="*/ 2147483647 h 234"/>
                <a:gd name="T114" fmla="*/ 2147483647 w 264"/>
                <a:gd name="T115" fmla="*/ 2147483647 h 234"/>
                <a:gd name="T116" fmla="*/ 2147483647 w 264"/>
                <a:gd name="T117" fmla="*/ 2147483647 h 234"/>
                <a:gd name="T118" fmla="*/ 2147483647 w 264"/>
                <a:gd name="T119" fmla="*/ 2147483647 h 234"/>
                <a:gd name="T120" fmla="*/ 2147483647 w 264"/>
                <a:gd name="T121" fmla="*/ 2147483647 h 234"/>
                <a:gd name="T122" fmla="*/ 2147483647 w 264"/>
                <a:gd name="T123" fmla="*/ 2147483647 h 234"/>
                <a:gd name="T124" fmla="*/ 2147483647 w 264"/>
                <a:gd name="T125" fmla="*/ 2147483647 h 23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64"/>
                <a:gd name="T190" fmla="*/ 0 h 234"/>
                <a:gd name="T191" fmla="*/ 264 w 264"/>
                <a:gd name="T192" fmla="*/ 234 h 234"/>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64" h="234">
                  <a:moveTo>
                    <a:pt x="246" y="78"/>
                  </a:moveTo>
                  <a:lnTo>
                    <a:pt x="228" y="78"/>
                  </a:lnTo>
                  <a:lnTo>
                    <a:pt x="228" y="60"/>
                  </a:lnTo>
                  <a:lnTo>
                    <a:pt x="246" y="42"/>
                  </a:lnTo>
                  <a:lnTo>
                    <a:pt x="246" y="30"/>
                  </a:lnTo>
                  <a:lnTo>
                    <a:pt x="234" y="30"/>
                  </a:lnTo>
                  <a:lnTo>
                    <a:pt x="222" y="36"/>
                  </a:lnTo>
                  <a:lnTo>
                    <a:pt x="216" y="36"/>
                  </a:lnTo>
                  <a:lnTo>
                    <a:pt x="216" y="30"/>
                  </a:lnTo>
                  <a:lnTo>
                    <a:pt x="204" y="30"/>
                  </a:lnTo>
                  <a:lnTo>
                    <a:pt x="192" y="12"/>
                  </a:lnTo>
                  <a:lnTo>
                    <a:pt x="138" y="12"/>
                  </a:lnTo>
                  <a:lnTo>
                    <a:pt x="132" y="6"/>
                  </a:lnTo>
                  <a:lnTo>
                    <a:pt x="120" y="6"/>
                  </a:lnTo>
                  <a:lnTo>
                    <a:pt x="108" y="12"/>
                  </a:lnTo>
                  <a:lnTo>
                    <a:pt x="90" y="6"/>
                  </a:lnTo>
                  <a:lnTo>
                    <a:pt x="66" y="6"/>
                  </a:lnTo>
                  <a:lnTo>
                    <a:pt x="42" y="12"/>
                  </a:lnTo>
                  <a:lnTo>
                    <a:pt x="30" y="6"/>
                  </a:lnTo>
                  <a:lnTo>
                    <a:pt x="24" y="0"/>
                  </a:lnTo>
                  <a:lnTo>
                    <a:pt x="18" y="0"/>
                  </a:lnTo>
                  <a:lnTo>
                    <a:pt x="18" y="24"/>
                  </a:lnTo>
                  <a:lnTo>
                    <a:pt x="0" y="30"/>
                  </a:lnTo>
                  <a:lnTo>
                    <a:pt x="12" y="42"/>
                  </a:lnTo>
                  <a:lnTo>
                    <a:pt x="30" y="48"/>
                  </a:lnTo>
                  <a:lnTo>
                    <a:pt x="30" y="60"/>
                  </a:lnTo>
                  <a:lnTo>
                    <a:pt x="36" y="60"/>
                  </a:lnTo>
                  <a:lnTo>
                    <a:pt x="42" y="66"/>
                  </a:lnTo>
                  <a:lnTo>
                    <a:pt x="42" y="84"/>
                  </a:lnTo>
                  <a:lnTo>
                    <a:pt x="60" y="90"/>
                  </a:lnTo>
                  <a:lnTo>
                    <a:pt x="72" y="120"/>
                  </a:lnTo>
                  <a:lnTo>
                    <a:pt x="84" y="132"/>
                  </a:lnTo>
                  <a:lnTo>
                    <a:pt x="96" y="138"/>
                  </a:lnTo>
                  <a:lnTo>
                    <a:pt x="114" y="150"/>
                  </a:lnTo>
                  <a:lnTo>
                    <a:pt x="126" y="156"/>
                  </a:lnTo>
                  <a:lnTo>
                    <a:pt x="132" y="168"/>
                  </a:lnTo>
                  <a:lnTo>
                    <a:pt x="132" y="174"/>
                  </a:lnTo>
                  <a:lnTo>
                    <a:pt x="126" y="180"/>
                  </a:lnTo>
                  <a:lnTo>
                    <a:pt x="138" y="180"/>
                  </a:lnTo>
                  <a:lnTo>
                    <a:pt x="156" y="198"/>
                  </a:lnTo>
                  <a:lnTo>
                    <a:pt x="162" y="210"/>
                  </a:lnTo>
                  <a:lnTo>
                    <a:pt x="174" y="216"/>
                  </a:lnTo>
                  <a:lnTo>
                    <a:pt x="192" y="234"/>
                  </a:lnTo>
                  <a:lnTo>
                    <a:pt x="210" y="204"/>
                  </a:lnTo>
                  <a:lnTo>
                    <a:pt x="198" y="198"/>
                  </a:lnTo>
                  <a:lnTo>
                    <a:pt x="192" y="198"/>
                  </a:lnTo>
                  <a:lnTo>
                    <a:pt x="186" y="192"/>
                  </a:lnTo>
                  <a:lnTo>
                    <a:pt x="186" y="186"/>
                  </a:lnTo>
                  <a:lnTo>
                    <a:pt x="192" y="180"/>
                  </a:lnTo>
                  <a:lnTo>
                    <a:pt x="198" y="180"/>
                  </a:lnTo>
                  <a:lnTo>
                    <a:pt x="204" y="168"/>
                  </a:lnTo>
                  <a:lnTo>
                    <a:pt x="204" y="162"/>
                  </a:lnTo>
                  <a:lnTo>
                    <a:pt x="210" y="156"/>
                  </a:lnTo>
                  <a:lnTo>
                    <a:pt x="228" y="156"/>
                  </a:lnTo>
                  <a:lnTo>
                    <a:pt x="228" y="132"/>
                  </a:lnTo>
                  <a:lnTo>
                    <a:pt x="258" y="132"/>
                  </a:lnTo>
                  <a:lnTo>
                    <a:pt x="258" y="126"/>
                  </a:lnTo>
                  <a:lnTo>
                    <a:pt x="252" y="114"/>
                  </a:lnTo>
                  <a:lnTo>
                    <a:pt x="240" y="102"/>
                  </a:lnTo>
                  <a:lnTo>
                    <a:pt x="264" y="96"/>
                  </a:lnTo>
                  <a:lnTo>
                    <a:pt x="258" y="84"/>
                  </a:lnTo>
                  <a:lnTo>
                    <a:pt x="252" y="78"/>
                  </a:lnTo>
                  <a:lnTo>
                    <a:pt x="246" y="78"/>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40" name="Bolivia" descr="© INSCALE GmbH, 05.05.2010&#10;http://www.presentationload.com/">
              <a:extLst>
                <a:ext uri="{FF2B5EF4-FFF2-40B4-BE49-F238E27FC236}">
                  <a16:creationId xmlns:a16="http://schemas.microsoft.com/office/drawing/2014/main" id="{AB258864-9FA8-45E7-8D15-AB9EA40D38A3}"/>
                </a:ext>
              </a:extLst>
            </p:cNvPr>
            <p:cNvSpPr>
              <a:spLocks/>
            </p:cNvSpPr>
            <p:nvPr/>
          </p:nvSpPr>
          <p:spPr bwMode="gray">
            <a:xfrm>
              <a:off x="3376088" y="4364374"/>
              <a:ext cx="398854" cy="474078"/>
            </a:xfrm>
            <a:custGeom>
              <a:avLst/>
              <a:gdLst>
                <a:gd name="T0" fmla="*/ 2147483647 w 894"/>
                <a:gd name="T1" fmla="*/ 2147483647 h 1056"/>
                <a:gd name="T2" fmla="*/ 2147483647 w 894"/>
                <a:gd name="T3" fmla="*/ 2147483647 h 1056"/>
                <a:gd name="T4" fmla="*/ 2147483647 w 894"/>
                <a:gd name="T5" fmla="*/ 2147483647 h 1056"/>
                <a:gd name="T6" fmla="*/ 2147483647 w 894"/>
                <a:gd name="T7" fmla="*/ 2147483647 h 1056"/>
                <a:gd name="T8" fmla="*/ 2147483647 w 894"/>
                <a:gd name="T9" fmla="*/ 2147483647 h 1056"/>
                <a:gd name="T10" fmla="*/ 2147483647 w 894"/>
                <a:gd name="T11" fmla="*/ 2147483647 h 1056"/>
                <a:gd name="T12" fmla="*/ 2147483647 w 894"/>
                <a:gd name="T13" fmla="*/ 2147483647 h 1056"/>
                <a:gd name="T14" fmla="*/ 2147483647 w 894"/>
                <a:gd name="T15" fmla="*/ 2147483647 h 1056"/>
                <a:gd name="T16" fmla="*/ 2147483647 w 894"/>
                <a:gd name="T17" fmla="*/ 2147483647 h 1056"/>
                <a:gd name="T18" fmla="*/ 2147483647 w 894"/>
                <a:gd name="T19" fmla="*/ 2147483647 h 1056"/>
                <a:gd name="T20" fmla="*/ 2147483647 w 894"/>
                <a:gd name="T21" fmla="*/ 2147483647 h 1056"/>
                <a:gd name="T22" fmla="*/ 2147483647 w 894"/>
                <a:gd name="T23" fmla="*/ 2147483647 h 1056"/>
                <a:gd name="T24" fmla="*/ 2147483647 w 894"/>
                <a:gd name="T25" fmla="*/ 2147483647 h 1056"/>
                <a:gd name="T26" fmla="*/ 2147483647 w 894"/>
                <a:gd name="T27" fmla="*/ 2147483647 h 1056"/>
                <a:gd name="T28" fmla="*/ 2147483647 w 894"/>
                <a:gd name="T29" fmla="*/ 2147483647 h 1056"/>
                <a:gd name="T30" fmla="*/ 2147483647 w 894"/>
                <a:gd name="T31" fmla="*/ 2147483647 h 1056"/>
                <a:gd name="T32" fmla="*/ 2147483647 w 894"/>
                <a:gd name="T33" fmla="*/ 2147483647 h 1056"/>
                <a:gd name="T34" fmla="*/ 2147483647 w 894"/>
                <a:gd name="T35" fmla="*/ 2147483647 h 1056"/>
                <a:gd name="T36" fmla="*/ 2147483647 w 894"/>
                <a:gd name="T37" fmla="*/ 2147483647 h 1056"/>
                <a:gd name="T38" fmla="*/ 2147483647 w 894"/>
                <a:gd name="T39" fmla="*/ 2147483647 h 1056"/>
                <a:gd name="T40" fmla="*/ 2147483647 w 894"/>
                <a:gd name="T41" fmla="*/ 2147483647 h 1056"/>
                <a:gd name="T42" fmla="*/ 2147483647 w 894"/>
                <a:gd name="T43" fmla="*/ 2147483647 h 1056"/>
                <a:gd name="T44" fmla="*/ 2147483647 w 894"/>
                <a:gd name="T45" fmla="*/ 2147483647 h 1056"/>
                <a:gd name="T46" fmla="*/ 2147483647 w 894"/>
                <a:gd name="T47" fmla="*/ 2147483647 h 1056"/>
                <a:gd name="T48" fmla="*/ 0 w 894"/>
                <a:gd name="T49" fmla="*/ 2147483647 h 1056"/>
                <a:gd name="T50" fmla="*/ 2147483647 w 894"/>
                <a:gd name="T51" fmla="*/ 2147483647 h 1056"/>
                <a:gd name="T52" fmla="*/ 2147483647 w 894"/>
                <a:gd name="T53" fmla="*/ 2147483647 h 1056"/>
                <a:gd name="T54" fmla="*/ 2147483647 w 894"/>
                <a:gd name="T55" fmla="*/ 2147483647 h 1056"/>
                <a:gd name="T56" fmla="*/ 2147483647 w 894"/>
                <a:gd name="T57" fmla="*/ 2147483647 h 1056"/>
                <a:gd name="T58" fmla="*/ 2147483647 w 894"/>
                <a:gd name="T59" fmla="*/ 2147483647 h 1056"/>
                <a:gd name="T60" fmla="*/ 2147483647 w 894"/>
                <a:gd name="T61" fmla="*/ 2147483647 h 1056"/>
                <a:gd name="T62" fmla="*/ 2147483647 w 894"/>
                <a:gd name="T63" fmla="*/ 2147483647 h 1056"/>
                <a:gd name="T64" fmla="*/ 2147483647 w 894"/>
                <a:gd name="T65" fmla="*/ 2147483647 h 1056"/>
                <a:gd name="T66" fmla="*/ 2147483647 w 894"/>
                <a:gd name="T67" fmla="*/ 2147483647 h 1056"/>
                <a:gd name="T68" fmla="*/ 2147483647 w 894"/>
                <a:gd name="T69" fmla="*/ 2147483647 h 1056"/>
                <a:gd name="T70" fmla="*/ 2147483647 w 894"/>
                <a:gd name="T71" fmla="*/ 2147483647 h 1056"/>
                <a:gd name="T72" fmla="*/ 2147483647 w 894"/>
                <a:gd name="T73" fmla="*/ 2147483647 h 1056"/>
                <a:gd name="T74" fmla="*/ 2147483647 w 894"/>
                <a:gd name="T75" fmla="*/ 2147483647 h 1056"/>
                <a:gd name="T76" fmla="*/ 2147483647 w 894"/>
                <a:gd name="T77" fmla="*/ 2147483647 h 1056"/>
                <a:gd name="T78" fmla="*/ 2147483647 w 894"/>
                <a:gd name="T79" fmla="*/ 2147483647 h 1056"/>
                <a:gd name="T80" fmla="*/ 2147483647 w 894"/>
                <a:gd name="T81" fmla="*/ 2147483647 h 1056"/>
                <a:gd name="T82" fmla="*/ 2147483647 w 894"/>
                <a:gd name="T83" fmla="*/ 2147483647 h 1056"/>
                <a:gd name="T84" fmla="*/ 2147483647 w 894"/>
                <a:gd name="T85" fmla="*/ 2147483647 h 1056"/>
                <a:gd name="T86" fmla="*/ 2147483647 w 894"/>
                <a:gd name="T87" fmla="*/ 2147483647 h 1056"/>
                <a:gd name="T88" fmla="*/ 2147483647 w 894"/>
                <a:gd name="T89" fmla="*/ 2147483647 h 1056"/>
                <a:gd name="T90" fmla="*/ 2147483647 w 894"/>
                <a:gd name="T91" fmla="*/ 2147483647 h 1056"/>
                <a:gd name="T92" fmla="*/ 2147483647 w 894"/>
                <a:gd name="T93" fmla="*/ 2147483647 h 1056"/>
                <a:gd name="T94" fmla="*/ 2147483647 w 894"/>
                <a:gd name="T95" fmla="*/ 2147483647 h 1056"/>
                <a:gd name="T96" fmla="*/ 2147483647 w 894"/>
                <a:gd name="T97" fmla="*/ 2147483647 h 1056"/>
                <a:gd name="T98" fmla="*/ 2147483647 w 894"/>
                <a:gd name="T99" fmla="*/ 2147483647 h 1056"/>
                <a:gd name="T100" fmla="*/ 2147483647 w 894"/>
                <a:gd name="T101" fmla="*/ 2147483647 h 105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894"/>
                <a:gd name="T154" fmla="*/ 0 h 1056"/>
                <a:gd name="T155" fmla="*/ 894 w 894"/>
                <a:gd name="T156" fmla="*/ 1056 h 105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894" h="1056">
                  <a:moveTo>
                    <a:pt x="882" y="744"/>
                  </a:moveTo>
                  <a:lnTo>
                    <a:pt x="882" y="738"/>
                  </a:lnTo>
                  <a:lnTo>
                    <a:pt x="888" y="732"/>
                  </a:lnTo>
                  <a:lnTo>
                    <a:pt x="888" y="708"/>
                  </a:lnTo>
                  <a:lnTo>
                    <a:pt x="894" y="696"/>
                  </a:lnTo>
                  <a:lnTo>
                    <a:pt x="894" y="684"/>
                  </a:lnTo>
                  <a:lnTo>
                    <a:pt x="882" y="648"/>
                  </a:lnTo>
                  <a:lnTo>
                    <a:pt x="876" y="636"/>
                  </a:lnTo>
                  <a:lnTo>
                    <a:pt x="864" y="624"/>
                  </a:lnTo>
                  <a:lnTo>
                    <a:pt x="840" y="612"/>
                  </a:lnTo>
                  <a:lnTo>
                    <a:pt x="834" y="606"/>
                  </a:lnTo>
                  <a:lnTo>
                    <a:pt x="822" y="600"/>
                  </a:lnTo>
                  <a:lnTo>
                    <a:pt x="816" y="588"/>
                  </a:lnTo>
                  <a:lnTo>
                    <a:pt x="816" y="576"/>
                  </a:lnTo>
                  <a:lnTo>
                    <a:pt x="822" y="558"/>
                  </a:lnTo>
                  <a:lnTo>
                    <a:pt x="822" y="546"/>
                  </a:lnTo>
                  <a:lnTo>
                    <a:pt x="828" y="540"/>
                  </a:lnTo>
                  <a:lnTo>
                    <a:pt x="828" y="534"/>
                  </a:lnTo>
                  <a:lnTo>
                    <a:pt x="768" y="534"/>
                  </a:lnTo>
                  <a:lnTo>
                    <a:pt x="720" y="528"/>
                  </a:lnTo>
                  <a:lnTo>
                    <a:pt x="690" y="522"/>
                  </a:lnTo>
                  <a:lnTo>
                    <a:pt x="684" y="516"/>
                  </a:lnTo>
                  <a:lnTo>
                    <a:pt x="684" y="474"/>
                  </a:lnTo>
                  <a:lnTo>
                    <a:pt x="690" y="462"/>
                  </a:lnTo>
                  <a:lnTo>
                    <a:pt x="684" y="456"/>
                  </a:lnTo>
                  <a:lnTo>
                    <a:pt x="672" y="450"/>
                  </a:lnTo>
                  <a:lnTo>
                    <a:pt x="666" y="438"/>
                  </a:lnTo>
                  <a:lnTo>
                    <a:pt x="660" y="432"/>
                  </a:lnTo>
                  <a:lnTo>
                    <a:pt x="660" y="426"/>
                  </a:lnTo>
                  <a:lnTo>
                    <a:pt x="678" y="426"/>
                  </a:lnTo>
                  <a:lnTo>
                    <a:pt x="678" y="396"/>
                  </a:lnTo>
                  <a:lnTo>
                    <a:pt x="672" y="384"/>
                  </a:lnTo>
                  <a:lnTo>
                    <a:pt x="666" y="378"/>
                  </a:lnTo>
                  <a:lnTo>
                    <a:pt x="660" y="366"/>
                  </a:lnTo>
                  <a:lnTo>
                    <a:pt x="660" y="336"/>
                  </a:lnTo>
                  <a:lnTo>
                    <a:pt x="654" y="330"/>
                  </a:lnTo>
                  <a:lnTo>
                    <a:pt x="648" y="318"/>
                  </a:lnTo>
                  <a:lnTo>
                    <a:pt x="624" y="306"/>
                  </a:lnTo>
                  <a:lnTo>
                    <a:pt x="564" y="306"/>
                  </a:lnTo>
                  <a:lnTo>
                    <a:pt x="558" y="300"/>
                  </a:lnTo>
                  <a:lnTo>
                    <a:pt x="546" y="294"/>
                  </a:lnTo>
                  <a:lnTo>
                    <a:pt x="534" y="282"/>
                  </a:lnTo>
                  <a:lnTo>
                    <a:pt x="534" y="276"/>
                  </a:lnTo>
                  <a:lnTo>
                    <a:pt x="510" y="276"/>
                  </a:lnTo>
                  <a:lnTo>
                    <a:pt x="498" y="270"/>
                  </a:lnTo>
                  <a:lnTo>
                    <a:pt x="486" y="258"/>
                  </a:lnTo>
                  <a:lnTo>
                    <a:pt x="474" y="252"/>
                  </a:lnTo>
                  <a:lnTo>
                    <a:pt x="468" y="240"/>
                  </a:lnTo>
                  <a:lnTo>
                    <a:pt x="468" y="234"/>
                  </a:lnTo>
                  <a:lnTo>
                    <a:pt x="456" y="234"/>
                  </a:lnTo>
                  <a:lnTo>
                    <a:pt x="450" y="240"/>
                  </a:lnTo>
                  <a:lnTo>
                    <a:pt x="438" y="240"/>
                  </a:lnTo>
                  <a:lnTo>
                    <a:pt x="426" y="234"/>
                  </a:lnTo>
                  <a:lnTo>
                    <a:pt x="420" y="222"/>
                  </a:lnTo>
                  <a:lnTo>
                    <a:pt x="414" y="228"/>
                  </a:lnTo>
                  <a:lnTo>
                    <a:pt x="384" y="228"/>
                  </a:lnTo>
                  <a:lnTo>
                    <a:pt x="372" y="222"/>
                  </a:lnTo>
                  <a:lnTo>
                    <a:pt x="366" y="216"/>
                  </a:lnTo>
                  <a:lnTo>
                    <a:pt x="366" y="210"/>
                  </a:lnTo>
                  <a:lnTo>
                    <a:pt x="360" y="198"/>
                  </a:lnTo>
                  <a:lnTo>
                    <a:pt x="360" y="192"/>
                  </a:lnTo>
                  <a:lnTo>
                    <a:pt x="354" y="186"/>
                  </a:lnTo>
                  <a:lnTo>
                    <a:pt x="330" y="186"/>
                  </a:lnTo>
                  <a:lnTo>
                    <a:pt x="324" y="156"/>
                  </a:lnTo>
                  <a:lnTo>
                    <a:pt x="318" y="150"/>
                  </a:lnTo>
                  <a:lnTo>
                    <a:pt x="306" y="144"/>
                  </a:lnTo>
                  <a:lnTo>
                    <a:pt x="294" y="132"/>
                  </a:lnTo>
                  <a:lnTo>
                    <a:pt x="294" y="120"/>
                  </a:lnTo>
                  <a:lnTo>
                    <a:pt x="300" y="114"/>
                  </a:lnTo>
                  <a:lnTo>
                    <a:pt x="300" y="96"/>
                  </a:lnTo>
                  <a:lnTo>
                    <a:pt x="294" y="84"/>
                  </a:lnTo>
                  <a:lnTo>
                    <a:pt x="288" y="78"/>
                  </a:lnTo>
                  <a:lnTo>
                    <a:pt x="288" y="48"/>
                  </a:lnTo>
                  <a:lnTo>
                    <a:pt x="294" y="42"/>
                  </a:lnTo>
                  <a:lnTo>
                    <a:pt x="294" y="36"/>
                  </a:lnTo>
                  <a:lnTo>
                    <a:pt x="300" y="30"/>
                  </a:lnTo>
                  <a:lnTo>
                    <a:pt x="300" y="0"/>
                  </a:lnTo>
                  <a:lnTo>
                    <a:pt x="288" y="0"/>
                  </a:lnTo>
                  <a:lnTo>
                    <a:pt x="276" y="6"/>
                  </a:lnTo>
                  <a:lnTo>
                    <a:pt x="276" y="12"/>
                  </a:lnTo>
                  <a:lnTo>
                    <a:pt x="270" y="12"/>
                  </a:lnTo>
                  <a:lnTo>
                    <a:pt x="258" y="0"/>
                  </a:lnTo>
                  <a:lnTo>
                    <a:pt x="246" y="12"/>
                  </a:lnTo>
                  <a:lnTo>
                    <a:pt x="210" y="12"/>
                  </a:lnTo>
                  <a:lnTo>
                    <a:pt x="198" y="18"/>
                  </a:lnTo>
                  <a:lnTo>
                    <a:pt x="192" y="24"/>
                  </a:lnTo>
                  <a:lnTo>
                    <a:pt x="186" y="36"/>
                  </a:lnTo>
                  <a:lnTo>
                    <a:pt x="180" y="42"/>
                  </a:lnTo>
                  <a:lnTo>
                    <a:pt x="180" y="48"/>
                  </a:lnTo>
                  <a:lnTo>
                    <a:pt x="144" y="48"/>
                  </a:lnTo>
                  <a:lnTo>
                    <a:pt x="138" y="78"/>
                  </a:lnTo>
                  <a:lnTo>
                    <a:pt x="102" y="78"/>
                  </a:lnTo>
                  <a:lnTo>
                    <a:pt x="90" y="96"/>
                  </a:lnTo>
                  <a:lnTo>
                    <a:pt x="84" y="102"/>
                  </a:lnTo>
                  <a:lnTo>
                    <a:pt x="60" y="114"/>
                  </a:lnTo>
                  <a:lnTo>
                    <a:pt x="42" y="114"/>
                  </a:lnTo>
                  <a:lnTo>
                    <a:pt x="42" y="108"/>
                  </a:lnTo>
                  <a:lnTo>
                    <a:pt x="36" y="102"/>
                  </a:lnTo>
                  <a:lnTo>
                    <a:pt x="12" y="102"/>
                  </a:lnTo>
                  <a:lnTo>
                    <a:pt x="0" y="96"/>
                  </a:lnTo>
                  <a:lnTo>
                    <a:pt x="0" y="114"/>
                  </a:lnTo>
                  <a:lnTo>
                    <a:pt x="6" y="132"/>
                  </a:lnTo>
                  <a:lnTo>
                    <a:pt x="18" y="144"/>
                  </a:lnTo>
                  <a:lnTo>
                    <a:pt x="30" y="162"/>
                  </a:lnTo>
                  <a:lnTo>
                    <a:pt x="42" y="174"/>
                  </a:lnTo>
                  <a:lnTo>
                    <a:pt x="54" y="192"/>
                  </a:lnTo>
                  <a:lnTo>
                    <a:pt x="66" y="216"/>
                  </a:lnTo>
                  <a:lnTo>
                    <a:pt x="66" y="228"/>
                  </a:lnTo>
                  <a:lnTo>
                    <a:pt x="60" y="234"/>
                  </a:lnTo>
                  <a:lnTo>
                    <a:pt x="54" y="246"/>
                  </a:lnTo>
                  <a:lnTo>
                    <a:pt x="48" y="252"/>
                  </a:lnTo>
                  <a:lnTo>
                    <a:pt x="60" y="300"/>
                  </a:lnTo>
                  <a:lnTo>
                    <a:pt x="42" y="330"/>
                  </a:lnTo>
                  <a:lnTo>
                    <a:pt x="48" y="330"/>
                  </a:lnTo>
                  <a:lnTo>
                    <a:pt x="60" y="342"/>
                  </a:lnTo>
                  <a:lnTo>
                    <a:pt x="66" y="354"/>
                  </a:lnTo>
                  <a:lnTo>
                    <a:pt x="66" y="360"/>
                  </a:lnTo>
                  <a:lnTo>
                    <a:pt x="60" y="372"/>
                  </a:lnTo>
                  <a:lnTo>
                    <a:pt x="48" y="384"/>
                  </a:lnTo>
                  <a:lnTo>
                    <a:pt x="36" y="408"/>
                  </a:lnTo>
                  <a:lnTo>
                    <a:pt x="42" y="426"/>
                  </a:lnTo>
                  <a:lnTo>
                    <a:pt x="48" y="438"/>
                  </a:lnTo>
                  <a:lnTo>
                    <a:pt x="54" y="444"/>
                  </a:lnTo>
                  <a:lnTo>
                    <a:pt x="54" y="450"/>
                  </a:lnTo>
                  <a:lnTo>
                    <a:pt x="42" y="468"/>
                  </a:lnTo>
                  <a:lnTo>
                    <a:pt x="54" y="480"/>
                  </a:lnTo>
                  <a:lnTo>
                    <a:pt x="78" y="498"/>
                  </a:lnTo>
                  <a:lnTo>
                    <a:pt x="78" y="516"/>
                  </a:lnTo>
                  <a:lnTo>
                    <a:pt x="102" y="528"/>
                  </a:lnTo>
                  <a:lnTo>
                    <a:pt x="90" y="558"/>
                  </a:lnTo>
                  <a:lnTo>
                    <a:pt x="78" y="546"/>
                  </a:lnTo>
                  <a:lnTo>
                    <a:pt x="78" y="558"/>
                  </a:lnTo>
                  <a:lnTo>
                    <a:pt x="66" y="582"/>
                  </a:lnTo>
                  <a:lnTo>
                    <a:pt x="54" y="588"/>
                  </a:lnTo>
                  <a:lnTo>
                    <a:pt x="36" y="606"/>
                  </a:lnTo>
                  <a:lnTo>
                    <a:pt x="48" y="630"/>
                  </a:lnTo>
                  <a:lnTo>
                    <a:pt x="42" y="636"/>
                  </a:lnTo>
                  <a:lnTo>
                    <a:pt x="60" y="666"/>
                  </a:lnTo>
                  <a:lnTo>
                    <a:pt x="84" y="666"/>
                  </a:lnTo>
                  <a:lnTo>
                    <a:pt x="96" y="744"/>
                  </a:lnTo>
                  <a:lnTo>
                    <a:pt x="108" y="750"/>
                  </a:lnTo>
                  <a:lnTo>
                    <a:pt x="114" y="750"/>
                  </a:lnTo>
                  <a:lnTo>
                    <a:pt x="138" y="762"/>
                  </a:lnTo>
                  <a:lnTo>
                    <a:pt x="144" y="774"/>
                  </a:lnTo>
                  <a:lnTo>
                    <a:pt x="144" y="780"/>
                  </a:lnTo>
                  <a:lnTo>
                    <a:pt x="138" y="792"/>
                  </a:lnTo>
                  <a:lnTo>
                    <a:pt x="126" y="804"/>
                  </a:lnTo>
                  <a:lnTo>
                    <a:pt x="144" y="822"/>
                  </a:lnTo>
                  <a:lnTo>
                    <a:pt x="138" y="828"/>
                  </a:lnTo>
                  <a:lnTo>
                    <a:pt x="132" y="840"/>
                  </a:lnTo>
                  <a:lnTo>
                    <a:pt x="126" y="846"/>
                  </a:lnTo>
                  <a:lnTo>
                    <a:pt x="126" y="858"/>
                  </a:lnTo>
                  <a:lnTo>
                    <a:pt x="132" y="870"/>
                  </a:lnTo>
                  <a:lnTo>
                    <a:pt x="138" y="876"/>
                  </a:lnTo>
                  <a:lnTo>
                    <a:pt x="138" y="900"/>
                  </a:lnTo>
                  <a:lnTo>
                    <a:pt x="144" y="900"/>
                  </a:lnTo>
                  <a:lnTo>
                    <a:pt x="150" y="906"/>
                  </a:lnTo>
                  <a:lnTo>
                    <a:pt x="162" y="912"/>
                  </a:lnTo>
                  <a:lnTo>
                    <a:pt x="168" y="918"/>
                  </a:lnTo>
                  <a:lnTo>
                    <a:pt x="180" y="924"/>
                  </a:lnTo>
                  <a:lnTo>
                    <a:pt x="186" y="930"/>
                  </a:lnTo>
                  <a:lnTo>
                    <a:pt x="186" y="996"/>
                  </a:lnTo>
                  <a:lnTo>
                    <a:pt x="210" y="1020"/>
                  </a:lnTo>
                  <a:lnTo>
                    <a:pt x="210" y="1044"/>
                  </a:lnTo>
                  <a:lnTo>
                    <a:pt x="216" y="1056"/>
                  </a:lnTo>
                  <a:lnTo>
                    <a:pt x="270" y="1056"/>
                  </a:lnTo>
                  <a:lnTo>
                    <a:pt x="270" y="1026"/>
                  </a:lnTo>
                  <a:lnTo>
                    <a:pt x="282" y="1026"/>
                  </a:lnTo>
                  <a:lnTo>
                    <a:pt x="282" y="1008"/>
                  </a:lnTo>
                  <a:lnTo>
                    <a:pt x="306" y="1002"/>
                  </a:lnTo>
                  <a:lnTo>
                    <a:pt x="318" y="978"/>
                  </a:lnTo>
                  <a:lnTo>
                    <a:pt x="324" y="984"/>
                  </a:lnTo>
                  <a:lnTo>
                    <a:pt x="348" y="996"/>
                  </a:lnTo>
                  <a:lnTo>
                    <a:pt x="360" y="996"/>
                  </a:lnTo>
                  <a:lnTo>
                    <a:pt x="378" y="1002"/>
                  </a:lnTo>
                  <a:lnTo>
                    <a:pt x="432" y="1002"/>
                  </a:lnTo>
                  <a:lnTo>
                    <a:pt x="462" y="1050"/>
                  </a:lnTo>
                  <a:lnTo>
                    <a:pt x="474" y="996"/>
                  </a:lnTo>
                  <a:lnTo>
                    <a:pt x="546" y="990"/>
                  </a:lnTo>
                  <a:lnTo>
                    <a:pt x="582" y="1014"/>
                  </a:lnTo>
                  <a:lnTo>
                    <a:pt x="582" y="996"/>
                  </a:lnTo>
                  <a:lnTo>
                    <a:pt x="594" y="924"/>
                  </a:lnTo>
                  <a:lnTo>
                    <a:pt x="594" y="900"/>
                  </a:lnTo>
                  <a:lnTo>
                    <a:pt x="588" y="894"/>
                  </a:lnTo>
                  <a:lnTo>
                    <a:pt x="588" y="888"/>
                  </a:lnTo>
                  <a:lnTo>
                    <a:pt x="576" y="864"/>
                  </a:lnTo>
                  <a:lnTo>
                    <a:pt x="576" y="852"/>
                  </a:lnTo>
                  <a:lnTo>
                    <a:pt x="582" y="846"/>
                  </a:lnTo>
                  <a:lnTo>
                    <a:pt x="594" y="840"/>
                  </a:lnTo>
                  <a:lnTo>
                    <a:pt x="606" y="828"/>
                  </a:lnTo>
                  <a:lnTo>
                    <a:pt x="612" y="798"/>
                  </a:lnTo>
                  <a:lnTo>
                    <a:pt x="714" y="780"/>
                  </a:lnTo>
                  <a:lnTo>
                    <a:pt x="792" y="768"/>
                  </a:lnTo>
                  <a:lnTo>
                    <a:pt x="846" y="810"/>
                  </a:lnTo>
                  <a:lnTo>
                    <a:pt x="864" y="846"/>
                  </a:lnTo>
                  <a:lnTo>
                    <a:pt x="864" y="840"/>
                  </a:lnTo>
                  <a:lnTo>
                    <a:pt x="870" y="834"/>
                  </a:lnTo>
                  <a:lnTo>
                    <a:pt x="882" y="828"/>
                  </a:lnTo>
                  <a:lnTo>
                    <a:pt x="888" y="822"/>
                  </a:lnTo>
                  <a:lnTo>
                    <a:pt x="876" y="816"/>
                  </a:lnTo>
                  <a:lnTo>
                    <a:pt x="870" y="810"/>
                  </a:lnTo>
                  <a:lnTo>
                    <a:pt x="870" y="786"/>
                  </a:lnTo>
                  <a:lnTo>
                    <a:pt x="876" y="774"/>
                  </a:lnTo>
                  <a:lnTo>
                    <a:pt x="882" y="768"/>
                  </a:lnTo>
                  <a:lnTo>
                    <a:pt x="888" y="756"/>
                  </a:lnTo>
                  <a:lnTo>
                    <a:pt x="882" y="744"/>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41" name="Bhutan" descr="© INSCALE GmbH, 05.05.2010&#10;http://www.presentationload.com/">
              <a:extLst>
                <a:ext uri="{FF2B5EF4-FFF2-40B4-BE49-F238E27FC236}">
                  <a16:creationId xmlns:a16="http://schemas.microsoft.com/office/drawing/2014/main" id="{1CB7BB5B-CD08-428F-9637-23D40F9E78DF}"/>
                </a:ext>
              </a:extLst>
            </p:cNvPr>
            <p:cNvSpPr>
              <a:spLocks/>
            </p:cNvSpPr>
            <p:nvPr/>
          </p:nvSpPr>
          <p:spPr bwMode="gray">
            <a:xfrm>
              <a:off x="8325036" y="2992872"/>
              <a:ext cx="104961" cy="59479"/>
            </a:xfrm>
            <a:custGeom>
              <a:avLst/>
              <a:gdLst>
                <a:gd name="T0" fmla="*/ 2147483647 w 234"/>
                <a:gd name="T1" fmla="*/ 2147483647 h 132"/>
                <a:gd name="T2" fmla="*/ 2147483647 w 234"/>
                <a:gd name="T3" fmla="*/ 2147483647 h 132"/>
                <a:gd name="T4" fmla="*/ 2147483647 w 234"/>
                <a:gd name="T5" fmla="*/ 2147483647 h 132"/>
                <a:gd name="T6" fmla="*/ 2147483647 w 234"/>
                <a:gd name="T7" fmla="*/ 2147483647 h 132"/>
                <a:gd name="T8" fmla="*/ 2147483647 w 234"/>
                <a:gd name="T9" fmla="*/ 2147483647 h 132"/>
                <a:gd name="T10" fmla="*/ 2147483647 w 234"/>
                <a:gd name="T11" fmla="*/ 2147483647 h 132"/>
                <a:gd name="T12" fmla="*/ 2147483647 w 234"/>
                <a:gd name="T13" fmla="*/ 2147483647 h 132"/>
                <a:gd name="T14" fmla="*/ 2147483647 w 234"/>
                <a:gd name="T15" fmla="*/ 2147483647 h 132"/>
                <a:gd name="T16" fmla="*/ 2147483647 w 234"/>
                <a:gd name="T17" fmla="*/ 2147483647 h 132"/>
                <a:gd name="T18" fmla="*/ 2147483647 w 234"/>
                <a:gd name="T19" fmla="*/ 2147483647 h 132"/>
                <a:gd name="T20" fmla="*/ 2147483647 w 234"/>
                <a:gd name="T21" fmla="*/ 2147483647 h 132"/>
                <a:gd name="T22" fmla="*/ 2147483647 w 234"/>
                <a:gd name="T23" fmla="*/ 2147483647 h 132"/>
                <a:gd name="T24" fmla="*/ 2147483647 w 234"/>
                <a:gd name="T25" fmla="*/ 2147483647 h 132"/>
                <a:gd name="T26" fmla="*/ 2147483647 w 234"/>
                <a:gd name="T27" fmla="*/ 2147483647 h 132"/>
                <a:gd name="T28" fmla="*/ 2147483647 w 234"/>
                <a:gd name="T29" fmla="*/ 2147483647 h 132"/>
                <a:gd name="T30" fmla="*/ 2147483647 w 234"/>
                <a:gd name="T31" fmla="*/ 2147483647 h 132"/>
                <a:gd name="T32" fmla="*/ 2147483647 w 234"/>
                <a:gd name="T33" fmla="*/ 2147483647 h 132"/>
                <a:gd name="T34" fmla="*/ 2147483647 w 234"/>
                <a:gd name="T35" fmla="*/ 2147483647 h 132"/>
                <a:gd name="T36" fmla="*/ 2147483647 w 234"/>
                <a:gd name="T37" fmla="*/ 2147483647 h 132"/>
                <a:gd name="T38" fmla="*/ 2147483647 w 234"/>
                <a:gd name="T39" fmla="*/ 2147483647 h 132"/>
                <a:gd name="T40" fmla="*/ 2147483647 w 234"/>
                <a:gd name="T41" fmla="*/ 2147483647 h 132"/>
                <a:gd name="T42" fmla="*/ 2147483647 w 234"/>
                <a:gd name="T43" fmla="*/ 2147483647 h 132"/>
                <a:gd name="T44" fmla="*/ 2147483647 w 234"/>
                <a:gd name="T45" fmla="*/ 2147483647 h 132"/>
                <a:gd name="T46" fmla="*/ 2147483647 w 234"/>
                <a:gd name="T47" fmla="*/ 2147483647 h 132"/>
                <a:gd name="T48" fmla="*/ 2147483647 w 234"/>
                <a:gd name="T49" fmla="*/ 2147483647 h 132"/>
                <a:gd name="T50" fmla="*/ 2147483647 w 234"/>
                <a:gd name="T51" fmla="*/ 2147483647 h 132"/>
                <a:gd name="T52" fmla="*/ 2147483647 w 234"/>
                <a:gd name="T53" fmla="*/ 2147483647 h 132"/>
                <a:gd name="T54" fmla="*/ 2147483647 w 234"/>
                <a:gd name="T55" fmla="*/ 2147483647 h 132"/>
                <a:gd name="T56" fmla="*/ 2147483647 w 234"/>
                <a:gd name="T57" fmla="*/ 2147483647 h 132"/>
                <a:gd name="T58" fmla="*/ 2147483647 w 234"/>
                <a:gd name="T59" fmla="*/ 0 h 132"/>
                <a:gd name="T60" fmla="*/ 2147483647 w 234"/>
                <a:gd name="T61" fmla="*/ 0 h 132"/>
                <a:gd name="T62" fmla="*/ 2147483647 w 234"/>
                <a:gd name="T63" fmla="*/ 2147483647 h 132"/>
                <a:gd name="T64" fmla="*/ 2147483647 w 234"/>
                <a:gd name="T65" fmla="*/ 2147483647 h 132"/>
                <a:gd name="T66" fmla="*/ 2147483647 w 234"/>
                <a:gd name="T67" fmla="*/ 2147483647 h 132"/>
                <a:gd name="T68" fmla="*/ 2147483647 w 234"/>
                <a:gd name="T69" fmla="*/ 2147483647 h 132"/>
                <a:gd name="T70" fmla="*/ 2147483647 w 234"/>
                <a:gd name="T71" fmla="*/ 2147483647 h 132"/>
                <a:gd name="T72" fmla="*/ 2147483647 w 234"/>
                <a:gd name="T73" fmla="*/ 2147483647 h 132"/>
                <a:gd name="T74" fmla="*/ 2147483647 w 234"/>
                <a:gd name="T75" fmla="*/ 2147483647 h 132"/>
                <a:gd name="T76" fmla="*/ 0 w 234"/>
                <a:gd name="T77" fmla="*/ 2147483647 h 132"/>
                <a:gd name="T78" fmla="*/ 0 w 234"/>
                <a:gd name="T79" fmla="*/ 2147483647 h 132"/>
                <a:gd name="T80" fmla="*/ 2147483647 w 234"/>
                <a:gd name="T81" fmla="*/ 2147483647 h 132"/>
                <a:gd name="T82" fmla="*/ 2147483647 w 234"/>
                <a:gd name="T83" fmla="*/ 2147483647 h 132"/>
                <a:gd name="T84" fmla="*/ 2147483647 w 234"/>
                <a:gd name="T85" fmla="*/ 2147483647 h 132"/>
                <a:gd name="T86" fmla="*/ 2147483647 w 234"/>
                <a:gd name="T87" fmla="*/ 2147483647 h 132"/>
                <a:gd name="T88" fmla="*/ 2147483647 w 234"/>
                <a:gd name="T89" fmla="*/ 2147483647 h 132"/>
                <a:gd name="T90" fmla="*/ 2147483647 w 234"/>
                <a:gd name="T91" fmla="*/ 2147483647 h 132"/>
                <a:gd name="T92" fmla="*/ 2147483647 w 234"/>
                <a:gd name="T93" fmla="*/ 2147483647 h 13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34"/>
                <a:gd name="T142" fmla="*/ 0 h 132"/>
                <a:gd name="T143" fmla="*/ 234 w 234"/>
                <a:gd name="T144" fmla="*/ 132 h 13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34" h="132">
                  <a:moveTo>
                    <a:pt x="78" y="132"/>
                  </a:moveTo>
                  <a:lnTo>
                    <a:pt x="90" y="132"/>
                  </a:lnTo>
                  <a:lnTo>
                    <a:pt x="102" y="126"/>
                  </a:lnTo>
                  <a:lnTo>
                    <a:pt x="108" y="120"/>
                  </a:lnTo>
                  <a:lnTo>
                    <a:pt x="126" y="120"/>
                  </a:lnTo>
                  <a:lnTo>
                    <a:pt x="138" y="126"/>
                  </a:lnTo>
                  <a:lnTo>
                    <a:pt x="168" y="126"/>
                  </a:lnTo>
                  <a:lnTo>
                    <a:pt x="180" y="120"/>
                  </a:lnTo>
                  <a:lnTo>
                    <a:pt x="192" y="120"/>
                  </a:lnTo>
                  <a:lnTo>
                    <a:pt x="198" y="126"/>
                  </a:lnTo>
                  <a:lnTo>
                    <a:pt x="210" y="126"/>
                  </a:lnTo>
                  <a:lnTo>
                    <a:pt x="234" y="114"/>
                  </a:lnTo>
                  <a:lnTo>
                    <a:pt x="234" y="108"/>
                  </a:lnTo>
                  <a:lnTo>
                    <a:pt x="222" y="96"/>
                  </a:lnTo>
                  <a:lnTo>
                    <a:pt x="222" y="72"/>
                  </a:lnTo>
                  <a:lnTo>
                    <a:pt x="198" y="72"/>
                  </a:lnTo>
                  <a:lnTo>
                    <a:pt x="192" y="66"/>
                  </a:lnTo>
                  <a:lnTo>
                    <a:pt x="192" y="42"/>
                  </a:lnTo>
                  <a:lnTo>
                    <a:pt x="186" y="30"/>
                  </a:lnTo>
                  <a:lnTo>
                    <a:pt x="174" y="18"/>
                  </a:lnTo>
                  <a:lnTo>
                    <a:pt x="162" y="12"/>
                  </a:lnTo>
                  <a:lnTo>
                    <a:pt x="150" y="12"/>
                  </a:lnTo>
                  <a:lnTo>
                    <a:pt x="138" y="18"/>
                  </a:lnTo>
                  <a:lnTo>
                    <a:pt x="126" y="18"/>
                  </a:lnTo>
                  <a:lnTo>
                    <a:pt x="114" y="24"/>
                  </a:lnTo>
                  <a:lnTo>
                    <a:pt x="108" y="30"/>
                  </a:lnTo>
                  <a:lnTo>
                    <a:pt x="102" y="30"/>
                  </a:lnTo>
                  <a:lnTo>
                    <a:pt x="102" y="6"/>
                  </a:lnTo>
                  <a:lnTo>
                    <a:pt x="78" y="6"/>
                  </a:lnTo>
                  <a:lnTo>
                    <a:pt x="66" y="0"/>
                  </a:lnTo>
                  <a:lnTo>
                    <a:pt x="54" y="0"/>
                  </a:lnTo>
                  <a:lnTo>
                    <a:pt x="48" y="12"/>
                  </a:lnTo>
                  <a:lnTo>
                    <a:pt x="36" y="24"/>
                  </a:lnTo>
                  <a:lnTo>
                    <a:pt x="30" y="36"/>
                  </a:lnTo>
                  <a:lnTo>
                    <a:pt x="18" y="54"/>
                  </a:lnTo>
                  <a:lnTo>
                    <a:pt x="12" y="66"/>
                  </a:lnTo>
                  <a:lnTo>
                    <a:pt x="6" y="72"/>
                  </a:lnTo>
                  <a:lnTo>
                    <a:pt x="6" y="78"/>
                  </a:lnTo>
                  <a:lnTo>
                    <a:pt x="0" y="78"/>
                  </a:lnTo>
                  <a:lnTo>
                    <a:pt x="0" y="90"/>
                  </a:lnTo>
                  <a:lnTo>
                    <a:pt x="18" y="108"/>
                  </a:lnTo>
                  <a:lnTo>
                    <a:pt x="42" y="120"/>
                  </a:lnTo>
                  <a:lnTo>
                    <a:pt x="54" y="120"/>
                  </a:lnTo>
                  <a:lnTo>
                    <a:pt x="54" y="114"/>
                  </a:lnTo>
                  <a:lnTo>
                    <a:pt x="54" y="120"/>
                  </a:lnTo>
                  <a:lnTo>
                    <a:pt x="66" y="132"/>
                  </a:lnTo>
                  <a:lnTo>
                    <a:pt x="78" y="132"/>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42" name="Benin" descr="© INSCALE GmbH, 05.05.2010&#10;http://www.presentationload.com/">
              <a:extLst>
                <a:ext uri="{FF2B5EF4-FFF2-40B4-BE49-F238E27FC236}">
                  <a16:creationId xmlns:a16="http://schemas.microsoft.com/office/drawing/2014/main" id="{29FC8C7D-AC5B-47BA-BBA7-6EA141997710}"/>
                </a:ext>
              </a:extLst>
            </p:cNvPr>
            <p:cNvSpPr>
              <a:spLocks/>
            </p:cNvSpPr>
            <p:nvPr/>
          </p:nvSpPr>
          <p:spPr bwMode="gray">
            <a:xfrm>
              <a:off x="5603026" y="3568414"/>
              <a:ext cx="99714" cy="222170"/>
            </a:xfrm>
            <a:custGeom>
              <a:avLst/>
              <a:gdLst>
                <a:gd name="T0" fmla="*/ 2147483647 w 222"/>
                <a:gd name="T1" fmla="*/ 2147483647 h 498"/>
                <a:gd name="T2" fmla="*/ 2147483647 w 222"/>
                <a:gd name="T3" fmla="*/ 2147483647 h 498"/>
                <a:gd name="T4" fmla="*/ 2147483647 w 222"/>
                <a:gd name="T5" fmla="*/ 2147483647 h 498"/>
                <a:gd name="T6" fmla="*/ 2147483647 w 222"/>
                <a:gd name="T7" fmla="*/ 2147483647 h 498"/>
                <a:gd name="T8" fmla="*/ 2147483647 w 222"/>
                <a:gd name="T9" fmla="*/ 2147483647 h 498"/>
                <a:gd name="T10" fmla="*/ 2147483647 w 222"/>
                <a:gd name="T11" fmla="*/ 2147483647 h 498"/>
                <a:gd name="T12" fmla="*/ 2147483647 w 222"/>
                <a:gd name="T13" fmla="*/ 2147483647 h 498"/>
                <a:gd name="T14" fmla="*/ 2147483647 w 222"/>
                <a:gd name="T15" fmla="*/ 2147483647 h 498"/>
                <a:gd name="T16" fmla="*/ 2147483647 w 222"/>
                <a:gd name="T17" fmla="*/ 2147483647 h 498"/>
                <a:gd name="T18" fmla="*/ 2147483647 w 222"/>
                <a:gd name="T19" fmla="*/ 2147483647 h 498"/>
                <a:gd name="T20" fmla="*/ 2147483647 w 222"/>
                <a:gd name="T21" fmla="*/ 2147483647 h 498"/>
                <a:gd name="T22" fmla="*/ 2147483647 w 222"/>
                <a:gd name="T23" fmla="*/ 2147483647 h 498"/>
                <a:gd name="T24" fmla="*/ 2147483647 w 222"/>
                <a:gd name="T25" fmla="*/ 2147483647 h 498"/>
                <a:gd name="T26" fmla="*/ 2147483647 w 222"/>
                <a:gd name="T27" fmla="*/ 2147483647 h 498"/>
                <a:gd name="T28" fmla="*/ 2147483647 w 222"/>
                <a:gd name="T29" fmla="*/ 2147483647 h 498"/>
                <a:gd name="T30" fmla="*/ 2147483647 w 222"/>
                <a:gd name="T31" fmla="*/ 2147483647 h 498"/>
                <a:gd name="T32" fmla="*/ 2147483647 w 222"/>
                <a:gd name="T33" fmla="*/ 2147483647 h 498"/>
                <a:gd name="T34" fmla="*/ 2147483647 w 222"/>
                <a:gd name="T35" fmla="*/ 2147483647 h 498"/>
                <a:gd name="T36" fmla="*/ 2147483647 w 222"/>
                <a:gd name="T37" fmla="*/ 2147483647 h 498"/>
                <a:gd name="T38" fmla="*/ 2147483647 w 222"/>
                <a:gd name="T39" fmla="*/ 2147483647 h 498"/>
                <a:gd name="T40" fmla="*/ 2147483647 w 222"/>
                <a:gd name="T41" fmla="*/ 2147483647 h 498"/>
                <a:gd name="T42" fmla="*/ 2147483647 w 222"/>
                <a:gd name="T43" fmla="*/ 2147483647 h 498"/>
                <a:gd name="T44" fmla="*/ 2147483647 w 222"/>
                <a:gd name="T45" fmla="*/ 2147483647 h 498"/>
                <a:gd name="T46" fmla="*/ 0 w 222"/>
                <a:gd name="T47" fmla="*/ 2147483647 h 498"/>
                <a:gd name="T48" fmla="*/ 2147483647 w 222"/>
                <a:gd name="T49" fmla="*/ 2147483647 h 498"/>
                <a:gd name="T50" fmla="*/ 2147483647 w 222"/>
                <a:gd name="T51" fmla="*/ 2147483647 h 498"/>
                <a:gd name="T52" fmla="*/ 2147483647 w 222"/>
                <a:gd name="T53" fmla="*/ 2147483647 h 498"/>
                <a:gd name="T54" fmla="*/ 2147483647 w 222"/>
                <a:gd name="T55" fmla="*/ 2147483647 h 498"/>
                <a:gd name="T56" fmla="*/ 2147483647 w 222"/>
                <a:gd name="T57" fmla="*/ 2147483647 h 498"/>
                <a:gd name="T58" fmla="*/ 2147483647 w 222"/>
                <a:gd name="T59" fmla="*/ 2147483647 h 498"/>
                <a:gd name="T60" fmla="*/ 2147483647 w 222"/>
                <a:gd name="T61" fmla="*/ 2147483647 h 498"/>
                <a:gd name="T62" fmla="*/ 2147483647 w 222"/>
                <a:gd name="T63" fmla="*/ 2147483647 h 498"/>
                <a:gd name="T64" fmla="*/ 2147483647 w 222"/>
                <a:gd name="T65" fmla="*/ 2147483647 h 498"/>
                <a:gd name="T66" fmla="*/ 2147483647 w 222"/>
                <a:gd name="T67" fmla="*/ 2147483647 h 498"/>
                <a:gd name="T68" fmla="*/ 2147483647 w 222"/>
                <a:gd name="T69" fmla="*/ 2147483647 h 49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22"/>
                <a:gd name="T106" fmla="*/ 0 h 498"/>
                <a:gd name="T107" fmla="*/ 222 w 222"/>
                <a:gd name="T108" fmla="*/ 498 h 49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22" h="498">
                  <a:moveTo>
                    <a:pt x="138" y="372"/>
                  </a:moveTo>
                  <a:lnTo>
                    <a:pt x="144" y="342"/>
                  </a:lnTo>
                  <a:lnTo>
                    <a:pt x="138" y="306"/>
                  </a:lnTo>
                  <a:lnTo>
                    <a:pt x="144" y="276"/>
                  </a:lnTo>
                  <a:lnTo>
                    <a:pt x="162" y="276"/>
                  </a:lnTo>
                  <a:lnTo>
                    <a:pt x="174" y="252"/>
                  </a:lnTo>
                  <a:lnTo>
                    <a:pt x="174" y="222"/>
                  </a:lnTo>
                  <a:lnTo>
                    <a:pt x="180" y="216"/>
                  </a:lnTo>
                  <a:lnTo>
                    <a:pt x="186" y="204"/>
                  </a:lnTo>
                  <a:lnTo>
                    <a:pt x="198" y="198"/>
                  </a:lnTo>
                  <a:lnTo>
                    <a:pt x="198" y="156"/>
                  </a:lnTo>
                  <a:lnTo>
                    <a:pt x="210" y="150"/>
                  </a:lnTo>
                  <a:lnTo>
                    <a:pt x="216" y="150"/>
                  </a:lnTo>
                  <a:lnTo>
                    <a:pt x="222" y="144"/>
                  </a:lnTo>
                  <a:lnTo>
                    <a:pt x="222" y="132"/>
                  </a:lnTo>
                  <a:lnTo>
                    <a:pt x="216" y="126"/>
                  </a:lnTo>
                  <a:lnTo>
                    <a:pt x="216" y="114"/>
                  </a:lnTo>
                  <a:lnTo>
                    <a:pt x="210" y="102"/>
                  </a:lnTo>
                  <a:lnTo>
                    <a:pt x="204" y="96"/>
                  </a:lnTo>
                  <a:lnTo>
                    <a:pt x="192" y="72"/>
                  </a:lnTo>
                  <a:lnTo>
                    <a:pt x="198" y="66"/>
                  </a:lnTo>
                  <a:lnTo>
                    <a:pt x="198" y="60"/>
                  </a:lnTo>
                  <a:lnTo>
                    <a:pt x="204" y="48"/>
                  </a:lnTo>
                  <a:lnTo>
                    <a:pt x="198" y="42"/>
                  </a:lnTo>
                  <a:lnTo>
                    <a:pt x="186" y="36"/>
                  </a:lnTo>
                  <a:lnTo>
                    <a:pt x="180" y="36"/>
                  </a:lnTo>
                  <a:lnTo>
                    <a:pt x="174" y="30"/>
                  </a:lnTo>
                  <a:lnTo>
                    <a:pt x="168" y="30"/>
                  </a:lnTo>
                  <a:lnTo>
                    <a:pt x="162" y="24"/>
                  </a:lnTo>
                  <a:lnTo>
                    <a:pt x="156" y="12"/>
                  </a:lnTo>
                  <a:lnTo>
                    <a:pt x="144" y="0"/>
                  </a:lnTo>
                  <a:lnTo>
                    <a:pt x="114" y="12"/>
                  </a:lnTo>
                  <a:lnTo>
                    <a:pt x="114" y="36"/>
                  </a:lnTo>
                  <a:lnTo>
                    <a:pt x="120" y="36"/>
                  </a:lnTo>
                  <a:lnTo>
                    <a:pt x="114" y="42"/>
                  </a:lnTo>
                  <a:lnTo>
                    <a:pt x="108" y="60"/>
                  </a:lnTo>
                  <a:lnTo>
                    <a:pt x="96" y="60"/>
                  </a:lnTo>
                  <a:lnTo>
                    <a:pt x="90" y="66"/>
                  </a:lnTo>
                  <a:lnTo>
                    <a:pt x="84" y="66"/>
                  </a:lnTo>
                  <a:lnTo>
                    <a:pt x="84" y="78"/>
                  </a:lnTo>
                  <a:lnTo>
                    <a:pt x="78" y="72"/>
                  </a:lnTo>
                  <a:lnTo>
                    <a:pt x="48" y="72"/>
                  </a:lnTo>
                  <a:lnTo>
                    <a:pt x="30" y="90"/>
                  </a:lnTo>
                  <a:lnTo>
                    <a:pt x="24" y="102"/>
                  </a:lnTo>
                  <a:lnTo>
                    <a:pt x="12" y="102"/>
                  </a:lnTo>
                  <a:lnTo>
                    <a:pt x="6" y="114"/>
                  </a:lnTo>
                  <a:lnTo>
                    <a:pt x="0" y="132"/>
                  </a:lnTo>
                  <a:lnTo>
                    <a:pt x="0" y="162"/>
                  </a:lnTo>
                  <a:lnTo>
                    <a:pt x="12" y="168"/>
                  </a:lnTo>
                  <a:lnTo>
                    <a:pt x="42" y="198"/>
                  </a:lnTo>
                  <a:lnTo>
                    <a:pt x="42" y="240"/>
                  </a:lnTo>
                  <a:lnTo>
                    <a:pt x="54" y="252"/>
                  </a:lnTo>
                  <a:lnTo>
                    <a:pt x="60" y="264"/>
                  </a:lnTo>
                  <a:lnTo>
                    <a:pt x="60" y="294"/>
                  </a:lnTo>
                  <a:lnTo>
                    <a:pt x="66" y="306"/>
                  </a:lnTo>
                  <a:lnTo>
                    <a:pt x="54" y="318"/>
                  </a:lnTo>
                  <a:lnTo>
                    <a:pt x="54" y="378"/>
                  </a:lnTo>
                  <a:lnTo>
                    <a:pt x="66" y="390"/>
                  </a:lnTo>
                  <a:lnTo>
                    <a:pt x="54" y="396"/>
                  </a:lnTo>
                  <a:lnTo>
                    <a:pt x="60" y="462"/>
                  </a:lnTo>
                  <a:lnTo>
                    <a:pt x="60" y="468"/>
                  </a:lnTo>
                  <a:lnTo>
                    <a:pt x="72" y="480"/>
                  </a:lnTo>
                  <a:lnTo>
                    <a:pt x="72" y="492"/>
                  </a:lnTo>
                  <a:lnTo>
                    <a:pt x="84" y="492"/>
                  </a:lnTo>
                  <a:lnTo>
                    <a:pt x="96" y="498"/>
                  </a:lnTo>
                  <a:lnTo>
                    <a:pt x="108" y="498"/>
                  </a:lnTo>
                  <a:lnTo>
                    <a:pt x="120" y="474"/>
                  </a:lnTo>
                  <a:lnTo>
                    <a:pt x="126" y="480"/>
                  </a:lnTo>
                  <a:lnTo>
                    <a:pt x="138" y="486"/>
                  </a:lnTo>
                  <a:lnTo>
                    <a:pt x="138" y="372"/>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43" name="Belize" descr="© INSCALE GmbH, 05.05.2010&#10;http://www.presentationload.com/">
              <a:extLst>
                <a:ext uri="{FF2B5EF4-FFF2-40B4-BE49-F238E27FC236}">
                  <a16:creationId xmlns:a16="http://schemas.microsoft.com/office/drawing/2014/main" id="{0E6B4B48-EFB2-47FF-A493-A5B2F0176AE3}"/>
                </a:ext>
              </a:extLst>
            </p:cNvPr>
            <p:cNvSpPr>
              <a:spLocks/>
            </p:cNvSpPr>
            <p:nvPr/>
          </p:nvSpPr>
          <p:spPr bwMode="gray">
            <a:xfrm>
              <a:off x="2769059" y="3347993"/>
              <a:ext cx="48982" cy="94465"/>
            </a:xfrm>
            <a:custGeom>
              <a:avLst/>
              <a:gdLst>
                <a:gd name="T0" fmla="*/ 2147483647 w 108"/>
                <a:gd name="T1" fmla="*/ 2147483647 h 210"/>
                <a:gd name="T2" fmla="*/ 2147483647 w 108"/>
                <a:gd name="T3" fmla="*/ 2147483647 h 210"/>
                <a:gd name="T4" fmla="*/ 2147483647 w 108"/>
                <a:gd name="T5" fmla="*/ 2147483647 h 210"/>
                <a:gd name="T6" fmla="*/ 2147483647 w 108"/>
                <a:gd name="T7" fmla="*/ 2147483647 h 210"/>
                <a:gd name="T8" fmla="*/ 2147483647 w 108"/>
                <a:gd name="T9" fmla="*/ 2147483647 h 210"/>
                <a:gd name="T10" fmla="*/ 2147483647 w 108"/>
                <a:gd name="T11" fmla="*/ 0 h 210"/>
                <a:gd name="T12" fmla="*/ 2147483647 w 108"/>
                <a:gd name="T13" fmla="*/ 2147483647 h 210"/>
                <a:gd name="T14" fmla="*/ 2147483647 w 108"/>
                <a:gd name="T15" fmla="*/ 2147483647 h 210"/>
                <a:gd name="T16" fmla="*/ 2147483647 w 108"/>
                <a:gd name="T17" fmla="*/ 2147483647 h 210"/>
                <a:gd name="T18" fmla="*/ 2147483647 w 108"/>
                <a:gd name="T19" fmla="*/ 2147483647 h 210"/>
                <a:gd name="T20" fmla="*/ 2147483647 w 108"/>
                <a:gd name="T21" fmla="*/ 2147483647 h 210"/>
                <a:gd name="T22" fmla="*/ 2147483647 w 108"/>
                <a:gd name="T23" fmla="*/ 2147483647 h 210"/>
                <a:gd name="T24" fmla="*/ 2147483647 w 108"/>
                <a:gd name="T25" fmla="*/ 2147483647 h 210"/>
                <a:gd name="T26" fmla="*/ 2147483647 w 108"/>
                <a:gd name="T27" fmla="*/ 2147483647 h 210"/>
                <a:gd name="T28" fmla="*/ 2147483647 w 108"/>
                <a:gd name="T29" fmla="*/ 2147483647 h 210"/>
                <a:gd name="T30" fmla="*/ 2147483647 w 108"/>
                <a:gd name="T31" fmla="*/ 2147483647 h 210"/>
                <a:gd name="T32" fmla="*/ 2147483647 w 108"/>
                <a:gd name="T33" fmla="*/ 2147483647 h 210"/>
                <a:gd name="T34" fmla="*/ 2147483647 w 108"/>
                <a:gd name="T35" fmla="*/ 2147483647 h 210"/>
                <a:gd name="T36" fmla="*/ 0 w 108"/>
                <a:gd name="T37" fmla="*/ 2147483647 h 210"/>
                <a:gd name="T38" fmla="*/ 2147483647 w 108"/>
                <a:gd name="T39" fmla="*/ 2147483647 h 210"/>
                <a:gd name="T40" fmla="*/ 2147483647 w 108"/>
                <a:gd name="T41" fmla="*/ 2147483647 h 210"/>
                <a:gd name="T42" fmla="*/ 2147483647 w 108"/>
                <a:gd name="T43" fmla="*/ 2147483647 h 210"/>
                <a:gd name="T44" fmla="*/ 2147483647 w 108"/>
                <a:gd name="T45" fmla="*/ 2147483647 h 210"/>
                <a:gd name="T46" fmla="*/ 2147483647 w 108"/>
                <a:gd name="T47" fmla="*/ 2147483647 h 210"/>
                <a:gd name="T48" fmla="*/ 2147483647 w 108"/>
                <a:gd name="T49" fmla="*/ 2147483647 h 210"/>
                <a:gd name="T50" fmla="*/ 2147483647 w 108"/>
                <a:gd name="T51" fmla="*/ 2147483647 h 210"/>
                <a:gd name="T52" fmla="*/ 2147483647 w 108"/>
                <a:gd name="T53" fmla="*/ 2147483647 h 210"/>
                <a:gd name="T54" fmla="*/ 2147483647 w 108"/>
                <a:gd name="T55" fmla="*/ 2147483647 h 21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08"/>
                <a:gd name="T85" fmla="*/ 0 h 210"/>
                <a:gd name="T86" fmla="*/ 108 w 108"/>
                <a:gd name="T87" fmla="*/ 210 h 210"/>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08" h="210">
                  <a:moveTo>
                    <a:pt x="108" y="30"/>
                  </a:moveTo>
                  <a:lnTo>
                    <a:pt x="108" y="24"/>
                  </a:lnTo>
                  <a:lnTo>
                    <a:pt x="102" y="24"/>
                  </a:lnTo>
                  <a:lnTo>
                    <a:pt x="90" y="18"/>
                  </a:lnTo>
                  <a:lnTo>
                    <a:pt x="84" y="12"/>
                  </a:lnTo>
                  <a:lnTo>
                    <a:pt x="78" y="0"/>
                  </a:lnTo>
                  <a:lnTo>
                    <a:pt x="78" y="6"/>
                  </a:lnTo>
                  <a:lnTo>
                    <a:pt x="72" y="12"/>
                  </a:lnTo>
                  <a:lnTo>
                    <a:pt x="72" y="24"/>
                  </a:lnTo>
                  <a:lnTo>
                    <a:pt x="66" y="36"/>
                  </a:lnTo>
                  <a:lnTo>
                    <a:pt x="54" y="42"/>
                  </a:lnTo>
                  <a:lnTo>
                    <a:pt x="48" y="48"/>
                  </a:lnTo>
                  <a:lnTo>
                    <a:pt x="42" y="48"/>
                  </a:lnTo>
                  <a:lnTo>
                    <a:pt x="42" y="42"/>
                  </a:lnTo>
                  <a:lnTo>
                    <a:pt x="36" y="36"/>
                  </a:lnTo>
                  <a:lnTo>
                    <a:pt x="30" y="36"/>
                  </a:lnTo>
                  <a:lnTo>
                    <a:pt x="30" y="42"/>
                  </a:lnTo>
                  <a:lnTo>
                    <a:pt x="24" y="54"/>
                  </a:lnTo>
                  <a:lnTo>
                    <a:pt x="0" y="210"/>
                  </a:lnTo>
                  <a:lnTo>
                    <a:pt x="30" y="210"/>
                  </a:lnTo>
                  <a:lnTo>
                    <a:pt x="42" y="168"/>
                  </a:lnTo>
                  <a:lnTo>
                    <a:pt x="60" y="174"/>
                  </a:lnTo>
                  <a:lnTo>
                    <a:pt x="84" y="150"/>
                  </a:lnTo>
                  <a:lnTo>
                    <a:pt x="84" y="90"/>
                  </a:lnTo>
                  <a:lnTo>
                    <a:pt x="90" y="78"/>
                  </a:lnTo>
                  <a:lnTo>
                    <a:pt x="96" y="60"/>
                  </a:lnTo>
                  <a:lnTo>
                    <a:pt x="108" y="36"/>
                  </a:lnTo>
                  <a:lnTo>
                    <a:pt x="108" y="30"/>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44" name="Belgium" descr="© INSCALE GmbH, 05.05.2010&#10;http://www.presentationload.com/">
              <a:extLst>
                <a:ext uri="{FF2B5EF4-FFF2-40B4-BE49-F238E27FC236}">
                  <a16:creationId xmlns:a16="http://schemas.microsoft.com/office/drawing/2014/main" id="{676386BF-04E1-4826-A177-747F950DA326}"/>
                </a:ext>
              </a:extLst>
            </p:cNvPr>
            <p:cNvSpPr>
              <a:spLocks/>
            </p:cNvSpPr>
            <p:nvPr/>
          </p:nvSpPr>
          <p:spPr bwMode="gray">
            <a:xfrm>
              <a:off x="5697492" y="2168923"/>
              <a:ext cx="99714" cy="68226"/>
            </a:xfrm>
            <a:custGeom>
              <a:avLst/>
              <a:gdLst>
                <a:gd name="T0" fmla="*/ 0 w 222"/>
                <a:gd name="T1" fmla="*/ 2147483647 h 150"/>
                <a:gd name="T2" fmla="*/ 2147483647 w 222"/>
                <a:gd name="T3" fmla="*/ 2147483647 h 150"/>
                <a:gd name="T4" fmla="*/ 2147483647 w 222"/>
                <a:gd name="T5" fmla="*/ 2147483647 h 150"/>
                <a:gd name="T6" fmla="*/ 2147483647 w 222"/>
                <a:gd name="T7" fmla="*/ 2147483647 h 150"/>
                <a:gd name="T8" fmla="*/ 2147483647 w 222"/>
                <a:gd name="T9" fmla="*/ 2147483647 h 150"/>
                <a:gd name="T10" fmla="*/ 2147483647 w 222"/>
                <a:gd name="T11" fmla="*/ 2147483647 h 150"/>
                <a:gd name="T12" fmla="*/ 2147483647 w 222"/>
                <a:gd name="T13" fmla="*/ 2147483647 h 150"/>
                <a:gd name="T14" fmla="*/ 2147483647 w 222"/>
                <a:gd name="T15" fmla="*/ 2147483647 h 150"/>
                <a:gd name="T16" fmla="*/ 2147483647 w 222"/>
                <a:gd name="T17" fmla="*/ 2147483647 h 150"/>
                <a:gd name="T18" fmla="*/ 2147483647 w 222"/>
                <a:gd name="T19" fmla="*/ 2147483647 h 150"/>
                <a:gd name="T20" fmla="*/ 2147483647 w 222"/>
                <a:gd name="T21" fmla="*/ 2147483647 h 150"/>
                <a:gd name="T22" fmla="*/ 2147483647 w 222"/>
                <a:gd name="T23" fmla="*/ 2147483647 h 150"/>
                <a:gd name="T24" fmla="*/ 2147483647 w 222"/>
                <a:gd name="T25" fmla="*/ 2147483647 h 150"/>
                <a:gd name="T26" fmla="*/ 2147483647 w 222"/>
                <a:gd name="T27" fmla="*/ 2147483647 h 150"/>
                <a:gd name="T28" fmla="*/ 2147483647 w 222"/>
                <a:gd name="T29" fmla="*/ 2147483647 h 150"/>
                <a:gd name="T30" fmla="*/ 2147483647 w 222"/>
                <a:gd name="T31" fmla="*/ 2147483647 h 150"/>
                <a:gd name="T32" fmla="*/ 2147483647 w 222"/>
                <a:gd name="T33" fmla="*/ 2147483647 h 150"/>
                <a:gd name="T34" fmla="*/ 2147483647 w 222"/>
                <a:gd name="T35" fmla="*/ 2147483647 h 150"/>
                <a:gd name="T36" fmla="*/ 2147483647 w 222"/>
                <a:gd name="T37" fmla="*/ 2147483647 h 150"/>
                <a:gd name="T38" fmla="*/ 2147483647 w 222"/>
                <a:gd name="T39" fmla="*/ 2147483647 h 150"/>
                <a:gd name="T40" fmla="*/ 2147483647 w 222"/>
                <a:gd name="T41" fmla="*/ 2147483647 h 150"/>
                <a:gd name="T42" fmla="*/ 2147483647 w 222"/>
                <a:gd name="T43" fmla="*/ 2147483647 h 150"/>
                <a:gd name="T44" fmla="*/ 2147483647 w 222"/>
                <a:gd name="T45" fmla="*/ 2147483647 h 150"/>
                <a:gd name="T46" fmla="*/ 2147483647 w 222"/>
                <a:gd name="T47" fmla="*/ 2147483647 h 150"/>
                <a:gd name="T48" fmla="*/ 2147483647 w 222"/>
                <a:gd name="T49" fmla="*/ 2147483647 h 150"/>
                <a:gd name="T50" fmla="*/ 2147483647 w 222"/>
                <a:gd name="T51" fmla="*/ 2147483647 h 150"/>
                <a:gd name="T52" fmla="*/ 2147483647 w 222"/>
                <a:gd name="T53" fmla="*/ 2147483647 h 150"/>
                <a:gd name="T54" fmla="*/ 2147483647 w 222"/>
                <a:gd name="T55" fmla="*/ 2147483647 h 150"/>
                <a:gd name="T56" fmla="*/ 2147483647 w 222"/>
                <a:gd name="T57" fmla="*/ 2147483647 h 150"/>
                <a:gd name="T58" fmla="*/ 2147483647 w 222"/>
                <a:gd name="T59" fmla="*/ 2147483647 h 150"/>
                <a:gd name="T60" fmla="*/ 2147483647 w 222"/>
                <a:gd name="T61" fmla="*/ 2147483647 h 150"/>
                <a:gd name="T62" fmla="*/ 2147483647 w 222"/>
                <a:gd name="T63" fmla="*/ 2147483647 h 150"/>
                <a:gd name="T64" fmla="*/ 2147483647 w 222"/>
                <a:gd name="T65" fmla="*/ 2147483647 h 150"/>
                <a:gd name="T66" fmla="*/ 2147483647 w 222"/>
                <a:gd name="T67" fmla="*/ 2147483647 h 150"/>
                <a:gd name="T68" fmla="*/ 2147483647 w 222"/>
                <a:gd name="T69" fmla="*/ 2147483647 h 150"/>
                <a:gd name="T70" fmla="*/ 2147483647 w 222"/>
                <a:gd name="T71" fmla="*/ 2147483647 h 150"/>
                <a:gd name="T72" fmla="*/ 2147483647 w 222"/>
                <a:gd name="T73" fmla="*/ 2147483647 h 150"/>
                <a:gd name="T74" fmla="*/ 2147483647 w 222"/>
                <a:gd name="T75" fmla="*/ 2147483647 h 150"/>
                <a:gd name="T76" fmla="*/ 2147483647 w 222"/>
                <a:gd name="T77" fmla="*/ 2147483647 h 150"/>
                <a:gd name="T78" fmla="*/ 2147483647 w 222"/>
                <a:gd name="T79" fmla="*/ 2147483647 h 150"/>
                <a:gd name="T80" fmla="*/ 2147483647 w 222"/>
                <a:gd name="T81" fmla="*/ 0 h 150"/>
                <a:gd name="T82" fmla="*/ 2147483647 w 222"/>
                <a:gd name="T83" fmla="*/ 0 h 150"/>
                <a:gd name="T84" fmla="*/ 2147483647 w 222"/>
                <a:gd name="T85" fmla="*/ 2147483647 h 150"/>
                <a:gd name="T86" fmla="*/ 2147483647 w 222"/>
                <a:gd name="T87" fmla="*/ 0 h 150"/>
                <a:gd name="T88" fmla="*/ 2147483647 w 222"/>
                <a:gd name="T89" fmla="*/ 2147483647 h 150"/>
                <a:gd name="T90" fmla="*/ 2147483647 w 222"/>
                <a:gd name="T91" fmla="*/ 2147483647 h 150"/>
                <a:gd name="T92" fmla="*/ 2147483647 w 222"/>
                <a:gd name="T93" fmla="*/ 2147483647 h 150"/>
                <a:gd name="T94" fmla="*/ 2147483647 w 222"/>
                <a:gd name="T95" fmla="*/ 2147483647 h 150"/>
                <a:gd name="T96" fmla="*/ 2147483647 w 222"/>
                <a:gd name="T97" fmla="*/ 2147483647 h 150"/>
                <a:gd name="T98" fmla="*/ 2147483647 w 222"/>
                <a:gd name="T99" fmla="*/ 2147483647 h 150"/>
                <a:gd name="T100" fmla="*/ 2147483647 w 222"/>
                <a:gd name="T101" fmla="*/ 2147483647 h 150"/>
                <a:gd name="T102" fmla="*/ 0 w 222"/>
                <a:gd name="T103" fmla="*/ 2147483647 h 150"/>
                <a:gd name="T104" fmla="*/ 0 w 222"/>
                <a:gd name="T105" fmla="*/ 2147483647 h 15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222"/>
                <a:gd name="T160" fmla="*/ 0 h 150"/>
                <a:gd name="T161" fmla="*/ 222 w 222"/>
                <a:gd name="T162" fmla="*/ 150 h 15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222" h="150">
                  <a:moveTo>
                    <a:pt x="0" y="42"/>
                  </a:moveTo>
                  <a:lnTo>
                    <a:pt x="6" y="60"/>
                  </a:lnTo>
                  <a:lnTo>
                    <a:pt x="30" y="66"/>
                  </a:lnTo>
                  <a:lnTo>
                    <a:pt x="42" y="78"/>
                  </a:lnTo>
                  <a:lnTo>
                    <a:pt x="66" y="78"/>
                  </a:lnTo>
                  <a:lnTo>
                    <a:pt x="78" y="84"/>
                  </a:lnTo>
                  <a:lnTo>
                    <a:pt x="84" y="90"/>
                  </a:lnTo>
                  <a:lnTo>
                    <a:pt x="84" y="114"/>
                  </a:lnTo>
                  <a:lnTo>
                    <a:pt x="108" y="114"/>
                  </a:lnTo>
                  <a:lnTo>
                    <a:pt x="120" y="102"/>
                  </a:lnTo>
                  <a:lnTo>
                    <a:pt x="120" y="126"/>
                  </a:lnTo>
                  <a:lnTo>
                    <a:pt x="132" y="126"/>
                  </a:lnTo>
                  <a:lnTo>
                    <a:pt x="144" y="132"/>
                  </a:lnTo>
                  <a:lnTo>
                    <a:pt x="150" y="132"/>
                  </a:lnTo>
                  <a:lnTo>
                    <a:pt x="162" y="144"/>
                  </a:lnTo>
                  <a:lnTo>
                    <a:pt x="180" y="144"/>
                  </a:lnTo>
                  <a:lnTo>
                    <a:pt x="192" y="150"/>
                  </a:lnTo>
                  <a:lnTo>
                    <a:pt x="192" y="144"/>
                  </a:lnTo>
                  <a:lnTo>
                    <a:pt x="186" y="132"/>
                  </a:lnTo>
                  <a:lnTo>
                    <a:pt x="174" y="120"/>
                  </a:lnTo>
                  <a:lnTo>
                    <a:pt x="174" y="114"/>
                  </a:lnTo>
                  <a:lnTo>
                    <a:pt x="180" y="114"/>
                  </a:lnTo>
                  <a:lnTo>
                    <a:pt x="192" y="108"/>
                  </a:lnTo>
                  <a:lnTo>
                    <a:pt x="198" y="102"/>
                  </a:lnTo>
                  <a:lnTo>
                    <a:pt x="204" y="102"/>
                  </a:lnTo>
                  <a:lnTo>
                    <a:pt x="204" y="96"/>
                  </a:lnTo>
                  <a:lnTo>
                    <a:pt x="210" y="90"/>
                  </a:lnTo>
                  <a:lnTo>
                    <a:pt x="222" y="90"/>
                  </a:lnTo>
                  <a:lnTo>
                    <a:pt x="216" y="84"/>
                  </a:lnTo>
                  <a:lnTo>
                    <a:pt x="216" y="66"/>
                  </a:lnTo>
                  <a:lnTo>
                    <a:pt x="204" y="54"/>
                  </a:lnTo>
                  <a:lnTo>
                    <a:pt x="180" y="54"/>
                  </a:lnTo>
                  <a:lnTo>
                    <a:pt x="180" y="42"/>
                  </a:lnTo>
                  <a:lnTo>
                    <a:pt x="186" y="36"/>
                  </a:lnTo>
                  <a:lnTo>
                    <a:pt x="186" y="18"/>
                  </a:lnTo>
                  <a:lnTo>
                    <a:pt x="180" y="12"/>
                  </a:lnTo>
                  <a:lnTo>
                    <a:pt x="174" y="12"/>
                  </a:lnTo>
                  <a:lnTo>
                    <a:pt x="162" y="18"/>
                  </a:lnTo>
                  <a:lnTo>
                    <a:pt x="150" y="18"/>
                  </a:lnTo>
                  <a:lnTo>
                    <a:pt x="144" y="12"/>
                  </a:lnTo>
                  <a:lnTo>
                    <a:pt x="144" y="0"/>
                  </a:lnTo>
                  <a:lnTo>
                    <a:pt x="108" y="0"/>
                  </a:lnTo>
                  <a:lnTo>
                    <a:pt x="108" y="6"/>
                  </a:lnTo>
                  <a:lnTo>
                    <a:pt x="96" y="0"/>
                  </a:lnTo>
                  <a:lnTo>
                    <a:pt x="96" y="12"/>
                  </a:lnTo>
                  <a:lnTo>
                    <a:pt x="78" y="6"/>
                  </a:lnTo>
                  <a:lnTo>
                    <a:pt x="72" y="18"/>
                  </a:lnTo>
                  <a:lnTo>
                    <a:pt x="66" y="12"/>
                  </a:lnTo>
                  <a:lnTo>
                    <a:pt x="42" y="12"/>
                  </a:lnTo>
                  <a:lnTo>
                    <a:pt x="36" y="6"/>
                  </a:lnTo>
                  <a:lnTo>
                    <a:pt x="24" y="6"/>
                  </a:lnTo>
                  <a:lnTo>
                    <a:pt x="0" y="24"/>
                  </a:lnTo>
                  <a:lnTo>
                    <a:pt x="0" y="42"/>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45" name="Bangladesh" descr="© INSCALE GmbH, 05.05.2010&#10;http://www.presentationload.com/">
              <a:extLst>
                <a:ext uri="{FF2B5EF4-FFF2-40B4-BE49-F238E27FC236}">
                  <a16:creationId xmlns:a16="http://schemas.microsoft.com/office/drawing/2014/main" id="{4ACACD1C-9703-4AEE-872B-3B6EACDBC23A}"/>
                </a:ext>
              </a:extLst>
            </p:cNvPr>
            <p:cNvSpPr>
              <a:spLocks/>
            </p:cNvSpPr>
            <p:nvPr/>
          </p:nvSpPr>
          <p:spPr bwMode="gray">
            <a:xfrm>
              <a:off x="8311041" y="3057599"/>
              <a:ext cx="167939" cy="190681"/>
            </a:xfrm>
            <a:custGeom>
              <a:avLst/>
              <a:gdLst>
                <a:gd name="T0" fmla="*/ 2147483647 w 372"/>
                <a:gd name="T1" fmla="*/ 2147483647 h 426"/>
                <a:gd name="T2" fmla="*/ 2147483647 w 372"/>
                <a:gd name="T3" fmla="*/ 2147483647 h 426"/>
                <a:gd name="T4" fmla="*/ 2147483647 w 372"/>
                <a:gd name="T5" fmla="*/ 2147483647 h 426"/>
                <a:gd name="T6" fmla="*/ 2147483647 w 372"/>
                <a:gd name="T7" fmla="*/ 2147483647 h 426"/>
                <a:gd name="T8" fmla="*/ 2147483647 w 372"/>
                <a:gd name="T9" fmla="*/ 2147483647 h 426"/>
                <a:gd name="T10" fmla="*/ 2147483647 w 372"/>
                <a:gd name="T11" fmla="*/ 2147483647 h 426"/>
                <a:gd name="T12" fmla="*/ 2147483647 w 372"/>
                <a:gd name="T13" fmla="*/ 2147483647 h 426"/>
                <a:gd name="T14" fmla="*/ 2147483647 w 372"/>
                <a:gd name="T15" fmla="*/ 2147483647 h 426"/>
                <a:gd name="T16" fmla="*/ 2147483647 w 372"/>
                <a:gd name="T17" fmla="*/ 2147483647 h 426"/>
                <a:gd name="T18" fmla="*/ 2147483647 w 372"/>
                <a:gd name="T19" fmla="*/ 2147483647 h 426"/>
                <a:gd name="T20" fmla="*/ 2147483647 w 372"/>
                <a:gd name="T21" fmla="*/ 2147483647 h 426"/>
                <a:gd name="T22" fmla="*/ 2147483647 w 372"/>
                <a:gd name="T23" fmla="*/ 2147483647 h 426"/>
                <a:gd name="T24" fmla="*/ 2147483647 w 372"/>
                <a:gd name="T25" fmla="*/ 2147483647 h 426"/>
                <a:gd name="T26" fmla="*/ 2147483647 w 372"/>
                <a:gd name="T27" fmla="*/ 2147483647 h 426"/>
                <a:gd name="T28" fmla="*/ 2147483647 w 372"/>
                <a:gd name="T29" fmla="*/ 2147483647 h 426"/>
                <a:gd name="T30" fmla="*/ 2147483647 w 372"/>
                <a:gd name="T31" fmla="*/ 2147483647 h 426"/>
                <a:gd name="T32" fmla="*/ 2147483647 w 372"/>
                <a:gd name="T33" fmla="*/ 2147483647 h 426"/>
                <a:gd name="T34" fmla="*/ 2147483647 w 372"/>
                <a:gd name="T35" fmla="*/ 2147483647 h 426"/>
                <a:gd name="T36" fmla="*/ 2147483647 w 372"/>
                <a:gd name="T37" fmla="*/ 2147483647 h 426"/>
                <a:gd name="T38" fmla="*/ 2147483647 w 372"/>
                <a:gd name="T39" fmla="*/ 2147483647 h 426"/>
                <a:gd name="T40" fmla="*/ 2147483647 w 372"/>
                <a:gd name="T41" fmla="*/ 2147483647 h 426"/>
                <a:gd name="T42" fmla="*/ 2147483647 w 372"/>
                <a:gd name="T43" fmla="*/ 2147483647 h 426"/>
                <a:gd name="T44" fmla="*/ 2147483647 w 372"/>
                <a:gd name="T45" fmla="*/ 2147483647 h 426"/>
                <a:gd name="T46" fmla="*/ 2147483647 w 372"/>
                <a:gd name="T47" fmla="*/ 2147483647 h 426"/>
                <a:gd name="T48" fmla="*/ 2147483647 w 372"/>
                <a:gd name="T49" fmla="*/ 2147483647 h 426"/>
                <a:gd name="T50" fmla="*/ 2147483647 w 372"/>
                <a:gd name="T51" fmla="*/ 2147483647 h 426"/>
                <a:gd name="T52" fmla="*/ 2147483647 w 372"/>
                <a:gd name="T53" fmla="*/ 2147483647 h 426"/>
                <a:gd name="T54" fmla="*/ 2147483647 w 372"/>
                <a:gd name="T55" fmla="*/ 2147483647 h 426"/>
                <a:gd name="T56" fmla="*/ 2147483647 w 372"/>
                <a:gd name="T57" fmla="*/ 2147483647 h 426"/>
                <a:gd name="T58" fmla="*/ 2147483647 w 372"/>
                <a:gd name="T59" fmla="*/ 2147483647 h 426"/>
                <a:gd name="T60" fmla="*/ 2147483647 w 372"/>
                <a:gd name="T61" fmla="*/ 2147483647 h 426"/>
                <a:gd name="T62" fmla="*/ 2147483647 w 372"/>
                <a:gd name="T63" fmla="*/ 2147483647 h 426"/>
                <a:gd name="T64" fmla="*/ 2147483647 w 372"/>
                <a:gd name="T65" fmla="*/ 2147483647 h 426"/>
                <a:gd name="T66" fmla="*/ 2147483647 w 372"/>
                <a:gd name="T67" fmla="*/ 2147483647 h 426"/>
                <a:gd name="T68" fmla="*/ 2147483647 w 372"/>
                <a:gd name="T69" fmla="*/ 2147483647 h 426"/>
                <a:gd name="T70" fmla="*/ 2147483647 w 372"/>
                <a:gd name="T71" fmla="*/ 2147483647 h 426"/>
                <a:gd name="T72" fmla="*/ 2147483647 w 372"/>
                <a:gd name="T73" fmla="*/ 2147483647 h 426"/>
                <a:gd name="T74" fmla="*/ 2147483647 w 372"/>
                <a:gd name="T75" fmla="*/ 2147483647 h 426"/>
                <a:gd name="T76" fmla="*/ 2147483647 w 372"/>
                <a:gd name="T77" fmla="*/ 2147483647 h 426"/>
                <a:gd name="T78" fmla="*/ 2147483647 w 372"/>
                <a:gd name="T79" fmla="*/ 2147483647 h 426"/>
                <a:gd name="T80" fmla="*/ 2147483647 w 372"/>
                <a:gd name="T81" fmla="*/ 2147483647 h 426"/>
                <a:gd name="T82" fmla="*/ 2147483647 w 372"/>
                <a:gd name="T83" fmla="*/ 2147483647 h 426"/>
                <a:gd name="T84" fmla="*/ 2147483647 w 372"/>
                <a:gd name="T85" fmla="*/ 0 h 426"/>
                <a:gd name="T86" fmla="*/ 2147483647 w 372"/>
                <a:gd name="T87" fmla="*/ 2147483647 h 426"/>
                <a:gd name="T88" fmla="*/ 0 w 372"/>
                <a:gd name="T89" fmla="*/ 2147483647 h 426"/>
                <a:gd name="T90" fmla="*/ 2147483647 w 372"/>
                <a:gd name="T91" fmla="*/ 2147483647 h 426"/>
                <a:gd name="T92" fmla="*/ 2147483647 w 372"/>
                <a:gd name="T93" fmla="*/ 2147483647 h 426"/>
                <a:gd name="T94" fmla="*/ 2147483647 w 372"/>
                <a:gd name="T95" fmla="*/ 2147483647 h 426"/>
                <a:gd name="T96" fmla="*/ 2147483647 w 372"/>
                <a:gd name="T97" fmla="*/ 2147483647 h 426"/>
                <a:gd name="T98" fmla="*/ 2147483647 w 372"/>
                <a:gd name="T99" fmla="*/ 2147483647 h 426"/>
                <a:gd name="T100" fmla="*/ 2147483647 w 372"/>
                <a:gd name="T101" fmla="*/ 2147483647 h 426"/>
                <a:gd name="T102" fmla="*/ 2147483647 w 372"/>
                <a:gd name="T103" fmla="*/ 2147483647 h 426"/>
                <a:gd name="T104" fmla="*/ 2147483647 w 372"/>
                <a:gd name="T105" fmla="*/ 2147483647 h 426"/>
                <a:gd name="T106" fmla="*/ 2147483647 w 372"/>
                <a:gd name="T107" fmla="*/ 2147483647 h 426"/>
                <a:gd name="T108" fmla="*/ 2147483647 w 372"/>
                <a:gd name="T109" fmla="*/ 2147483647 h 426"/>
                <a:gd name="T110" fmla="*/ 2147483647 w 372"/>
                <a:gd name="T111" fmla="*/ 2147483647 h 426"/>
                <a:gd name="T112" fmla="*/ 2147483647 w 372"/>
                <a:gd name="T113" fmla="*/ 2147483647 h 426"/>
                <a:gd name="T114" fmla="*/ 2147483647 w 372"/>
                <a:gd name="T115" fmla="*/ 2147483647 h 42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72"/>
                <a:gd name="T175" fmla="*/ 0 h 426"/>
                <a:gd name="T176" fmla="*/ 372 w 372"/>
                <a:gd name="T177" fmla="*/ 426 h 42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72" h="426">
                  <a:moveTo>
                    <a:pt x="132" y="414"/>
                  </a:moveTo>
                  <a:lnTo>
                    <a:pt x="138" y="354"/>
                  </a:lnTo>
                  <a:lnTo>
                    <a:pt x="144" y="354"/>
                  </a:lnTo>
                  <a:lnTo>
                    <a:pt x="150" y="360"/>
                  </a:lnTo>
                  <a:lnTo>
                    <a:pt x="162" y="360"/>
                  </a:lnTo>
                  <a:lnTo>
                    <a:pt x="174" y="366"/>
                  </a:lnTo>
                  <a:lnTo>
                    <a:pt x="192" y="372"/>
                  </a:lnTo>
                  <a:lnTo>
                    <a:pt x="216" y="372"/>
                  </a:lnTo>
                  <a:lnTo>
                    <a:pt x="210" y="366"/>
                  </a:lnTo>
                  <a:lnTo>
                    <a:pt x="210" y="348"/>
                  </a:lnTo>
                  <a:lnTo>
                    <a:pt x="204" y="342"/>
                  </a:lnTo>
                  <a:lnTo>
                    <a:pt x="222" y="342"/>
                  </a:lnTo>
                  <a:lnTo>
                    <a:pt x="258" y="360"/>
                  </a:lnTo>
                  <a:lnTo>
                    <a:pt x="270" y="360"/>
                  </a:lnTo>
                  <a:lnTo>
                    <a:pt x="282" y="348"/>
                  </a:lnTo>
                  <a:lnTo>
                    <a:pt x="282" y="336"/>
                  </a:lnTo>
                  <a:lnTo>
                    <a:pt x="270" y="300"/>
                  </a:lnTo>
                  <a:lnTo>
                    <a:pt x="318" y="354"/>
                  </a:lnTo>
                  <a:lnTo>
                    <a:pt x="318" y="360"/>
                  </a:lnTo>
                  <a:lnTo>
                    <a:pt x="312" y="366"/>
                  </a:lnTo>
                  <a:lnTo>
                    <a:pt x="312" y="390"/>
                  </a:lnTo>
                  <a:lnTo>
                    <a:pt x="306" y="402"/>
                  </a:lnTo>
                  <a:lnTo>
                    <a:pt x="306" y="414"/>
                  </a:lnTo>
                  <a:lnTo>
                    <a:pt x="312" y="420"/>
                  </a:lnTo>
                  <a:lnTo>
                    <a:pt x="324" y="420"/>
                  </a:lnTo>
                  <a:lnTo>
                    <a:pt x="330" y="426"/>
                  </a:lnTo>
                  <a:lnTo>
                    <a:pt x="336" y="414"/>
                  </a:lnTo>
                  <a:lnTo>
                    <a:pt x="336" y="408"/>
                  </a:lnTo>
                  <a:lnTo>
                    <a:pt x="372" y="414"/>
                  </a:lnTo>
                  <a:lnTo>
                    <a:pt x="360" y="354"/>
                  </a:lnTo>
                  <a:lnTo>
                    <a:pt x="360" y="348"/>
                  </a:lnTo>
                  <a:lnTo>
                    <a:pt x="354" y="342"/>
                  </a:lnTo>
                  <a:lnTo>
                    <a:pt x="348" y="330"/>
                  </a:lnTo>
                  <a:lnTo>
                    <a:pt x="342" y="312"/>
                  </a:lnTo>
                  <a:lnTo>
                    <a:pt x="336" y="300"/>
                  </a:lnTo>
                  <a:lnTo>
                    <a:pt x="336" y="288"/>
                  </a:lnTo>
                  <a:lnTo>
                    <a:pt x="330" y="276"/>
                  </a:lnTo>
                  <a:lnTo>
                    <a:pt x="330" y="270"/>
                  </a:lnTo>
                  <a:lnTo>
                    <a:pt x="324" y="258"/>
                  </a:lnTo>
                  <a:lnTo>
                    <a:pt x="324" y="240"/>
                  </a:lnTo>
                  <a:lnTo>
                    <a:pt x="318" y="234"/>
                  </a:lnTo>
                  <a:lnTo>
                    <a:pt x="306" y="228"/>
                  </a:lnTo>
                  <a:lnTo>
                    <a:pt x="288" y="228"/>
                  </a:lnTo>
                  <a:lnTo>
                    <a:pt x="288" y="252"/>
                  </a:lnTo>
                  <a:lnTo>
                    <a:pt x="282" y="288"/>
                  </a:lnTo>
                  <a:lnTo>
                    <a:pt x="264" y="264"/>
                  </a:lnTo>
                  <a:lnTo>
                    <a:pt x="258" y="264"/>
                  </a:lnTo>
                  <a:lnTo>
                    <a:pt x="240" y="246"/>
                  </a:lnTo>
                  <a:lnTo>
                    <a:pt x="234" y="234"/>
                  </a:lnTo>
                  <a:lnTo>
                    <a:pt x="234" y="216"/>
                  </a:lnTo>
                  <a:lnTo>
                    <a:pt x="240" y="204"/>
                  </a:lnTo>
                  <a:lnTo>
                    <a:pt x="252" y="192"/>
                  </a:lnTo>
                  <a:lnTo>
                    <a:pt x="258" y="192"/>
                  </a:lnTo>
                  <a:lnTo>
                    <a:pt x="270" y="186"/>
                  </a:lnTo>
                  <a:lnTo>
                    <a:pt x="276" y="186"/>
                  </a:lnTo>
                  <a:lnTo>
                    <a:pt x="282" y="180"/>
                  </a:lnTo>
                  <a:lnTo>
                    <a:pt x="288" y="168"/>
                  </a:lnTo>
                  <a:lnTo>
                    <a:pt x="294" y="150"/>
                  </a:lnTo>
                  <a:lnTo>
                    <a:pt x="294" y="138"/>
                  </a:lnTo>
                  <a:lnTo>
                    <a:pt x="300" y="138"/>
                  </a:lnTo>
                  <a:lnTo>
                    <a:pt x="306" y="132"/>
                  </a:lnTo>
                  <a:lnTo>
                    <a:pt x="306" y="126"/>
                  </a:lnTo>
                  <a:lnTo>
                    <a:pt x="282" y="102"/>
                  </a:lnTo>
                  <a:lnTo>
                    <a:pt x="276" y="102"/>
                  </a:lnTo>
                  <a:lnTo>
                    <a:pt x="228" y="114"/>
                  </a:lnTo>
                  <a:lnTo>
                    <a:pt x="210" y="114"/>
                  </a:lnTo>
                  <a:lnTo>
                    <a:pt x="198" y="108"/>
                  </a:lnTo>
                  <a:lnTo>
                    <a:pt x="138" y="108"/>
                  </a:lnTo>
                  <a:lnTo>
                    <a:pt x="132" y="102"/>
                  </a:lnTo>
                  <a:lnTo>
                    <a:pt x="126" y="102"/>
                  </a:lnTo>
                  <a:lnTo>
                    <a:pt x="126" y="66"/>
                  </a:lnTo>
                  <a:lnTo>
                    <a:pt x="120" y="66"/>
                  </a:lnTo>
                  <a:lnTo>
                    <a:pt x="120" y="36"/>
                  </a:lnTo>
                  <a:lnTo>
                    <a:pt x="114" y="30"/>
                  </a:lnTo>
                  <a:lnTo>
                    <a:pt x="108" y="30"/>
                  </a:lnTo>
                  <a:lnTo>
                    <a:pt x="102" y="24"/>
                  </a:lnTo>
                  <a:lnTo>
                    <a:pt x="96" y="42"/>
                  </a:lnTo>
                  <a:lnTo>
                    <a:pt x="90" y="36"/>
                  </a:lnTo>
                  <a:lnTo>
                    <a:pt x="78" y="36"/>
                  </a:lnTo>
                  <a:lnTo>
                    <a:pt x="72" y="30"/>
                  </a:lnTo>
                  <a:lnTo>
                    <a:pt x="66" y="18"/>
                  </a:lnTo>
                  <a:lnTo>
                    <a:pt x="66" y="12"/>
                  </a:lnTo>
                  <a:lnTo>
                    <a:pt x="60" y="0"/>
                  </a:lnTo>
                  <a:lnTo>
                    <a:pt x="42" y="6"/>
                  </a:lnTo>
                  <a:lnTo>
                    <a:pt x="48" y="12"/>
                  </a:lnTo>
                  <a:lnTo>
                    <a:pt x="24" y="0"/>
                  </a:lnTo>
                  <a:lnTo>
                    <a:pt x="6" y="0"/>
                  </a:lnTo>
                  <a:lnTo>
                    <a:pt x="18" y="18"/>
                  </a:lnTo>
                  <a:lnTo>
                    <a:pt x="6" y="30"/>
                  </a:lnTo>
                  <a:lnTo>
                    <a:pt x="0" y="42"/>
                  </a:lnTo>
                  <a:lnTo>
                    <a:pt x="0" y="48"/>
                  </a:lnTo>
                  <a:lnTo>
                    <a:pt x="6" y="60"/>
                  </a:lnTo>
                  <a:lnTo>
                    <a:pt x="18" y="66"/>
                  </a:lnTo>
                  <a:lnTo>
                    <a:pt x="30" y="78"/>
                  </a:lnTo>
                  <a:lnTo>
                    <a:pt x="36" y="78"/>
                  </a:lnTo>
                  <a:lnTo>
                    <a:pt x="66" y="96"/>
                  </a:lnTo>
                  <a:lnTo>
                    <a:pt x="66" y="108"/>
                  </a:lnTo>
                  <a:lnTo>
                    <a:pt x="30" y="108"/>
                  </a:lnTo>
                  <a:lnTo>
                    <a:pt x="30" y="138"/>
                  </a:lnTo>
                  <a:lnTo>
                    <a:pt x="24" y="138"/>
                  </a:lnTo>
                  <a:lnTo>
                    <a:pt x="12" y="150"/>
                  </a:lnTo>
                  <a:lnTo>
                    <a:pt x="24" y="162"/>
                  </a:lnTo>
                  <a:lnTo>
                    <a:pt x="36" y="168"/>
                  </a:lnTo>
                  <a:lnTo>
                    <a:pt x="54" y="168"/>
                  </a:lnTo>
                  <a:lnTo>
                    <a:pt x="66" y="174"/>
                  </a:lnTo>
                  <a:lnTo>
                    <a:pt x="72" y="180"/>
                  </a:lnTo>
                  <a:lnTo>
                    <a:pt x="72" y="186"/>
                  </a:lnTo>
                  <a:lnTo>
                    <a:pt x="66" y="204"/>
                  </a:lnTo>
                  <a:lnTo>
                    <a:pt x="60" y="210"/>
                  </a:lnTo>
                  <a:lnTo>
                    <a:pt x="54" y="222"/>
                  </a:lnTo>
                  <a:lnTo>
                    <a:pt x="66" y="252"/>
                  </a:lnTo>
                  <a:lnTo>
                    <a:pt x="96" y="276"/>
                  </a:lnTo>
                  <a:lnTo>
                    <a:pt x="96" y="306"/>
                  </a:lnTo>
                  <a:lnTo>
                    <a:pt x="114" y="348"/>
                  </a:lnTo>
                  <a:lnTo>
                    <a:pt x="108" y="378"/>
                  </a:lnTo>
                  <a:lnTo>
                    <a:pt x="132" y="414"/>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46" name="Bahrain" descr="© INSCALE GmbH, 05.05.2010&#10;http://www.presentationload.com/">
              <a:extLst>
                <a:ext uri="{FF2B5EF4-FFF2-40B4-BE49-F238E27FC236}">
                  <a16:creationId xmlns:a16="http://schemas.microsoft.com/office/drawing/2014/main" id="{F74ADA9A-8558-4BDC-830B-B4C853053D4A}"/>
                </a:ext>
              </a:extLst>
            </p:cNvPr>
            <p:cNvSpPr>
              <a:spLocks/>
            </p:cNvSpPr>
            <p:nvPr/>
          </p:nvSpPr>
          <p:spPr bwMode="gray">
            <a:xfrm>
              <a:off x="7152962" y="3064597"/>
              <a:ext cx="12246" cy="24491"/>
            </a:xfrm>
            <a:custGeom>
              <a:avLst/>
              <a:gdLst>
                <a:gd name="T0" fmla="*/ 2147483647 w 15"/>
                <a:gd name="T1" fmla="*/ 0 h 28"/>
                <a:gd name="T2" fmla="*/ 2147483647 w 15"/>
                <a:gd name="T3" fmla="*/ 2147483647 h 28"/>
                <a:gd name="T4" fmla="*/ 2147483647 w 15"/>
                <a:gd name="T5" fmla="*/ 2147483647 h 28"/>
                <a:gd name="T6" fmla="*/ 2032697641 w 15"/>
                <a:gd name="T7" fmla="*/ 2147483647 h 28"/>
                <a:gd name="T8" fmla="*/ 813299296 w 15"/>
                <a:gd name="T9" fmla="*/ 2147483647 h 28"/>
                <a:gd name="T10" fmla="*/ 2147483647 w 15"/>
                <a:gd name="T11" fmla="*/ 0 h 28"/>
                <a:gd name="T12" fmla="*/ 0 60000 65536"/>
                <a:gd name="T13" fmla="*/ 0 60000 65536"/>
                <a:gd name="T14" fmla="*/ 0 60000 65536"/>
                <a:gd name="T15" fmla="*/ 0 60000 65536"/>
                <a:gd name="T16" fmla="*/ 0 60000 65536"/>
                <a:gd name="T17" fmla="*/ 0 60000 65536"/>
                <a:gd name="T18" fmla="*/ 0 w 15"/>
                <a:gd name="T19" fmla="*/ 0 h 28"/>
                <a:gd name="T20" fmla="*/ 15 w 15"/>
                <a:gd name="T21" fmla="*/ 28 h 28"/>
              </a:gdLst>
              <a:ahLst/>
              <a:cxnLst>
                <a:cxn ang="T12">
                  <a:pos x="T0" y="T1"/>
                </a:cxn>
                <a:cxn ang="T13">
                  <a:pos x="T2" y="T3"/>
                </a:cxn>
                <a:cxn ang="T14">
                  <a:pos x="T4" y="T5"/>
                </a:cxn>
                <a:cxn ang="T15">
                  <a:pos x="T6" y="T7"/>
                </a:cxn>
                <a:cxn ang="T16">
                  <a:pos x="T8" y="T9"/>
                </a:cxn>
                <a:cxn ang="T17">
                  <a:pos x="T10" y="T11"/>
                </a:cxn>
              </a:cxnLst>
              <a:rect l="T18" t="T19" r="T20" b="T21"/>
              <a:pathLst>
                <a:path w="15" h="28">
                  <a:moveTo>
                    <a:pt x="9" y="0"/>
                  </a:moveTo>
                  <a:cubicBezTo>
                    <a:pt x="14" y="0"/>
                    <a:pt x="15" y="10"/>
                    <a:pt x="14" y="14"/>
                  </a:cubicBezTo>
                  <a:cubicBezTo>
                    <a:pt x="13" y="18"/>
                    <a:pt x="15" y="28"/>
                    <a:pt x="9" y="28"/>
                  </a:cubicBezTo>
                  <a:cubicBezTo>
                    <a:pt x="4" y="27"/>
                    <a:pt x="5" y="21"/>
                    <a:pt x="5" y="18"/>
                  </a:cubicBezTo>
                  <a:cubicBezTo>
                    <a:pt x="5" y="14"/>
                    <a:pt x="0" y="14"/>
                    <a:pt x="2" y="8"/>
                  </a:cubicBez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47" name="Belarus" descr="© INSCALE GmbH, 05.05.2010&#10;http://www.presentationload.com/">
              <a:extLst>
                <a:ext uri="{FF2B5EF4-FFF2-40B4-BE49-F238E27FC236}">
                  <a16:creationId xmlns:a16="http://schemas.microsoft.com/office/drawing/2014/main" id="{BD80B328-C8D9-4E01-ABF1-075045BDBAD4}"/>
                </a:ext>
              </a:extLst>
            </p:cNvPr>
            <p:cNvSpPr>
              <a:spLocks/>
            </p:cNvSpPr>
            <p:nvPr/>
          </p:nvSpPr>
          <p:spPr bwMode="gray">
            <a:xfrm>
              <a:off x="6255539" y="2006231"/>
              <a:ext cx="255407" cy="166190"/>
            </a:xfrm>
            <a:custGeom>
              <a:avLst/>
              <a:gdLst>
                <a:gd name="T0" fmla="*/ 2147483647 w 570"/>
                <a:gd name="T1" fmla="*/ 2147483647 h 372"/>
                <a:gd name="T2" fmla="*/ 2147483647 w 570"/>
                <a:gd name="T3" fmla="*/ 2147483647 h 372"/>
                <a:gd name="T4" fmla="*/ 2147483647 w 570"/>
                <a:gd name="T5" fmla="*/ 2147483647 h 372"/>
                <a:gd name="T6" fmla="*/ 2147483647 w 570"/>
                <a:gd name="T7" fmla="*/ 2147483647 h 372"/>
                <a:gd name="T8" fmla="*/ 2147483647 w 570"/>
                <a:gd name="T9" fmla="*/ 2147483647 h 372"/>
                <a:gd name="T10" fmla="*/ 2147483647 w 570"/>
                <a:gd name="T11" fmla="*/ 2147483647 h 372"/>
                <a:gd name="T12" fmla="*/ 2147483647 w 570"/>
                <a:gd name="T13" fmla="*/ 2147483647 h 372"/>
                <a:gd name="T14" fmla="*/ 2147483647 w 570"/>
                <a:gd name="T15" fmla="*/ 2147483647 h 372"/>
                <a:gd name="T16" fmla="*/ 2147483647 w 570"/>
                <a:gd name="T17" fmla="*/ 2147483647 h 372"/>
                <a:gd name="T18" fmla="*/ 2147483647 w 570"/>
                <a:gd name="T19" fmla="*/ 2147483647 h 372"/>
                <a:gd name="T20" fmla="*/ 2147483647 w 570"/>
                <a:gd name="T21" fmla="*/ 2147483647 h 372"/>
                <a:gd name="T22" fmla="*/ 2147483647 w 570"/>
                <a:gd name="T23" fmla="*/ 2147483647 h 372"/>
                <a:gd name="T24" fmla="*/ 2147483647 w 570"/>
                <a:gd name="T25" fmla="*/ 2147483647 h 372"/>
                <a:gd name="T26" fmla="*/ 2147483647 w 570"/>
                <a:gd name="T27" fmla="*/ 2147483647 h 372"/>
                <a:gd name="T28" fmla="*/ 2147483647 w 570"/>
                <a:gd name="T29" fmla="*/ 2147483647 h 372"/>
                <a:gd name="T30" fmla="*/ 2147483647 w 570"/>
                <a:gd name="T31" fmla="*/ 2147483647 h 372"/>
                <a:gd name="T32" fmla="*/ 2147483647 w 570"/>
                <a:gd name="T33" fmla="*/ 2147483647 h 372"/>
                <a:gd name="T34" fmla="*/ 2147483647 w 570"/>
                <a:gd name="T35" fmla="*/ 2147483647 h 372"/>
                <a:gd name="T36" fmla="*/ 2147483647 w 570"/>
                <a:gd name="T37" fmla="*/ 2147483647 h 372"/>
                <a:gd name="T38" fmla="*/ 2147483647 w 570"/>
                <a:gd name="T39" fmla="*/ 2147483647 h 372"/>
                <a:gd name="T40" fmla="*/ 2147483647 w 570"/>
                <a:gd name="T41" fmla="*/ 2147483647 h 372"/>
                <a:gd name="T42" fmla="*/ 2147483647 w 570"/>
                <a:gd name="T43" fmla="*/ 2147483647 h 372"/>
                <a:gd name="T44" fmla="*/ 2147483647 w 570"/>
                <a:gd name="T45" fmla="*/ 2147483647 h 372"/>
                <a:gd name="T46" fmla="*/ 2147483647 w 570"/>
                <a:gd name="T47" fmla="*/ 2147483647 h 372"/>
                <a:gd name="T48" fmla="*/ 2147483647 w 570"/>
                <a:gd name="T49" fmla="*/ 2147483647 h 372"/>
                <a:gd name="T50" fmla="*/ 2147483647 w 570"/>
                <a:gd name="T51" fmla="*/ 2147483647 h 372"/>
                <a:gd name="T52" fmla="*/ 2147483647 w 570"/>
                <a:gd name="T53" fmla="*/ 2147483647 h 372"/>
                <a:gd name="T54" fmla="*/ 2147483647 w 570"/>
                <a:gd name="T55" fmla="*/ 2147483647 h 372"/>
                <a:gd name="T56" fmla="*/ 2147483647 w 570"/>
                <a:gd name="T57" fmla="*/ 0 h 372"/>
                <a:gd name="T58" fmla="*/ 2147483647 w 570"/>
                <a:gd name="T59" fmla="*/ 2147483647 h 372"/>
                <a:gd name="T60" fmla="*/ 2147483647 w 570"/>
                <a:gd name="T61" fmla="*/ 2147483647 h 372"/>
                <a:gd name="T62" fmla="*/ 2147483647 w 570"/>
                <a:gd name="T63" fmla="*/ 2147483647 h 372"/>
                <a:gd name="T64" fmla="*/ 2147483647 w 570"/>
                <a:gd name="T65" fmla="*/ 2147483647 h 372"/>
                <a:gd name="T66" fmla="*/ 2147483647 w 570"/>
                <a:gd name="T67" fmla="*/ 2147483647 h 372"/>
                <a:gd name="T68" fmla="*/ 2147483647 w 570"/>
                <a:gd name="T69" fmla="*/ 2147483647 h 372"/>
                <a:gd name="T70" fmla="*/ 2147483647 w 570"/>
                <a:gd name="T71" fmla="*/ 2147483647 h 372"/>
                <a:gd name="T72" fmla="*/ 2147483647 w 570"/>
                <a:gd name="T73" fmla="*/ 2147483647 h 372"/>
                <a:gd name="T74" fmla="*/ 2147483647 w 570"/>
                <a:gd name="T75" fmla="*/ 2147483647 h 372"/>
                <a:gd name="T76" fmla="*/ 2147483647 w 570"/>
                <a:gd name="T77" fmla="*/ 2147483647 h 372"/>
                <a:gd name="T78" fmla="*/ 2147483647 w 570"/>
                <a:gd name="T79" fmla="*/ 2147483647 h 372"/>
                <a:gd name="T80" fmla="*/ 2147483647 w 570"/>
                <a:gd name="T81" fmla="*/ 2147483647 h 372"/>
                <a:gd name="T82" fmla="*/ 2147483647 w 570"/>
                <a:gd name="T83" fmla="*/ 2147483647 h 372"/>
                <a:gd name="T84" fmla="*/ 2147483647 w 570"/>
                <a:gd name="T85" fmla="*/ 2147483647 h 372"/>
                <a:gd name="T86" fmla="*/ 2147483647 w 570"/>
                <a:gd name="T87" fmla="*/ 2147483647 h 372"/>
                <a:gd name="T88" fmla="*/ 2147483647 w 570"/>
                <a:gd name="T89" fmla="*/ 2147483647 h 372"/>
                <a:gd name="T90" fmla="*/ 2147483647 w 570"/>
                <a:gd name="T91" fmla="*/ 2147483647 h 372"/>
                <a:gd name="T92" fmla="*/ 2147483647 w 570"/>
                <a:gd name="T93" fmla="*/ 2147483647 h 372"/>
                <a:gd name="T94" fmla="*/ 2147483647 w 570"/>
                <a:gd name="T95" fmla="*/ 2147483647 h 372"/>
                <a:gd name="T96" fmla="*/ 2147483647 w 570"/>
                <a:gd name="T97" fmla="*/ 2147483647 h 37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570"/>
                <a:gd name="T148" fmla="*/ 0 h 372"/>
                <a:gd name="T149" fmla="*/ 570 w 570"/>
                <a:gd name="T150" fmla="*/ 372 h 372"/>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570" h="372">
                  <a:moveTo>
                    <a:pt x="24" y="312"/>
                  </a:moveTo>
                  <a:lnTo>
                    <a:pt x="24" y="342"/>
                  </a:lnTo>
                  <a:lnTo>
                    <a:pt x="30" y="354"/>
                  </a:lnTo>
                  <a:lnTo>
                    <a:pt x="36" y="360"/>
                  </a:lnTo>
                  <a:lnTo>
                    <a:pt x="48" y="360"/>
                  </a:lnTo>
                  <a:lnTo>
                    <a:pt x="60" y="354"/>
                  </a:lnTo>
                  <a:lnTo>
                    <a:pt x="72" y="342"/>
                  </a:lnTo>
                  <a:lnTo>
                    <a:pt x="72" y="336"/>
                  </a:lnTo>
                  <a:lnTo>
                    <a:pt x="108" y="336"/>
                  </a:lnTo>
                  <a:lnTo>
                    <a:pt x="120" y="330"/>
                  </a:lnTo>
                  <a:lnTo>
                    <a:pt x="126" y="324"/>
                  </a:lnTo>
                  <a:lnTo>
                    <a:pt x="174" y="324"/>
                  </a:lnTo>
                  <a:lnTo>
                    <a:pt x="174" y="330"/>
                  </a:lnTo>
                  <a:lnTo>
                    <a:pt x="180" y="336"/>
                  </a:lnTo>
                  <a:lnTo>
                    <a:pt x="216" y="336"/>
                  </a:lnTo>
                  <a:lnTo>
                    <a:pt x="240" y="342"/>
                  </a:lnTo>
                  <a:lnTo>
                    <a:pt x="258" y="354"/>
                  </a:lnTo>
                  <a:lnTo>
                    <a:pt x="264" y="348"/>
                  </a:lnTo>
                  <a:lnTo>
                    <a:pt x="282" y="360"/>
                  </a:lnTo>
                  <a:lnTo>
                    <a:pt x="294" y="348"/>
                  </a:lnTo>
                  <a:lnTo>
                    <a:pt x="300" y="360"/>
                  </a:lnTo>
                  <a:lnTo>
                    <a:pt x="318" y="354"/>
                  </a:lnTo>
                  <a:lnTo>
                    <a:pt x="324" y="360"/>
                  </a:lnTo>
                  <a:lnTo>
                    <a:pt x="336" y="354"/>
                  </a:lnTo>
                  <a:lnTo>
                    <a:pt x="348" y="366"/>
                  </a:lnTo>
                  <a:lnTo>
                    <a:pt x="348" y="360"/>
                  </a:lnTo>
                  <a:lnTo>
                    <a:pt x="354" y="354"/>
                  </a:lnTo>
                  <a:lnTo>
                    <a:pt x="372" y="354"/>
                  </a:lnTo>
                  <a:lnTo>
                    <a:pt x="378" y="360"/>
                  </a:lnTo>
                  <a:lnTo>
                    <a:pt x="378" y="372"/>
                  </a:lnTo>
                  <a:lnTo>
                    <a:pt x="384" y="372"/>
                  </a:lnTo>
                  <a:lnTo>
                    <a:pt x="396" y="366"/>
                  </a:lnTo>
                  <a:lnTo>
                    <a:pt x="420" y="366"/>
                  </a:lnTo>
                  <a:lnTo>
                    <a:pt x="426" y="372"/>
                  </a:lnTo>
                  <a:lnTo>
                    <a:pt x="444" y="372"/>
                  </a:lnTo>
                  <a:lnTo>
                    <a:pt x="450" y="366"/>
                  </a:lnTo>
                  <a:lnTo>
                    <a:pt x="450" y="354"/>
                  </a:lnTo>
                  <a:lnTo>
                    <a:pt x="444" y="348"/>
                  </a:lnTo>
                  <a:lnTo>
                    <a:pt x="450" y="336"/>
                  </a:lnTo>
                  <a:lnTo>
                    <a:pt x="456" y="330"/>
                  </a:lnTo>
                  <a:lnTo>
                    <a:pt x="468" y="324"/>
                  </a:lnTo>
                  <a:lnTo>
                    <a:pt x="474" y="312"/>
                  </a:lnTo>
                  <a:lnTo>
                    <a:pt x="498" y="312"/>
                  </a:lnTo>
                  <a:lnTo>
                    <a:pt x="516" y="318"/>
                  </a:lnTo>
                  <a:lnTo>
                    <a:pt x="516" y="300"/>
                  </a:lnTo>
                  <a:lnTo>
                    <a:pt x="510" y="288"/>
                  </a:lnTo>
                  <a:lnTo>
                    <a:pt x="504" y="282"/>
                  </a:lnTo>
                  <a:lnTo>
                    <a:pt x="504" y="264"/>
                  </a:lnTo>
                  <a:lnTo>
                    <a:pt x="480" y="240"/>
                  </a:lnTo>
                  <a:lnTo>
                    <a:pt x="480" y="234"/>
                  </a:lnTo>
                  <a:lnTo>
                    <a:pt x="486" y="228"/>
                  </a:lnTo>
                  <a:lnTo>
                    <a:pt x="510" y="228"/>
                  </a:lnTo>
                  <a:lnTo>
                    <a:pt x="510" y="234"/>
                  </a:lnTo>
                  <a:lnTo>
                    <a:pt x="516" y="234"/>
                  </a:lnTo>
                  <a:lnTo>
                    <a:pt x="522" y="240"/>
                  </a:lnTo>
                  <a:lnTo>
                    <a:pt x="528" y="240"/>
                  </a:lnTo>
                  <a:lnTo>
                    <a:pt x="552" y="228"/>
                  </a:lnTo>
                  <a:lnTo>
                    <a:pt x="558" y="216"/>
                  </a:lnTo>
                  <a:lnTo>
                    <a:pt x="570" y="210"/>
                  </a:lnTo>
                  <a:lnTo>
                    <a:pt x="546" y="198"/>
                  </a:lnTo>
                  <a:lnTo>
                    <a:pt x="552" y="192"/>
                  </a:lnTo>
                  <a:lnTo>
                    <a:pt x="552" y="186"/>
                  </a:lnTo>
                  <a:lnTo>
                    <a:pt x="546" y="186"/>
                  </a:lnTo>
                  <a:lnTo>
                    <a:pt x="540" y="180"/>
                  </a:lnTo>
                  <a:lnTo>
                    <a:pt x="504" y="180"/>
                  </a:lnTo>
                  <a:lnTo>
                    <a:pt x="504" y="156"/>
                  </a:lnTo>
                  <a:lnTo>
                    <a:pt x="474" y="144"/>
                  </a:lnTo>
                  <a:lnTo>
                    <a:pt x="474" y="132"/>
                  </a:lnTo>
                  <a:lnTo>
                    <a:pt x="456" y="114"/>
                  </a:lnTo>
                  <a:lnTo>
                    <a:pt x="444" y="108"/>
                  </a:lnTo>
                  <a:lnTo>
                    <a:pt x="438" y="102"/>
                  </a:lnTo>
                  <a:lnTo>
                    <a:pt x="444" y="84"/>
                  </a:lnTo>
                  <a:lnTo>
                    <a:pt x="432" y="66"/>
                  </a:lnTo>
                  <a:lnTo>
                    <a:pt x="438" y="60"/>
                  </a:lnTo>
                  <a:lnTo>
                    <a:pt x="438" y="48"/>
                  </a:lnTo>
                  <a:lnTo>
                    <a:pt x="432" y="42"/>
                  </a:lnTo>
                  <a:lnTo>
                    <a:pt x="396" y="24"/>
                  </a:lnTo>
                  <a:lnTo>
                    <a:pt x="390" y="18"/>
                  </a:lnTo>
                  <a:lnTo>
                    <a:pt x="384" y="18"/>
                  </a:lnTo>
                  <a:lnTo>
                    <a:pt x="354" y="36"/>
                  </a:lnTo>
                  <a:lnTo>
                    <a:pt x="348" y="18"/>
                  </a:lnTo>
                  <a:lnTo>
                    <a:pt x="312" y="12"/>
                  </a:lnTo>
                  <a:lnTo>
                    <a:pt x="300" y="18"/>
                  </a:lnTo>
                  <a:lnTo>
                    <a:pt x="300" y="12"/>
                  </a:lnTo>
                  <a:lnTo>
                    <a:pt x="294" y="6"/>
                  </a:lnTo>
                  <a:lnTo>
                    <a:pt x="276" y="6"/>
                  </a:lnTo>
                  <a:lnTo>
                    <a:pt x="270" y="0"/>
                  </a:lnTo>
                  <a:lnTo>
                    <a:pt x="258" y="0"/>
                  </a:lnTo>
                  <a:lnTo>
                    <a:pt x="252" y="6"/>
                  </a:lnTo>
                  <a:lnTo>
                    <a:pt x="246" y="18"/>
                  </a:lnTo>
                  <a:lnTo>
                    <a:pt x="240" y="24"/>
                  </a:lnTo>
                  <a:lnTo>
                    <a:pt x="234" y="24"/>
                  </a:lnTo>
                  <a:lnTo>
                    <a:pt x="228" y="30"/>
                  </a:lnTo>
                  <a:lnTo>
                    <a:pt x="222" y="24"/>
                  </a:lnTo>
                  <a:lnTo>
                    <a:pt x="198" y="24"/>
                  </a:lnTo>
                  <a:lnTo>
                    <a:pt x="192" y="30"/>
                  </a:lnTo>
                  <a:lnTo>
                    <a:pt x="180" y="36"/>
                  </a:lnTo>
                  <a:lnTo>
                    <a:pt x="174" y="42"/>
                  </a:lnTo>
                  <a:lnTo>
                    <a:pt x="174" y="54"/>
                  </a:lnTo>
                  <a:lnTo>
                    <a:pt x="192" y="72"/>
                  </a:lnTo>
                  <a:lnTo>
                    <a:pt x="186" y="78"/>
                  </a:lnTo>
                  <a:lnTo>
                    <a:pt x="168" y="78"/>
                  </a:lnTo>
                  <a:lnTo>
                    <a:pt x="162" y="72"/>
                  </a:lnTo>
                  <a:lnTo>
                    <a:pt x="156" y="72"/>
                  </a:lnTo>
                  <a:lnTo>
                    <a:pt x="162" y="90"/>
                  </a:lnTo>
                  <a:lnTo>
                    <a:pt x="144" y="90"/>
                  </a:lnTo>
                  <a:lnTo>
                    <a:pt x="138" y="96"/>
                  </a:lnTo>
                  <a:lnTo>
                    <a:pt x="138" y="102"/>
                  </a:lnTo>
                  <a:lnTo>
                    <a:pt x="144" y="114"/>
                  </a:lnTo>
                  <a:lnTo>
                    <a:pt x="144" y="120"/>
                  </a:lnTo>
                  <a:lnTo>
                    <a:pt x="132" y="120"/>
                  </a:lnTo>
                  <a:lnTo>
                    <a:pt x="132" y="126"/>
                  </a:lnTo>
                  <a:lnTo>
                    <a:pt x="138" y="132"/>
                  </a:lnTo>
                  <a:lnTo>
                    <a:pt x="138" y="144"/>
                  </a:lnTo>
                  <a:lnTo>
                    <a:pt x="144" y="150"/>
                  </a:lnTo>
                  <a:lnTo>
                    <a:pt x="144" y="156"/>
                  </a:lnTo>
                  <a:lnTo>
                    <a:pt x="132" y="156"/>
                  </a:lnTo>
                  <a:lnTo>
                    <a:pt x="138" y="150"/>
                  </a:lnTo>
                  <a:lnTo>
                    <a:pt x="138" y="144"/>
                  </a:lnTo>
                  <a:lnTo>
                    <a:pt x="120" y="144"/>
                  </a:lnTo>
                  <a:lnTo>
                    <a:pt x="108" y="150"/>
                  </a:lnTo>
                  <a:lnTo>
                    <a:pt x="102" y="156"/>
                  </a:lnTo>
                  <a:lnTo>
                    <a:pt x="96" y="168"/>
                  </a:lnTo>
                  <a:lnTo>
                    <a:pt x="84" y="156"/>
                  </a:lnTo>
                  <a:lnTo>
                    <a:pt x="84" y="174"/>
                  </a:lnTo>
                  <a:lnTo>
                    <a:pt x="54" y="174"/>
                  </a:lnTo>
                  <a:lnTo>
                    <a:pt x="54" y="168"/>
                  </a:lnTo>
                  <a:lnTo>
                    <a:pt x="48" y="162"/>
                  </a:lnTo>
                  <a:lnTo>
                    <a:pt x="42" y="162"/>
                  </a:lnTo>
                  <a:lnTo>
                    <a:pt x="30" y="168"/>
                  </a:lnTo>
                  <a:lnTo>
                    <a:pt x="18" y="168"/>
                  </a:lnTo>
                  <a:lnTo>
                    <a:pt x="12" y="174"/>
                  </a:lnTo>
                  <a:lnTo>
                    <a:pt x="6" y="174"/>
                  </a:lnTo>
                  <a:lnTo>
                    <a:pt x="12" y="186"/>
                  </a:lnTo>
                  <a:lnTo>
                    <a:pt x="18" y="192"/>
                  </a:lnTo>
                  <a:lnTo>
                    <a:pt x="18" y="204"/>
                  </a:lnTo>
                  <a:lnTo>
                    <a:pt x="24" y="210"/>
                  </a:lnTo>
                  <a:lnTo>
                    <a:pt x="36" y="234"/>
                  </a:lnTo>
                  <a:lnTo>
                    <a:pt x="42" y="240"/>
                  </a:lnTo>
                  <a:lnTo>
                    <a:pt x="42" y="246"/>
                  </a:lnTo>
                  <a:lnTo>
                    <a:pt x="36" y="252"/>
                  </a:lnTo>
                  <a:lnTo>
                    <a:pt x="36" y="264"/>
                  </a:lnTo>
                  <a:lnTo>
                    <a:pt x="12" y="270"/>
                  </a:lnTo>
                  <a:lnTo>
                    <a:pt x="12" y="288"/>
                  </a:lnTo>
                  <a:lnTo>
                    <a:pt x="0" y="288"/>
                  </a:lnTo>
                  <a:lnTo>
                    <a:pt x="0" y="294"/>
                  </a:lnTo>
                  <a:lnTo>
                    <a:pt x="6" y="300"/>
                  </a:lnTo>
                  <a:lnTo>
                    <a:pt x="12" y="300"/>
                  </a:lnTo>
                  <a:lnTo>
                    <a:pt x="24" y="312"/>
                  </a:lnTo>
                  <a:close/>
                </a:path>
              </a:pathLst>
            </a:custGeom>
            <a:solidFill>
              <a:schemeClr val="accent2"/>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48" name="Azerbaijan" descr="© INSCALE GmbH, 05.05.2010&#10;http://www.presentationload.com/">
              <a:extLst>
                <a:ext uri="{FF2B5EF4-FFF2-40B4-BE49-F238E27FC236}">
                  <a16:creationId xmlns:a16="http://schemas.microsoft.com/office/drawing/2014/main" id="{A3EE7356-269B-438A-8299-812F043E84F9}"/>
                </a:ext>
              </a:extLst>
            </p:cNvPr>
            <p:cNvSpPr>
              <a:spLocks noEditPoints="1"/>
            </p:cNvSpPr>
            <p:nvPr/>
          </p:nvSpPr>
          <p:spPr bwMode="gray">
            <a:xfrm>
              <a:off x="6918548" y="2504801"/>
              <a:ext cx="160941" cy="129453"/>
            </a:xfrm>
            <a:custGeom>
              <a:avLst/>
              <a:gdLst>
                <a:gd name="T0" fmla="*/ 2147483647 w 360"/>
                <a:gd name="T1" fmla="*/ 2147483647 h 288"/>
                <a:gd name="T2" fmla="*/ 2147483647 w 360"/>
                <a:gd name="T3" fmla="*/ 2147483647 h 288"/>
                <a:gd name="T4" fmla="*/ 2147483647 w 360"/>
                <a:gd name="T5" fmla="*/ 2147483647 h 288"/>
                <a:gd name="T6" fmla="*/ 2147483647 w 360"/>
                <a:gd name="T7" fmla="*/ 2147483647 h 288"/>
                <a:gd name="T8" fmla="*/ 2147483647 w 360"/>
                <a:gd name="T9" fmla="*/ 2147483647 h 288"/>
                <a:gd name="T10" fmla="*/ 2147483647 w 360"/>
                <a:gd name="T11" fmla="*/ 2147483647 h 288"/>
                <a:gd name="T12" fmla="*/ 2147483647 w 360"/>
                <a:gd name="T13" fmla="*/ 2147483647 h 288"/>
                <a:gd name="T14" fmla="*/ 2147483647 w 360"/>
                <a:gd name="T15" fmla="*/ 2147483647 h 288"/>
                <a:gd name="T16" fmla="*/ 2147483647 w 360"/>
                <a:gd name="T17" fmla="*/ 2147483647 h 288"/>
                <a:gd name="T18" fmla="*/ 2147483647 w 360"/>
                <a:gd name="T19" fmla="*/ 2147483647 h 288"/>
                <a:gd name="T20" fmla="*/ 2147483647 w 360"/>
                <a:gd name="T21" fmla="*/ 2147483647 h 288"/>
                <a:gd name="T22" fmla="*/ 2147483647 w 360"/>
                <a:gd name="T23" fmla="*/ 2147483647 h 288"/>
                <a:gd name="T24" fmla="*/ 2147483647 w 360"/>
                <a:gd name="T25" fmla="*/ 2147483647 h 288"/>
                <a:gd name="T26" fmla="*/ 2147483647 w 360"/>
                <a:gd name="T27" fmla="*/ 0 h 288"/>
                <a:gd name="T28" fmla="*/ 2147483647 w 360"/>
                <a:gd name="T29" fmla="*/ 2147483647 h 288"/>
                <a:gd name="T30" fmla="*/ 2147483647 w 360"/>
                <a:gd name="T31" fmla="*/ 2147483647 h 288"/>
                <a:gd name="T32" fmla="*/ 2147483647 w 360"/>
                <a:gd name="T33" fmla="*/ 2147483647 h 288"/>
                <a:gd name="T34" fmla="*/ 2147483647 w 360"/>
                <a:gd name="T35" fmla="*/ 2147483647 h 288"/>
                <a:gd name="T36" fmla="*/ 2147483647 w 360"/>
                <a:gd name="T37" fmla="*/ 2147483647 h 288"/>
                <a:gd name="T38" fmla="*/ 2147483647 w 360"/>
                <a:gd name="T39" fmla="*/ 0 h 288"/>
                <a:gd name="T40" fmla="*/ 2147483647 w 360"/>
                <a:gd name="T41" fmla="*/ 2147483647 h 288"/>
                <a:gd name="T42" fmla="*/ 2147483647 w 360"/>
                <a:gd name="T43" fmla="*/ 2147483647 h 288"/>
                <a:gd name="T44" fmla="*/ 2147483647 w 360"/>
                <a:gd name="T45" fmla="*/ 2147483647 h 288"/>
                <a:gd name="T46" fmla="*/ 2147483647 w 360"/>
                <a:gd name="T47" fmla="*/ 2147483647 h 288"/>
                <a:gd name="T48" fmla="*/ 2147483647 w 360"/>
                <a:gd name="T49" fmla="*/ 2147483647 h 288"/>
                <a:gd name="T50" fmla="*/ 2147483647 w 360"/>
                <a:gd name="T51" fmla="*/ 2147483647 h 288"/>
                <a:gd name="T52" fmla="*/ 2147483647 w 360"/>
                <a:gd name="T53" fmla="*/ 2147483647 h 288"/>
                <a:gd name="T54" fmla="*/ 0 w 360"/>
                <a:gd name="T55" fmla="*/ 2147483647 h 288"/>
                <a:gd name="T56" fmla="*/ 2147483647 w 360"/>
                <a:gd name="T57" fmla="*/ 2147483647 h 288"/>
                <a:gd name="T58" fmla="*/ 2147483647 w 360"/>
                <a:gd name="T59" fmla="*/ 2147483647 h 288"/>
                <a:gd name="T60" fmla="*/ 2147483647 w 360"/>
                <a:gd name="T61" fmla="*/ 2147483647 h 288"/>
                <a:gd name="T62" fmla="*/ 2147483647 w 360"/>
                <a:gd name="T63" fmla="*/ 2147483647 h 288"/>
                <a:gd name="T64" fmla="*/ 2147483647 w 360"/>
                <a:gd name="T65" fmla="*/ 2147483647 h 288"/>
                <a:gd name="T66" fmla="*/ 2147483647 w 360"/>
                <a:gd name="T67" fmla="*/ 2147483647 h 288"/>
                <a:gd name="T68" fmla="*/ 2147483647 w 360"/>
                <a:gd name="T69" fmla="*/ 2147483647 h 288"/>
                <a:gd name="T70" fmla="*/ 2147483647 w 360"/>
                <a:gd name="T71" fmla="*/ 2147483647 h 288"/>
                <a:gd name="T72" fmla="*/ 2147483647 w 360"/>
                <a:gd name="T73" fmla="*/ 2147483647 h 288"/>
                <a:gd name="T74" fmla="*/ 2147483647 w 360"/>
                <a:gd name="T75" fmla="*/ 2147483647 h 288"/>
                <a:gd name="T76" fmla="*/ 2147483647 w 360"/>
                <a:gd name="T77" fmla="*/ 2147483647 h 288"/>
                <a:gd name="T78" fmla="*/ 2147483647 w 360"/>
                <a:gd name="T79" fmla="*/ 2147483647 h 288"/>
                <a:gd name="T80" fmla="*/ 2147483647 w 360"/>
                <a:gd name="T81" fmla="*/ 2147483647 h 288"/>
                <a:gd name="T82" fmla="*/ 2147483647 w 360"/>
                <a:gd name="T83" fmla="*/ 2147483647 h 288"/>
                <a:gd name="T84" fmla="*/ 2147483647 w 360"/>
                <a:gd name="T85" fmla="*/ 2147483647 h 288"/>
                <a:gd name="T86" fmla="*/ 2147483647 w 360"/>
                <a:gd name="T87" fmla="*/ 2147483647 h 288"/>
                <a:gd name="T88" fmla="*/ 2147483647 w 360"/>
                <a:gd name="T89" fmla="*/ 2147483647 h 288"/>
                <a:gd name="T90" fmla="*/ 2147483647 w 360"/>
                <a:gd name="T91" fmla="*/ 2147483647 h 288"/>
                <a:gd name="T92" fmla="*/ 2147483647 w 360"/>
                <a:gd name="T93" fmla="*/ 2147483647 h 288"/>
                <a:gd name="T94" fmla="*/ 2147483647 w 360"/>
                <a:gd name="T95" fmla="*/ 2147483647 h 288"/>
                <a:gd name="T96" fmla="*/ 2147483647 w 360"/>
                <a:gd name="T97" fmla="*/ 2147483647 h 288"/>
                <a:gd name="T98" fmla="*/ 2147483647 w 360"/>
                <a:gd name="T99" fmla="*/ 2147483647 h 288"/>
                <a:gd name="T100" fmla="*/ 2147483647 w 360"/>
                <a:gd name="T101" fmla="*/ 2147483647 h 288"/>
                <a:gd name="T102" fmla="*/ 2147483647 w 360"/>
                <a:gd name="T103" fmla="*/ 2147483647 h 288"/>
                <a:gd name="T104" fmla="*/ 2147483647 w 360"/>
                <a:gd name="T105" fmla="*/ 2147483647 h 288"/>
                <a:gd name="T106" fmla="*/ 2147483647 w 360"/>
                <a:gd name="T107" fmla="*/ 2147483647 h 288"/>
                <a:gd name="T108" fmla="*/ 2147483647 w 360"/>
                <a:gd name="T109" fmla="*/ 2147483647 h 288"/>
                <a:gd name="T110" fmla="*/ 2147483647 w 360"/>
                <a:gd name="T111" fmla="*/ 2147483647 h 288"/>
                <a:gd name="T112" fmla="*/ 2147483647 w 360"/>
                <a:gd name="T113" fmla="*/ 2147483647 h 288"/>
                <a:gd name="T114" fmla="*/ 2147483647 w 360"/>
                <a:gd name="T115" fmla="*/ 2147483647 h 288"/>
                <a:gd name="T116" fmla="*/ 2147483647 w 360"/>
                <a:gd name="T117" fmla="*/ 2147483647 h 288"/>
                <a:gd name="T118" fmla="*/ 2147483647 w 360"/>
                <a:gd name="T119" fmla="*/ 2147483647 h 288"/>
                <a:gd name="T120" fmla="*/ 2147483647 w 360"/>
                <a:gd name="T121" fmla="*/ 2147483647 h 28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360"/>
                <a:gd name="T184" fmla="*/ 0 h 288"/>
                <a:gd name="T185" fmla="*/ 360 w 360"/>
                <a:gd name="T186" fmla="*/ 288 h 288"/>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360" h="288">
                  <a:moveTo>
                    <a:pt x="66" y="186"/>
                  </a:moveTo>
                  <a:lnTo>
                    <a:pt x="36" y="186"/>
                  </a:lnTo>
                  <a:lnTo>
                    <a:pt x="24" y="174"/>
                  </a:lnTo>
                  <a:lnTo>
                    <a:pt x="6" y="174"/>
                  </a:lnTo>
                  <a:lnTo>
                    <a:pt x="12" y="186"/>
                  </a:lnTo>
                  <a:lnTo>
                    <a:pt x="12" y="192"/>
                  </a:lnTo>
                  <a:lnTo>
                    <a:pt x="18" y="204"/>
                  </a:lnTo>
                  <a:lnTo>
                    <a:pt x="36" y="222"/>
                  </a:lnTo>
                  <a:lnTo>
                    <a:pt x="48" y="228"/>
                  </a:lnTo>
                  <a:lnTo>
                    <a:pt x="84" y="240"/>
                  </a:lnTo>
                  <a:lnTo>
                    <a:pt x="90" y="240"/>
                  </a:lnTo>
                  <a:lnTo>
                    <a:pt x="84" y="234"/>
                  </a:lnTo>
                  <a:lnTo>
                    <a:pt x="84" y="222"/>
                  </a:lnTo>
                  <a:lnTo>
                    <a:pt x="78" y="216"/>
                  </a:lnTo>
                  <a:lnTo>
                    <a:pt x="78" y="204"/>
                  </a:lnTo>
                  <a:lnTo>
                    <a:pt x="72" y="198"/>
                  </a:lnTo>
                  <a:lnTo>
                    <a:pt x="72" y="186"/>
                  </a:lnTo>
                  <a:lnTo>
                    <a:pt x="66" y="186"/>
                  </a:lnTo>
                  <a:close/>
                  <a:moveTo>
                    <a:pt x="354" y="108"/>
                  </a:moveTo>
                  <a:lnTo>
                    <a:pt x="348" y="102"/>
                  </a:lnTo>
                  <a:lnTo>
                    <a:pt x="330" y="102"/>
                  </a:lnTo>
                  <a:lnTo>
                    <a:pt x="318" y="108"/>
                  </a:lnTo>
                  <a:lnTo>
                    <a:pt x="306" y="108"/>
                  </a:lnTo>
                  <a:lnTo>
                    <a:pt x="288" y="90"/>
                  </a:lnTo>
                  <a:lnTo>
                    <a:pt x="288" y="84"/>
                  </a:lnTo>
                  <a:lnTo>
                    <a:pt x="264" y="54"/>
                  </a:lnTo>
                  <a:lnTo>
                    <a:pt x="264" y="42"/>
                  </a:lnTo>
                  <a:lnTo>
                    <a:pt x="216" y="0"/>
                  </a:lnTo>
                  <a:lnTo>
                    <a:pt x="216" y="30"/>
                  </a:lnTo>
                  <a:lnTo>
                    <a:pt x="210" y="36"/>
                  </a:lnTo>
                  <a:lnTo>
                    <a:pt x="192" y="36"/>
                  </a:lnTo>
                  <a:lnTo>
                    <a:pt x="192" y="48"/>
                  </a:lnTo>
                  <a:lnTo>
                    <a:pt x="186" y="54"/>
                  </a:lnTo>
                  <a:lnTo>
                    <a:pt x="162" y="54"/>
                  </a:lnTo>
                  <a:lnTo>
                    <a:pt x="156" y="48"/>
                  </a:lnTo>
                  <a:lnTo>
                    <a:pt x="144" y="42"/>
                  </a:lnTo>
                  <a:lnTo>
                    <a:pt x="138" y="30"/>
                  </a:lnTo>
                  <a:lnTo>
                    <a:pt x="120" y="12"/>
                  </a:lnTo>
                  <a:lnTo>
                    <a:pt x="84" y="0"/>
                  </a:lnTo>
                  <a:lnTo>
                    <a:pt x="72" y="0"/>
                  </a:lnTo>
                  <a:lnTo>
                    <a:pt x="60" y="12"/>
                  </a:lnTo>
                  <a:lnTo>
                    <a:pt x="78" y="30"/>
                  </a:lnTo>
                  <a:lnTo>
                    <a:pt x="84" y="30"/>
                  </a:lnTo>
                  <a:lnTo>
                    <a:pt x="90" y="36"/>
                  </a:lnTo>
                  <a:lnTo>
                    <a:pt x="96" y="48"/>
                  </a:lnTo>
                  <a:lnTo>
                    <a:pt x="102" y="54"/>
                  </a:lnTo>
                  <a:lnTo>
                    <a:pt x="108" y="66"/>
                  </a:lnTo>
                  <a:lnTo>
                    <a:pt x="102" y="72"/>
                  </a:lnTo>
                  <a:lnTo>
                    <a:pt x="84" y="54"/>
                  </a:lnTo>
                  <a:lnTo>
                    <a:pt x="72" y="54"/>
                  </a:lnTo>
                  <a:lnTo>
                    <a:pt x="60" y="60"/>
                  </a:lnTo>
                  <a:lnTo>
                    <a:pt x="42" y="42"/>
                  </a:lnTo>
                  <a:lnTo>
                    <a:pt x="42" y="36"/>
                  </a:lnTo>
                  <a:lnTo>
                    <a:pt x="36" y="30"/>
                  </a:lnTo>
                  <a:lnTo>
                    <a:pt x="12" y="30"/>
                  </a:lnTo>
                  <a:lnTo>
                    <a:pt x="0" y="42"/>
                  </a:lnTo>
                  <a:lnTo>
                    <a:pt x="0" y="48"/>
                  </a:lnTo>
                  <a:lnTo>
                    <a:pt x="6" y="48"/>
                  </a:lnTo>
                  <a:lnTo>
                    <a:pt x="12" y="54"/>
                  </a:lnTo>
                  <a:lnTo>
                    <a:pt x="12" y="66"/>
                  </a:lnTo>
                  <a:lnTo>
                    <a:pt x="30" y="66"/>
                  </a:lnTo>
                  <a:lnTo>
                    <a:pt x="36" y="72"/>
                  </a:lnTo>
                  <a:lnTo>
                    <a:pt x="36" y="96"/>
                  </a:lnTo>
                  <a:lnTo>
                    <a:pt x="30" y="102"/>
                  </a:lnTo>
                  <a:lnTo>
                    <a:pt x="36" y="102"/>
                  </a:lnTo>
                  <a:lnTo>
                    <a:pt x="42" y="108"/>
                  </a:lnTo>
                  <a:lnTo>
                    <a:pt x="66" y="120"/>
                  </a:lnTo>
                  <a:lnTo>
                    <a:pt x="72" y="126"/>
                  </a:lnTo>
                  <a:lnTo>
                    <a:pt x="72" y="132"/>
                  </a:lnTo>
                  <a:lnTo>
                    <a:pt x="54" y="150"/>
                  </a:lnTo>
                  <a:lnTo>
                    <a:pt x="42" y="150"/>
                  </a:lnTo>
                  <a:lnTo>
                    <a:pt x="72" y="162"/>
                  </a:lnTo>
                  <a:lnTo>
                    <a:pt x="84" y="180"/>
                  </a:lnTo>
                  <a:lnTo>
                    <a:pt x="114" y="186"/>
                  </a:lnTo>
                  <a:lnTo>
                    <a:pt x="114" y="198"/>
                  </a:lnTo>
                  <a:lnTo>
                    <a:pt x="120" y="210"/>
                  </a:lnTo>
                  <a:lnTo>
                    <a:pt x="120" y="240"/>
                  </a:lnTo>
                  <a:lnTo>
                    <a:pt x="132" y="240"/>
                  </a:lnTo>
                  <a:lnTo>
                    <a:pt x="138" y="228"/>
                  </a:lnTo>
                  <a:lnTo>
                    <a:pt x="144" y="222"/>
                  </a:lnTo>
                  <a:lnTo>
                    <a:pt x="144" y="216"/>
                  </a:lnTo>
                  <a:lnTo>
                    <a:pt x="156" y="204"/>
                  </a:lnTo>
                  <a:lnTo>
                    <a:pt x="174" y="192"/>
                  </a:lnTo>
                  <a:lnTo>
                    <a:pt x="186" y="186"/>
                  </a:lnTo>
                  <a:lnTo>
                    <a:pt x="198" y="174"/>
                  </a:lnTo>
                  <a:lnTo>
                    <a:pt x="210" y="168"/>
                  </a:lnTo>
                  <a:lnTo>
                    <a:pt x="222" y="168"/>
                  </a:lnTo>
                  <a:lnTo>
                    <a:pt x="228" y="180"/>
                  </a:lnTo>
                  <a:lnTo>
                    <a:pt x="234" y="186"/>
                  </a:lnTo>
                  <a:lnTo>
                    <a:pt x="234" y="204"/>
                  </a:lnTo>
                  <a:lnTo>
                    <a:pt x="228" y="210"/>
                  </a:lnTo>
                  <a:lnTo>
                    <a:pt x="228" y="222"/>
                  </a:lnTo>
                  <a:lnTo>
                    <a:pt x="234" y="222"/>
                  </a:lnTo>
                  <a:lnTo>
                    <a:pt x="240" y="228"/>
                  </a:lnTo>
                  <a:lnTo>
                    <a:pt x="240" y="234"/>
                  </a:lnTo>
                  <a:lnTo>
                    <a:pt x="234" y="240"/>
                  </a:lnTo>
                  <a:lnTo>
                    <a:pt x="222" y="240"/>
                  </a:lnTo>
                  <a:lnTo>
                    <a:pt x="222" y="246"/>
                  </a:lnTo>
                  <a:lnTo>
                    <a:pt x="234" y="258"/>
                  </a:lnTo>
                  <a:lnTo>
                    <a:pt x="246" y="264"/>
                  </a:lnTo>
                  <a:lnTo>
                    <a:pt x="252" y="270"/>
                  </a:lnTo>
                  <a:lnTo>
                    <a:pt x="258" y="270"/>
                  </a:lnTo>
                  <a:lnTo>
                    <a:pt x="264" y="276"/>
                  </a:lnTo>
                  <a:lnTo>
                    <a:pt x="264" y="282"/>
                  </a:lnTo>
                  <a:lnTo>
                    <a:pt x="282" y="282"/>
                  </a:lnTo>
                  <a:lnTo>
                    <a:pt x="282" y="288"/>
                  </a:lnTo>
                  <a:lnTo>
                    <a:pt x="288" y="282"/>
                  </a:lnTo>
                  <a:lnTo>
                    <a:pt x="288" y="258"/>
                  </a:lnTo>
                  <a:lnTo>
                    <a:pt x="282" y="252"/>
                  </a:lnTo>
                  <a:lnTo>
                    <a:pt x="276" y="252"/>
                  </a:lnTo>
                  <a:lnTo>
                    <a:pt x="270" y="246"/>
                  </a:lnTo>
                  <a:lnTo>
                    <a:pt x="288" y="240"/>
                  </a:lnTo>
                  <a:lnTo>
                    <a:pt x="288" y="210"/>
                  </a:lnTo>
                  <a:lnTo>
                    <a:pt x="300" y="222"/>
                  </a:lnTo>
                  <a:lnTo>
                    <a:pt x="306" y="222"/>
                  </a:lnTo>
                  <a:lnTo>
                    <a:pt x="318" y="210"/>
                  </a:lnTo>
                  <a:lnTo>
                    <a:pt x="300" y="192"/>
                  </a:lnTo>
                  <a:lnTo>
                    <a:pt x="300" y="138"/>
                  </a:lnTo>
                  <a:lnTo>
                    <a:pt x="318" y="138"/>
                  </a:lnTo>
                  <a:lnTo>
                    <a:pt x="330" y="126"/>
                  </a:lnTo>
                  <a:lnTo>
                    <a:pt x="360" y="132"/>
                  </a:lnTo>
                  <a:lnTo>
                    <a:pt x="360" y="120"/>
                  </a:lnTo>
                  <a:lnTo>
                    <a:pt x="354" y="108"/>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49" name="Austria" descr="© INSCALE GmbH, 05.05.2010&#10;http://www.presentationload.com/">
              <a:extLst>
                <a:ext uri="{FF2B5EF4-FFF2-40B4-BE49-F238E27FC236}">
                  <a16:creationId xmlns:a16="http://schemas.microsoft.com/office/drawing/2014/main" id="{3EE7D6F6-1F62-43FF-A075-FD6124794B1B}"/>
                </a:ext>
              </a:extLst>
            </p:cNvPr>
            <p:cNvSpPr>
              <a:spLocks/>
            </p:cNvSpPr>
            <p:nvPr/>
          </p:nvSpPr>
          <p:spPr bwMode="gray">
            <a:xfrm>
              <a:off x="5884675" y="2252892"/>
              <a:ext cx="204676" cy="90966"/>
            </a:xfrm>
            <a:custGeom>
              <a:avLst/>
              <a:gdLst>
                <a:gd name="T0" fmla="*/ 2147483647 w 456"/>
                <a:gd name="T1" fmla="*/ 2147483647 h 204"/>
                <a:gd name="T2" fmla="*/ 2147483647 w 456"/>
                <a:gd name="T3" fmla="*/ 2147483647 h 204"/>
                <a:gd name="T4" fmla="*/ 2147483647 w 456"/>
                <a:gd name="T5" fmla="*/ 2147483647 h 204"/>
                <a:gd name="T6" fmla="*/ 2147483647 w 456"/>
                <a:gd name="T7" fmla="*/ 2147483647 h 204"/>
                <a:gd name="T8" fmla="*/ 2147483647 w 456"/>
                <a:gd name="T9" fmla="*/ 2147483647 h 204"/>
                <a:gd name="T10" fmla="*/ 2147483647 w 456"/>
                <a:gd name="T11" fmla="*/ 2147483647 h 204"/>
                <a:gd name="T12" fmla="*/ 2147483647 w 456"/>
                <a:gd name="T13" fmla="*/ 2147483647 h 204"/>
                <a:gd name="T14" fmla="*/ 2147483647 w 456"/>
                <a:gd name="T15" fmla="*/ 0 h 204"/>
                <a:gd name="T16" fmla="*/ 2147483647 w 456"/>
                <a:gd name="T17" fmla="*/ 2147483647 h 204"/>
                <a:gd name="T18" fmla="*/ 2147483647 w 456"/>
                <a:gd name="T19" fmla="*/ 2147483647 h 204"/>
                <a:gd name="T20" fmla="*/ 2147483647 w 456"/>
                <a:gd name="T21" fmla="*/ 2147483647 h 204"/>
                <a:gd name="T22" fmla="*/ 2147483647 w 456"/>
                <a:gd name="T23" fmla="*/ 2147483647 h 204"/>
                <a:gd name="T24" fmla="*/ 2147483647 w 456"/>
                <a:gd name="T25" fmla="*/ 2147483647 h 204"/>
                <a:gd name="T26" fmla="*/ 2147483647 w 456"/>
                <a:gd name="T27" fmla="*/ 2147483647 h 204"/>
                <a:gd name="T28" fmla="*/ 2147483647 w 456"/>
                <a:gd name="T29" fmla="*/ 2147483647 h 204"/>
                <a:gd name="T30" fmla="*/ 2147483647 w 456"/>
                <a:gd name="T31" fmla="*/ 2147483647 h 204"/>
                <a:gd name="T32" fmla="*/ 2147483647 w 456"/>
                <a:gd name="T33" fmla="*/ 2147483647 h 204"/>
                <a:gd name="T34" fmla="*/ 2147483647 w 456"/>
                <a:gd name="T35" fmla="*/ 2147483647 h 204"/>
                <a:gd name="T36" fmla="*/ 2147483647 w 456"/>
                <a:gd name="T37" fmla="*/ 2147483647 h 204"/>
                <a:gd name="T38" fmla="*/ 2147483647 w 456"/>
                <a:gd name="T39" fmla="*/ 2147483647 h 204"/>
                <a:gd name="T40" fmla="*/ 2147483647 w 456"/>
                <a:gd name="T41" fmla="*/ 2147483647 h 204"/>
                <a:gd name="T42" fmla="*/ 2147483647 w 456"/>
                <a:gd name="T43" fmla="*/ 2147483647 h 204"/>
                <a:gd name="T44" fmla="*/ 2147483647 w 456"/>
                <a:gd name="T45" fmla="*/ 2147483647 h 204"/>
                <a:gd name="T46" fmla="*/ 2147483647 w 456"/>
                <a:gd name="T47" fmla="*/ 2147483647 h 204"/>
                <a:gd name="T48" fmla="*/ 2147483647 w 456"/>
                <a:gd name="T49" fmla="*/ 2147483647 h 204"/>
                <a:gd name="T50" fmla="*/ 2147483647 w 456"/>
                <a:gd name="T51" fmla="*/ 2147483647 h 204"/>
                <a:gd name="T52" fmla="*/ 2147483647 w 456"/>
                <a:gd name="T53" fmla="*/ 2147483647 h 204"/>
                <a:gd name="T54" fmla="*/ 0 w 456"/>
                <a:gd name="T55" fmla="*/ 2147483647 h 204"/>
                <a:gd name="T56" fmla="*/ 2147483647 w 456"/>
                <a:gd name="T57" fmla="*/ 2147483647 h 204"/>
                <a:gd name="T58" fmla="*/ 2147483647 w 456"/>
                <a:gd name="T59" fmla="*/ 2147483647 h 204"/>
                <a:gd name="T60" fmla="*/ 2147483647 w 456"/>
                <a:gd name="T61" fmla="*/ 2147483647 h 204"/>
                <a:gd name="T62" fmla="*/ 2147483647 w 456"/>
                <a:gd name="T63" fmla="*/ 2147483647 h 204"/>
                <a:gd name="T64" fmla="*/ 2147483647 w 456"/>
                <a:gd name="T65" fmla="*/ 2147483647 h 204"/>
                <a:gd name="T66" fmla="*/ 2147483647 w 456"/>
                <a:gd name="T67" fmla="*/ 2147483647 h 204"/>
                <a:gd name="T68" fmla="*/ 2147483647 w 456"/>
                <a:gd name="T69" fmla="*/ 2147483647 h 204"/>
                <a:gd name="T70" fmla="*/ 2147483647 w 456"/>
                <a:gd name="T71" fmla="*/ 2147483647 h 204"/>
                <a:gd name="T72" fmla="*/ 2147483647 w 456"/>
                <a:gd name="T73" fmla="*/ 2147483647 h 204"/>
                <a:gd name="T74" fmla="*/ 2147483647 w 456"/>
                <a:gd name="T75" fmla="*/ 2147483647 h 204"/>
                <a:gd name="T76" fmla="*/ 2147483647 w 456"/>
                <a:gd name="T77" fmla="*/ 2147483647 h 204"/>
                <a:gd name="T78" fmla="*/ 2147483647 w 456"/>
                <a:gd name="T79" fmla="*/ 2147483647 h 204"/>
                <a:gd name="T80" fmla="*/ 2147483647 w 456"/>
                <a:gd name="T81" fmla="*/ 2147483647 h 204"/>
                <a:gd name="T82" fmla="*/ 2147483647 w 456"/>
                <a:gd name="T83" fmla="*/ 2147483647 h 204"/>
                <a:gd name="T84" fmla="*/ 2147483647 w 456"/>
                <a:gd name="T85" fmla="*/ 2147483647 h 204"/>
                <a:gd name="T86" fmla="*/ 2147483647 w 456"/>
                <a:gd name="T87" fmla="*/ 2147483647 h 204"/>
                <a:gd name="T88" fmla="*/ 2147483647 w 456"/>
                <a:gd name="T89" fmla="*/ 2147483647 h 204"/>
                <a:gd name="T90" fmla="*/ 2147483647 w 456"/>
                <a:gd name="T91" fmla="*/ 2147483647 h 20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456"/>
                <a:gd name="T139" fmla="*/ 0 h 204"/>
                <a:gd name="T140" fmla="*/ 456 w 456"/>
                <a:gd name="T141" fmla="*/ 204 h 20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456" h="204">
                  <a:moveTo>
                    <a:pt x="456" y="102"/>
                  </a:moveTo>
                  <a:lnTo>
                    <a:pt x="456" y="60"/>
                  </a:lnTo>
                  <a:lnTo>
                    <a:pt x="450" y="60"/>
                  </a:lnTo>
                  <a:lnTo>
                    <a:pt x="450" y="48"/>
                  </a:lnTo>
                  <a:lnTo>
                    <a:pt x="456" y="24"/>
                  </a:lnTo>
                  <a:lnTo>
                    <a:pt x="444" y="18"/>
                  </a:lnTo>
                  <a:lnTo>
                    <a:pt x="438" y="18"/>
                  </a:lnTo>
                  <a:lnTo>
                    <a:pt x="432" y="12"/>
                  </a:lnTo>
                  <a:lnTo>
                    <a:pt x="420" y="12"/>
                  </a:lnTo>
                  <a:lnTo>
                    <a:pt x="414" y="18"/>
                  </a:lnTo>
                  <a:lnTo>
                    <a:pt x="402" y="24"/>
                  </a:lnTo>
                  <a:lnTo>
                    <a:pt x="390" y="12"/>
                  </a:lnTo>
                  <a:lnTo>
                    <a:pt x="378" y="18"/>
                  </a:lnTo>
                  <a:lnTo>
                    <a:pt x="366" y="6"/>
                  </a:lnTo>
                  <a:lnTo>
                    <a:pt x="354" y="0"/>
                  </a:lnTo>
                  <a:lnTo>
                    <a:pt x="336" y="0"/>
                  </a:lnTo>
                  <a:lnTo>
                    <a:pt x="330" y="6"/>
                  </a:lnTo>
                  <a:lnTo>
                    <a:pt x="324" y="18"/>
                  </a:lnTo>
                  <a:lnTo>
                    <a:pt x="318" y="18"/>
                  </a:lnTo>
                  <a:lnTo>
                    <a:pt x="318" y="36"/>
                  </a:lnTo>
                  <a:lnTo>
                    <a:pt x="306" y="30"/>
                  </a:lnTo>
                  <a:lnTo>
                    <a:pt x="300" y="30"/>
                  </a:lnTo>
                  <a:lnTo>
                    <a:pt x="288" y="36"/>
                  </a:lnTo>
                  <a:lnTo>
                    <a:pt x="276" y="36"/>
                  </a:lnTo>
                  <a:lnTo>
                    <a:pt x="258" y="18"/>
                  </a:lnTo>
                  <a:lnTo>
                    <a:pt x="252" y="36"/>
                  </a:lnTo>
                  <a:lnTo>
                    <a:pt x="234" y="36"/>
                  </a:lnTo>
                  <a:lnTo>
                    <a:pt x="240" y="48"/>
                  </a:lnTo>
                  <a:lnTo>
                    <a:pt x="240" y="66"/>
                  </a:lnTo>
                  <a:lnTo>
                    <a:pt x="234" y="66"/>
                  </a:lnTo>
                  <a:lnTo>
                    <a:pt x="228" y="60"/>
                  </a:lnTo>
                  <a:lnTo>
                    <a:pt x="210" y="60"/>
                  </a:lnTo>
                  <a:lnTo>
                    <a:pt x="204" y="66"/>
                  </a:lnTo>
                  <a:lnTo>
                    <a:pt x="204" y="72"/>
                  </a:lnTo>
                  <a:lnTo>
                    <a:pt x="198" y="78"/>
                  </a:lnTo>
                  <a:lnTo>
                    <a:pt x="198" y="84"/>
                  </a:lnTo>
                  <a:lnTo>
                    <a:pt x="210" y="84"/>
                  </a:lnTo>
                  <a:lnTo>
                    <a:pt x="210" y="126"/>
                  </a:lnTo>
                  <a:lnTo>
                    <a:pt x="204" y="126"/>
                  </a:lnTo>
                  <a:lnTo>
                    <a:pt x="192" y="114"/>
                  </a:lnTo>
                  <a:lnTo>
                    <a:pt x="174" y="108"/>
                  </a:lnTo>
                  <a:lnTo>
                    <a:pt x="162" y="102"/>
                  </a:lnTo>
                  <a:lnTo>
                    <a:pt x="144" y="114"/>
                  </a:lnTo>
                  <a:lnTo>
                    <a:pt x="126" y="114"/>
                  </a:lnTo>
                  <a:lnTo>
                    <a:pt x="108" y="126"/>
                  </a:lnTo>
                  <a:lnTo>
                    <a:pt x="102" y="132"/>
                  </a:lnTo>
                  <a:lnTo>
                    <a:pt x="84" y="132"/>
                  </a:lnTo>
                  <a:lnTo>
                    <a:pt x="66" y="114"/>
                  </a:lnTo>
                  <a:lnTo>
                    <a:pt x="48" y="114"/>
                  </a:lnTo>
                  <a:lnTo>
                    <a:pt x="48" y="126"/>
                  </a:lnTo>
                  <a:lnTo>
                    <a:pt x="42" y="132"/>
                  </a:lnTo>
                  <a:lnTo>
                    <a:pt x="30" y="132"/>
                  </a:lnTo>
                  <a:lnTo>
                    <a:pt x="30" y="126"/>
                  </a:lnTo>
                  <a:lnTo>
                    <a:pt x="24" y="120"/>
                  </a:lnTo>
                  <a:lnTo>
                    <a:pt x="0" y="120"/>
                  </a:lnTo>
                  <a:lnTo>
                    <a:pt x="0" y="156"/>
                  </a:lnTo>
                  <a:lnTo>
                    <a:pt x="18" y="156"/>
                  </a:lnTo>
                  <a:lnTo>
                    <a:pt x="18" y="174"/>
                  </a:lnTo>
                  <a:lnTo>
                    <a:pt x="24" y="174"/>
                  </a:lnTo>
                  <a:lnTo>
                    <a:pt x="42" y="156"/>
                  </a:lnTo>
                  <a:lnTo>
                    <a:pt x="48" y="156"/>
                  </a:lnTo>
                  <a:lnTo>
                    <a:pt x="60" y="168"/>
                  </a:lnTo>
                  <a:lnTo>
                    <a:pt x="60" y="174"/>
                  </a:lnTo>
                  <a:lnTo>
                    <a:pt x="72" y="174"/>
                  </a:lnTo>
                  <a:lnTo>
                    <a:pt x="84" y="180"/>
                  </a:lnTo>
                  <a:lnTo>
                    <a:pt x="96" y="162"/>
                  </a:lnTo>
                  <a:lnTo>
                    <a:pt x="138" y="162"/>
                  </a:lnTo>
                  <a:lnTo>
                    <a:pt x="138" y="156"/>
                  </a:lnTo>
                  <a:lnTo>
                    <a:pt x="144" y="150"/>
                  </a:lnTo>
                  <a:lnTo>
                    <a:pt x="162" y="150"/>
                  </a:lnTo>
                  <a:lnTo>
                    <a:pt x="168" y="156"/>
                  </a:lnTo>
                  <a:lnTo>
                    <a:pt x="168" y="174"/>
                  </a:lnTo>
                  <a:lnTo>
                    <a:pt x="180" y="174"/>
                  </a:lnTo>
                  <a:lnTo>
                    <a:pt x="186" y="192"/>
                  </a:lnTo>
                  <a:lnTo>
                    <a:pt x="240" y="192"/>
                  </a:lnTo>
                  <a:lnTo>
                    <a:pt x="240" y="204"/>
                  </a:lnTo>
                  <a:lnTo>
                    <a:pt x="258" y="204"/>
                  </a:lnTo>
                  <a:lnTo>
                    <a:pt x="264" y="198"/>
                  </a:lnTo>
                  <a:lnTo>
                    <a:pt x="282" y="198"/>
                  </a:lnTo>
                  <a:lnTo>
                    <a:pt x="288" y="204"/>
                  </a:lnTo>
                  <a:lnTo>
                    <a:pt x="318" y="204"/>
                  </a:lnTo>
                  <a:lnTo>
                    <a:pt x="318" y="192"/>
                  </a:lnTo>
                  <a:lnTo>
                    <a:pt x="366" y="192"/>
                  </a:lnTo>
                  <a:lnTo>
                    <a:pt x="378" y="186"/>
                  </a:lnTo>
                  <a:lnTo>
                    <a:pt x="402" y="192"/>
                  </a:lnTo>
                  <a:lnTo>
                    <a:pt x="414" y="156"/>
                  </a:lnTo>
                  <a:lnTo>
                    <a:pt x="432" y="156"/>
                  </a:lnTo>
                  <a:lnTo>
                    <a:pt x="432" y="132"/>
                  </a:lnTo>
                  <a:lnTo>
                    <a:pt x="444" y="114"/>
                  </a:lnTo>
                  <a:lnTo>
                    <a:pt x="432" y="114"/>
                  </a:lnTo>
                  <a:lnTo>
                    <a:pt x="438" y="102"/>
                  </a:lnTo>
                  <a:lnTo>
                    <a:pt x="456" y="102"/>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50" name="Australia" descr="© INSCALE GmbH, 05.05.2010&#10;http://www.presentationload.com/">
              <a:extLst>
                <a:ext uri="{FF2B5EF4-FFF2-40B4-BE49-F238E27FC236}">
                  <a16:creationId xmlns:a16="http://schemas.microsoft.com/office/drawing/2014/main" id="{55F6E2E2-6207-4D7D-B2BD-5AE05218CD83}"/>
                </a:ext>
              </a:extLst>
            </p:cNvPr>
            <p:cNvSpPr>
              <a:spLocks noEditPoints="1"/>
            </p:cNvSpPr>
            <p:nvPr/>
          </p:nvSpPr>
          <p:spPr bwMode="gray">
            <a:xfrm>
              <a:off x="9042274" y="4397611"/>
              <a:ext cx="1270038" cy="1191317"/>
            </a:xfrm>
            <a:custGeom>
              <a:avLst/>
              <a:gdLst>
                <a:gd name="T0" fmla="*/ 2147483647 w 2838"/>
                <a:gd name="T1" fmla="*/ 2147483647 h 2664"/>
                <a:gd name="T2" fmla="*/ 2147483647 w 2838"/>
                <a:gd name="T3" fmla="*/ 2147483647 h 2664"/>
                <a:gd name="T4" fmla="*/ 2147483647 w 2838"/>
                <a:gd name="T5" fmla="*/ 2147483647 h 2664"/>
                <a:gd name="T6" fmla="*/ 2147483647 w 2838"/>
                <a:gd name="T7" fmla="*/ 2147483647 h 2664"/>
                <a:gd name="T8" fmla="*/ 2147483647 w 2838"/>
                <a:gd name="T9" fmla="*/ 2147483647 h 2664"/>
                <a:gd name="T10" fmla="*/ 2147483647 w 2838"/>
                <a:gd name="T11" fmla="*/ 2147483647 h 2664"/>
                <a:gd name="T12" fmla="*/ 2147483647 w 2838"/>
                <a:gd name="T13" fmla="*/ 2147483647 h 2664"/>
                <a:gd name="T14" fmla="*/ 2147483647 w 2838"/>
                <a:gd name="T15" fmla="*/ 2147483647 h 2664"/>
                <a:gd name="T16" fmla="*/ 2147483647 w 2838"/>
                <a:gd name="T17" fmla="*/ 2147483647 h 2664"/>
                <a:gd name="T18" fmla="*/ 2147483647 w 2838"/>
                <a:gd name="T19" fmla="*/ 2147483647 h 2664"/>
                <a:gd name="T20" fmla="*/ 2147483647 w 2838"/>
                <a:gd name="T21" fmla="*/ 2147483647 h 2664"/>
                <a:gd name="T22" fmla="*/ 2147483647 w 2838"/>
                <a:gd name="T23" fmla="*/ 2147483647 h 2664"/>
                <a:gd name="T24" fmla="*/ 2147483647 w 2838"/>
                <a:gd name="T25" fmla="*/ 2147483647 h 2664"/>
                <a:gd name="T26" fmla="*/ 2147483647 w 2838"/>
                <a:gd name="T27" fmla="*/ 2147483647 h 2664"/>
                <a:gd name="T28" fmla="*/ 2147483647 w 2838"/>
                <a:gd name="T29" fmla="*/ 2147483647 h 2664"/>
                <a:gd name="T30" fmla="*/ 2147483647 w 2838"/>
                <a:gd name="T31" fmla="*/ 2147483647 h 2664"/>
                <a:gd name="T32" fmla="*/ 2147483647 w 2838"/>
                <a:gd name="T33" fmla="*/ 2147483647 h 2664"/>
                <a:gd name="T34" fmla="*/ 2147483647 w 2838"/>
                <a:gd name="T35" fmla="*/ 2147483647 h 2664"/>
                <a:gd name="T36" fmla="*/ 2147483647 w 2838"/>
                <a:gd name="T37" fmla="*/ 2147483647 h 2664"/>
                <a:gd name="T38" fmla="*/ 2147483647 w 2838"/>
                <a:gd name="T39" fmla="*/ 2147483647 h 2664"/>
                <a:gd name="T40" fmla="*/ 2147483647 w 2838"/>
                <a:gd name="T41" fmla="*/ 2147483647 h 2664"/>
                <a:gd name="T42" fmla="*/ 2147483647 w 2838"/>
                <a:gd name="T43" fmla="*/ 2147483647 h 2664"/>
                <a:gd name="T44" fmla="*/ 2147483647 w 2838"/>
                <a:gd name="T45" fmla="*/ 2147483647 h 2664"/>
                <a:gd name="T46" fmla="*/ 2147483647 w 2838"/>
                <a:gd name="T47" fmla="*/ 2147483647 h 2664"/>
                <a:gd name="T48" fmla="*/ 2147483647 w 2838"/>
                <a:gd name="T49" fmla="*/ 2147483647 h 2664"/>
                <a:gd name="T50" fmla="*/ 2147483647 w 2838"/>
                <a:gd name="T51" fmla="*/ 2147483647 h 2664"/>
                <a:gd name="T52" fmla="*/ 2147483647 w 2838"/>
                <a:gd name="T53" fmla="*/ 2147483647 h 2664"/>
                <a:gd name="T54" fmla="*/ 2147483647 w 2838"/>
                <a:gd name="T55" fmla="*/ 2147483647 h 2664"/>
                <a:gd name="T56" fmla="*/ 2147483647 w 2838"/>
                <a:gd name="T57" fmla="*/ 2147483647 h 2664"/>
                <a:gd name="T58" fmla="*/ 2147483647 w 2838"/>
                <a:gd name="T59" fmla="*/ 2147483647 h 2664"/>
                <a:gd name="T60" fmla="*/ 2147483647 w 2838"/>
                <a:gd name="T61" fmla="*/ 2147483647 h 2664"/>
                <a:gd name="T62" fmla="*/ 2147483647 w 2838"/>
                <a:gd name="T63" fmla="*/ 2147483647 h 2664"/>
                <a:gd name="T64" fmla="*/ 2147483647 w 2838"/>
                <a:gd name="T65" fmla="*/ 2147483647 h 2664"/>
                <a:gd name="T66" fmla="*/ 2147483647 w 2838"/>
                <a:gd name="T67" fmla="*/ 2147483647 h 2664"/>
                <a:gd name="T68" fmla="*/ 2147483647 w 2838"/>
                <a:gd name="T69" fmla="*/ 2147483647 h 2664"/>
                <a:gd name="T70" fmla="*/ 2147483647 w 2838"/>
                <a:gd name="T71" fmla="*/ 2147483647 h 2664"/>
                <a:gd name="T72" fmla="*/ 2147483647 w 2838"/>
                <a:gd name="T73" fmla="*/ 2147483647 h 2664"/>
                <a:gd name="T74" fmla="*/ 2147483647 w 2838"/>
                <a:gd name="T75" fmla="*/ 2147483647 h 2664"/>
                <a:gd name="T76" fmla="*/ 2147483647 w 2838"/>
                <a:gd name="T77" fmla="*/ 2147483647 h 2664"/>
                <a:gd name="T78" fmla="*/ 2147483647 w 2838"/>
                <a:gd name="T79" fmla="*/ 2147483647 h 2664"/>
                <a:gd name="T80" fmla="*/ 2147483647 w 2838"/>
                <a:gd name="T81" fmla="*/ 2147483647 h 2664"/>
                <a:gd name="T82" fmla="*/ 2147483647 w 2838"/>
                <a:gd name="T83" fmla="*/ 2147483647 h 2664"/>
                <a:gd name="T84" fmla="*/ 2147483647 w 2838"/>
                <a:gd name="T85" fmla="*/ 2147483647 h 2664"/>
                <a:gd name="T86" fmla="*/ 2147483647 w 2838"/>
                <a:gd name="T87" fmla="*/ 2147483647 h 2664"/>
                <a:gd name="T88" fmla="*/ 2147483647 w 2838"/>
                <a:gd name="T89" fmla="*/ 2147483647 h 2664"/>
                <a:gd name="T90" fmla="*/ 2147483647 w 2838"/>
                <a:gd name="T91" fmla="*/ 2147483647 h 2664"/>
                <a:gd name="T92" fmla="*/ 2147483647 w 2838"/>
                <a:gd name="T93" fmla="*/ 2147483647 h 2664"/>
                <a:gd name="T94" fmla="*/ 2147483647 w 2838"/>
                <a:gd name="T95" fmla="*/ 2147483647 h 2664"/>
                <a:gd name="T96" fmla="*/ 2147483647 w 2838"/>
                <a:gd name="T97" fmla="*/ 2147483647 h 2664"/>
                <a:gd name="T98" fmla="*/ 2147483647 w 2838"/>
                <a:gd name="T99" fmla="*/ 2147483647 h 2664"/>
                <a:gd name="T100" fmla="*/ 2147483647 w 2838"/>
                <a:gd name="T101" fmla="*/ 2147483647 h 2664"/>
                <a:gd name="T102" fmla="*/ 2147483647 w 2838"/>
                <a:gd name="T103" fmla="*/ 2147483647 h 2664"/>
                <a:gd name="T104" fmla="*/ 2147483647 w 2838"/>
                <a:gd name="T105" fmla="*/ 2147483647 h 2664"/>
                <a:gd name="T106" fmla="*/ 2147483647 w 2838"/>
                <a:gd name="T107" fmla="*/ 2147483647 h 2664"/>
                <a:gd name="T108" fmla="*/ 2147483647 w 2838"/>
                <a:gd name="T109" fmla="*/ 2147483647 h 2664"/>
                <a:gd name="T110" fmla="*/ 2147483647 w 2838"/>
                <a:gd name="T111" fmla="*/ 2147483647 h 2664"/>
                <a:gd name="T112" fmla="*/ 2147483647 w 2838"/>
                <a:gd name="T113" fmla="*/ 2147483647 h 2664"/>
                <a:gd name="T114" fmla="*/ 2147483647 w 2838"/>
                <a:gd name="T115" fmla="*/ 2147483647 h 2664"/>
                <a:gd name="T116" fmla="*/ 2147483647 w 2838"/>
                <a:gd name="T117" fmla="*/ 2147483647 h 266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838"/>
                <a:gd name="T178" fmla="*/ 0 h 2664"/>
                <a:gd name="T179" fmla="*/ 2838 w 2838"/>
                <a:gd name="T180" fmla="*/ 2664 h 266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838" h="2664">
                  <a:moveTo>
                    <a:pt x="1530" y="66"/>
                  </a:moveTo>
                  <a:lnTo>
                    <a:pt x="1524" y="60"/>
                  </a:lnTo>
                  <a:lnTo>
                    <a:pt x="1518" y="60"/>
                  </a:lnTo>
                  <a:lnTo>
                    <a:pt x="1506" y="66"/>
                  </a:lnTo>
                  <a:lnTo>
                    <a:pt x="1500" y="72"/>
                  </a:lnTo>
                  <a:lnTo>
                    <a:pt x="1494" y="84"/>
                  </a:lnTo>
                  <a:lnTo>
                    <a:pt x="1494" y="102"/>
                  </a:lnTo>
                  <a:lnTo>
                    <a:pt x="1506" y="102"/>
                  </a:lnTo>
                  <a:lnTo>
                    <a:pt x="1512" y="90"/>
                  </a:lnTo>
                  <a:lnTo>
                    <a:pt x="1524" y="78"/>
                  </a:lnTo>
                  <a:lnTo>
                    <a:pt x="1530" y="66"/>
                  </a:lnTo>
                  <a:close/>
                  <a:moveTo>
                    <a:pt x="1476" y="2016"/>
                  </a:moveTo>
                  <a:lnTo>
                    <a:pt x="1464" y="2016"/>
                  </a:lnTo>
                  <a:lnTo>
                    <a:pt x="1440" y="2028"/>
                  </a:lnTo>
                  <a:lnTo>
                    <a:pt x="1440" y="2034"/>
                  </a:lnTo>
                  <a:lnTo>
                    <a:pt x="1452" y="2046"/>
                  </a:lnTo>
                  <a:lnTo>
                    <a:pt x="1452" y="2052"/>
                  </a:lnTo>
                  <a:lnTo>
                    <a:pt x="1470" y="2052"/>
                  </a:lnTo>
                  <a:lnTo>
                    <a:pt x="1482" y="2046"/>
                  </a:lnTo>
                  <a:lnTo>
                    <a:pt x="1488" y="2040"/>
                  </a:lnTo>
                  <a:lnTo>
                    <a:pt x="1506" y="2040"/>
                  </a:lnTo>
                  <a:lnTo>
                    <a:pt x="1512" y="2034"/>
                  </a:lnTo>
                  <a:lnTo>
                    <a:pt x="1530" y="2034"/>
                  </a:lnTo>
                  <a:lnTo>
                    <a:pt x="1536" y="2028"/>
                  </a:lnTo>
                  <a:lnTo>
                    <a:pt x="1512" y="2028"/>
                  </a:lnTo>
                  <a:lnTo>
                    <a:pt x="1500" y="2016"/>
                  </a:lnTo>
                  <a:lnTo>
                    <a:pt x="1476" y="2016"/>
                  </a:lnTo>
                  <a:close/>
                  <a:moveTo>
                    <a:pt x="2802" y="1164"/>
                  </a:moveTo>
                  <a:lnTo>
                    <a:pt x="2802" y="1134"/>
                  </a:lnTo>
                  <a:lnTo>
                    <a:pt x="2796" y="1116"/>
                  </a:lnTo>
                  <a:lnTo>
                    <a:pt x="2796" y="1092"/>
                  </a:lnTo>
                  <a:lnTo>
                    <a:pt x="2790" y="1086"/>
                  </a:lnTo>
                  <a:lnTo>
                    <a:pt x="2778" y="1086"/>
                  </a:lnTo>
                  <a:lnTo>
                    <a:pt x="2772" y="1080"/>
                  </a:lnTo>
                  <a:lnTo>
                    <a:pt x="2760" y="1080"/>
                  </a:lnTo>
                  <a:lnTo>
                    <a:pt x="2760" y="1062"/>
                  </a:lnTo>
                  <a:lnTo>
                    <a:pt x="2742" y="1050"/>
                  </a:lnTo>
                  <a:lnTo>
                    <a:pt x="2742" y="1014"/>
                  </a:lnTo>
                  <a:lnTo>
                    <a:pt x="2736" y="1008"/>
                  </a:lnTo>
                  <a:lnTo>
                    <a:pt x="2724" y="1002"/>
                  </a:lnTo>
                  <a:lnTo>
                    <a:pt x="2718" y="996"/>
                  </a:lnTo>
                  <a:lnTo>
                    <a:pt x="2706" y="996"/>
                  </a:lnTo>
                  <a:lnTo>
                    <a:pt x="2712" y="996"/>
                  </a:lnTo>
                  <a:lnTo>
                    <a:pt x="2718" y="990"/>
                  </a:lnTo>
                  <a:lnTo>
                    <a:pt x="2730" y="990"/>
                  </a:lnTo>
                  <a:lnTo>
                    <a:pt x="2742" y="984"/>
                  </a:lnTo>
                  <a:lnTo>
                    <a:pt x="2760" y="966"/>
                  </a:lnTo>
                  <a:lnTo>
                    <a:pt x="2754" y="954"/>
                  </a:lnTo>
                  <a:lnTo>
                    <a:pt x="2736" y="936"/>
                  </a:lnTo>
                  <a:lnTo>
                    <a:pt x="2730" y="936"/>
                  </a:lnTo>
                  <a:lnTo>
                    <a:pt x="2730" y="930"/>
                  </a:lnTo>
                  <a:lnTo>
                    <a:pt x="2712" y="912"/>
                  </a:lnTo>
                  <a:lnTo>
                    <a:pt x="2700" y="906"/>
                  </a:lnTo>
                  <a:lnTo>
                    <a:pt x="2694" y="912"/>
                  </a:lnTo>
                  <a:lnTo>
                    <a:pt x="2694" y="936"/>
                  </a:lnTo>
                  <a:lnTo>
                    <a:pt x="2670" y="930"/>
                  </a:lnTo>
                  <a:lnTo>
                    <a:pt x="2670" y="924"/>
                  </a:lnTo>
                  <a:lnTo>
                    <a:pt x="2676" y="918"/>
                  </a:lnTo>
                  <a:lnTo>
                    <a:pt x="2676" y="906"/>
                  </a:lnTo>
                  <a:lnTo>
                    <a:pt x="2682" y="894"/>
                  </a:lnTo>
                  <a:lnTo>
                    <a:pt x="2688" y="876"/>
                  </a:lnTo>
                  <a:lnTo>
                    <a:pt x="2688" y="858"/>
                  </a:lnTo>
                  <a:lnTo>
                    <a:pt x="2682" y="852"/>
                  </a:lnTo>
                  <a:lnTo>
                    <a:pt x="2676" y="840"/>
                  </a:lnTo>
                  <a:lnTo>
                    <a:pt x="2670" y="840"/>
                  </a:lnTo>
                  <a:lnTo>
                    <a:pt x="2652" y="822"/>
                  </a:lnTo>
                  <a:lnTo>
                    <a:pt x="2652" y="816"/>
                  </a:lnTo>
                  <a:lnTo>
                    <a:pt x="2658" y="804"/>
                  </a:lnTo>
                  <a:lnTo>
                    <a:pt x="2658" y="792"/>
                  </a:lnTo>
                  <a:lnTo>
                    <a:pt x="2664" y="774"/>
                  </a:lnTo>
                  <a:lnTo>
                    <a:pt x="2664" y="762"/>
                  </a:lnTo>
                  <a:lnTo>
                    <a:pt x="2652" y="750"/>
                  </a:lnTo>
                  <a:lnTo>
                    <a:pt x="2628" y="732"/>
                  </a:lnTo>
                  <a:lnTo>
                    <a:pt x="2598" y="720"/>
                  </a:lnTo>
                  <a:lnTo>
                    <a:pt x="2580" y="708"/>
                  </a:lnTo>
                  <a:lnTo>
                    <a:pt x="2568" y="702"/>
                  </a:lnTo>
                  <a:lnTo>
                    <a:pt x="2556" y="708"/>
                  </a:lnTo>
                  <a:lnTo>
                    <a:pt x="2550" y="696"/>
                  </a:lnTo>
                  <a:lnTo>
                    <a:pt x="2538" y="684"/>
                  </a:lnTo>
                  <a:lnTo>
                    <a:pt x="2532" y="672"/>
                  </a:lnTo>
                  <a:lnTo>
                    <a:pt x="2520" y="660"/>
                  </a:lnTo>
                  <a:lnTo>
                    <a:pt x="2514" y="642"/>
                  </a:lnTo>
                  <a:lnTo>
                    <a:pt x="2514" y="594"/>
                  </a:lnTo>
                  <a:lnTo>
                    <a:pt x="2520" y="576"/>
                  </a:lnTo>
                  <a:lnTo>
                    <a:pt x="2526" y="564"/>
                  </a:lnTo>
                  <a:lnTo>
                    <a:pt x="2526" y="546"/>
                  </a:lnTo>
                  <a:lnTo>
                    <a:pt x="2520" y="504"/>
                  </a:lnTo>
                  <a:lnTo>
                    <a:pt x="2502" y="462"/>
                  </a:lnTo>
                  <a:lnTo>
                    <a:pt x="2490" y="426"/>
                  </a:lnTo>
                  <a:lnTo>
                    <a:pt x="2490" y="402"/>
                  </a:lnTo>
                  <a:lnTo>
                    <a:pt x="2496" y="390"/>
                  </a:lnTo>
                  <a:lnTo>
                    <a:pt x="2502" y="384"/>
                  </a:lnTo>
                  <a:lnTo>
                    <a:pt x="2502" y="324"/>
                  </a:lnTo>
                  <a:lnTo>
                    <a:pt x="2496" y="312"/>
                  </a:lnTo>
                  <a:lnTo>
                    <a:pt x="2496" y="300"/>
                  </a:lnTo>
                  <a:lnTo>
                    <a:pt x="2472" y="294"/>
                  </a:lnTo>
                  <a:lnTo>
                    <a:pt x="2460" y="288"/>
                  </a:lnTo>
                  <a:lnTo>
                    <a:pt x="2454" y="276"/>
                  </a:lnTo>
                  <a:lnTo>
                    <a:pt x="2442" y="270"/>
                  </a:lnTo>
                  <a:lnTo>
                    <a:pt x="2424" y="270"/>
                  </a:lnTo>
                  <a:lnTo>
                    <a:pt x="2418" y="282"/>
                  </a:lnTo>
                  <a:lnTo>
                    <a:pt x="2412" y="288"/>
                  </a:lnTo>
                  <a:lnTo>
                    <a:pt x="2412" y="282"/>
                  </a:lnTo>
                  <a:lnTo>
                    <a:pt x="2406" y="276"/>
                  </a:lnTo>
                  <a:lnTo>
                    <a:pt x="2400" y="264"/>
                  </a:lnTo>
                  <a:lnTo>
                    <a:pt x="2400" y="228"/>
                  </a:lnTo>
                  <a:lnTo>
                    <a:pt x="2406" y="216"/>
                  </a:lnTo>
                  <a:lnTo>
                    <a:pt x="2406" y="204"/>
                  </a:lnTo>
                  <a:lnTo>
                    <a:pt x="2388" y="180"/>
                  </a:lnTo>
                  <a:lnTo>
                    <a:pt x="2394" y="96"/>
                  </a:lnTo>
                  <a:lnTo>
                    <a:pt x="2382" y="90"/>
                  </a:lnTo>
                  <a:lnTo>
                    <a:pt x="2364" y="72"/>
                  </a:lnTo>
                  <a:lnTo>
                    <a:pt x="2364" y="66"/>
                  </a:lnTo>
                  <a:lnTo>
                    <a:pt x="2370" y="48"/>
                  </a:lnTo>
                  <a:lnTo>
                    <a:pt x="2370" y="24"/>
                  </a:lnTo>
                  <a:lnTo>
                    <a:pt x="2364" y="18"/>
                  </a:lnTo>
                  <a:lnTo>
                    <a:pt x="2346" y="18"/>
                  </a:lnTo>
                  <a:lnTo>
                    <a:pt x="2346" y="0"/>
                  </a:lnTo>
                  <a:lnTo>
                    <a:pt x="2316" y="12"/>
                  </a:lnTo>
                  <a:lnTo>
                    <a:pt x="2310" y="30"/>
                  </a:lnTo>
                  <a:lnTo>
                    <a:pt x="2298" y="36"/>
                  </a:lnTo>
                  <a:lnTo>
                    <a:pt x="2292" y="42"/>
                  </a:lnTo>
                  <a:lnTo>
                    <a:pt x="2280" y="48"/>
                  </a:lnTo>
                  <a:lnTo>
                    <a:pt x="2280" y="66"/>
                  </a:lnTo>
                  <a:lnTo>
                    <a:pt x="2286" y="78"/>
                  </a:lnTo>
                  <a:lnTo>
                    <a:pt x="2286" y="90"/>
                  </a:lnTo>
                  <a:lnTo>
                    <a:pt x="2292" y="102"/>
                  </a:lnTo>
                  <a:lnTo>
                    <a:pt x="2292" y="114"/>
                  </a:lnTo>
                  <a:lnTo>
                    <a:pt x="2286" y="126"/>
                  </a:lnTo>
                  <a:lnTo>
                    <a:pt x="2274" y="138"/>
                  </a:lnTo>
                  <a:lnTo>
                    <a:pt x="2268" y="150"/>
                  </a:lnTo>
                  <a:lnTo>
                    <a:pt x="2238" y="180"/>
                  </a:lnTo>
                  <a:lnTo>
                    <a:pt x="2256" y="192"/>
                  </a:lnTo>
                  <a:lnTo>
                    <a:pt x="2256" y="198"/>
                  </a:lnTo>
                  <a:lnTo>
                    <a:pt x="2250" y="204"/>
                  </a:lnTo>
                  <a:lnTo>
                    <a:pt x="2238" y="228"/>
                  </a:lnTo>
                  <a:lnTo>
                    <a:pt x="2232" y="234"/>
                  </a:lnTo>
                  <a:lnTo>
                    <a:pt x="2232" y="264"/>
                  </a:lnTo>
                  <a:lnTo>
                    <a:pt x="2238" y="276"/>
                  </a:lnTo>
                  <a:lnTo>
                    <a:pt x="2238" y="288"/>
                  </a:lnTo>
                  <a:lnTo>
                    <a:pt x="2232" y="300"/>
                  </a:lnTo>
                  <a:lnTo>
                    <a:pt x="2214" y="408"/>
                  </a:lnTo>
                  <a:lnTo>
                    <a:pt x="2208" y="432"/>
                  </a:lnTo>
                  <a:lnTo>
                    <a:pt x="2202" y="438"/>
                  </a:lnTo>
                  <a:lnTo>
                    <a:pt x="2190" y="462"/>
                  </a:lnTo>
                  <a:lnTo>
                    <a:pt x="2178" y="474"/>
                  </a:lnTo>
                  <a:lnTo>
                    <a:pt x="2172" y="486"/>
                  </a:lnTo>
                  <a:lnTo>
                    <a:pt x="2166" y="492"/>
                  </a:lnTo>
                  <a:lnTo>
                    <a:pt x="2166" y="516"/>
                  </a:lnTo>
                  <a:lnTo>
                    <a:pt x="2160" y="534"/>
                  </a:lnTo>
                  <a:lnTo>
                    <a:pt x="2154" y="546"/>
                  </a:lnTo>
                  <a:lnTo>
                    <a:pt x="2142" y="552"/>
                  </a:lnTo>
                  <a:lnTo>
                    <a:pt x="2088" y="570"/>
                  </a:lnTo>
                  <a:lnTo>
                    <a:pt x="2076" y="570"/>
                  </a:lnTo>
                  <a:lnTo>
                    <a:pt x="2064" y="576"/>
                  </a:lnTo>
                  <a:lnTo>
                    <a:pt x="2058" y="576"/>
                  </a:lnTo>
                  <a:lnTo>
                    <a:pt x="2058" y="570"/>
                  </a:lnTo>
                  <a:lnTo>
                    <a:pt x="2052" y="564"/>
                  </a:lnTo>
                  <a:lnTo>
                    <a:pt x="2028" y="516"/>
                  </a:lnTo>
                  <a:lnTo>
                    <a:pt x="2022" y="510"/>
                  </a:lnTo>
                  <a:lnTo>
                    <a:pt x="1998" y="492"/>
                  </a:lnTo>
                  <a:lnTo>
                    <a:pt x="1956" y="474"/>
                  </a:lnTo>
                  <a:lnTo>
                    <a:pt x="1920" y="462"/>
                  </a:lnTo>
                  <a:lnTo>
                    <a:pt x="1908" y="456"/>
                  </a:lnTo>
                  <a:lnTo>
                    <a:pt x="1896" y="438"/>
                  </a:lnTo>
                  <a:lnTo>
                    <a:pt x="1884" y="426"/>
                  </a:lnTo>
                  <a:lnTo>
                    <a:pt x="1872" y="402"/>
                  </a:lnTo>
                  <a:lnTo>
                    <a:pt x="1866" y="396"/>
                  </a:lnTo>
                  <a:lnTo>
                    <a:pt x="1830" y="396"/>
                  </a:lnTo>
                  <a:lnTo>
                    <a:pt x="1806" y="348"/>
                  </a:lnTo>
                  <a:lnTo>
                    <a:pt x="1824" y="330"/>
                  </a:lnTo>
                  <a:lnTo>
                    <a:pt x="1824" y="306"/>
                  </a:lnTo>
                  <a:lnTo>
                    <a:pt x="1830" y="294"/>
                  </a:lnTo>
                  <a:lnTo>
                    <a:pt x="1836" y="288"/>
                  </a:lnTo>
                  <a:lnTo>
                    <a:pt x="1848" y="282"/>
                  </a:lnTo>
                  <a:lnTo>
                    <a:pt x="1854" y="276"/>
                  </a:lnTo>
                  <a:lnTo>
                    <a:pt x="1848" y="228"/>
                  </a:lnTo>
                  <a:lnTo>
                    <a:pt x="1866" y="210"/>
                  </a:lnTo>
                  <a:lnTo>
                    <a:pt x="1872" y="216"/>
                  </a:lnTo>
                  <a:lnTo>
                    <a:pt x="1884" y="216"/>
                  </a:lnTo>
                  <a:lnTo>
                    <a:pt x="1890" y="222"/>
                  </a:lnTo>
                  <a:lnTo>
                    <a:pt x="1896" y="222"/>
                  </a:lnTo>
                  <a:lnTo>
                    <a:pt x="1902" y="216"/>
                  </a:lnTo>
                  <a:lnTo>
                    <a:pt x="1908" y="204"/>
                  </a:lnTo>
                  <a:lnTo>
                    <a:pt x="1908" y="180"/>
                  </a:lnTo>
                  <a:lnTo>
                    <a:pt x="1944" y="144"/>
                  </a:lnTo>
                  <a:lnTo>
                    <a:pt x="1938" y="132"/>
                  </a:lnTo>
                  <a:lnTo>
                    <a:pt x="1914" y="108"/>
                  </a:lnTo>
                  <a:lnTo>
                    <a:pt x="1890" y="108"/>
                  </a:lnTo>
                  <a:lnTo>
                    <a:pt x="1872" y="114"/>
                  </a:lnTo>
                  <a:lnTo>
                    <a:pt x="1848" y="126"/>
                  </a:lnTo>
                  <a:lnTo>
                    <a:pt x="1842" y="138"/>
                  </a:lnTo>
                  <a:lnTo>
                    <a:pt x="1842" y="120"/>
                  </a:lnTo>
                  <a:lnTo>
                    <a:pt x="1812" y="126"/>
                  </a:lnTo>
                  <a:lnTo>
                    <a:pt x="1794" y="138"/>
                  </a:lnTo>
                  <a:lnTo>
                    <a:pt x="1788" y="120"/>
                  </a:lnTo>
                  <a:lnTo>
                    <a:pt x="1752" y="114"/>
                  </a:lnTo>
                  <a:lnTo>
                    <a:pt x="1746" y="108"/>
                  </a:lnTo>
                  <a:lnTo>
                    <a:pt x="1734" y="102"/>
                  </a:lnTo>
                  <a:lnTo>
                    <a:pt x="1728" y="96"/>
                  </a:lnTo>
                  <a:lnTo>
                    <a:pt x="1716" y="90"/>
                  </a:lnTo>
                  <a:lnTo>
                    <a:pt x="1674" y="90"/>
                  </a:lnTo>
                  <a:lnTo>
                    <a:pt x="1662" y="84"/>
                  </a:lnTo>
                  <a:lnTo>
                    <a:pt x="1650" y="84"/>
                  </a:lnTo>
                  <a:lnTo>
                    <a:pt x="1650" y="78"/>
                  </a:lnTo>
                  <a:lnTo>
                    <a:pt x="1644" y="72"/>
                  </a:lnTo>
                  <a:lnTo>
                    <a:pt x="1632" y="48"/>
                  </a:lnTo>
                  <a:lnTo>
                    <a:pt x="1626" y="42"/>
                  </a:lnTo>
                  <a:lnTo>
                    <a:pt x="1620" y="42"/>
                  </a:lnTo>
                  <a:lnTo>
                    <a:pt x="1620" y="54"/>
                  </a:lnTo>
                  <a:lnTo>
                    <a:pt x="1614" y="60"/>
                  </a:lnTo>
                  <a:lnTo>
                    <a:pt x="1602" y="54"/>
                  </a:lnTo>
                  <a:lnTo>
                    <a:pt x="1596" y="54"/>
                  </a:lnTo>
                  <a:lnTo>
                    <a:pt x="1584" y="48"/>
                  </a:lnTo>
                  <a:lnTo>
                    <a:pt x="1566" y="48"/>
                  </a:lnTo>
                  <a:lnTo>
                    <a:pt x="1566" y="60"/>
                  </a:lnTo>
                  <a:lnTo>
                    <a:pt x="1572" y="66"/>
                  </a:lnTo>
                  <a:lnTo>
                    <a:pt x="1554" y="66"/>
                  </a:lnTo>
                  <a:lnTo>
                    <a:pt x="1548" y="72"/>
                  </a:lnTo>
                  <a:lnTo>
                    <a:pt x="1548" y="78"/>
                  </a:lnTo>
                  <a:lnTo>
                    <a:pt x="1554" y="84"/>
                  </a:lnTo>
                  <a:lnTo>
                    <a:pt x="1566" y="84"/>
                  </a:lnTo>
                  <a:lnTo>
                    <a:pt x="1590" y="96"/>
                  </a:lnTo>
                  <a:lnTo>
                    <a:pt x="1596" y="96"/>
                  </a:lnTo>
                  <a:lnTo>
                    <a:pt x="1608" y="90"/>
                  </a:lnTo>
                  <a:lnTo>
                    <a:pt x="1614" y="84"/>
                  </a:lnTo>
                  <a:lnTo>
                    <a:pt x="1644" y="102"/>
                  </a:lnTo>
                  <a:lnTo>
                    <a:pt x="1638" y="102"/>
                  </a:lnTo>
                  <a:lnTo>
                    <a:pt x="1632" y="108"/>
                  </a:lnTo>
                  <a:lnTo>
                    <a:pt x="1596" y="126"/>
                  </a:lnTo>
                  <a:lnTo>
                    <a:pt x="1572" y="126"/>
                  </a:lnTo>
                  <a:lnTo>
                    <a:pt x="1554" y="132"/>
                  </a:lnTo>
                  <a:lnTo>
                    <a:pt x="1512" y="132"/>
                  </a:lnTo>
                  <a:lnTo>
                    <a:pt x="1500" y="138"/>
                  </a:lnTo>
                  <a:lnTo>
                    <a:pt x="1482" y="144"/>
                  </a:lnTo>
                  <a:lnTo>
                    <a:pt x="1470" y="156"/>
                  </a:lnTo>
                  <a:lnTo>
                    <a:pt x="1452" y="162"/>
                  </a:lnTo>
                  <a:lnTo>
                    <a:pt x="1440" y="168"/>
                  </a:lnTo>
                  <a:lnTo>
                    <a:pt x="1434" y="174"/>
                  </a:lnTo>
                  <a:lnTo>
                    <a:pt x="1428" y="174"/>
                  </a:lnTo>
                  <a:lnTo>
                    <a:pt x="1428" y="186"/>
                  </a:lnTo>
                  <a:lnTo>
                    <a:pt x="1422" y="204"/>
                  </a:lnTo>
                  <a:lnTo>
                    <a:pt x="1422" y="228"/>
                  </a:lnTo>
                  <a:lnTo>
                    <a:pt x="1428" y="234"/>
                  </a:lnTo>
                  <a:lnTo>
                    <a:pt x="1440" y="240"/>
                  </a:lnTo>
                  <a:lnTo>
                    <a:pt x="1446" y="246"/>
                  </a:lnTo>
                  <a:lnTo>
                    <a:pt x="1452" y="246"/>
                  </a:lnTo>
                  <a:lnTo>
                    <a:pt x="1398" y="246"/>
                  </a:lnTo>
                  <a:lnTo>
                    <a:pt x="1368" y="282"/>
                  </a:lnTo>
                  <a:lnTo>
                    <a:pt x="1368" y="312"/>
                  </a:lnTo>
                  <a:lnTo>
                    <a:pt x="1362" y="324"/>
                  </a:lnTo>
                  <a:lnTo>
                    <a:pt x="1362" y="330"/>
                  </a:lnTo>
                  <a:lnTo>
                    <a:pt x="1368" y="336"/>
                  </a:lnTo>
                  <a:lnTo>
                    <a:pt x="1380" y="336"/>
                  </a:lnTo>
                  <a:lnTo>
                    <a:pt x="1404" y="348"/>
                  </a:lnTo>
                  <a:lnTo>
                    <a:pt x="1410" y="354"/>
                  </a:lnTo>
                  <a:lnTo>
                    <a:pt x="1410" y="390"/>
                  </a:lnTo>
                  <a:lnTo>
                    <a:pt x="1386" y="366"/>
                  </a:lnTo>
                  <a:lnTo>
                    <a:pt x="1356" y="366"/>
                  </a:lnTo>
                  <a:lnTo>
                    <a:pt x="1344" y="390"/>
                  </a:lnTo>
                  <a:lnTo>
                    <a:pt x="1308" y="354"/>
                  </a:lnTo>
                  <a:lnTo>
                    <a:pt x="1302" y="384"/>
                  </a:lnTo>
                  <a:lnTo>
                    <a:pt x="1278" y="396"/>
                  </a:lnTo>
                  <a:lnTo>
                    <a:pt x="1284" y="420"/>
                  </a:lnTo>
                  <a:lnTo>
                    <a:pt x="1254" y="414"/>
                  </a:lnTo>
                  <a:lnTo>
                    <a:pt x="1284" y="354"/>
                  </a:lnTo>
                  <a:lnTo>
                    <a:pt x="1278" y="348"/>
                  </a:lnTo>
                  <a:lnTo>
                    <a:pt x="1272" y="336"/>
                  </a:lnTo>
                  <a:lnTo>
                    <a:pt x="1272" y="324"/>
                  </a:lnTo>
                  <a:lnTo>
                    <a:pt x="1266" y="318"/>
                  </a:lnTo>
                  <a:lnTo>
                    <a:pt x="1254" y="312"/>
                  </a:lnTo>
                  <a:lnTo>
                    <a:pt x="1236" y="312"/>
                  </a:lnTo>
                  <a:lnTo>
                    <a:pt x="1224" y="282"/>
                  </a:lnTo>
                  <a:lnTo>
                    <a:pt x="1224" y="276"/>
                  </a:lnTo>
                  <a:lnTo>
                    <a:pt x="1230" y="270"/>
                  </a:lnTo>
                  <a:lnTo>
                    <a:pt x="1230" y="258"/>
                  </a:lnTo>
                  <a:lnTo>
                    <a:pt x="1224" y="246"/>
                  </a:lnTo>
                  <a:lnTo>
                    <a:pt x="1218" y="240"/>
                  </a:lnTo>
                  <a:lnTo>
                    <a:pt x="1206" y="234"/>
                  </a:lnTo>
                  <a:lnTo>
                    <a:pt x="1194" y="240"/>
                  </a:lnTo>
                  <a:lnTo>
                    <a:pt x="1188" y="246"/>
                  </a:lnTo>
                  <a:lnTo>
                    <a:pt x="1176" y="252"/>
                  </a:lnTo>
                  <a:lnTo>
                    <a:pt x="1176" y="264"/>
                  </a:lnTo>
                  <a:lnTo>
                    <a:pt x="1182" y="270"/>
                  </a:lnTo>
                  <a:lnTo>
                    <a:pt x="1182" y="282"/>
                  </a:lnTo>
                  <a:lnTo>
                    <a:pt x="1146" y="276"/>
                  </a:lnTo>
                  <a:lnTo>
                    <a:pt x="1152" y="306"/>
                  </a:lnTo>
                  <a:lnTo>
                    <a:pt x="1134" y="300"/>
                  </a:lnTo>
                  <a:lnTo>
                    <a:pt x="1116" y="306"/>
                  </a:lnTo>
                  <a:lnTo>
                    <a:pt x="1122" y="312"/>
                  </a:lnTo>
                  <a:lnTo>
                    <a:pt x="1122" y="330"/>
                  </a:lnTo>
                  <a:lnTo>
                    <a:pt x="1116" y="342"/>
                  </a:lnTo>
                  <a:lnTo>
                    <a:pt x="1110" y="348"/>
                  </a:lnTo>
                  <a:lnTo>
                    <a:pt x="1098" y="354"/>
                  </a:lnTo>
                  <a:lnTo>
                    <a:pt x="1092" y="360"/>
                  </a:lnTo>
                  <a:lnTo>
                    <a:pt x="1104" y="324"/>
                  </a:lnTo>
                  <a:lnTo>
                    <a:pt x="1080" y="348"/>
                  </a:lnTo>
                  <a:lnTo>
                    <a:pt x="1062" y="348"/>
                  </a:lnTo>
                  <a:lnTo>
                    <a:pt x="1056" y="360"/>
                  </a:lnTo>
                  <a:lnTo>
                    <a:pt x="1050" y="366"/>
                  </a:lnTo>
                  <a:lnTo>
                    <a:pt x="1050" y="378"/>
                  </a:lnTo>
                  <a:lnTo>
                    <a:pt x="1056" y="390"/>
                  </a:lnTo>
                  <a:lnTo>
                    <a:pt x="1056" y="396"/>
                  </a:lnTo>
                  <a:lnTo>
                    <a:pt x="1062" y="408"/>
                  </a:lnTo>
                  <a:lnTo>
                    <a:pt x="1014" y="384"/>
                  </a:lnTo>
                  <a:lnTo>
                    <a:pt x="1008" y="420"/>
                  </a:lnTo>
                  <a:lnTo>
                    <a:pt x="996" y="426"/>
                  </a:lnTo>
                  <a:lnTo>
                    <a:pt x="1008" y="450"/>
                  </a:lnTo>
                  <a:lnTo>
                    <a:pt x="1032" y="450"/>
                  </a:lnTo>
                  <a:lnTo>
                    <a:pt x="1026" y="468"/>
                  </a:lnTo>
                  <a:lnTo>
                    <a:pt x="954" y="474"/>
                  </a:lnTo>
                  <a:lnTo>
                    <a:pt x="948" y="468"/>
                  </a:lnTo>
                  <a:lnTo>
                    <a:pt x="936" y="462"/>
                  </a:lnTo>
                  <a:lnTo>
                    <a:pt x="930" y="462"/>
                  </a:lnTo>
                  <a:lnTo>
                    <a:pt x="918" y="468"/>
                  </a:lnTo>
                  <a:lnTo>
                    <a:pt x="912" y="474"/>
                  </a:lnTo>
                  <a:lnTo>
                    <a:pt x="918" y="486"/>
                  </a:lnTo>
                  <a:lnTo>
                    <a:pt x="918" y="492"/>
                  </a:lnTo>
                  <a:lnTo>
                    <a:pt x="924" y="504"/>
                  </a:lnTo>
                  <a:lnTo>
                    <a:pt x="930" y="510"/>
                  </a:lnTo>
                  <a:lnTo>
                    <a:pt x="930" y="540"/>
                  </a:lnTo>
                  <a:lnTo>
                    <a:pt x="924" y="564"/>
                  </a:lnTo>
                  <a:lnTo>
                    <a:pt x="930" y="600"/>
                  </a:lnTo>
                  <a:lnTo>
                    <a:pt x="912" y="600"/>
                  </a:lnTo>
                  <a:lnTo>
                    <a:pt x="906" y="522"/>
                  </a:lnTo>
                  <a:lnTo>
                    <a:pt x="888" y="510"/>
                  </a:lnTo>
                  <a:lnTo>
                    <a:pt x="888" y="480"/>
                  </a:lnTo>
                  <a:lnTo>
                    <a:pt x="870" y="480"/>
                  </a:lnTo>
                  <a:lnTo>
                    <a:pt x="852" y="504"/>
                  </a:lnTo>
                  <a:lnTo>
                    <a:pt x="822" y="534"/>
                  </a:lnTo>
                  <a:lnTo>
                    <a:pt x="804" y="546"/>
                  </a:lnTo>
                  <a:lnTo>
                    <a:pt x="792" y="558"/>
                  </a:lnTo>
                  <a:lnTo>
                    <a:pt x="786" y="570"/>
                  </a:lnTo>
                  <a:lnTo>
                    <a:pt x="786" y="600"/>
                  </a:lnTo>
                  <a:lnTo>
                    <a:pt x="792" y="606"/>
                  </a:lnTo>
                  <a:lnTo>
                    <a:pt x="792" y="618"/>
                  </a:lnTo>
                  <a:lnTo>
                    <a:pt x="798" y="618"/>
                  </a:lnTo>
                  <a:lnTo>
                    <a:pt x="816" y="636"/>
                  </a:lnTo>
                  <a:lnTo>
                    <a:pt x="810" y="648"/>
                  </a:lnTo>
                  <a:lnTo>
                    <a:pt x="792" y="654"/>
                  </a:lnTo>
                  <a:lnTo>
                    <a:pt x="774" y="666"/>
                  </a:lnTo>
                  <a:lnTo>
                    <a:pt x="750" y="678"/>
                  </a:lnTo>
                  <a:lnTo>
                    <a:pt x="750" y="696"/>
                  </a:lnTo>
                  <a:lnTo>
                    <a:pt x="720" y="726"/>
                  </a:lnTo>
                  <a:lnTo>
                    <a:pt x="702" y="732"/>
                  </a:lnTo>
                  <a:lnTo>
                    <a:pt x="690" y="744"/>
                  </a:lnTo>
                  <a:lnTo>
                    <a:pt x="666" y="756"/>
                  </a:lnTo>
                  <a:lnTo>
                    <a:pt x="630" y="762"/>
                  </a:lnTo>
                  <a:lnTo>
                    <a:pt x="600" y="768"/>
                  </a:lnTo>
                  <a:lnTo>
                    <a:pt x="588" y="768"/>
                  </a:lnTo>
                  <a:lnTo>
                    <a:pt x="534" y="762"/>
                  </a:lnTo>
                  <a:lnTo>
                    <a:pt x="492" y="780"/>
                  </a:lnTo>
                  <a:lnTo>
                    <a:pt x="438" y="786"/>
                  </a:lnTo>
                  <a:lnTo>
                    <a:pt x="432" y="798"/>
                  </a:lnTo>
                  <a:lnTo>
                    <a:pt x="414" y="798"/>
                  </a:lnTo>
                  <a:lnTo>
                    <a:pt x="402" y="804"/>
                  </a:lnTo>
                  <a:lnTo>
                    <a:pt x="396" y="810"/>
                  </a:lnTo>
                  <a:lnTo>
                    <a:pt x="384" y="816"/>
                  </a:lnTo>
                  <a:lnTo>
                    <a:pt x="372" y="828"/>
                  </a:lnTo>
                  <a:lnTo>
                    <a:pt x="342" y="828"/>
                  </a:lnTo>
                  <a:lnTo>
                    <a:pt x="324" y="834"/>
                  </a:lnTo>
                  <a:lnTo>
                    <a:pt x="312" y="840"/>
                  </a:lnTo>
                  <a:lnTo>
                    <a:pt x="306" y="852"/>
                  </a:lnTo>
                  <a:lnTo>
                    <a:pt x="294" y="858"/>
                  </a:lnTo>
                  <a:lnTo>
                    <a:pt x="288" y="870"/>
                  </a:lnTo>
                  <a:lnTo>
                    <a:pt x="282" y="876"/>
                  </a:lnTo>
                  <a:lnTo>
                    <a:pt x="282" y="882"/>
                  </a:lnTo>
                  <a:lnTo>
                    <a:pt x="276" y="882"/>
                  </a:lnTo>
                  <a:lnTo>
                    <a:pt x="270" y="888"/>
                  </a:lnTo>
                  <a:lnTo>
                    <a:pt x="252" y="888"/>
                  </a:lnTo>
                  <a:lnTo>
                    <a:pt x="240" y="894"/>
                  </a:lnTo>
                  <a:lnTo>
                    <a:pt x="228" y="894"/>
                  </a:lnTo>
                  <a:lnTo>
                    <a:pt x="216" y="900"/>
                  </a:lnTo>
                  <a:lnTo>
                    <a:pt x="210" y="906"/>
                  </a:lnTo>
                  <a:lnTo>
                    <a:pt x="198" y="912"/>
                  </a:lnTo>
                  <a:lnTo>
                    <a:pt x="192" y="930"/>
                  </a:lnTo>
                  <a:lnTo>
                    <a:pt x="150" y="972"/>
                  </a:lnTo>
                  <a:lnTo>
                    <a:pt x="150" y="978"/>
                  </a:lnTo>
                  <a:lnTo>
                    <a:pt x="162" y="912"/>
                  </a:lnTo>
                  <a:lnTo>
                    <a:pt x="144" y="918"/>
                  </a:lnTo>
                  <a:lnTo>
                    <a:pt x="120" y="978"/>
                  </a:lnTo>
                  <a:lnTo>
                    <a:pt x="90" y="1038"/>
                  </a:lnTo>
                  <a:lnTo>
                    <a:pt x="90" y="1056"/>
                  </a:lnTo>
                  <a:lnTo>
                    <a:pt x="96" y="1062"/>
                  </a:lnTo>
                  <a:lnTo>
                    <a:pt x="108" y="1068"/>
                  </a:lnTo>
                  <a:lnTo>
                    <a:pt x="114" y="1068"/>
                  </a:lnTo>
                  <a:lnTo>
                    <a:pt x="108" y="1080"/>
                  </a:lnTo>
                  <a:lnTo>
                    <a:pt x="96" y="1086"/>
                  </a:lnTo>
                  <a:lnTo>
                    <a:pt x="90" y="1098"/>
                  </a:lnTo>
                  <a:lnTo>
                    <a:pt x="66" y="1122"/>
                  </a:lnTo>
                  <a:lnTo>
                    <a:pt x="66" y="1134"/>
                  </a:lnTo>
                  <a:lnTo>
                    <a:pt x="72" y="1152"/>
                  </a:lnTo>
                  <a:lnTo>
                    <a:pt x="72" y="1164"/>
                  </a:lnTo>
                  <a:lnTo>
                    <a:pt x="84" y="1188"/>
                  </a:lnTo>
                  <a:lnTo>
                    <a:pt x="84" y="1200"/>
                  </a:lnTo>
                  <a:lnTo>
                    <a:pt x="102" y="1236"/>
                  </a:lnTo>
                  <a:lnTo>
                    <a:pt x="108" y="1254"/>
                  </a:lnTo>
                  <a:lnTo>
                    <a:pt x="114" y="1266"/>
                  </a:lnTo>
                  <a:lnTo>
                    <a:pt x="114" y="1278"/>
                  </a:lnTo>
                  <a:lnTo>
                    <a:pt x="108" y="1278"/>
                  </a:lnTo>
                  <a:lnTo>
                    <a:pt x="96" y="1266"/>
                  </a:lnTo>
                  <a:lnTo>
                    <a:pt x="90" y="1254"/>
                  </a:lnTo>
                  <a:lnTo>
                    <a:pt x="72" y="1236"/>
                  </a:lnTo>
                  <a:lnTo>
                    <a:pt x="66" y="1224"/>
                  </a:lnTo>
                  <a:lnTo>
                    <a:pt x="48" y="1218"/>
                  </a:lnTo>
                  <a:lnTo>
                    <a:pt x="66" y="1266"/>
                  </a:lnTo>
                  <a:lnTo>
                    <a:pt x="30" y="1236"/>
                  </a:lnTo>
                  <a:lnTo>
                    <a:pt x="30" y="1290"/>
                  </a:lnTo>
                  <a:lnTo>
                    <a:pt x="60" y="1350"/>
                  </a:lnTo>
                  <a:lnTo>
                    <a:pt x="66" y="1356"/>
                  </a:lnTo>
                  <a:lnTo>
                    <a:pt x="66" y="1368"/>
                  </a:lnTo>
                  <a:lnTo>
                    <a:pt x="60" y="1374"/>
                  </a:lnTo>
                  <a:lnTo>
                    <a:pt x="54" y="1386"/>
                  </a:lnTo>
                  <a:lnTo>
                    <a:pt x="54" y="1398"/>
                  </a:lnTo>
                  <a:lnTo>
                    <a:pt x="48" y="1410"/>
                  </a:lnTo>
                  <a:lnTo>
                    <a:pt x="54" y="1416"/>
                  </a:lnTo>
                  <a:lnTo>
                    <a:pt x="60" y="1428"/>
                  </a:lnTo>
                  <a:lnTo>
                    <a:pt x="78" y="1446"/>
                  </a:lnTo>
                  <a:lnTo>
                    <a:pt x="84" y="1458"/>
                  </a:lnTo>
                  <a:lnTo>
                    <a:pt x="90" y="1464"/>
                  </a:lnTo>
                  <a:lnTo>
                    <a:pt x="96" y="1476"/>
                  </a:lnTo>
                  <a:lnTo>
                    <a:pt x="96" y="1506"/>
                  </a:lnTo>
                  <a:lnTo>
                    <a:pt x="90" y="1518"/>
                  </a:lnTo>
                  <a:lnTo>
                    <a:pt x="84" y="1524"/>
                  </a:lnTo>
                  <a:lnTo>
                    <a:pt x="90" y="1542"/>
                  </a:lnTo>
                  <a:lnTo>
                    <a:pt x="90" y="1554"/>
                  </a:lnTo>
                  <a:lnTo>
                    <a:pt x="96" y="1572"/>
                  </a:lnTo>
                  <a:lnTo>
                    <a:pt x="96" y="1590"/>
                  </a:lnTo>
                  <a:lnTo>
                    <a:pt x="102" y="1596"/>
                  </a:lnTo>
                  <a:lnTo>
                    <a:pt x="102" y="1602"/>
                  </a:lnTo>
                  <a:lnTo>
                    <a:pt x="96" y="1602"/>
                  </a:lnTo>
                  <a:lnTo>
                    <a:pt x="78" y="1620"/>
                  </a:lnTo>
                  <a:lnTo>
                    <a:pt x="84" y="1626"/>
                  </a:lnTo>
                  <a:lnTo>
                    <a:pt x="84" y="1638"/>
                  </a:lnTo>
                  <a:lnTo>
                    <a:pt x="90" y="1650"/>
                  </a:lnTo>
                  <a:lnTo>
                    <a:pt x="90" y="1662"/>
                  </a:lnTo>
                  <a:lnTo>
                    <a:pt x="96" y="1668"/>
                  </a:lnTo>
                  <a:lnTo>
                    <a:pt x="96" y="1674"/>
                  </a:lnTo>
                  <a:lnTo>
                    <a:pt x="102" y="1674"/>
                  </a:lnTo>
                  <a:lnTo>
                    <a:pt x="108" y="1680"/>
                  </a:lnTo>
                  <a:lnTo>
                    <a:pt x="126" y="1716"/>
                  </a:lnTo>
                  <a:lnTo>
                    <a:pt x="126" y="1728"/>
                  </a:lnTo>
                  <a:lnTo>
                    <a:pt x="108" y="1764"/>
                  </a:lnTo>
                  <a:lnTo>
                    <a:pt x="90" y="1782"/>
                  </a:lnTo>
                  <a:lnTo>
                    <a:pt x="90" y="1824"/>
                  </a:lnTo>
                  <a:lnTo>
                    <a:pt x="84" y="1842"/>
                  </a:lnTo>
                  <a:lnTo>
                    <a:pt x="60" y="1866"/>
                  </a:lnTo>
                  <a:lnTo>
                    <a:pt x="42" y="1866"/>
                  </a:lnTo>
                  <a:lnTo>
                    <a:pt x="30" y="1872"/>
                  </a:lnTo>
                  <a:lnTo>
                    <a:pt x="18" y="1866"/>
                  </a:lnTo>
                  <a:lnTo>
                    <a:pt x="6" y="1866"/>
                  </a:lnTo>
                  <a:lnTo>
                    <a:pt x="0" y="1920"/>
                  </a:lnTo>
                  <a:lnTo>
                    <a:pt x="12" y="1920"/>
                  </a:lnTo>
                  <a:lnTo>
                    <a:pt x="24" y="1926"/>
                  </a:lnTo>
                  <a:lnTo>
                    <a:pt x="42" y="1926"/>
                  </a:lnTo>
                  <a:lnTo>
                    <a:pt x="54" y="1932"/>
                  </a:lnTo>
                  <a:lnTo>
                    <a:pt x="72" y="1950"/>
                  </a:lnTo>
                  <a:lnTo>
                    <a:pt x="78" y="1962"/>
                  </a:lnTo>
                  <a:lnTo>
                    <a:pt x="108" y="1956"/>
                  </a:lnTo>
                  <a:lnTo>
                    <a:pt x="114" y="1968"/>
                  </a:lnTo>
                  <a:lnTo>
                    <a:pt x="138" y="1980"/>
                  </a:lnTo>
                  <a:lnTo>
                    <a:pt x="174" y="1980"/>
                  </a:lnTo>
                  <a:lnTo>
                    <a:pt x="210" y="1968"/>
                  </a:lnTo>
                  <a:lnTo>
                    <a:pt x="234" y="1968"/>
                  </a:lnTo>
                  <a:lnTo>
                    <a:pt x="234" y="1950"/>
                  </a:lnTo>
                  <a:lnTo>
                    <a:pt x="228" y="1944"/>
                  </a:lnTo>
                  <a:lnTo>
                    <a:pt x="264" y="1950"/>
                  </a:lnTo>
                  <a:lnTo>
                    <a:pt x="276" y="1932"/>
                  </a:lnTo>
                  <a:lnTo>
                    <a:pt x="318" y="1926"/>
                  </a:lnTo>
                  <a:lnTo>
                    <a:pt x="354" y="1890"/>
                  </a:lnTo>
                  <a:lnTo>
                    <a:pt x="366" y="1884"/>
                  </a:lnTo>
                  <a:lnTo>
                    <a:pt x="372" y="1884"/>
                  </a:lnTo>
                  <a:lnTo>
                    <a:pt x="420" y="1908"/>
                  </a:lnTo>
                  <a:lnTo>
                    <a:pt x="426" y="1902"/>
                  </a:lnTo>
                  <a:lnTo>
                    <a:pt x="474" y="1878"/>
                  </a:lnTo>
                  <a:lnTo>
                    <a:pt x="480" y="1872"/>
                  </a:lnTo>
                  <a:lnTo>
                    <a:pt x="486" y="1872"/>
                  </a:lnTo>
                  <a:lnTo>
                    <a:pt x="498" y="1878"/>
                  </a:lnTo>
                  <a:lnTo>
                    <a:pt x="504" y="1884"/>
                  </a:lnTo>
                  <a:lnTo>
                    <a:pt x="516" y="1884"/>
                  </a:lnTo>
                  <a:lnTo>
                    <a:pt x="528" y="1890"/>
                  </a:lnTo>
                  <a:lnTo>
                    <a:pt x="534" y="1890"/>
                  </a:lnTo>
                  <a:lnTo>
                    <a:pt x="552" y="1884"/>
                  </a:lnTo>
                  <a:lnTo>
                    <a:pt x="576" y="1872"/>
                  </a:lnTo>
                  <a:lnTo>
                    <a:pt x="582" y="1872"/>
                  </a:lnTo>
                  <a:lnTo>
                    <a:pt x="594" y="1878"/>
                  </a:lnTo>
                  <a:lnTo>
                    <a:pt x="606" y="1878"/>
                  </a:lnTo>
                  <a:lnTo>
                    <a:pt x="624" y="1884"/>
                  </a:lnTo>
                  <a:lnTo>
                    <a:pt x="636" y="1884"/>
                  </a:lnTo>
                  <a:lnTo>
                    <a:pt x="648" y="1878"/>
                  </a:lnTo>
                  <a:lnTo>
                    <a:pt x="654" y="1872"/>
                  </a:lnTo>
                  <a:lnTo>
                    <a:pt x="654" y="1848"/>
                  </a:lnTo>
                  <a:lnTo>
                    <a:pt x="666" y="1848"/>
                  </a:lnTo>
                  <a:lnTo>
                    <a:pt x="672" y="1842"/>
                  </a:lnTo>
                  <a:lnTo>
                    <a:pt x="678" y="1842"/>
                  </a:lnTo>
                  <a:lnTo>
                    <a:pt x="684" y="1836"/>
                  </a:lnTo>
                  <a:lnTo>
                    <a:pt x="690" y="1824"/>
                  </a:lnTo>
                  <a:lnTo>
                    <a:pt x="702" y="1788"/>
                  </a:lnTo>
                  <a:lnTo>
                    <a:pt x="714" y="1776"/>
                  </a:lnTo>
                  <a:lnTo>
                    <a:pt x="726" y="1770"/>
                  </a:lnTo>
                  <a:lnTo>
                    <a:pt x="744" y="1764"/>
                  </a:lnTo>
                  <a:lnTo>
                    <a:pt x="756" y="1764"/>
                  </a:lnTo>
                  <a:lnTo>
                    <a:pt x="774" y="1770"/>
                  </a:lnTo>
                  <a:lnTo>
                    <a:pt x="798" y="1770"/>
                  </a:lnTo>
                  <a:lnTo>
                    <a:pt x="822" y="1758"/>
                  </a:lnTo>
                  <a:lnTo>
                    <a:pt x="840" y="1752"/>
                  </a:lnTo>
                  <a:lnTo>
                    <a:pt x="858" y="1740"/>
                  </a:lnTo>
                  <a:lnTo>
                    <a:pt x="876" y="1734"/>
                  </a:lnTo>
                  <a:lnTo>
                    <a:pt x="912" y="1734"/>
                  </a:lnTo>
                  <a:lnTo>
                    <a:pt x="918" y="1740"/>
                  </a:lnTo>
                  <a:lnTo>
                    <a:pt x="930" y="1740"/>
                  </a:lnTo>
                  <a:lnTo>
                    <a:pt x="942" y="1746"/>
                  </a:lnTo>
                  <a:lnTo>
                    <a:pt x="972" y="1740"/>
                  </a:lnTo>
                  <a:lnTo>
                    <a:pt x="1044" y="1704"/>
                  </a:lnTo>
                  <a:lnTo>
                    <a:pt x="1074" y="1692"/>
                  </a:lnTo>
                  <a:lnTo>
                    <a:pt x="1098" y="1686"/>
                  </a:lnTo>
                  <a:lnTo>
                    <a:pt x="1140" y="1680"/>
                  </a:lnTo>
                  <a:lnTo>
                    <a:pt x="1176" y="1674"/>
                  </a:lnTo>
                  <a:lnTo>
                    <a:pt x="1224" y="1674"/>
                  </a:lnTo>
                  <a:lnTo>
                    <a:pt x="1236" y="1662"/>
                  </a:lnTo>
                  <a:lnTo>
                    <a:pt x="1254" y="1680"/>
                  </a:lnTo>
                  <a:lnTo>
                    <a:pt x="1266" y="1686"/>
                  </a:lnTo>
                  <a:lnTo>
                    <a:pt x="1278" y="1698"/>
                  </a:lnTo>
                  <a:lnTo>
                    <a:pt x="1302" y="1710"/>
                  </a:lnTo>
                  <a:lnTo>
                    <a:pt x="1320" y="1716"/>
                  </a:lnTo>
                  <a:lnTo>
                    <a:pt x="1332" y="1716"/>
                  </a:lnTo>
                  <a:lnTo>
                    <a:pt x="1338" y="1710"/>
                  </a:lnTo>
                  <a:lnTo>
                    <a:pt x="1338" y="1716"/>
                  </a:lnTo>
                  <a:lnTo>
                    <a:pt x="1344" y="1722"/>
                  </a:lnTo>
                  <a:lnTo>
                    <a:pt x="1350" y="1734"/>
                  </a:lnTo>
                  <a:lnTo>
                    <a:pt x="1356" y="1740"/>
                  </a:lnTo>
                  <a:lnTo>
                    <a:pt x="1374" y="1740"/>
                  </a:lnTo>
                  <a:lnTo>
                    <a:pt x="1380" y="1734"/>
                  </a:lnTo>
                  <a:lnTo>
                    <a:pt x="1380" y="1752"/>
                  </a:lnTo>
                  <a:lnTo>
                    <a:pt x="1392" y="1752"/>
                  </a:lnTo>
                  <a:lnTo>
                    <a:pt x="1398" y="1758"/>
                  </a:lnTo>
                  <a:lnTo>
                    <a:pt x="1398" y="1770"/>
                  </a:lnTo>
                  <a:lnTo>
                    <a:pt x="1386" y="1794"/>
                  </a:lnTo>
                  <a:lnTo>
                    <a:pt x="1380" y="1800"/>
                  </a:lnTo>
                  <a:lnTo>
                    <a:pt x="1374" y="1812"/>
                  </a:lnTo>
                  <a:lnTo>
                    <a:pt x="1392" y="1842"/>
                  </a:lnTo>
                  <a:lnTo>
                    <a:pt x="1410" y="1830"/>
                  </a:lnTo>
                  <a:lnTo>
                    <a:pt x="1428" y="1866"/>
                  </a:lnTo>
                  <a:lnTo>
                    <a:pt x="1428" y="1872"/>
                  </a:lnTo>
                  <a:lnTo>
                    <a:pt x="1434" y="1878"/>
                  </a:lnTo>
                  <a:lnTo>
                    <a:pt x="1434" y="1902"/>
                  </a:lnTo>
                  <a:lnTo>
                    <a:pt x="1440" y="1914"/>
                  </a:lnTo>
                  <a:lnTo>
                    <a:pt x="1440" y="1926"/>
                  </a:lnTo>
                  <a:lnTo>
                    <a:pt x="1422" y="1926"/>
                  </a:lnTo>
                  <a:lnTo>
                    <a:pt x="1410" y="1920"/>
                  </a:lnTo>
                  <a:lnTo>
                    <a:pt x="1404" y="1920"/>
                  </a:lnTo>
                  <a:lnTo>
                    <a:pt x="1410" y="1956"/>
                  </a:lnTo>
                  <a:lnTo>
                    <a:pt x="1446" y="1956"/>
                  </a:lnTo>
                  <a:lnTo>
                    <a:pt x="1452" y="1962"/>
                  </a:lnTo>
                  <a:lnTo>
                    <a:pt x="1452" y="1968"/>
                  </a:lnTo>
                  <a:lnTo>
                    <a:pt x="1470" y="1968"/>
                  </a:lnTo>
                  <a:lnTo>
                    <a:pt x="1470" y="1956"/>
                  </a:lnTo>
                  <a:lnTo>
                    <a:pt x="1464" y="1938"/>
                  </a:lnTo>
                  <a:lnTo>
                    <a:pt x="1464" y="1926"/>
                  </a:lnTo>
                  <a:lnTo>
                    <a:pt x="1470" y="1914"/>
                  </a:lnTo>
                  <a:lnTo>
                    <a:pt x="1476" y="1908"/>
                  </a:lnTo>
                  <a:lnTo>
                    <a:pt x="1500" y="1896"/>
                  </a:lnTo>
                  <a:lnTo>
                    <a:pt x="1512" y="1896"/>
                  </a:lnTo>
                  <a:lnTo>
                    <a:pt x="1518" y="1890"/>
                  </a:lnTo>
                  <a:lnTo>
                    <a:pt x="1530" y="1884"/>
                  </a:lnTo>
                  <a:lnTo>
                    <a:pt x="1542" y="1872"/>
                  </a:lnTo>
                  <a:lnTo>
                    <a:pt x="1548" y="1860"/>
                  </a:lnTo>
                  <a:lnTo>
                    <a:pt x="1566" y="1842"/>
                  </a:lnTo>
                  <a:lnTo>
                    <a:pt x="1566" y="1836"/>
                  </a:lnTo>
                  <a:lnTo>
                    <a:pt x="1590" y="1842"/>
                  </a:lnTo>
                  <a:lnTo>
                    <a:pt x="1608" y="1788"/>
                  </a:lnTo>
                  <a:lnTo>
                    <a:pt x="1638" y="1788"/>
                  </a:lnTo>
                  <a:lnTo>
                    <a:pt x="1650" y="1782"/>
                  </a:lnTo>
                  <a:lnTo>
                    <a:pt x="1662" y="1770"/>
                  </a:lnTo>
                  <a:lnTo>
                    <a:pt x="1668" y="1752"/>
                  </a:lnTo>
                  <a:lnTo>
                    <a:pt x="1668" y="1740"/>
                  </a:lnTo>
                  <a:lnTo>
                    <a:pt x="1668" y="1746"/>
                  </a:lnTo>
                  <a:lnTo>
                    <a:pt x="1674" y="1752"/>
                  </a:lnTo>
                  <a:lnTo>
                    <a:pt x="1674" y="1764"/>
                  </a:lnTo>
                  <a:lnTo>
                    <a:pt x="1680" y="1776"/>
                  </a:lnTo>
                  <a:lnTo>
                    <a:pt x="1680" y="1782"/>
                  </a:lnTo>
                  <a:lnTo>
                    <a:pt x="1668" y="1794"/>
                  </a:lnTo>
                  <a:lnTo>
                    <a:pt x="1662" y="1806"/>
                  </a:lnTo>
                  <a:lnTo>
                    <a:pt x="1650" y="1812"/>
                  </a:lnTo>
                  <a:lnTo>
                    <a:pt x="1644" y="1818"/>
                  </a:lnTo>
                  <a:lnTo>
                    <a:pt x="1620" y="1818"/>
                  </a:lnTo>
                  <a:lnTo>
                    <a:pt x="1614" y="1830"/>
                  </a:lnTo>
                  <a:lnTo>
                    <a:pt x="1632" y="1866"/>
                  </a:lnTo>
                  <a:lnTo>
                    <a:pt x="1620" y="1866"/>
                  </a:lnTo>
                  <a:lnTo>
                    <a:pt x="1614" y="1872"/>
                  </a:lnTo>
                  <a:lnTo>
                    <a:pt x="1602" y="1878"/>
                  </a:lnTo>
                  <a:lnTo>
                    <a:pt x="1566" y="1914"/>
                  </a:lnTo>
                  <a:lnTo>
                    <a:pt x="1566" y="1926"/>
                  </a:lnTo>
                  <a:lnTo>
                    <a:pt x="1560" y="1932"/>
                  </a:lnTo>
                  <a:lnTo>
                    <a:pt x="1554" y="1944"/>
                  </a:lnTo>
                  <a:lnTo>
                    <a:pt x="1542" y="1956"/>
                  </a:lnTo>
                  <a:lnTo>
                    <a:pt x="1518" y="1968"/>
                  </a:lnTo>
                  <a:lnTo>
                    <a:pt x="1512" y="1974"/>
                  </a:lnTo>
                  <a:lnTo>
                    <a:pt x="1512" y="1980"/>
                  </a:lnTo>
                  <a:lnTo>
                    <a:pt x="1518" y="1986"/>
                  </a:lnTo>
                  <a:lnTo>
                    <a:pt x="1548" y="1986"/>
                  </a:lnTo>
                  <a:lnTo>
                    <a:pt x="1560" y="1980"/>
                  </a:lnTo>
                  <a:lnTo>
                    <a:pt x="1572" y="1980"/>
                  </a:lnTo>
                  <a:lnTo>
                    <a:pt x="1584" y="1968"/>
                  </a:lnTo>
                  <a:lnTo>
                    <a:pt x="1602" y="1932"/>
                  </a:lnTo>
                  <a:lnTo>
                    <a:pt x="1608" y="1926"/>
                  </a:lnTo>
                  <a:lnTo>
                    <a:pt x="1614" y="1914"/>
                  </a:lnTo>
                  <a:lnTo>
                    <a:pt x="1626" y="1908"/>
                  </a:lnTo>
                  <a:lnTo>
                    <a:pt x="1632" y="1902"/>
                  </a:lnTo>
                  <a:lnTo>
                    <a:pt x="1632" y="1920"/>
                  </a:lnTo>
                  <a:lnTo>
                    <a:pt x="1638" y="1932"/>
                  </a:lnTo>
                  <a:lnTo>
                    <a:pt x="1638" y="1956"/>
                  </a:lnTo>
                  <a:lnTo>
                    <a:pt x="1626" y="1968"/>
                  </a:lnTo>
                  <a:lnTo>
                    <a:pt x="1614" y="1974"/>
                  </a:lnTo>
                  <a:lnTo>
                    <a:pt x="1602" y="1986"/>
                  </a:lnTo>
                  <a:lnTo>
                    <a:pt x="1602" y="2004"/>
                  </a:lnTo>
                  <a:lnTo>
                    <a:pt x="1608" y="2010"/>
                  </a:lnTo>
                  <a:lnTo>
                    <a:pt x="1614" y="2010"/>
                  </a:lnTo>
                  <a:lnTo>
                    <a:pt x="1632" y="2016"/>
                  </a:lnTo>
                  <a:lnTo>
                    <a:pt x="1662" y="2016"/>
                  </a:lnTo>
                  <a:lnTo>
                    <a:pt x="1668" y="2028"/>
                  </a:lnTo>
                  <a:lnTo>
                    <a:pt x="1644" y="2052"/>
                  </a:lnTo>
                  <a:lnTo>
                    <a:pt x="1644" y="2058"/>
                  </a:lnTo>
                  <a:lnTo>
                    <a:pt x="1650" y="2064"/>
                  </a:lnTo>
                  <a:lnTo>
                    <a:pt x="1668" y="2100"/>
                  </a:lnTo>
                  <a:lnTo>
                    <a:pt x="1674" y="2106"/>
                  </a:lnTo>
                  <a:lnTo>
                    <a:pt x="1674" y="2118"/>
                  </a:lnTo>
                  <a:lnTo>
                    <a:pt x="1626" y="2166"/>
                  </a:lnTo>
                  <a:lnTo>
                    <a:pt x="1626" y="2178"/>
                  </a:lnTo>
                  <a:lnTo>
                    <a:pt x="1638" y="2190"/>
                  </a:lnTo>
                  <a:lnTo>
                    <a:pt x="1644" y="2202"/>
                  </a:lnTo>
                  <a:lnTo>
                    <a:pt x="1668" y="2214"/>
                  </a:lnTo>
                  <a:lnTo>
                    <a:pt x="1680" y="2226"/>
                  </a:lnTo>
                  <a:lnTo>
                    <a:pt x="1692" y="2232"/>
                  </a:lnTo>
                  <a:lnTo>
                    <a:pt x="1716" y="2256"/>
                  </a:lnTo>
                  <a:lnTo>
                    <a:pt x="1728" y="2262"/>
                  </a:lnTo>
                  <a:lnTo>
                    <a:pt x="1800" y="2262"/>
                  </a:lnTo>
                  <a:lnTo>
                    <a:pt x="1824" y="2286"/>
                  </a:lnTo>
                  <a:lnTo>
                    <a:pt x="1842" y="2292"/>
                  </a:lnTo>
                  <a:lnTo>
                    <a:pt x="1872" y="2286"/>
                  </a:lnTo>
                  <a:lnTo>
                    <a:pt x="1902" y="2274"/>
                  </a:lnTo>
                  <a:lnTo>
                    <a:pt x="1932" y="2256"/>
                  </a:lnTo>
                  <a:lnTo>
                    <a:pt x="1944" y="2250"/>
                  </a:lnTo>
                  <a:lnTo>
                    <a:pt x="1944" y="2226"/>
                  </a:lnTo>
                  <a:lnTo>
                    <a:pt x="1956" y="2214"/>
                  </a:lnTo>
                  <a:lnTo>
                    <a:pt x="1962" y="2214"/>
                  </a:lnTo>
                  <a:lnTo>
                    <a:pt x="1974" y="2226"/>
                  </a:lnTo>
                  <a:lnTo>
                    <a:pt x="1974" y="2256"/>
                  </a:lnTo>
                  <a:lnTo>
                    <a:pt x="1992" y="2256"/>
                  </a:lnTo>
                  <a:lnTo>
                    <a:pt x="1980" y="2280"/>
                  </a:lnTo>
                  <a:lnTo>
                    <a:pt x="1998" y="2280"/>
                  </a:lnTo>
                  <a:lnTo>
                    <a:pt x="1998" y="2292"/>
                  </a:lnTo>
                  <a:lnTo>
                    <a:pt x="2004" y="2298"/>
                  </a:lnTo>
                  <a:lnTo>
                    <a:pt x="2010" y="2310"/>
                  </a:lnTo>
                  <a:lnTo>
                    <a:pt x="2016" y="2316"/>
                  </a:lnTo>
                  <a:lnTo>
                    <a:pt x="2028" y="2316"/>
                  </a:lnTo>
                  <a:lnTo>
                    <a:pt x="2040" y="2304"/>
                  </a:lnTo>
                  <a:lnTo>
                    <a:pt x="2046" y="2304"/>
                  </a:lnTo>
                  <a:lnTo>
                    <a:pt x="2052" y="2298"/>
                  </a:lnTo>
                  <a:lnTo>
                    <a:pt x="2070" y="2292"/>
                  </a:lnTo>
                  <a:lnTo>
                    <a:pt x="2082" y="2286"/>
                  </a:lnTo>
                  <a:lnTo>
                    <a:pt x="2088" y="2280"/>
                  </a:lnTo>
                  <a:lnTo>
                    <a:pt x="2100" y="2274"/>
                  </a:lnTo>
                  <a:lnTo>
                    <a:pt x="2124" y="2250"/>
                  </a:lnTo>
                  <a:lnTo>
                    <a:pt x="2136" y="2244"/>
                  </a:lnTo>
                  <a:lnTo>
                    <a:pt x="2148" y="2232"/>
                  </a:lnTo>
                  <a:lnTo>
                    <a:pt x="2160" y="2226"/>
                  </a:lnTo>
                  <a:lnTo>
                    <a:pt x="2154" y="2214"/>
                  </a:lnTo>
                  <a:lnTo>
                    <a:pt x="2190" y="2202"/>
                  </a:lnTo>
                  <a:lnTo>
                    <a:pt x="2202" y="2214"/>
                  </a:lnTo>
                  <a:lnTo>
                    <a:pt x="2220" y="2214"/>
                  </a:lnTo>
                  <a:lnTo>
                    <a:pt x="2256" y="2208"/>
                  </a:lnTo>
                  <a:lnTo>
                    <a:pt x="2298" y="2196"/>
                  </a:lnTo>
                  <a:lnTo>
                    <a:pt x="2316" y="2178"/>
                  </a:lnTo>
                  <a:lnTo>
                    <a:pt x="2328" y="2148"/>
                  </a:lnTo>
                  <a:lnTo>
                    <a:pt x="2334" y="2118"/>
                  </a:lnTo>
                  <a:lnTo>
                    <a:pt x="2340" y="2100"/>
                  </a:lnTo>
                  <a:lnTo>
                    <a:pt x="2346" y="2088"/>
                  </a:lnTo>
                  <a:lnTo>
                    <a:pt x="2376" y="2058"/>
                  </a:lnTo>
                  <a:lnTo>
                    <a:pt x="2382" y="2058"/>
                  </a:lnTo>
                  <a:lnTo>
                    <a:pt x="2382" y="2034"/>
                  </a:lnTo>
                  <a:lnTo>
                    <a:pt x="2388" y="2034"/>
                  </a:lnTo>
                  <a:lnTo>
                    <a:pt x="2394" y="2028"/>
                  </a:lnTo>
                  <a:lnTo>
                    <a:pt x="2406" y="2022"/>
                  </a:lnTo>
                  <a:lnTo>
                    <a:pt x="2418" y="2010"/>
                  </a:lnTo>
                  <a:lnTo>
                    <a:pt x="2424" y="1998"/>
                  </a:lnTo>
                  <a:lnTo>
                    <a:pt x="2442" y="1980"/>
                  </a:lnTo>
                  <a:lnTo>
                    <a:pt x="2442" y="1956"/>
                  </a:lnTo>
                  <a:lnTo>
                    <a:pt x="2448" y="1944"/>
                  </a:lnTo>
                  <a:lnTo>
                    <a:pt x="2454" y="1926"/>
                  </a:lnTo>
                  <a:lnTo>
                    <a:pt x="2460" y="1914"/>
                  </a:lnTo>
                  <a:lnTo>
                    <a:pt x="2490" y="1884"/>
                  </a:lnTo>
                  <a:lnTo>
                    <a:pt x="2502" y="1866"/>
                  </a:lnTo>
                  <a:lnTo>
                    <a:pt x="2526" y="1842"/>
                  </a:lnTo>
                  <a:lnTo>
                    <a:pt x="2538" y="1836"/>
                  </a:lnTo>
                  <a:lnTo>
                    <a:pt x="2550" y="1824"/>
                  </a:lnTo>
                  <a:lnTo>
                    <a:pt x="2556" y="1812"/>
                  </a:lnTo>
                  <a:lnTo>
                    <a:pt x="2556" y="1800"/>
                  </a:lnTo>
                  <a:lnTo>
                    <a:pt x="2562" y="1788"/>
                  </a:lnTo>
                  <a:lnTo>
                    <a:pt x="2562" y="1782"/>
                  </a:lnTo>
                  <a:lnTo>
                    <a:pt x="2586" y="1782"/>
                  </a:lnTo>
                  <a:lnTo>
                    <a:pt x="2610" y="1770"/>
                  </a:lnTo>
                  <a:lnTo>
                    <a:pt x="2622" y="1752"/>
                  </a:lnTo>
                  <a:lnTo>
                    <a:pt x="2646" y="1728"/>
                  </a:lnTo>
                  <a:lnTo>
                    <a:pt x="2670" y="1698"/>
                  </a:lnTo>
                  <a:lnTo>
                    <a:pt x="2688" y="1674"/>
                  </a:lnTo>
                  <a:lnTo>
                    <a:pt x="2700" y="1662"/>
                  </a:lnTo>
                  <a:lnTo>
                    <a:pt x="2700" y="1656"/>
                  </a:lnTo>
                  <a:lnTo>
                    <a:pt x="2706" y="1638"/>
                  </a:lnTo>
                  <a:lnTo>
                    <a:pt x="2706" y="1614"/>
                  </a:lnTo>
                  <a:lnTo>
                    <a:pt x="2712" y="1596"/>
                  </a:lnTo>
                  <a:lnTo>
                    <a:pt x="2718" y="1590"/>
                  </a:lnTo>
                  <a:lnTo>
                    <a:pt x="2730" y="1572"/>
                  </a:lnTo>
                  <a:lnTo>
                    <a:pt x="2754" y="1542"/>
                  </a:lnTo>
                  <a:lnTo>
                    <a:pt x="2772" y="1494"/>
                  </a:lnTo>
                  <a:lnTo>
                    <a:pt x="2796" y="1458"/>
                  </a:lnTo>
                  <a:lnTo>
                    <a:pt x="2808" y="1428"/>
                  </a:lnTo>
                  <a:lnTo>
                    <a:pt x="2814" y="1416"/>
                  </a:lnTo>
                  <a:lnTo>
                    <a:pt x="2814" y="1386"/>
                  </a:lnTo>
                  <a:lnTo>
                    <a:pt x="2802" y="1362"/>
                  </a:lnTo>
                  <a:lnTo>
                    <a:pt x="2820" y="1308"/>
                  </a:lnTo>
                  <a:lnTo>
                    <a:pt x="2832" y="1290"/>
                  </a:lnTo>
                  <a:lnTo>
                    <a:pt x="2838" y="1266"/>
                  </a:lnTo>
                  <a:lnTo>
                    <a:pt x="2838" y="1224"/>
                  </a:lnTo>
                  <a:lnTo>
                    <a:pt x="2832" y="1194"/>
                  </a:lnTo>
                  <a:lnTo>
                    <a:pt x="2832" y="1176"/>
                  </a:lnTo>
                  <a:lnTo>
                    <a:pt x="2802" y="1164"/>
                  </a:lnTo>
                  <a:close/>
                  <a:moveTo>
                    <a:pt x="2016" y="2436"/>
                  </a:moveTo>
                  <a:lnTo>
                    <a:pt x="2022" y="2442"/>
                  </a:lnTo>
                  <a:lnTo>
                    <a:pt x="2028" y="2442"/>
                  </a:lnTo>
                  <a:lnTo>
                    <a:pt x="2040" y="2436"/>
                  </a:lnTo>
                  <a:lnTo>
                    <a:pt x="2046" y="2430"/>
                  </a:lnTo>
                  <a:lnTo>
                    <a:pt x="2034" y="2418"/>
                  </a:lnTo>
                  <a:lnTo>
                    <a:pt x="2016" y="2436"/>
                  </a:lnTo>
                  <a:close/>
                  <a:moveTo>
                    <a:pt x="1992" y="2454"/>
                  </a:moveTo>
                  <a:lnTo>
                    <a:pt x="1974" y="2454"/>
                  </a:lnTo>
                  <a:lnTo>
                    <a:pt x="1962" y="2466"/>
                  </a:lnTo>
                  <a:lnTo>
                    <a:pt x="1962" y="2472"/>
                  </a:lnTo>
                  <a:lnTo>
                    <a:pt x="1962" y="2460"/>
                  </a:lnTo>
                  <a:lnTo>
                    <a:pt x="1938" y="2460"/>
                  </a:lnTo>
                  <a:lnTo>
                    <a:pt x="1926" y="2466"/>
                  </a:lnTo>
                  <a:lnTo>
                    <a:pt x="1914" y="2466"/>
                  </a:lnTo>
                  <a:lnTo>
                    <a:pt x="1908" y="2478"/>
                  </a:lnTo>
                  <a:lnTo>
                    <a:pt x="1890" y="2460"/>
                  </a:lnTo>
                  <a:lnTo>
                    <a:pt x="1854" y="2460"/>
                  </a:lnTo>
                  <a:lnTo>
                    <a:pt x="1830" y="2430"/>
                  </a:lnTo>
                  <a:lnTo>
                    <a:pt x="1824" y="2436"/>
                  </a:lnTo>
                  <a:lnTo>
                    <a:pt x="1818" y="2436"/>
                  </a:lnTo>
                  <a:lnTo>
                    <a:pt x="1812" y="2442"/>
                  </a:lnTo>
                  <a:lnTo>
                    <a:pt x="1806" y="2442"/>
                  </a:lnTo>
                  <a:lnTo>
                    <a:pt x="1776" y="2412"/>
                  </a:lnTo>
                  <a:lnTo>
                    <a:pt x="1776" y="2424"/>
                  </a:lnTo>
                  <a:lnTo>
                    <a:pt x="1782" y="2448"/>
                  </a:lnTo>
                  <a:lnTo>
                    <a:pt x="1782" y="2472"/>
                  </a:lnTo>
                  <a:lnTo>
                    <a:pt x="1776" y="2478"/>
                  </a:lnTo>
                  <a:lnTo>
                    <a:pt x="1776" y="2484"/>
                  </a:lnTo>
                  <a:lnTo>
                    <a:pt x="1770" y="2490"/>
                  </a:lnTo>
                  <a:lnTo>
                    <a:pt x="1770" y="2502"/>
                  </a:lnTo>
                  <a:lnTo>
                    <a:pt x="1776" y="2514"/>
                  </a:lnTo>
                  <a:lnTo>
                    <a:pt x="1776" y="2532"/>
                  </a:lnTo>
                  <a:lnTo>
                    <a:pt x="1764" y="2538"/>
                  </a:lnTo>
                  <a:lnTo>
                    <a:pt x="1758" y="2544"/>
                  </a:lnTo>
                  <a:lnTo>
                    <a:pt x="1752" y="2544"/>
                  </a:lnTo>
                  <a:lnTo>
                    <a:pt x="1740" y="2532"/>
                  </a:lnTo>
                  <a:lnTo>
                    <a:pt x="1740" y="2538"/>
                  </a:lnTo>
                  <a:lnTo>
                    <a:pt x="1734" y="2544"/>
                  </a:lnTo>
                  <a:lnTo>
                    <a:pt x="1734" y="2556"/>
                  </a:lnTo>
                  <a:lnTo>
                    <a:pt x="1728" y="2574"/>
                  </a:lnTo>
                  <a:lnTo>
                    <a:pt x="1728" y="2586"/>
                  </a:lnTo>
                  <a:lnTo>
                    <a:pt x="1740" y="2610"/>
                  </a:lnTo>
                  <a:lnTo>
                    <a:pt x="1740" y="2616"/>
                  </a:lnTo>
                  <a:lnTo>
                    <a:pt x="1746" y="2628"/>
                  </a:lnTo>
                  <a:lnTo>
                    <a:pt x="1770" y="2628"/>
                  </a:lnTo>
                  <a:lnTo>
                    <a:pt x="1752" y="2640"/>
                  </a:lnTo>
                  <a:lnTo>
                    <a:pt x="1758" y="2664"/>
                  </a:lnTo>
                  <a:lnTo>
                    <a:pt x="1770" y="2658"/>
                  </a:lnTo>
                  <a:lnTo>
                    <a:pt x="1776" y="2658"/>
                  </a:lnTo>
                  <a:lnTo>
                    <a:pt x="1782" y="2652"/>
                  </a:lnTo>
                  <a:lnTo>
                    <a:pt x="1794" y="2652"/>
                  </a:lnTo>
                  <a:lnTo>
                    <a:pt x="1800" y="2658"/>
                  </a:lnTo>
                  <a:lnTo>
                    <a:pt x="1818" y="2658"/>
                  </a:lnTo>
                  <a:lnTo>
                    <a:pt x="1830" y="2652"/>
                  </a:lnTo>
                  <a:lnTo>
                    <a:pt x="1836" y="2646"/>
                  </a:lnTo>
                  <a:lnTo>
                    <a:pt x="1842" y="2634"/>
                  </a:lnTo>
                  <a:lnTo>
                    <a:pt x="1854" y="2634"/>
                  </a:lnTo>
                  <a:lnTo>
                    <a:pt x="1860" y="2640"/>
                  </a:lnTo>
                  <a:lnTo>
                    <a:pt x="1860" y="2646"/>
                  </a:lnTo>
                  <a:lnTo>
                    <a:pt x="1848" y="2658"/>
                  </a:lnTo>
                  <a:lnTo>
                    <a:pt x="1866" y="2664"/>
                  </a:lnTo>
                  <a:lnTo>
                    <a:pt x="1884" y="2646"/>
                  </a:lnTo>
                  <a:lnTo>
                    <a:pt x="1890" y="2634"/>
                  </a:lnTo>
                  <a:lnTo>
                    <a:pt x="1902" y="2628"/>
                  </a:lnTo>
                  <a:lnTo>
                    <a:pt x="1908" y="2616"/>
                  </a:lnTo>
                  <a:lnTo>
                    <a:pt x="1920" y="2604"/>
                  </a:lnTo>
                  <a:lnTo>
                    <a:pt x="1914" y="2604"/>
                  </a:lnTo>
                  <a:lnTo>
                    <a:pt x="1902" y="2592"/>
                  </a:lnTo>
                  <a:lnTo>
                    <a:pt x="1920" y="2562"/>
                  </a:lnTo>
                  <a:lnTo>
                    <a:pt x="1950" y="2562"/>
                  </a:lnTo>
                  <a:lnTo>
                    <a:pt x="1962" y="2538"/>
                  </a:lnTo>
                  <a:lnTo>
                    <a:pt x="1962" y="2514"/>
                  </a:lnTo>
                  <a:lnTo>
                    <a:pt x="1968" y="2502"/>
                  </a:lnTo>
                  <a:lnTo>
                    <a:pt x="1980" y="2496"/>
                  </a:lnTo>
                  <a:lnTo>
                    <a:pt x="1986" y="2484"/>
                  </a:lnTo>
                  <a:lnTo>
                    <a:pt x="1992" y="2478"/>
                  </a:lnTo>
                  <a:lnTo>
                    <a:pt x="1998" y="2466"/>
                  </a:lnTo>
                  <a:lnTo>
                    <a:pt x="1998" y="2460"/>
                  </a:lnTo>
                  <a:lnTo>
                    <a:pt x="1992" y="2454"/>
                  </a:lnTo>
                  <a:close/>
                  <a:moveTo>
                    <a:pt x="1902" y="246"/>
                  </a:moveTo>
                  <a:lnTo>
                    <a:pt x="1890" y="258"/>
                  </a:lnTo>
                  <a:lnTo>
                    <a:pt x="1890" y="270"/>
                  </a:lnTo>
                  <a:lnTo>
                    <a:pt x="1884" y="282"/>
                  </a:lnTo>
                  <a:lnTo>
                    <a:pt x="1884" y="294"/>
                  </a:lnTo>
                  <a:lnTo>
                    <a:pt x="1896" y="300"/>
                  </a:lnTo>
                  <a:lnTo>
                    <a:pt x="1920" y="300"/>
                  </a:lnTo>
                  <a:lnTo>
                    <a:pt x="1926" y="294"/>
                  </a:lnTo>
                  <a:lnTo>
                    <a:pt x="1932" y="294"/>
                  </a:lnTo>
                  <a:lnTo>
                    <a:pt x="1926" y="282"/>
                  </a:lnTo>
                  <a:lnTo>
                    <a:pt x="1932" y="252"/>
                  </a:lnTo>
                  <a:lnTo>
                    <a:pt x="1920" y="252"/>
                  </a:lnTo>
                  <a:lnTo>
                    <a:pt x="1908" y="246"/>
                  </a:lnTo>
                  <a:lnTo>
                    <a:pt x="1902" y="246"/>
                  </a:lnTo>
                  <a:close/>
                  <a:moveTo>
                    <a:pt x="1770" y="2334"/>
                  </a:moveTo>
                  <a:lnTo>
                    <a:pt x="1758" y="2376"/>
                  </a:lnTo>
                  <a:lnTo>
                    <a:pt x="1812" y="2328"/>
                  </a:lnTo>
                  <a:lnTo>
                    <a:pt x="1770" y="2334"/>
                  </a:lnTo>
                  <a:close/>
                  <a:moveTo>
                    <a:pt x="2034" y="2400"/>
                  </a:moveTo>
                  <a:lnTo>
                    <a:pt x="2016" y="2358"/>
                  </a:lnTo>
                  <a:lnTo>
                    <a:pt x="1998" y="2376"/>
                  </a:lnTo>
                  <a:lnTo>
                    <a:pt x="1998" y="2394"/>
                  </a:lnTo>
                  <a:lnTo>
                    <a:pt x="2010" y="2406"/>
                  </a:lnTo>
                  <a:lnTo>
                    <a:pt x="2028" y="2406"/>
                  </a:lnTo>
                  <a:lnTo>
                    <a:pt x="2034" y="2400"/>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51" name="Armenia" descr="© INSCALE GmbH, 05.05.2010&#10;http://www.presentationload.com/">
              <a:extLst>
                <a:ext uri="{FF2B5EF4-FFF2-40B4-BE49-F238E27FC236}">
                  <a16:creationId xmlns:a16="http://schemas.microsoft.com/office/drawing/2014/main" id="{AE064D21-EB93-4462-8AA8-F85C1A6879F8}"/>
                </a:ext>
              </a:extLst>
            </p:cNvPr>
            <p:cNvSpPr>
              <a:spLocks/>
            </p:cNvSpPr>
            <p:nvPr/>
          </p:nvSpPr>
          <p:spPr bwMode="gray">
            <a:xfrm>
              <a:off x="6873064" y="2524042"/>
              <a:ext cx="99714" cy="94465"/>
            </a:xfrm>
            <a:custGeom>
              <a:avLst/>
              <a:gdLst>
                <a:gd name="T0" fmla="*/ 2147483647 w 222"/>
                <a:gd name="T1" fmla="*/ 2147483647 h 210"/>
                <a:gd name="T2" fmla="*/ 2147483647 w 222"/>
                <a:gd name="T3" fmla="*/ 2147483647 h 210"/>
                <a:gd name="T4" fmla="*/ 2147483647 w 222"/>
                <a:gd name="T5" fmla="*/ 2147483647 h 210"/>
                <a:gd name="T6" fmla="*/ 2147483647 w 222"/>
                <a:gd name="T7" fmla="*/ 2147483647 h 210"/>
                <a:gd name="T8" fmla="*/ 2147483647 w 222"/>
                <a:gd name="T9" fmla="*/ 2147483647 h 210"/>
                <a:gd name="T10" fmla="*/ 2147483647 w 222"/>
                <a:gd name="T11" fmla="*/ 2147483647 h 210"/>
                <a:gd name="T12" fmla="*/ 2147483647 w 222"/>
                <a:gd name="T13" fmla="*/ 2147483647 h 210"/>
                <a:gd name="T14" fmla="*/ 2147483647 w 222"/>
                <a:gd name="T15" fmla="*/ 2147483647 h 210"/>
                <a:gd name="T16" fmla="*/ 2147483647 w 222"/>
                <a:gd name="T17" fmla="*/ 2147483647 h 210"/>
                <a:gd name="T18" fmla="*/ 2147483647 w 222"/>
                <a:gd name="T19" fmla="*/ 2147483647 h 210"/>
                <a:gd name="T20" fmla="*/ 2147483647 w 222"/>
                <a:gd name="T21" fmla="*/ 2147483647 h 210"/>
                <a:gd name="T22" fmla="*/ 2147483647 w 222"/>
                <a:gd name="T23" fmla="*/ 2147483647 h 210"/>
                <a:gd name="T24" fmla="*/ 2147483647 w 222"/>
                <a:gd name="T25" fmla="*/ 2147483647 h 210"/>
                <a:gd name="T26" fmla="*/ 2147483647 w 222"/>
                <a:gd name="T27" fmla="*/ 2147483647 h 210"/>
                <a:gd name="T28" fmla="*/ 2147483647 w 222"/>
                <a:gd name="T29" fmla="*/ 2147483647 h 210"/>
                <a:gd name="T30" fmla="*/ 2147483647 w 222"/>
                <a:gd name="T31" fmla="*/ 2147483647 h 210"/>
                <a:gd name="T32" fmla="*/ 2147483647 w 222"/>
                <a:gd name="T33" fmla="*/ 2147483647 h 210"/>
                <a:gd name="T34" fmla="*/ 2147483647 w 222"/>
                <a:gd name="T35" fmla="*/ 2147483647 h 210"/>
                <a:gd name="T36" fmla="*/ 2147483647 w 222"/>
                <a:gd name="T37" fmla="*/ 2147483647 h 210"/>
                <a:gd name="T38" fmla="*/ 2147483647 w 222"/>
                <a:gd name="T39" fmla="*/ 0 h 210"/>
                <a:gd name="T40" fmla="*/ 2147483647 w 222"/>
                <a:gd name="T41" fmla="*/ 0 h 210"/>
                <a:gd name="T42" fmla="*/ 2147483647 w 222"/>
                <a:gd name="T43" fmla="*/ 2147483647 h 210"/>
                <a:gd name="T44" fmla="*/ 2147483647 w 222"/>
                <a:gd name="T45" fmla="*/ 2147483647 h 210"/>
                <a:gd name="T46" fmla="*/ 2147483647 w 222"/>
                <a:gd name="T47" fmla="*/ 2147483647 h 210"/>
                <a:gd name="T48" fmla="*/ 0 w 222"/>
                <a:gd name="T49" fmla="*/ 2147483647 h 210"/>
                <a:gd name="T50" fmla="*/ 2147483647 w 222"/>
                <a:gd name="T51" fmla="*/ 2147483647 h 210"/>
                <a:gd name="T52" fmla="*/ 2147483647 w 222"/>
                <a:gd name="T53" fmla="*/ 2147483647 h 210"/>
                <a:gd name="T54" fmla="*/ 2147483647 w 222"/>
                <a:gd name="T55" fmla="*/ 2147483647 h 210"/>
                <a:gd name="T56" fmla="*/ 2147483647 w 222"/>
                <a:gd name="T57" fmla="*/ 2147483647 h 210"/>
                <a:gd name="T58" fmla="*/ 2147483647 w 222"/>
                <a:gd name="T59" fmla="*/ 2147483647 h 210"/>
                <a:gd name="T60" fmla="*/ 2147483647 w 222"/>
                <a:gd name="T61" fmla="*/ 2147483647 h 210"/>
                <a:gd name="T62" fmla="*/ 2147483647 w 222"/>
                <a:gd name="T63" fmla="*/ 2147483647 h 210"/>
                <a:gd name="T64" fmla="*/ 2147483647 w 222"/>
                <a:gd name="T65" fmla="*/ 2147483647 h 210"/>
                <a:gd name="T66" fmla="*/ 2147483647 w 222"/>
                <a:gd name="T67" fmla="*/ 2147483647 h 210"/>
                <a:gd name="T68" fmla="*/ 2147483647 w 222"/>
                <a:gd name="T69" fmla="*/ 2147483647 h 210"/>
                <a:gd name="T70" fmla="*/ 2147483647 w 222"/>
                <a:gd name="T71" fmla="*/ 2147483647 h 210"/>
                <a:gd name="T72" fmla="*/ 2147483647 w 222"/>
                <a:gd name="T73" fmla="*/ 2147483647 h 210"/>
                <a:gd name="T74" fmla="*/ 2147483647 w 222"/>
                <a:gd name="T75" fmla="*/ 2147483647 h 210"/>
                <a:gd name="T76" fmla="*/ 2147483647 w 222"/>
                <a:gd name="T77" fmla="*/ 2147483647 h 210"/>
                <a:gd name="T78" fmla="*/ 2147483647 w 222"/>
                <a:gd name="T79" fmla="*/ 2147483647 h 210"/>
                <a:gd name="T80" fmla="*/ 2147483647 w 222"/>
                <a:gd name="T81" fmla="*/ 2147483647 h 210"/>
                <a:gd name="T82" fmla="*/ 2147483647 w 222"/>
                <a:gd name="T83" fmla="*/ 2147483647 h 210"/>
                <a:gd name="T84" fmla="*/ 2147483647 w 222"/>
                <a:gd name="T85" fmla="*/ 2147483647 h 210"/>
                <a:gd name="T86" fmla="*/ 2147483647 w 222"/>
                <a:gd name="T87" fmla="*/ 2147483647 h 210"/>
                <a:gd name="T88" fmla="*/ 2147483647 w 222"/>
                <a:gd name="T89" fmla="*/ 2147483647 h 210"/>
                <a:gd name="T90" fmla="*/ 2147483647 w 222"/>
                <a:gd name="T91" fmla="*/ 2147483647 h 210"/>
                <a:gd name="T92" fmla="*/ 2147483647 w 222"/>
                <a:gd name="T93" fmla="*/ 2147483647 h 210"/>
                <a:gd name="T94" fmla="*/ 2147483647 w 222"/>
                <a:gd name="T95" fmla="*/ 2147483647 h 210"/>
                <a:gd name="T96" fmla="*/ 2147483647 w 222"/>
                <a:gd name="T97" fmla="*/ 2147483647 h 210"/>
                <a:gd name="T98" fmla="*/ 2147483647 w 222"/>
                <a:gd name="T99" fmla="*/ 2147483647 h 210"/>
                <a:gd name="T100" fmla="*/ 2147483647 w 222"/>
                <a:gd name="T101" fmla="*/ 2147483647 h 210"/>
                <a:gd name="T102" fmla="*/ 2147483647 w 222"/>
                <a:gd name="T103" fmla="*/ 2147483647 h 210"/>
                <a:gd name="T104" fmla="*/ 2147483647 w 222"/>
                <a:gd name="T105" fmla="*/ 2147483647 h 210"/>
                <a:gd name="T106" fmla="*/ 2147483647 w 222"/>
                <a:gd name="T107" fmla="*/ 2147483647 h 21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22"/>
                <a:gd name="T163" fmla="*/ 0 h 210"/>
                <a:gd name="T164" fmla="*/ 222 w 222"/>
                <a:gd name="T165" fmla="*/ 210 h 210"/>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22" h="210">
                  <a:moveTo>
                    <a:pt x="222" y="168"/>
                  </a:moveTo>
                  <a:lnTo>
                    <a:pt x="216" y="156"/>
                  </a:lnTo>
                  <a:lnTo>
                    <a:pt x="216" y="144"/>
                  </a:lnTo>
                  <a:lnTo>
                    <a:pt x="186" y="138"/>
                  </a:lnTo>
                  <a:lnTo>
                    <a:pt x="174" y="120"/>
                  </a:lnTo>
                  <a:lnTo>
                    <a:pt x="144" y="108"/>
                  </a:lnTo>
                  <a:lnTo>
                    <a:pt x="156" y="108"/>
                  </a:lnTo>
                  <a:lnTo>
                    <a:pt x="174" y="90"/>
                  </a:lnTo>
                  <a:lnTo>
                    <a:pt x="174" y="84"/>
                  </a:lnTo>
                  <a:lnTo>
                    <a:pt x="168" y="78"/>
                  </a:lnTo>
                  <a:lnTo>
                    <a:pt x="144" y="66"/>
                  </a:lnTo>
                  <a:lnTo>
                    <a:pt x="138" y="60"/>
                  </a:lnTo>
                  <a:lnTo>
                    <a:pt x="132" y="60"/>
                  </a:lnTo>
                  <a:lnTo>
                    <a:pt x="138" y="54"/>
                  </a:lnTo>
                  <a:lnTo>
                    <a:pt x="138" y="30"/>
                  </a:lnTo>
                  <a:lnTo>
                    <a:pt x="132" y="24"/>
                  </a:lnTo>
                  <a:lnTo>
                    <a:pt x="114" y="24"/>
                  </a:lnTo>
                  <a:lnTo>
                    <a:pt x="114" y="12"/>
                  </a:lnTo>
                  <a:lnTo>
                    <a:pt x="102" y="6"/>
                  </a:lnTo>
                  <a:lnTo>
                    <a:pt x="96" y="0"/>
                  </a:lnTo>
                  <a:lnTo>
                    <a:pt x="84" y="0"/>
                  </a:lnTo>
                  <a:lnTo>
                    <a:pt x="84" y="18"/>
                  </a:lnTo>
                  <a:lnTo>
                    <a:pt x="30" y="12"/>
                  </a:lnTo>
                  <a:lnTo>
                    <a:pt x="24" y="18"/>
                  </a:lnTo>
                  <a:lnTo>
                    <a:pt x="0" y="24"/>
                  </a:lnTo>
                  <a:lnTo>
                    <a:pt x="6" y="30"/>
                  </a:lnTo>
                  <a:lnTo>
                    <a:pt x="6" y="42"/>
                  </a:lnTo>
                  <a:lnTo>
                    <a:pt x="18" y="78"/>
                  </a:lnTo>
                  <a:lnTo>
                    <a:pt x="18" y="90"/>
                  </a:lnTo>
                  <a:lnTo>
                    <a:pt x="24" y="102"/>
                  </a:lnTo>
                  <a:lnTo>
                    <a:pt x="30" y="108"/>
                  </a:lnTo>
                  <a:lnTo>
                    <a:pt x="42" y="114"/>
                  </a:lnTo>
                  <a:lnTo>
                    <a:pt x="54" y="114"/>
                  </a:lnTo>
                  <a:lnTo>
                    <a:pt x="66" y="108"/>
                  </a:lnTo>
                  <a:lnTo>
                    <a:pt x="72" y="108"/>
                  </a:lnTo>
                  <a:lnTo>
                    <a:pt x="72" y="114"/>
                  </a:lnTo>
                  <a:lnTo>
                    <a:pt x="78" y="120"/>
                  </a:lnTo>
                  <a:lnTo>
                    <a:pt x="78" y="132"/>
                  </a:lnTo>
                  <a:lnTo>
                    <a:pt x="84" y="144"/>
                  </a:lnTo>
                  <a:lnTo>
                    <a:pt x="84" y="150"/>
                  </a:lnTo>
                  <a:lnTo>
                    <a:pt x="90" y="156"/>
                  </a:lnTo>
                  <a:lnTo>
                    <a:pt x="108" y="132"/>
                  </a:lnTo>
                  <a:lnTo>
                    <a:pt x="126" y="132"/>
                  </a:lnTo>
                  <a:lnTo>
                    <a:pt x="138" y="144"/>
                  </a:lnTo>
                  <a:lnTo>
                    <a:pt x="174" y="144"/>
                  </a:lnTo>
                  <a:lnTo>
                    <a:pt x="174" y="156"/>
                  </a:lnTo>
                  <a:lnTo>
                    <a:pt x="180" y="162"/>
                  </a:lnTo>
                  <a:lnTo>
                    <a:pt x="180" y="174"/>
                  </a:lnTo>
                  <a:lnTo>
                    <a:pt x="186" y="186"/>
                  </a:lnTo>
                  <a:lnTo>
                    <a:pt x="186" y="198"/>
                  </a:lnTo>
                  <a:lnTo>
                    <a:pt x="192" y="204"/>
                  </a:lnTo>
                  <a:lnTo>
                    <a:pt x="192" y="210"/>
                  </a:lnTo>
                  <a:lnTo>
                    <a:pt x="222" y="210"/>
                  </a:lnTo>
                  <a:lnTo>
                    <a:pt x="222" y="168"/>
                  </a:lnTo>
                  <a:close/>
                </a:path>
              </a:pathLst>
            </a:custGeom>
            <a:solidFill>
              <a:schemeClr val="accent2"/>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52" name="Argentina" descr="© INSCALE GmbH, 05.05.2010&#10;http://www.presentationload.com/">
              <a:extLst>
                <a:ext uri="{FF2B5EF4-FFF2-40B4-BE49-F238E27FC236}">
                  <a16:creationId xmlns:a16="http://schemas.microsoft.com/office/drawing/2014/main" id="{D52D5213-886D-42D4-B8D1-A15F2142E3AE}"/>
                </a:ext>
              </a:extLst>
            </p:cNvPr>
            <p:cNvSpPr>
              <a:spLocks noEditPoints="1"/>
            </p:cNvSpPr>
            <p:nvPr/>
          </p:nvSpPr>
          <p:spPr bwMode="gray">
            <a:xfrm>
              <a:off x="3440813" y="4803464"/>
              <a:ext cx="488073" cy="1091603"/>
            </a:xfrm>
            <a:custGeom>
              <a:avLst/>
              <a:gdLst>
                <a:gd name="T0" fmla="*/ 2147483647 w 1092"/>
                <a:gd name="T1" fmla="*/ 2147483647 h 2442"/>
                <a:gd name="T2" fmla="*/ 2147483647 w 1092"/>
                <a:gd name="T3" fmla="*/ 2147483647 h 2442"/>
                <a:gd name="T4" fmla="*/ 2147483647 w 1092"/>
                <a:gd name="T5" fmla="*/ 2147483647 h 2442"/>
                <a:gd name="T6" fmla="*/ 2147483647 w 1092"/>
                <a:gd name="T7" fmla="*/ 2147483647 h 2442"/>
                <a:gd name="T8" fmla="*/ 2147483647 w 1092"/>
                <a:gd name="T9" fmla="*/ 2147483647 h 2442"/>
                <a:gd name="T10" fmla="*/ 2147483647 w 1092"/>
                <a:gd name="T11" fmla="*/ 2147483647 h 2442"/>
                <a:gd name="T12" fmla="*/ 2147483647 w 1092"/>
                <a:gd name="T13" fmla="*/ 2147483647 h 2442"/>
                <a:gd name="T14" fmla="*/ 2147483647 w 1092"/>
                <a:gd name="T15" fmla="*/ 2147483647 h 2442"/>
                <a:gd name="T16" fmla="*/ 2147483647 w 1092"/>
                <a:gd name="T17" fmla="*/ 2147483647 h 2442"/>
                <a:gd name="T18" fmla="*/ 2147483647 w 1092"/>
                <a:gd name="T19" fmla="*/ 2147483647 h 2442"/>
                <a:gd name="T20" fmla="*/ 2147483647 w 1092"/>
                <a:gd name="T21" fmla="*/ 0 h 2442"/>
                <a:gd name="T22" fmla="*/ 2147483647 w 1092"/>
                <a:gd name="T23" fmla="*/ 2147483647 h 2442"/>
                <a:gd name="T24" fmla="*/ 2147483647 w 1092"/>
                <a:gd name="T25" fmla="*/ 2147483647 h 2442"/>
                <a:gd name="T26" fmla="*/ 2147483647 w 1092"/>
                <a:gd name="T27" fmla="*/ 2147483647 h 2442"/>
                <a:gd name="T28" fmla="*/ 2147483647 w 1092"/>
                <a:gd name="T29" fmla="*/ 2147483647 h 2442"/>
                <a:gd name="T30" fmla="*/ 2147483647 w 1092"/>
                <a:gd name="T31" fmla="*/ 2147483647 h 2442"/>
                <a:gd name="T32" fmla="*/ 2147483647 w 1092"/>
                <a:gd name="T33" fmla="*/ 2147483647 h 2442"/>
                <a:gd name="T34" fmla="*/ 2147483647 w 1092"/>
                <a:gd name="T35" fmla="*/ 2147483647 h 2442"/>
                <a:gd name="T36" fmla="*/ 2147483647 w 1092"/>
                <a:gd name="T37" fmla="*/ 2147483647 h 2442"/>
                <a:gd name="T38" fmla="*/ 2147483647 w 1092"/>
                <a:gd name="T39" fmla="*/ 2147483647 h 2442"/>
                <a:gd name="T40" fmla="*/ 2147483647 w 1092"/>
                <a:gd name="T41" fmla="*/ 2147483647 h 2442"/>
                <a:gd name="T42" fmla="*/ 2147483647 w 1092"/>
                <a:gd name="T43" fmla="*/ 2147483647 h 2442"/>
                <a:gd name="T44" fmla="*/ 2147483647 w 1092"/>
                <a:gd name="T45" fmla="*/ 2147483647 h 2442"/>
                <a:gd name="T46" fmla="*/ 2147483647 w 1092"/>
                <a:gd name="T47" fmla="*/ 2147483647 h 2442"/>
                <a:gd name="T48" fmla="*/ 2147483647 w 1092"/>
                <a:gd name="T49" fmla="*/ 2147483647 h 2442"/>
                <a:gd name="T50" fmla="*/ 2147483647 w 1092"/>
                <a:gd name="T51" fmla="*/ 2147483647 h 2442"/>
                <a:gd name="T52" fmla="*/ 2147483647 w 1092"/>
                <a:gd name="T53" fmla="*/ 2147483647 h 2442"/>
                <a:gd name="T54" fmla="*/ 2147483647 w 1092"/>
                <a:gd name="T55" fmla="*/ 2147483647 h 2442"/>
                <a:gd name="T56" fmla="*/ 2147483647 w 1092"/>
                <a:gd name="T57" fmla="*/ 2147483647 h 2442"/>
                <a:gd name="T58" fmla="*/ 2147483647 w 1092"/>
                <a:gd name="T59" fmla="*/ 2147483647 h 2442"/>
                <a:gd name="T60" fmla="*/ 2147483647 w 1092"/>
                <a:gd name="T61" fmla="*/ 2147483647 h 2442"/>
                <a:gd name="T62" fmla="*/ 2147483647 w 1092"/>
                <a:gd name="T63" fmla="*/ 2147483647 h 2442"/>
                <a:gd name="T64" fmla="*/ 2147483647 w 1092"/>
                <a:gd name="T65" fmla="*/ 2147483647 h 2442"/>
                <a:gd name="T66" fmla="*/ 2147483647 w 1092"/>
                <a:gd name="T67" fmla="*/ 2147483647 h 2442"/>
                <a:gd name="T68" fmla="*/ 2147483647 w 1092"/>
                <a:gd name="T69" fmla="*/ 2147483647 h 2442"/>
                <a:gd name="T70" fmla="*/ 2147483647 w 1092"/>
                <a:gd name="T71" fmla="*/ 2147483647 h 2442"/>
                <a:gd name="T72" fmla="*/ 2147483647 w 1092"/>
                <a:gd name="T73" fmla="*/ 2147483647 h 2442"/>
                <a:gd name="T74" fmla="*/ 2147483647 w 1092"/>
                <a:gd name="T75" fmla="*/ 2147483647 h 2442"/>
                <a:gd name="T76" fmla="*/ 2147483647 w 1092"/>
                <a:gd name="T77" fmla="*/ 2147483647 h 2442"/>
                <a:gd name="T78" fmla="*/ 2147483647 w 1092"/>
                <a:gd name="T79" fmla="*/ 2147483647 h 2442"/>
                <a:gd name="T80" fmla="*/ 2147483647 w 1092"/>
                <a:gd name="T81" fmla="*/ 2147483647 h 2442"/>
                <a:gd name="T82" fmla="*/ 2147483647 w 1092"/>
                <a:gd name="T83" fmla="*/ 2147483647 h 2442"/>
                <a:gd name="T84" fmla="*/ 2147483647 w 1092"/>
                <a:gd name="T85" fmla="*/ 2147483647 h 2442"/>
                <a:gd name="T86" fmla="*/ 2147483647 w 1092"/>
                <a:gd name="T87" fmla="*/ 2147483647 h 2442"/>
                <a:gd name="T88" fmla="*/ 2147483647 w 1092"/>
                <a:gd name="T89" fmla="*/ 2147483647 h 2442"/>
                <a:gd name="T90" fmla="*/ 2147483647 w 1092"/>
                <a:gd name="T91" fmla="*/ 2147483647 h 2442"/>
                <a:gd name="T92" fmla="*/ 2147483647 w 1092"/>
                <a:gd name="T93" fmla="*/ 2147483647 h 2442"/>
                <a:gd name="T94" fmla="*/ 2147483647 w 1092"/>
                <a:gd name="T95" fmla="*/ 2147483647 h 2442"/>
                <a:gd name="T96" fmla="*/ 2147483647 w 1092"/>
                <a:gd name="T97" fmla="*/ 2147483647 h 2442"/>
                <a:gd name="T98" fmla="*/ 2147483647 w 1092"/>
                <a:gd name="T99" fmla="*/ 2147483647 h 2442"/>
                <a:gd name="T100" fmla="*/ 2147483647 w 1092"/>
                <a:gd name="T101" fmla="*/ 2147483647 h 2442"/>
                <a:gd name="T102" fmla="*/ 2147483647 w 1092"/>
                <a:gd name="T103" fmla="*/ 2147483647 h 2442"/>
                <a:gd name="T104" fmla="*/ 2147483647 w 1092"/>
                <a:gd name="T105" fmla="*/ 2147483647 h 2442"/>
                <a:gd name="T106" fmla="*/ 2147483647 w 1092"/>
                <a:gd name="T107" fmla="*/ 2147483647 h 2442"/>
                <a:gd name="T108" fmla="*/ 2147483647 w 1092"/>
                <a:gd name="T109" fmla="*/ 2147483647 h 2442"/>
                <a:gd name="T110" fmla="*/ 2147483647 w 1092"/>
                <a:gd name="T111" fmla="*/ 2147483647 h 2442"/>
                <a:gd name="T112" fmla="*/ 2147483647 w 1092"/>
                <a:gd name="T113" fmla="*/ 2147483647 h 244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092"/>
                <a:gd name="T172" fmla="*/ 0 h 2442"/>
                <a:gd name="T173" fmla="*/ 1092 w 1092"/>
                <a:gd name="T174" fmla="*/ 2442 h 244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092" h="2442">
                  <a:moveTo>
                    <a:pt x="954" y="534"/>
                  </a:moveTo>
                  <a:lnTo>
                    <a:pt x="978" y="528"/>
                  </a:lnTo>
                  <a:lnTo>
                    <a:pt x="984" y="504"/>
                  </a:lnTo>
                  <a:lnTo>
                    <a:pt x="990" y="498"/>
                  </a:lnTo>
                  <a:lnTo>
                    <a:pt x="990" y="480"/>
                  </a:lnTo>
                  <a:lnTo>
                    <a:pt x="1026" y="480"/>
                  </a:lnTo>
                  <a:lnTo>
                    <a:pt x="1026" y="462"/>
                  </a:lnTo>
                  <a:lnTo>
                    <a:pt x="1032" y="450"/>
                  </a:lnTo>
                  <a:lnTo>
                    <a:pt x="1038" y="444"/>
                  </a:lnTo>
                  <a:lnTo>
                    <a:pt x="1092" y="426"/>
                  </a:lnTo>
                  <a:lnTo>
                    <a:pt x="1092" y="390"/>
                  </a:lnTo>
                  <a:lnTo>
                    <a:pt x="1086" y="372"/>
                  </a:lnTo>
                  <a:lnTo>
                    <a:pt x="1086" y="342"/>
                  </a:lnTo>
                  <a:lnTo>
                    <a:pt x="1080" y="336"/>
                  </a:lnTo>
                  <a:lnTo>
                    <a:pt x="1074" y="336"/>
                  </a:lnTo>
                  <a:lnTo>
                    <a:pt x="1074" y="324"/>
                  </a:lnTo>
                  <a:lnTo>
                    <a:pt x="1062" y="300"/>
                  </a:lnTo>
                  <a:lnTo>
                    <a:pt x="1056" y="294"/>
                  </a:lnTo>
                  <a:lnTo>
                    <a:pt x="1038" y="294"/>
                  </a:lnTo>
                  <a:lnTo>
                    <a:pt x="1032" y="300"/>
                  </a:lnTo>
                  <a:lnTo>
                    <a:pt x="1020" y="306"/>
                  </a:lnTo>
                  <a:lnTo>
                    <a:pt x="1020" y="384"/>
                  </a:lnTo>
                  <a:lnTo>
                    <a:pt x="1008" y="390"/>
                  </a:lnTo>
                  <a:lnTo>
                    <a:pt x="1002" y="402"/>
                  </a:lnTo>
                  <a:lnTo>
                    <a:pt x="990" y="408"/>
                  </a:lnTo>
                  <a:lnTo>
                    <a:pt x="984" y="414"/>
                  </a:lnTo>
                  <a:lnTo>
                    <a:pt x="978" y="414"/>
                  </a:lnTo>
                  <a:lnTo>
                    <a:pt x="966" y="426"/>
                  </a:lnTo>
                  <a:lnTo>
                    <a:pt x="954" y="450"/>
                  </a:lnTo>
                  <a:lnTo>
                    <a:pt x="948" y="456"/>
                  </a:lnTo>
                  <a:lnTo>
                    <a:pt x="948" y="450"/>
                  </a:lnTo>
                  <a:lnTo>
                    <a:pt x="942" y="444"/>
                  </a:lnTo>
                  <a:lnTo>
                    <a:pt x="930" y="444"/>
                  </a:lnTo>
                  <a:lnTo>
                    <a:pt x="924" y="450"/>
                  </a:lnTo>
                  <a:lnTo>
                    <a:pt x="924" y="468"/>
                  </a:lnTo>
                  <a:lnTo>
                    <a:pt x="912" y="450"/>
                  </a:lnTo>
                  <a:lnTo>
                    <a:pt x="852" y="450"/>
                  </a:lnTo>
                  <a:lnTo>
                    <a:pt x="834" y="444"/>
                  </a:lnTo>
                  <a:lnTo>
                    <a:pt x="822" y="438"/>
                  </a:lnTo>
                  <a:lnTo>
                    <a:pt x="816" y="432"/>
                  </a:lnTo>
                  <a:lnTo>
                    <a:pt x="804" y="426"/>
                  </a:lnTo>
                  <a:lnTo>
                    <a:pt x="798" y="426"/>
                  </a:lnTo>
                  <a:lnTo>
                    <a:pt x="786" y="432"/>
                  </a:lnTo>
                  <a:lnTo>
                    <a:pt x="762" y="432"/>
                  </a:lnTo>
                  <a:lnTo>
                    <a:pt x="756" y="426"/>
                  </a:lnTo>
                  <a:lnTo>
                    <a:pt x="756" y="414"/>
                  </a:lnTo>
                  <a:lnTo>
                    <a:pt x="762" y="402"/>
                  </a:lnTo>
                  <a:lnTo>
                    <a:pt x="768" y="396"/>
                  </a:lnTo>
                  <a:lnTo>
                    <a:pt x="774" y="384"/>
                  </a:lnTo>
                  <a:lnTo>
                    <a:pt x="780" y="378"/>
                  </a:lnTo>
                  <a:lnTo>
                    <a:pt x="780" y="342"/>
                  </a:lnTo>
                  <a:lnTo>
                    <a:pt x="798" y="342"/>
                  </a:lnTo>
                  <a:lnTo>
                    <a:pt x="804" y="336"/>
                  </a:lnTo>
                  <a:lnTo>
                    <a:pt x="804" y="330"/>
                  </a:lnTo>
                  <a:lnTo>
                    <a:pt x="798" y="318"/>
                  </a:lnTo>
                  <a:lnTo>
                    <a:pt x="792" y="312"/>
                  </a:lnTo>
                  <a:lnTo>
                    <a:pt x="798" y="300"/>
                  </a:lnTo>
                  <a:lnTo>
                    <a:pt x="804" y="294"/>
                  </a:lnTo>
                  <a:lnTo>
                    <a:pt x="804" y="282"/>
                  </a:lnTo>
                  <a:lnTo>
                    <a:pt x="810" y="276"/>
                  </a:lnTo>
                  <a:lnTo>
                    <a:pt x="804" y="270"/>
                  </a:lnTo>
                  <a:lnTo>
                    <a:pt x="792" y="264"/>
                  </a:lnTo>
                  <a:lnTo>
                    <a:pt x="774" y="258"/>
                  </a:lnTo>
                  <a:lnTo>
                    <a:pt x="762" y="252"/>
                  </a:lnTo>
                  <a:lnTo>
                    <a:pt x="750" y="252"/>
                  </a:lnTo>
                  <a:lnTo>
                    <a:pt x="744" y="246"/>
                  </a:lnTo>
                  <a:lnTo>
                    <a:pt x="708" y="228"/>
                  </a:lnTo>
                  <a:lnTo>
                    <a:pt x="690" y="216"/>
                  </a:lnTo>
                  <a:lnTo>
                    <a:pt x="678" y="210"/>
                  </a:lnTo>
                  <a:lnTo>
                    <a:pt x="672" y="204"/>
                  </a:lnTo>
                  <a:lnTo>
                    <a:pt x="666" y="204"/>
                  </a:lnTo>
                  <a:lnTo>
                    <a:pt x="660" y="198"/>
                  </a:lnTo>
                  <a:lnTo>
                    <a:pt x="648" y="192"/>
                  </a:lnTo>
                  <a:lnTo>
                    <a:pt x="642" y="186"/>
                  </a:lnTo>
                  <a:lnTo>
                    <a:pt x="630" y="180"/>
                  </a:lnTo>
                  <a:lnTo>
                    <a:pt x="600" y="180"/>
                  </a:lnTo>
                  <a:lnTo>
                    <a:pt x="564" y="162"/>
                  </a:lnTo>
                  <a:lnTo>
                    <a:pt x="558" y="156"/>
                  </a:lnTo>
                  <a:lnTo>
                    <a:pt x="552" y="156"/>
                  </a:lnTo>
                  <a:lnTo>
                    <a:pt x="546" y="138"/>
                  </a:lnTo>
                  <a:lnTo>
                    <a:pt x="534" y="132"/>
                  </a:lnTo>
                  <a:lnTo>
                    <a:pt x="516" y="114"/>
                  </a:lnTo>
                  <a:lnTo>
                    <a:pt x="492" y="102"/>
                  </a:lnTo>
                  <a:lnTo>
                    <a:pt x="486" y="96"/>
                  </a:lnTo>
                  <a:lnTo>
                    <a:pt x="480" y="84"/>
                  </a:lnTo>
                  <a:lnTo>
                    <a:pt x="468" y="78"/>
                  </a:lnTo>
                  <a:lnTo>
                    <a:pt x="462" y="66"/>
                  </a:lnTo>
                  <a:lnTo>
                    <a:pt x="456" y="60"/>
                  </a:lnTo>
                  <a:lnTo>
                    <a:pt x="456" y="54"/>
                  </a:lnTo>
                  <a:lnTo>
                    <a:pt x="438" y="36"/>
                  </a:lnTo>
                  <a:lnTo>
                    <a:pt x="402" y="12"/>
                  </a:lnTo>
                  <a:lnTo>
                    <a:pt x="330" y="18"/>
                  </a:lnTo>
                  <a:lnTo>
                    <a:pt x="318" y="72"/>
                  </a:lnTo>
                  <a:lnTo>
                    <a:pt x="288" y="24"/>
                  </a:lnTo>
                  <a:lnTo>
                    <a:pt x="234" y="24"/>
                  </a:lnTo>
                  <a:lnTo>
                    <a:pt x="216" y="18"/>
                  </a:lnTo>
                  <a:lnTo>
                    <a:pt x="204" y="18"/>
                  </a:lnTo>
                  <a:lnTo>
                    <a:pt x="180" y="6"/>
                  </a:lnTo>
                  <a:lnTo>
                    <a:pt x="174" y="0"/>
                  </a:lnTo>
                  <a:lnTo>
                    <a:pt x="162" y="24"/>
                  </a:lnTo>
                  <a:lnTo>
                    <a:pt x="138" y="30"/>
                  </a:lnTo>
                  <a:lnTo>
                    <a:pt x="138" y="48"/>
                  </a:lnTo>
                  <a:lnTo>
                    <a:pt x="126" y="48"/>
                  </a:lnTo>
                  <a:lnTo>
                    <a:pt x="126" y="78"/>
                  </a:lnTo>
                  <a:lnTo>
                    <a:pt x="114" y="78"/>
                  </a:lnTo>
                  <a:lnTo>
                    <a:pt x="126" y="96"/>
                  </a:lnTo>
                  <a:lnTo>
                    <a:pt x="114" y="180"/>
                  </a:lnTo>
                  <a:lnTo>
                    <a:pt x="108" y="180"/>
                  </a:lnTo>
                  <a:lnTo>
                    <a:pt x="102" y="186"/>
                  </a:lnTo>
                  <a:lnTo>
                    <a:pt x="90" y="192"/>
                  </a:lnTo>
                  <a:lnTo>
                    <a:pt x="72" y="198"/>
                  </a:lnTo>
                  <a:lnTo>
                    <a:pt x="60" y="210"/>
                  </a:lnTo>
                  <a:lnTo>
                    <a:pt x="48" y="216"/>
                  </a:lnTo>
                  <a:lnTo>
                    <a:pt x="42" y="228"/>
                  </a:lnTo>
                  <a:lnTo>
                    <a:pt x="36" y="234"/>
                  </a:lnTo>
                  <a:lnTo>
                    <a:pt x="36" y="240"/>
                  </a:lnTo>
                  <a:lnTo>
                    <a:pt x="42" y="246"/>
                  </a:lnTo>
                  <a:lnTo>
                    <a:pt x="54" y="252"/>
                  </a:lnTo>
                  <a:lnTo>
                    <a:pt x="66" y="252"/>
                  </a:lnTo>
                  <a:lnTo>
                    <a:pt x="66" y="258"/>
                  </a:lnTo>
                  <a:lnTo>
                    <a:pt x="42" y="282"/>
                  </a:lnTo>
                  <a:lnTo>
                    <a:pt x="42" y="300"/>
                  </a:lnTo>
                  <a:lnTo>
                    <a:pt x="48" y="306"/>
                  </a:lnTo>
                  <a:lnTo>
                    <a:pt x="60" y="312"/>
                  </a:lnTo>
                  <a:lnTo>
                    <a:pt x="72" y="324"/>
                  </a:lnTo>
                  <a:lnTo>
                    <a:pt x="78" y="336"/>
                  </a:lnTo>
                  <a:lnTo>
                    <a:pt x="72" y="342"/>
                  </a:lnTo>
                  <a:lnTo>
                    <a:pt x="66" y="354"/>
                  </a:lnTo>
                  <a:lnTo>
                    <a:pt x="54" y="366"/>
                  </a:lnTo>
                  <a:lnTo>
                    <a:pt x="48" y="366"/>
                  </a:lnTo>
                  <a:lnTo>
                    <a:pt x="54" y="366"/>
                  </a:lnTo>
                  <a:lnTo>
                    <a:pt x="60" y="372"/>
                  </a:lnTo>
                  <a:lnTo>
                    <a:pt x="84" y="384"/>
                  </a:lnTo>
                  <a:lnTo>
                    <a:pt x="90" y="396"/>
                  </a:lnTo>
                  <a:lnTo>
                    <a:pt x="90" y="408"/>
                  </a:lnTo>
                  <a:lnTo>
                    <a:pt x="78" y="414"/>
                  </a:lnTo>
                  <a:lnTo>
                    <a:pt x="72" y="420"/>
                  </a:lnTo>
                  <a:lnTo>
                    <a:pt x="54" y="420"/>
                  </a:lnTo>
                  <a:lnTo>
                    <a:pt x="54" y="432"/>
                  </a:lnTo>
                  <a:lnTo>
                    <a:pt x="48" y="450"/>
                  </a:lnTo>
                  <a:lnTo>
                    <a:pt x="48" y="462"/>
                  </a:lnTo>
                  <a:lnTo>
                    <a:pt x="42" y="474"/>
                  </a:lnTo>
                  <a:lnTo>
                    <a:pt x="42" y="486"/>
                  </a:lnTo>
                  <a:lnTo>
                    <a:pt x="30" y="498"/>
                  </a:lnTo>
                  <a:lnTo>
                    <a:pt x="24" y="510"/>
                  </a:lnTo>
                  <a:lnTo>
                    <a:pt x="18" y="516"/>
                  </a:lnTo>
                  <a:lnTo>
                    <a:pt x="18" y="582"/>
                  </a:lnTo>
                  <a:lnTo>
                    <a:pt x="6" y="594"/>
                  </a:lnTo>
                  <a:lnTo>
                    <a:pt x="6" y="606"/>
                  </a:lnTo>
                  <a:lnTo>
                    <a:pt x="18" y="630"/>
                  </a:lnTo>
                  <a:lnTo>
                    <a:pt x="30" y="666"/>
                  </a:lnTo>
                  <a:lnTo>
                    <a:pt x="36" y="678"/>
                  </a:lnTo>
                  <a:lnTo>
                    <a:pt x="36" y="684"/>
                  </a:lnTo>
                  <a:lnTo>
                    <a:pt x="12" y="684"/>
                  </a:lnTo>
                  <a:lnTo>
                    <a:pt x="18" y="738"/>
                  </a:lnTo>
                  <a:lnTo>
                    <a:pt x="6" y="744"/>
                  </a:lnTo>
                  <a:lnTo>
                    <a:pt x="0" y="744"/>
                  </a:lnTo>
                  <a:lnTo>
                    <a:pt x="0" y="768"/>
                  </a:lnTo>
                  <a:lnTo>
                    <a:pt x="6" y="774"/>
                  </a:lnTo>
                  <a:lnTo>
                    <a:pt x="6" y="780"/>
                  </a:lnTo>
                  <a:lnTo>
                    <a:pt x="18" y="786"/>
                  </a:lnTo>
                  <a:lnTo>
                    <a:pt x="36" y="804"/>
                  </a:lnTo>
                  <a:lnTo>
                    <a:pt x="36" y="816"/>
                  </a:lnTo>
                  <a:lnTo>
                    <a:pt x="30" y="822"/>
                  </a:lnTo>
                  <a:lnTo>
                    <a:pt x="30" y="828"/>
                  </a:lnTo>
                  <a:lnTo>
                    <a:pt x="48" y="846"/>
                  </a:lnTo>
                  <a:lnTo>
                    <a:pt x="60" y="876"/>
                  </a:lnTo>
                  <a:lnTo>
                    <a:pt x="66" y="888"/>
                  </a:lnTo>
                  <a:lnTo>
                    <a:pt x="60" y="894"/>
                  </a:lnTo>
                  <a:lnTo>
                    <a:pt x="60" y="906"/>
                  </a:lnTo>
                  <a:lnTo>
                    <a:pt x="72" y="918"/>
                  </a:lnTo>
                  <a:lnTo>
                    <a:pt x="96" y="918"/>
                  </a:lnTo>
                  <a:lnTo>
                    <a:pt x="102" y="960"/>
                  </a:lnTo>
                  <a:lnTo>
                    <a:pt x="108" y="972"/>
                  </a:lnTo>
                  <a:lnTo>
                    <a:pt x="114" y="978"/>
                  </a:lnTo>
                  <a:lnTo>
                    <a:pt x="120" y="990"/>
                  </a:lnTo>
                  <a:lnTo>
                    <a:pt x="120" y="996"/>
                  </a:lnTo>
                  <a:lnTo>
                    <a:pt x="102" y="1014"/>
                  </a:lnTo>
                  <a:lnTo>
                    <a:pt x="102" y="1038"/>
                  </a:lnTo>
                  <a:lnTo>
                    <a:pt x="96" y="1056"/>
                  </a:lnTo>
                  <a:lnTo>
                    <a:pt x="96" y="1086"/>
                  </a:lnTo>
                  <a:lnTo>
                    <a:pt x="84" y="1086"/>
                  </a:lnTo>
                  <a:lnTo>
                    <a:pt x="90" y="1092"/>
                  </a:lnTo>
                  <a:lnTo>
                    <a:pt x="96" y="1104"/>
                  </a:lnTo>
                  <a:lnTo>
                    <a:pt x="102" y="1110"/>
                  </a:lnTo>
                  <a:lnTo>
                    <a:pt x="108" y="1122"/>
                  </a:lnTo>
                  <a:lnTo>
                    <a:pt x="114" y="1128"/>
                  </a:lnTo>
                  <a:lnTo>
                    <a:pt x="114" y="1140"/>
                  </a:lnTo>
                  <a:lnTo>
                    <a:pt x="108" y="1152"/>
                  </a:lnTo>
                  <a:lnTo>
                    <a:pt x="108" y="1158"/>
                  </a:lnTo>
                  <a:lnTo>
                    <a:pt x="102" y="1176"/>
                  </a:lnTo>
                  <a:lnTo>
                    <a:pt x="78" y="1182"/>
                  </a:lnTo>
                  <a:lnTo>
                    <a:pt x="78" y="1188"/>
                  </a:lnTo>
                  <a:lnTo>
                    <a:pt x="84" y="1194"/>
                  </a:lnTo>
                  <a:lnTo>
                    <a:pt x="84" y="1206"/>
                  </a:lnTo>
                  <a:lnTo>
                    <a:pt x="90" y="1224"/>
                  </a:lnTo>
                  <a:lnTo>
                    <a:pt x="96" y="1236"/>
                  </a:lnTo>
                  <a:lnTo>
                    <a:pt x="96" y="1284"/>
                  </a:lnTo>
                  <a:lnTo>
                    <a:pt x="126" y="1308"/>
                  </a:lnTo>
                  <a:lnTo>
                    <a:pt x="126" y="1326"/>
                  </a:lnTo>
                  <a:lnTo>
                    <a:pt x="132" y="1326"/>
                  </a:lnTo>
                  <a:lnTo>
                    <a:pt x="150" y="1344"/>
                  </a:lnTo>
                  <a:lnTo>
                    <a:pt x="150" y="1350"/>
                  </a:lnTo>
                  <a:lnTo>
                    <a:pt x="144" y="1362"/>
                  </a:lnTo>
                  <a:lnTo>
                    <a:pt x="132" y="1368"/>
                  </a:lnTo>
                  <a:lnTo>
                    <a:pt x="126" y="1374"/>
                  </a:lnTo>
                  <a:lnTo>
                    <a:pt x="120" y="1374"/>
                  </a:lnTo>
                  <a:lnTo>
                    <a:pt x="132" y="1416"/>
                  </a:lnTo>
                  <a:lnTo>
                    <a:pt x="114" y="1428"/>
                  </a:lnTo>
                  <a:lnTo>
                    <a:pt x="132" y="1446"/>
                  </a:lnTo>
                  <a:lnTo>
                    <a:pt x="132" y="1452"/>
                  </a:lnTo>
                  <a:lnTo>
                    <a:pt x="126" y="1464"/>
                  </a:lnTo>
                  <a:lnTo>
                    <a:pt x="126" y="1470"/>
                  </a:lnTo>
                  <a:lnTo>
                    <a:pt x="144" y="1482"/>
                  </a:lnTo>
                  <a:lnTo>
                    <a:pt x="144" y="1494"/>
                  </a:lnTo>
                  <a:lnTo>
                    <a:pt x="138" y="1500"/>
                  </a:lnTo>
                  <a:lnTo>
                    <a:pt x="138" y="1530"/>
                  </a:lnTo>
                  <a:lnTo>
                    <a:pt x="144" y="1536"/>
                  </a:lnTo>
                  <a:lnTo>
                    <a:pt x="150" y="1548"/>
                  </a:lnTo>
                  <a:lnTo>
                    <a:pt x="150" y="1572"/>
                  </a:lnTo>
                  <a:lnTo>
                    <a:pt x="156" y="1584"/>
                  </a:lnTo>
                  <a:lnTo>
                    <a:pt x="174" y="1602"/>
                  </a:lnTo>
                  <a:lnTo>
                    <a:pt x="186" y="1608"/>
                  </a:lnTo>
                  <a:lnTo>
                    <a:pt x="198" y="1620"/>
                  </a:lnTo>
                  <a:lnTo>
                    <a:pt x="192" y="1620"/>
                  </a:lnTo>
                  <a:lnTo>
                    <a:pt x="180" y="1626"/>
                  </a:lnTo>
                  <a:lnTo>
                    <a:pt x="174" y="1632"/>
                  </a:lnTo>
                  <a:lnTo>
                    <a:pt x="174" y="1644"/>
                  </a:lnTo>
                  <a:lnTo>
                    <a:pt x="180" y="1656"/>
                  </a:lnTo>
                  <a:lnTo>
                    <a:pt x="180" y="1674"/>
                  </a:lnTo>
                  <a:lnTo>
                    <a:pt x="186" y="1686"/>
                  </a:lnTo>
                  <a:lnTo>
                    <a:pt x="186" y="1698"/>
                  </a:lnTo>
                  <a:lnTo>
                    <a:pt x="192" y="1704"/>
                  </a:lnTo>
                  <a:lnTo>
                    <a:pt x="216" y="1716"/>
                  </a:lnTo>
                  <a:lnTo>
                    <a:pt x="210" y="1746"/>
                  </a:lnTo>
                  <a:lnTo>
                    <a:pt x="216" y="1746"/>
                  </a:lnTo>
                  <a:lnTo>
                    <a:pt x="228" y="1752"/>
                  </a:lnTo>
                  <a:lnTo>
                    <a:pt x="234" y="1758"/>
                  </a:lnTo>
                  <a:lnTo>
                    <a:pt x="234" y="1764"/>
                  </a:lnTo>
                  <a:lnTo>
                    <a:pt x="240" y="1776"/>
                  </a:lnTo>
                  <a:lnTo>
                    <a:pt x="240" y="1806"/>
                  </a:lnTo>
                  <a:lnTo>
                    <a:pt x="252" y="1818"/>
                  </a:lnTo>
                  <a:lnTo>
                    <a:pt x="282" y="1818"/>
                  </a:lnTo>
                  <a:lnTo>
                    <a:pt x="294" y="1824"/>
                  </a:lnTo>
                  <a:lnTo>
                    <a:pt x="294" y="1830"/>
                  </a:lnTo>
                  <a:lnTo>
                    <a:pt x="288" y="1836"/>
                  </a:lnTo>
                  <a:lnTo>
                    <a:pt x="276" y="1836"/>
                  </a:lnTo>
                  <a:lnTo>
                    <a:pt x="264" y="1842"/>
                  </a:lnTo>
                  <a:lnTo>
                    <a:pt x="246" y="1842"/>
                  </a:lnTo>
                  <a:lnTo>
                    <a:pt x="252" y="1848"/>
                  </a:lnTo>
                  <a:lnTo>
                    <a:pt x="258" y="1848"/>
                  </a:lnTo>
                  <a:lnTo>
                    <a:pt x="270" y="1854"/>
                  </a:lnTo>
                  <a:lnTo>
                    <a:pt x="276" y="1860"/>
                  </a:lnTo>
                  <a:lnTo>
                    <a:pt x="288" y="1860"/>
                  </a:lnTo>
                  <a:lnTo>
                    <a:pt x="312" y="1884"/>
                  </a:lnTo>
                  <a:lnTo>
                    <a:pt x="306" y="1890"/>
                  </a:lnTo>
                  <a:lnTo>
                    <a:pt x="300" y="1902"/>
                  </a:lnTo>
                  <a:lnTo>
                    <a:pt x="288" y="1914"/>
                  </a:lnTo>
                  <a:lnTo>
                    <a:pt x="312" y="1932"/>
                  </a:lnTo>
                  <a:lnTo>
                    <a:pt x="306" y="1956"/>
                  </a:lnTo>
                  <a:lnTo>
                    <a:pt x="330" y="1980"/>
                  </a:lnTo>
                  <a:lnTo>
                    <a:pt x="324" y="2016"/>
                  </a:lnTo>
                  <a:lnTo>
                    <a:pt x="336" y="2040"/>
                  </a:lnTo>
                  <a:lnTo>
                    <a:pt x="324" y="2046"/>
                  </a:lnTo>
                  <a:lnTo>
                    <a:pt x="318" y="2088"/>
                  </a:lnTo>
                  <a:lnTo>
                    <a:pt x="324" y="2088"/>
                  </a:lnTo>
                  <a:lnTo>
                    <a:pt x="348" y="2112"/>
                  </a:lnTo>
                  <a:lnTo>
                    <a:pt x="348" y="2118"/>
                  </a:lnTo>
                  <a:lnTo>
                    <a:pt x="342" y="2118"/>
                  </a:lnTo>
                  <a:lnTo>
                    <a:pt x="330" y="2124"/>
                  </a:lnTo>
                  <a:lnTo>
                    <a:pt x="324" y="2130"/>
                  </a:lnTo>
                  <a:lnTo>
                    <a:pt x="348" y="2154"/>
                  </a:lnTo>
                  <a:lnTo>
                    <a:pt x="348" y="2160"/>
                  </a:lnTo>
                  <a:lnTo>
                    <a:pt x="342" y="2166"/>
                  </a:lnTo>
                  <a:lnTo>
                    <a:pt x="336" y="2166"/>
                  </a:lnTo>
                  <a:lnTo>
                    <a:pt x="330" y="2172"/>
                  </a:lnTo>
                  <a:lnTo>
                    <a:pt x="324" y="2172"/>
                  </a:lnTo>
                  <a:lnTo>
                    <a:pt x="324" y="2196"/>
                  </a:lnTo>
                  <a:lnTo>
                    <a:pt x="312" y="2202"/>
                  </a:lnTo>
                  <a:lnTo>
                    <a:pt x="312" y="2214"/>
                  </a:lnTo>
                  <a:lnTo>
                    <a:pt x="318" y="2226"/>
                  </a:lnTo>
                  <a:lnTo>
                    <a:pt x="324" y="2232"/>
                  </a:lnTo>
                  <a:lnTo>
                    <a:pt x="324" y="2268"/>
                  </a:lnTo>
                  <a:lnTo>
                    <a:pt x="354" y="2274"/>
                  </a:lnTo>
                  <a:lnTo>
                    <a:pt x="354" y="2280"/>
                  </a:lnTo>
                  <a:lnTo>
                    <a:pt x="360" y="2286"/>
                  </a:lnTo>
                  <a:lnTo>
                    <a:pt x="360" y="2298"/>
                  </a:lnTo>
                  <a:lnTo>
                    <a:pt x="366" y="2304"/>
                  </a:lnTo>
                  <a:lnTo>
                    <a:pt x="378" y="2310"/>
                  </a:lnTo>
                  <a:lnTo>
                    <a:pt x="384" y="2310"/>
                  </a:lnTo>
                  <a:lnTo>
                    <a:pt x="396" y="2298"/>
                  </a:lnTo>
                  <a:lnTo>
                    <a:pt x="414" y="2298"/>
                  </a:lnTo>
                  <a:lnTo>
                    <a:pt x="426" y="2304"/>
                  </a:lnTo>
                  <a:lnTo>
                    <a:pt x="438" y="2316"/>
                  </a:lnTo>
                  <a:lnTo>
                    <a:pt x="438" y="2340"/>
                  </a:lnTo>
                  <a:lnTo>
                    <a:pt x="456" y="2364"/>
                  </a:lnTo>
                  <a:lnTo>
                    <a:pt x="468" y="2382"/>
                  </a:lnTo>
                  <a:lnTo>
                    <a:pt x="504" y="2400"/>
                  </a:lnTo>
                  <a:lnTo>
                    <a:pt x="522" y="2418"/>
                  </a:lnTo>
                  <a:lnTo>
                    <a:pt x="534" y="2418"/>
                  </a:lnTo>
                  <a:lnTo>
                    <a:pt x="546" y="2412"/>
                  </a:lnTo>
                  <a:lnTo>
                    <a:pt x="642" y="2412"/>
                  </a:lnTo>
                  <a:lnTo>
                    <a:pt x="666" y="2430"/>
                  </a:lnTo>
                  <a:lnTo>
                    <a:pt x="660" y="2442"/>
                  </a:lnTo>
                  <a:lnTo>
                    <a:pt x="666" y="2424"/>
                  </a:lnTo>
                  <a:lnTo>
                    <a:pt x="672" y="2418"/>
                  </a:lnTo>
                  <a:lnTo>
                    <a:pt x="684" y="2418"/>
                  </a:lnTo>
                  <a:lnTo>
                    <a:pt x="690" y="2424"/>
                  </a:lnTo>
                  <a:lnTo>
                    <a:pt x="702" y="2424"/>
                  </a:lnTo>
                  <a:lnTo>
                    <a:pt x="714" y="2430"/>
                  </a:lnTo>
                  <a:lnTo>
                    <a:pt x="720" y="2436"/>
                  </a:lnTo>
                  <a:lnTo>
                    <a:pt x="678" y="2382"/>
                  </a:lnTo>
                  <a:lnTo>
                    <a:pt x="660" y="2382"/>
                  </a:lnTo>
                  <a:lnTo>
                    <a:pt x="666" y="2370"/>
                  </a:lnTo>
                  <a:lnTo>
                    <a:pt x="630" y="2340"/>
                  </a:lnTo>
                  <a:lnTo>
                    <a:pt x="630" y="2310"/>
                  </a:lnTo>
                  <a:lnTo>
                    <a:pt x="618" y="2298"/>
                  </a:lnTo>
                  <a:lnTo>
                    <a:pt x="624" y="2286"/>
                  </a:lnTo>
                  <a:lnTo>
                    <a:pt x="630" y="2286"/>
                  </a:lnTo>
                  <a:lnTo>
                    <a:pt x="642" y="2274"/>
                  </a:lnTo>
                  <a:lnTo>
                    <a:pt x="642" y="2268"/>
                  </a:lnTo>
                  <a:lnTo>
                    <a:pt x="636" y="2268"/>
                  </a:lnTo>
                  <a:lnTo>
                    <a:pt x="624" y="2262"/>
                  </a:lnTo>
                  <a:lnTo>
                    <a:pt x="606" y="2262"/>
                  </a:lnTo>
                  <a:lnTo>
                    <a:pt x="618" y="2250"/>
                  </a:lnTo>
                  <a:lnTo>
                    <a:pt x="618" y="2232"/>
                  </a:lnTo>
                  <a:lnTo>
                    <a:pt x="636" y="2256"/>
                  </a:lnTo>
                  <a:lnTo>
                    <a:pt x="648" y="2262"/>
                  </a:lnTo>
                  <a:lnTo>
                    <a:pt x="666" y="2262"/>
                  </a:lnTo>
                  <a:lnTo>
                    <a:pt x="672" y="2256"/>
                  </a:lnTo>
                  <a:lnTo>
                    <a:pt x="678" y="2244"/>
                  </a:lnTo>
                  <a:lnTo>
                    <a:pt x="678" y="2226"/>
                  </a:lnTo>
                  <a:lnTo>
                    <a:pt x="672" y="2208"/>
                  </a:lnTo>
                  <a:lnTo>
                    <a:pt x="666" y="2196"/>
                  </a:lnTo>
                  <a:lnTo>
                    <a:pt x="666" y="2178"/>
                  </a:lnTo>
                  <a:lnTo>
                    <a:pt x="678" y="2154"/>
                  </a:lnTo>
                  <a:lnTo>
                    <a:pt x="690" y="2142"/>
                  </a:lnTo>
                  <a:lnTo>
                    <a:pt x="708" y="2130"/>
                  </a:lnTo>
                  <a:lnTo>
                    <a:pt x="738" y="2100"/>
                  </a:lnTo>
                  <a:lnTo>
                    <a:pt x="726" y="2088"/>
                  </a:lnTo>
                  <a:lnTo>
                    <a:pt x="702" y="2088"/>
                  </a:lnTo>
                  <a:lnTo>
                    <a:pt x="726" y="2082"/>
                  </a:lnTo>
                  <a:lnTo>
                    <a:pt x="726" y="2064"/>
                  </a:lnTo>
                  <a:lnTo>
                    <a:pt x="714" y="2040"/>
                  </a:lnTo>
                  <a:lnTo>
                    <a:pt x="708" y="2034"/>
                  </a:lnTo>
                  <a:lnTo>
                    <a:pt x="696" y="2028"/>
                  </a:lnTo>
                  <a:lnTo>
                    <a:pt x="690" y="2028"/>
                  </a:lnTo>
                  <a:lnTo>
                    <a:pt x="684" y="2034"/>
                  </a:lnTo>
                  <a:lnTo>
                    <a:pt x="672" y="2016"/>
                  </a:lnTo>
                  <a:lnTo>
                    <a:pt x="642" y="2016"/>
                  </a:lnTo>
                  <a:lnTo>
                    <a:pt x="636" y="2010"/>
                  </a:lnTo>
                  <a:lnTo>
                    <a:pt x="624" y="2004"/>
                  </a:lnTo>
                  <a:lnTo>
                    <a:pt x="606" y="1992"/>
                  </a:lnTo>
                  <a:lnTo>
                    <a:pt x="582" y="1968"/>
                  </a:lnTo>
                  <a:lnTo>
                    <a:pt x="570" y="1950"/>
                  </a:lnTo>
                  <a:lnTo>
                    <a:pt x="564" y="1938"/>
                  </a:lnTo>
                  <a:lnTo>
                    <a:pt x="564" y="1926"/>
                  </a:lnTo>
                  <a:lnTo>
                    <a:pt x="570" y="1914"/>
                  </a:lnTo>
                  <a:lnTo>
                    <a:pt x="570" y="1908"/>
                  </a:lnTo>
                  <a:lnTo>
                    <a:pt x="576" y="1908"/>
                  </a:lnTo>
                  <a:lnTo>
                    <a:pt x="582" y="1902"/>
                  </a:lnTo>
                  <a:lnTo>
                    <a:pt x="594" y="1878"/>
                  </a:lnTo>
                  <a:lnTo>
                    <a:pt x="606" y="1878"/>
                  </a:lnTo>
                  <a:lnTo>
                    <a:pt x="612" y="1860"/>
                  </a:lnTo>
                  <a:lnTo>
                    <a:pt x="666" y="1860"/>
                  </a:lnTo>
                  <a:lnTo>
                    <a:pt x="654" y="1848"/>
                  </a:lnTo>
                  <a:lnTo>
                    <a:pt x="654" y="1824"/>
                  </a:lnTo>
                  <a:lnTo>
                    <a:pt x="666" y="1824"/>
                  </a:lnTo>
                  <a:lnTo>
                    <a:pt x="666" y="1794"/>
                  </a:lnTo>
                  <a:lnTo>
                    <a:pt x="660" y="1788"/>
                  </a:lnTo>
                  <a:lnTo>
                    <a:pt x="654" y="1776"/>
                  </a:lnTo>
                  <a:lnTo>
                    <a:pt x="642" y="1764"/>
                  </a:lnTo>
                  <a:lnTo>
                    <a:pt x="642" y="1746"/>
                  </a:lnTo>
                  <a:lnTo>
                    <a:pt x="648" y="1728"/>
                  </a:lnTo>
                  <a:lnTo>
                    <a:pt x="654" y="1716"/>
                  </a:lnTo>
                  <a:lnTo>
                    <a:pt x="666" y="1710"/>
                  </a:lnTo>
                  <a:lnTo>
                    <a:pt x="672" y="1704"/>
                  </a:lnTo>
                  <a:lnTo>
                    <a:pt x="684" y="1704"/>
                  </a:lnTo>
                  <a:lnTo>
                    <a:pt x="684" y="1692"/>
                  </a:lnTo>
                  <a:lnTo>
                    <a:pt x="660" y="1692"/>
                  </a:lnTo>
                  <a:lnTo>
                    <a:pt x="648" y="1686"/>
                  </a:lnTo>
                  <a:lnTo>
                    <a:pt x="642" y="1680"/>
                  </a:lnTo>
                  <a:lnTo>
                    <a:pt x="642" y="1674"/>
                  </a:lnTo>
                  <a:lnTo>
                    <a:pt x="654" y="1668"/>
                  </a:lnTo>
                  <a:lnTo>
                    <a:pt x="666" y="1668"/>
                  </a:lnTo>
                  <a:lnTo>
                    <a:pt x="702" y="1686"/>
                  </a:lnTo>
                  <a:lnTo>
                    <a:pt x="708" y="1692"/>
                  </a:lnTo>
                  <a:lnTo>
                    <a:pt x="714" y="1692"/>
                  </a:lnTo>
                  <a:lnTo>
                    <a:pt x="720" y="1686"/>
                  </a:lnTo>
                  <a:lnTo>
                    <a:pt x="732" y="1680"/>
                  </a:lnTo>
                  <a:lnTo>
                    <a:pt x="732" y="1656"/>
                  </a:lnTo>
                  <a:lnTo>
                    <a:pt x="726" y="1644"/>
                  </a:lnTo>
                  <a:lnTo>
                    <a:pt x="708" y="1626"/>
                  </a:lnTo>
                  <a:lnTo>
                    <a:pt x="696" y="1626"/>
                  </a:lnTo>
                  <a:lnTo>
                    <a:pt x="690" y="1632"/>
                  </a:lnTo>
                  <a:lnTo>
                    <a:pt x="690" y="1650"/>
                  </a:lnTo>
                  <a:lnTo>
                    <a:pt x="684" y="1656"/>
                  </a:lnTo>
                  <a:lnTo>
                    <a:pt x="666" y="1656"/>
                  </a:lnTo>
                  <a:lnTo>
                    <a:pt x="654" y="1650"/>
                  </a:lnTo>
                  <a:lnTo>
                    <a:pt x="648" y="1644"/>
                  </a:lnTo>
                  <a:lnTo>
                    <a:pt x="648" y="1638"/>
                  </a:lnTo>
                  <a:lnTo>
                    <a:pt x="612" y="1638"/>
                  </a:lnTo>
                  <a:lnTo>
                    <a:pt x="606" y="1632"/>
                  </a:lnTo>
                  <a:lnTo>
                    <a:pt x="606" y="1572"/>
                  </a:lnTo>
                  <a:lnTo>
                    <a:pt x="600" y="1566"/>
                  </a:lnTo>
                  <a:lnTo>
                    <a:pt x="594" y="1554"/>
                  </a:lnTo>
                  <a:lnTo>
                    <a:pt x="588" y="1536"/>
                  </a:lnTo>
                  <a:lnTo>
                    <a:pt x="588" y="1524"/>
                  </a:lnTo>
                  <a:lnTo>
                    <a:pt x="594" y="1518"/>
                  </a:lnTo>
                  <a:lnTo>
                    <a:pt x="600" y="1518"/>
                  </a:lnTo>
                  <a:lnTo>
                    <a:pt x="606" y="1524"/>
                  </a:lnTo>
                  <a:lnTo>
                    <a:pt x="618" y="1524"/>
                  </a:lnTo>
                  <a:lnTo>
                    <a:pt x="624" y="1530"/>
                  </a:lnTo>
                  <a:lnTo>
                    <a:pt x="636" y="1536"/>
                  </a:lnTo>
                  <a:lnTo>
                    <a:pt x="672" y="1548"/>
                  </a:lnTo>
                  <a:lnTo>
                    <a:pt x="690" y="1560"/>
                  </a:lnTo>
                  <a:lnTo>
                    <a:pt x="708" y="1560"/>
                  </a:lnTo>
                  <a:lnTo>
                    <a:pt x="726" y="1554"/>
                  </a:lnTo>
                  <a:lnTo>
                    <a:pt x="738" y="1542"/>
                  </a:lnTo>
                  <a:lnTo>
                    <a:pt x="750" y="1536"/>
                  </a:lnTo>
                  <a:lnTo>
                    <a:pt x="768" y="1530"/>
                  </a:lnTo>
                  <a:lnTo>
                    <a:pt x="774" y="1524"/>
                  </a:lnTo>
                  <a:lnTo>
                    <a:pt x="774" y="1512"/>
                  </a:lnTo>
                  <a:lnTo>
                    <a:pt x="762" y="1506"/>
                  </a:lnTo>
                  <a:lnTo>
                    <a:pt x="750" y="1494"/>
                  </a:lnTo>
                  <a:lnTo>
                    <a:pt x="738" y="1488"/>
                  </a:lnTo>
                  <a:lnTo>
                    <a:pt x="738" y="1464"/>
                  </a:lnTo>
                  <a:lnTo>
                    <a:pt x="744" y="1452"/>
                  </a:lnTo>
                  <a:lnTo>
                    <a:pt x="750" y="1446"/>
                  </a:lnTo>
                  <a:lnTo>
                    <a:pt x="750" y="1434"/>
                  </a:lnTo>
                  <a:lnTo>
                    <a:pt x="756" y="1422"/>
                  </a:lnTo>
                  <a:lnTo>
                    <a:pt x="744" y="1410"/>
                  </a:lnTo>
                  <a:lnTo>
                    <a:pt x="726" y="1410"/>
                  </a:lnTo>
                  <a:lnTo>
                    <a:pt x="720" y="1386"/>
                  </a:lnTo>
                  <a:lnTo>
                    <a:pt x="714" y="1380"/>
                  </a:lnTo>
                  <a:lnTo>
                    <a:pt x="714" y="1368"/>
                  </a:lnTo>
                  <a:lnTo>
                    <a:pt x="720" y="1362"/>
                  </a:lnTo>
                  <a:lnTo>
                    <a:pt x="726" y="1362"/>
                  </a:lnTo>
                  <a:lnTo>
                    <a:pt x="732" y="1374"/>
                  </a:lnTo>
                  <a:lnTo>
                    <a:pt x="738" y="1380"/>
                  </a:lnTo>
                  <a:lnTo>
                    <a:pt x="738" y="1386"/>
                  </a:lnTo>
                  <a:lnTo>
                    <a:pt x="744" y="1398"/>
                  </a:lnTo>
                  <a:lnTo>
                    <a:pt x="756" y="1398"/>
                  </a:lnTo>
                  <a:lnTo>
                    <a:pt x="750" y="1380"/>
                  </a:lnTo>
                  <a:lnTo>
                    <a:pt x="828" y="1386"/>
                  </a:lnTo>
                  <a:lnTo>
                    <a:pt x="834" y="1380"/>
                  </a:lnTo>
                  <a:lnTo>
                    <a:pt x="840" y="1380"/>
                  </a:lnTo>
                  <a:lnTo>
                    <a:pt x="846" y="1374"/>
                  </a:lnTo>
                  <a:lnTo>
                    <a:pt x="864" y="1368"/>
                  </a:lnTo>
                  <a:lnTo>
                    <a:pt x="894" y="1362"/>
                  </a:lnTo>
                  <a:lnTo>
                    <a:pt x="930" y="1350"/>
                  </a:lnTo>
                  <a:lnTo>
                    <a:pt x="972" y="1338"/>
                  </a:lnTo>
                  <a:lnTo>
                    <a:pt x="1002" y="1326"/>
                  </a:lnTo>
                  <a:lnTo>
                    <a:pt x="1014" y="1320"/>
                  </a:lnTo>
                  <a:lnTo>
                    <a:pt x="1014" y="1284"/>
                  </a:lnTo>
                  <a:lnTo>
                    <a:pt x="1032" y="1272"/>
                  </a:lnTo>
                  <a:lnTo>
                    <a:pt x="1044" y="1218"/>
                  </a:lnTo>
                  <a:lnTo>
                    <a:pt x="1038" y="1194"/>
                  </a:lnTo>
                  <a:lnTo>
                    <a:pt x="1038" y="1170"/>
                  </a:lnTo>
                  <a:lnTo>
                    <a:pt x="1032" y="1170"/>
                  </a:lnTo>
                  <a:lnTo>
                    <a:pt x="1026" y="1164"/>
                  </a:lnTo>
                  <a:lnTo>
                    <a:pt x="1002" y="1152"/>
                  </a:lnTo>
                  <a:lnTo>
                    <a:pt x="990" y="1152"/>
                  </a:lnTo>
                  <a:lnTo>
                    <a:pt x="984" y="1146"/>
                  </a:lnTo>
                  <a:lnTo>
                    <a:pt x="978" y="1146"/>
                  </a:lnTo>
                  <a:lnTo>
                    <a:pt x="972" y="1140"/>
                  </a:lnTo>
                  <a:lnTo>
                    <a:pt x="990" y="1122"/>
                  </a:lnTo>
                  <a:lnTo>
                    <a:pt x="990" y="1092"/>
                  </a:lnTo>
                  <a:lnTo>
                    <a:pt x="984" y="1080"/>
                  </a:lnTo>
                  <a:lnTo>
                    <a:pt x="978" y="1074"/>
                  </a:lnTo>
                  <a:lnTo>
                    <a:pt x="954" y="1062"/>
                  </a:lnTo>
                  <a:lnTo>
                    <a:pt x="918" y="1050"/>
                  </a:lnTo>
                  <a:lnTo>
                    <a:pt x="906" y="1044"/>
                  </a:lnTo>
                  <a:lnTo>
                    <a:pt x="888" y="1032"/>
                  </a:lnTo>
                  <a:lnTo>
                    <a:pt x="876" y="1020"/>
                  </a:lnTo>
                  <a:lnTo>
                    <a:pt x="876" y="1002"/>
                  </a:lnTo>
                  <a:lnTo>
                    <a:pt x="882" y="990"/>
                  </a:lnTo>
                  <a:lnTo>
                    <a:pt x="888" y="990"/>
                  </a:lnTo>
                  <a:lnTo>
                    <a:pt x="888" y="984"/>
                  </a:lnTo>
                  <a:lnTo>
                    <a:pt x="858" y="948"/>
                  </a:lnTo>
                  <a:lnTo>
                    <a:pt x="858" y="900"/>
                  </a:lnTo>
                  <a:lnTo>
                    <a:pt x="882" y="900"/>
                  </a:lnTo>
                  <a:lnTo>
                    <a:pt x="888" y="894"/>
                  </a:lnTo>
                  <a:lnTo>
                    <a:pt x="894" y="894"/>
                  </a:lnTo>
                  <a:lnTo>
                    <a:pt x="894" y="888"/>
                  </a:lnTo>
                  <a:lnTo>
                    <a:pt x="888" y="876"/>
                  </a:lnTo>
                  <a:lnTo>
                    <a:pt x="876" y="870"/>
                  </a:lnTo>
                  <a:lnTo>
                    <a:pt x="870" y="858"/>
                  </a:lnTo>
                  <a:lnTo>
                    <a:pt x="864" y="852"/>
                  </a:lnTo>
                  <a:lnTo>
                    <a:pt x="876" y="834"/>
                  </a:lnTo>
                  <a:lnTo>
                    <a:pt x="864" y="822"/>
                  </a:lnTo>
                  <a:lnTo>
                    <a:pt x="858" y="810"/>
                  </a:lnTo>
                  <a:lnTo>
                    <a:pt x="852" y="804"/>
                  </a:lnTo>
                  <a:lnTo>
                    <a:pt x="864" y="792"/>
                  </a:lnTo>
                  <a:lnTo>
                    <a:pt x="882" y="792"/>
                  </a:lnTo>
                  <a:lnTo>
                    <a:pt x="858" y="774"/>
                  </a:lnTo>
                  <a:lnTo>
                    <a:pt x="858" y="738"/>
                  </a:lnTo>
                  <a:lnTo>
                    <a:pt x="882" y="726"/>
                  </a:lnTo>
                  <a:lnTo>
                    <a:pt x="876" y="726"/>
                  </a:lnTo>
                  <a:lnTo>
                    <a:pt x="852" y="702"/>
                  </a:lnTo>
                  <a:lnTo>
                    <a:pt x="852" y="696"/>
                  </a:lnTo>
                  <a:lnTo>
                    <a:pt x="870" y="678"/>
                  </a:lnTo>
                  <a:lnTo>
                    <a:pt x="870" y="666"/>
                  </a:lnTo>
                  <a:lnTo>
                    <a:pt x="876" y="654"/>
                  </a:lnTo>
                  <a:lnTo>
                    <a:pt x="876" y="642"/>
                  </a:lnTo>
                  <a:lnTo>
                    <a:pt x="882" y="636"/>
                  </a:lnTo>
                  <a:lnTo>
                    <a:pt x="900" y="636"/>
                  </a:lnTo>
                  <a:lnTo>
                    <a:pt x="906" y="630"/>
                  </a:lnTo>
                  <a:lnTo>
                    <a:pt x="912" y="618"/>
                  </a:lnTo>
                  <a:lnTo>
                    <a:pt x="918" y="612"/>
                  </a:lnTo>
                  <a:lnTo>
                    <a:pt x="918" y="588"/>
                  </a:lnTo>
                  <a:lnTo>
                    <a:pt x="930" y="588"/>
                  </a:lnTo>
                  <a:lnTo>
                    <a:pt x="948" y="570"/>
                  </a:lnTo>
                  <a:lnTo>
                    <a:pt x="948" y="558"/>
                  </a:lnTo>
                  <a:lnTo>
                    <a:pt x="954" y="546"/>
                  </a:lnTo>
                  <a:lnTo>
                    <a:pt x="954" y="534"/>
                  </a:lnTo>
                  <a:close/>
                  <a:moveTo>
                    <a:pt x="930" y="1020"/>
                  </a:moveTo>
                  <a:lnTo>
                    <a:pt x="942" y="1020"/>
                  </a:lnTo>
                  <a:lnTo>
                    <a:pt x="930" y="1014"/>
                  </a:lnTo>
                  <a:lnTo>
                    <a:pt x="930" y="1020"/>
                  </a:lnTo>
                  <a:close/>
                </a:path>
              </a:pathLst>
            </a:custGeom>
            <a:solidFill>
              <a:schemeClr val="accent2"/>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53" name="Angola" descr="© INSCALE GmbH, 05.05.2010&#10;http://www.presentationload.com/">
              <a:extLst>
                <a:ext uri="{FF2B5EF4-FFF2-40B4-BE49-F238E27FC236}">
                  <a16:creationId xmlns:a16="http://schemas.microsoft.com/office/drawing/2014/main" id="{767B0CB2-E695-4351-BD49-5AC3D02731C8}"/>
                </a:ext>
              </a:extLst>
            </p:cNvPr>
            <p:cNvSpPr>
              <a:spLocks noEditPoints="1"/>
            </p:cNvSpPr>
            <p:nvPr/>
          </p:nvSpPr>
          <p:spPr bwMode="gray">
            <a:xfrm>
              <a:off x="5947651" y="4168445"/>
              <a:ext cx="397105" cy="495071"/>
            </a:xfrm>
            <a:custGeom>
              <a:avLst/>
              <a:gdLst>
                <a:gd name="T0" fmla="*/ 2147483647 w 888"/>
                <a:gd name="T1" fmla="*/ 2147483647 h 1104"/>
                <a:gd name="T2" fmla="*/ 2147483647 w 888"/>
                <a:gd name="T3" fmla="*/ 2147483647 h 1104"/>
                <a:gd name="T4" fmla="*/ 2147483647 w 888"/>
                <a:gd name="T5" fmla="*/ 2147483647 h 1104"/>
                <a:gd name="T6" fmla="*/ 2147483647 w 888"/>
                <a:gd name="T7" fmla="*/ 0 h 1104"/>
                <a:gd name="T8" fmla="*/ 2147483647 w 888"/>
                <a:gd name="T9" fmla="*/ 2147483647 h 1104"/>
                <a:gd name="T10" fmla="*/ 2147483647 w 888"/>
                <a:gd name="T11" fmla="*/ 2147483647 h 1104"/>
                <a:gd name="T12" fmla="*/ 2147483647 w 888"/>
                <a:gd name="T13" fmla="*/ 2147483647 h 1104"/>
                <a:gd name="T14" fmla="*/ 2147483647 w 888"/>
                <a:gd name="T15" fmla="*/ 2147483647 h 1104"/>
                <a:gd name="T16" fmla="*/ 2147483647 w 888"/>
                <a:gd name="T17" fmla="*/ 2147483647 h 1104"/>
                <a:gd name="T18" fmla="*/ 2147483647 w 888"/>
                <a:gd name="T19" fmla="*/ 2147483647 h 1104"/>
                <a:gd name="T20" fmla="*/ 2147483647 w 888"/>
                <a:gd name="T21" fmla="*/ 2147483647 h 1104"/>
                <a:gd name="T22" fmla="*/ 2147483647 w 888"/>
                <a:gd name="T23" fmla="*/ 2147483647 h 1104"/>
                <a:gd name="T24" fmla="*/ 2147483647 w 888"/>
                <a:gd name="T25" fmla="*/ 2147483647 h 1104"/>
                <a:gd name="T26" fmla="*/ 2147483647 w 888"/>
                <a:gd name="T27" fmla="*/ 2147483647 h 1104"/>
                <a:gd name="T28" fmla="*/ 2147483647 w 888"/>
                <a:gd name="T29" fmla="*/ 2147483647 h 1104"/>
                <a:gd name="T30" fmla="*/ 2147483647 w 888"/>
                <a:gd name="T31" fmla="*/ 2147483647 h 1104"/>
                <a:gd name="T32" fmla="*/ 2147483647 w 888"/>
                <a:gd name="T33" fmla="*/ 2147483647 h 1104"/>
                <a:gd name="T34" fmla="*/ 2147483647 w 888"/>
                <a:gd name="T35" fmla="*/ 2147483647 h 1104"/>
                <a:gd name="T36" fmla="*/ 2147483647 w 888"/>
                <a:gd name="T37" fmla="*/ 2147483647 h 1104"/>
                <a:gd name="T38" fmla="*/ 2147483647 w 888"/>
                <a:gd name="T39" fmla="*/ 2147483647 h 1104"/>
                <a:gd name="T40" fmla="*/ 2147483647 w 888"/>
                <a:gd name="T41" fmla="*/ 2147483647 h 1104"/>
                <a:gd name="T42" fmla="*/ 2147483647 w 888"/>
                <a:gd name="T43" fmla="*/ 2147483647 h 1104"/>
                <a:gd name="T44" fmla="*/ 2147483647 w 888"/>
                <a:gd name="T45" fmla="*/ 2147483647 h 1104"/>
                <a:gd name="T46" fmla="*/ 2147483647 w 888"/>
                <a:gd name="T47" fmla="*/ 2147483647 h 1104"/>
                <a:gd name="T48" fmla="*/ 2147483647 w 888"/>
                <a:gd name="T49" fmla="*/ 2147483647 h 1104"/>
                <a:gd name="T50" fmla="*/ 2147483647 w 888"/>
                <a:gd name="T51" fmla="*/ 2147483647 h 1104"/>
                <a:gd name="T52" fmla="*/ 2147483647 w 888"/>
                <a:gd name="T53" fmla="*/ 2147483647 h 1104"/>
                <a:gd name="T54" fmla="*/ 2147483647 w 888"/>
                <a:gd name="T55" fmla="*/ 2147483647 h 1104"/>
                <a:gd name="T56" fmla="*/ 2147483647 w 888"/>
                <a:gd name="T57" fmla="*/ 2147483647 h 1104"/>
                <a:gd name="T58" fmla="*/ 2147483647 w 888"/>
                <a:gd name="T59" fmla="*/ 2147483647 h 1104"/>
                <a:gd name="T60" fmla="*/ 2147483647 w 888"/>
                <a:gd name="T61" fmla="*/ 2147483647 h 1104"/>
                <a:gd name="T62" fmla="*/ 2147483647 w 888"/>
                <a:gd name="T63" fmla="*/ 2147483647 h 1104"/>
                <a:gd name="T64" fmla="*/ 2147483647 w 888"/>
                <a:gd name="T65" fmla="*/ 2147483647 h 1104"/>
                <a:gd name="T66" fmla="*/ 2147483647 w 888"/>
                <a:gd name="T67" fmla="*/ 2147483647 h 1104"/>
                <a:gd name="T68" fmla="*/ 2147483647 w 888"/>
                <a:gd name="T69" fmla="*/ 2147483647 h 1104"/>
                <a:gd name="T70" fmla="*/ 2147483647 w 888"/>
                <a:gd name="T71" fmla="*/ 2147483647 h 1104"/>
                <a:gd name="T72" fmla="*/ 2147483647 w 888"/>
                <a:gd name="T73" fmla="*/ 2147483647 h 1104"/>
                <a:gd name="T74" fmla="*/ 0 w 888"/>
                <a:gd name="T75" fmla="*/ 2147483647 h 1104"/>
                <a:gd name="T76" fmla="*/ 2147483647 w 888"/>
                <a:gd name="T77" fmla="*/ 2147483647 h 1104"/>
                <a:gd name="T78" fmla="*/ 2147483647 w 888"/>
                <a:gd name="T79" fmla="*/ 2147483647 h 1104"/>
                <a:gd name="T80" fmla="*/ 2147483647 w 888"/>
                <a:gd name="T81" fmla="*/ 2147483647 h 1104"/>
                <a:gd name="T82" fmla="*/ 2147483647 w 888"/>
                <a:gd name="T83" fmla="*/ 2147483647 h 1104"/>
                <a:gd name="T84" fmla="*/ 2147483647 w 888"/>
                <a:gd name="T85" fmla="*/ 2147483647 h 1104"/>
                <a:gd name="T86" fmla="*/ 2147483647 w 888"/>
                <a:gd name="T87" fmla="*/ 2147483647 h 1104"/>
                <a:gd name="T88" fmla="*/ 2147483647 w 888"/>
                <a:gd name="T89" fmla="*/ 2147483647 h 1104"/>
                <a:gd name="T90" fmla="*/ 2147483647 w 888"/>
                <a:gd name="T91" fmla="*/ 2147483647 h 1104"/>
                <a:gd name="T92" fmla="*/ 2147483647 w 888"/>
                <a:gd name="T93" fmla="*/ 2147483647 h 1104"/>
                <a:gd name="T94" fmla="*/ 2147483647 w 888"/>
                <a:gd name="T95" fmla="*/ 2147483647 h 110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888"/>
                <a:gd name="T145" fmla="*/ 0 h 1104"/>
                <a:gd name="T146" fmla="*/ 888 w 888"/>
                <a:gd name="T147" fmla="*/ 1104 h 1104"/>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888" h="1104">
                  <a:moveTo>
                    <a:pt x="42" y="114"/>
                  </a:moveTo>
                  <a:lnTo>
                    <a:pt x="42" y="120"/>
                  </a:lnTo>
                  <a:lnTo>
                    <a:pt x="48" y="120"/>
                  </a:lnTo>
                  <a:lnTo>
                    <a:pt x="54" y="114"/>
                  </a:lnTo>
                  <a:lnTo>
                    <a:pt x="66" y="108"/>
                  </a:lnTo>
                  <a:lnTo>
                    <a:pt x="72" y="102"/>
                  </a:lnTo>
                  <a:lnTo>
                    <a:pt x="72" y="96"/>
                  </a:lnTo>
                  <a:lnTo>
                    <a:pt x="66" y="84"/>
                  </a:lnTo>
                  <a:lnTo>
                    <a:pt x="66" y="78"/>
                  </a:lnTo>
                  <a:lnTo>
                    <a:pt x="60" y="66"/>
                  </a:lnTo>
                  <a:lnTo>
                    <a:pt x="96" y="36"/>
                  </a:lnTo>
                  <a:lnTo>
                    <a:pt x="102" y="24"/>
                  </a:lnTo>
                  <a:lnTo>
                    <a:pt x="102" y="18"/>
                  </a:lnTo>
                  <a:lnTo>
                    <a:pt x="96" y="12"/>
                  </a:lnTo>
                  <a:lnTo>
                    <a:pt x="96" y="6"/>
                  </a:lnTo>
                  <a:lnTo>
                    <a:pt x="90" y="0"/>
                  </a:lnTo>
                  <a:lnTo>
                    <a:pt x="84" y="6"/>
                  </a:lnTo>
                  <a:lnTo>
                    <a:pt x="72" y="12"/>
                  </a:lnTo>
                  <a:lnTo>
                    <a:pt x="66" y="18"/>
                  </a:lnTo>
                  <a:lnTo>
                    <a:pt x="54" y="24"/>
                  </a:lnTo>
                  <a:lnTo>
                    <a:pt x="54" y="42"/>
                  </a:lnTo>
                  <a:lnTo>
                    <a:pt x="36" y="42"/>
                  </a:lnTo>
                  <a:lnTo>
                    <a:pt x="36" y="60"/>
                  </a:lnTo>
                  <a:lnTo>
                    <a:pt x="42" y="114"/>
                  </a:lnTo>
                  <a:close/>
                  <a:moveTo>
                    <a:pt x="876" y="546"/>
                  </a:moveTo>
                  <a:lnTo>
                    <a:pt x="852" y="546"/>
                  </a:lnTo>
                  <a:lnTo>
                    <a:pt x="840" y="534"/>
                  </a:lnTo>
                  <a:lnTo>
                    <a:pt x="828" y="534"/>
                  </a:lnTo>
                  <a:lnTo>
                    <a:pt x="828" y="546"/>
                  </a:lnTo>
                  <a:lnTo>
                    <a:pt x="804" y="552"/>
                  </a:lnTo>
                  <a:lnTo>
                    <a:pt x="774" y="546"/>
                  </a:lnTo>
                  <a:lnTo>
                    <a:pt x="768" y="564"/>
                  </a:lnTo>
                  <a:lnTo>
                    <a:pt x="762" y="558"/>
                  </a:lnTo>
                  <a:lnTo>
                    <a:pt x="756" y="558"/>
                  </a:lnTo>
                  <a:lnTo>
                    <a:pt x="750" y="552"/>
                  </a:lnTo>
                  <a:lnTo>
                    <a:pt x="750" y="528"/>
                  </a:lnTo>
                  <a:lnTo>
                    <a:pt x="756" y="522"/>
                  </a:lnTo>
                  <a:lnTo>
                    <a:pt x="756" y="510"/>
                  </a:lnTo>
                  <a:lnTo>
                    <a:pt x="762" y="498"/>
                  </a:lnTo>
                  <a:lnTo>
                    <a:pt x="762" y="480"/>
                  </a:lnTo>
                  <a:lnTo>
                    <a:pt x="756" y="474"/>
                  </a:lnTo>
                  <a:lnTo>
                    <a:pt x="744" y="450"/>
                  </a:lnTo>
                  <a:lnTo>
                    <a:pt x="732" y="432"/>
                  </a:lnTo>
                  <a:lnTo>
                    <a:pt x="726" y="414"/>
                  </a:lnTo>
                  <a:lnTo>
                    <a:pt x="726" y="402"/>
                  </a:lnTo>
                  <a:lnTo>
                    <a:pt x="732" y="396"/>
                  </a:lnTo>
                  <a:lnTo>
                    <a:pt x="732" y="384"/>
                  </a:lnTo>
                  <a:lnTo>
                    <a:pt x="726" y="360"/>
                  </a:lnTo>
                  <a:lnTo>
                    <a:pt x="732" y="354"/>
                  </a:lnTo>
                  <a:lnTo>
                    <a:pt x="738" y="342"/>
                  </a:lnTo>
                  <a:lnTo>
                    <a:pt x="738" y="330"/>
                  </a:lnTo>
                  <a:lnTo>
                    <a:pt x="732" y="318"/>
                  </a:lnTo>
                  <a:lnTo>
                    <a:pt x="720" y="306"/>
                  </a:lnTo>
                  <a:lnTo>
                    <a:pt x="714" y="288"/>
                  </a:lnTo>
                  <a:lnTo>
                    <a:pt x="726" y="270"/>
                  </a:lnTo>
                  <a:lnTo>
                    <a:pt x="726" y="246"/>
                  </a:lnTo>
                  <a:lnTo>
                    <a:pt x="636" y="246"/>
                  </a:lnTo>
                  <a:lnTo>
                    <a:pt x="636" y="222"/>
                  </a:lnTo>
                  <a:lnTo>
                    <a:pt x="624" y="216"/>
                  </a:lnTo>
                  <a:lnTo>
                    <a:pt x="612" y="216"/>
                  </a:lnTo>
                  <a:lnTo>
                    <a:pt x="612" y="222"/>
                  </a:lnTo>
                  <a:lnTo>
                    <a:pt x="564" y="222"/>
                  </a:lnTo>
                  <a:lnTo>
                    <a:pt x="558" y="228"/>
                  </a:lnTo>
                  <a:lnTo>
                    <a:pt x="558" y="234"/>
                  </a:lnTo>
                  <a:lnTo>
                    <a:pt x="564" y="240"/>
                  </a:lnTo>
                  <a:lnTo>
                    <a:pt x="570" y="252"/>
                  </a:lnTo>
                  <a:lnTo>
                    <a:pt x="570" y="264"/>
                  </a:lnTo>
                  <a:lnTo>
                    <a:pt x="558" y="264"/>
                  </a:lnTo>
                  <a:lnTo>
                    <a:pt x="558" y="270"/>
                  </a:lnTo>
                  <a:lnTo>
                    <a:pt x="552" y="276"/>
                  </a:lnTo>
                  <a:lnTo>
                    <a:pt x="552" y="294"/>
                  </a:lnTo>
                  <a:lnTo>
                    <a:pt x="510" y="300"/>
                  </a:lnTo>
                  <a:lnTo>
                    <a:pt x="504" y="294"/>
                  </a:lnTo>
                  <a:lnTo>
                    <a:pt x="492" y="300"/>
                  </a:lnTo>
                  <a:lnTo>
                    <a:pt x="468" y="300"/>
                  </a:lnTo>
                  <a:lnTo>
                    <a:pt x="462" y="312"/>
                  </a:lnTo>
                  <a:lnTo>
                    <a:pt x="450" y="306"/>
                  </a:lnTo>
                  <a:lnTo>
                    <a:pt x="420" y="306"/>
                  </a:lnTo>
                  <a:lnTo>
                    <a:pt x="408" y="282"/>
                  </a:lnTo>
                  <a:lnTo>
                    <a:pt x="402" y="276"/>
                  </a:lnTo>
                  <a:lnTo>
                    <a:pt x="402" y="264"/>
                  </a:lnTo>
                  <a:lnTo>
                    <a:pt x="390" y="252"/>
                  </a:lnTo>
                  <a:lnTo>
                    <a:pt x="384" y="252"/>
                  </a:lnTo>
                  <a:lnTo>
                    <a:pt x="378" y="246"/>
                  </a:lnTo>
                  <a:lnTo>
                    <a:pt x="378" y="240"/>
                  </a:lnTo>
                  <a:lnTo>
                    <a:pt x="384" y="234"/>
                  </a:lnTo>
                  <a:lnTo>
                    <a:pt x="384" y="210"/>
                  </a:lnTo>
                  <a:lnTo>
                    <a:pt x="366" y="192"/>
                  </a:lnTo>
                  <a:lnTo>
                    <a:pt x="366" y="150"/>
                  </a:lnTo>
                  <a:lnTo>
                    <a:pt x="354" y="138"/>
                  </a:lnTo>
                  <a:lnTo>
                    <a:pt x="348" y="126"/>
                  </a:lnTo>
                  <a:lnTo>
                    <a:pt x="342" y="120"/>
                  </a:lnTo>
                  <a:lnTo>
                    <a:pt x="324" y="120"/>
                  </a:lnTo>
                  <a:lnTo>
                    <a:pt x="318" y="126"/>
                  </a:lnTo>
                  <a:lnTo>
                    <a:pt x="294" y="126"/>
                  </a:lnTo>
                  <a:lnTo>
                    <a:pt x="276" y="132"/>
                  </a:lnTo>
                  <a:lnTo>
                    <a:pt x="246" y="132"/>
                  </a:lnTo>
                  <a:lnTo>
                    <a:pt x="234" y="126"/>
                  </a:lnTo>
                  <a:lnTo>
                    <a:pt x="222" y="126"/>
                  </a:lnTo>
                  <a:lnTo>
                    <a:pt x="210" y="132"/>
                  </a:lnTo>
                  <a:lnTo>
                    <a:pt x="180" y="132"/>
                  </a:lnTo>
                  <a:lnTo>
                    <a:pt x="168" y="126"/>
                  </a:lnTo>
                  <a:lnTo>
                    <a:pt x="144" y="132"/>
                  </a:lnTo>
                  <a:lnTo>
                    <a:pt x="132" y="126"/>
                  </a:lnTo>
                  <a:lnTo>
                    <a:pt x="126" y="132"/>
                  </a:lnTo>
                  <a:lnTo>
                    <a:pt x="102" y="126"/>
                  </a:lnTo>
                  <a:lnTo>
                    <a:pt x="54" y="150"/>
                  </a:lnTo>
                  <a:lnTo>
                    <a:pt x="48" y="156"/>
                  </a:lnTo>
                  <a:lnTo>
                    <a:pt x="54" y="168"/>
                  </a:lnTo>
                  <a:lnTo>
                    <a:pt x="60" y="174"/>
                  </a:lnTo>
                  <a:lnTo>
                    <a:pt x="66" y="186"/>
                  </a:lnTo>
                  <a:lnTo>
                    <a:pt x="90" y="210"/>
                  </a:lnTo>
                  <a:lnTo>
                    <a:pt x="84" y="234"/>
                  </a:lnTo>
                  <a:lnTo>
                    <a:pt x="90" y="246"/>
                  </a:lnTo>
                  <a:lnTo>
                    <a:pt x="108" y="270"/>
                  </a:lnTo>
                  <a:lnTo>
                    <a:pt x="120" y="300"/>
                  </a:lnTo>
                  <a:lnTo>
                    <a:pt x="126" y="330"/>
                  </a:lnTo>
                  <a:lnTo>
                    <a:pt x="120" y="354"/>
                  </a:lnTo>
                  <a:lnTo>
                    <a:pt x="108" y="378"/>
                  </a:lnTo>
                  <a:lnTo>
                    <a:pt x="102" y="384"/>
                  </a:lnTo>
                  <a:lnTo>
                    <a:pt x="102" y="408"/>
                  </a:lnTo>
                  <a:lnTo>
                    <a:pt x="114" y="408"/>
                  </a:lnTo>
                  <a:lnTo>
                    <a:pt x="114" y="438"/>
                  </a:lnTo>
                  <a:lnTo>
                    <a:pt x="126" y="474"/>
                  </a:lnTo>
                  <a:lnTo>
                    <a:pt x="150" y="510"/>
                  </a:lnTo>
                  <a:lnTo>
                    <a:pt x="162" y="552"/>
                  </a:lnTo>
                  <a:lnTo>
                    <a:pt x="162" y="582"/>
                  </a:lnTo>
                  <a:lnTo>
                    <a:pt x="156" y="594"/>
                  </a:lnTo>
                  <a:lnTo>
                    <a:pt x="150" y="612"/>
                  </a:lnTo>
                  <a:lnTo>
                    <a:pt x="144" y="618"/>
                  </a:lnTo>
                  <a:lnTo>
                    <a:pt x="138" y="630"/>
                  </a:lnTo>
                  <a:lnTo>
                    <a:pt x="144" y="642"/>
                  </a:lnTo>
                  <a:lnTo>
                    <a:pt x="144" y="660"/>
                  </a:lnTo>
                  <a:lnTo>
                    <a:pt x="138" y="666"/>
                  </a:lnTo>
                  <a:lnTo>
                    <a:pt x="126" y="672"/>
                  </a:lnTo>
                  <a:lnTo>
                    <a:pt x="108" y="672"/>
                  </a:lnTo>
                  <a:lnTo>
                    <a:pt x="96" y="690"/>
                  </a:lnTo>
                  <a:lnTo>
                    <a:pt x="102" y="714"/>
                  </a:lnTo>
                  <a:lnTo>
                    <a:pt x="78" y="714"/>
                  </a:lnTo>
                  <a:lnTo>
                    <a:pt x="66" y="720"/>
                  </a:lnTo>
                  <a:lnTo>
                    <a:pt x="66" y="750"/>
                  </a:lnTo>
                  <a:lnTo>
                    <a:pt x="60" y="762"/>
                  </a:lnTo>
                  <a:lnTo>
                    <a:pt x="60" y="774"/>
                  </a:lnTo>
                  <a:lnTo>
                    <a:pt x="48" y="786"/>
                  </a:lnTo>
                  <a:lnTo>
                    <a:pt x="48" y="858"/>
                  </a:lnTo>
                  <a:lnTo>
                    <a:pt x="36" y="864"/>
                  </a:lnTo>
                  <a:lnTo>
                    <a:pt x="30" y="870"/>
                  </a:lnTo>
                  <a:lnTo>
                    <a:pt x="30" y="912"/>
                  </a:lnTo>
                  <a:lnTo>
                    <a:pt x="6" y="930"/>
                  </a:lnTo>
                  <a:lnTo>
                    <a:pt x="6" y="966"/>
                  </a:lnTo>
                  <a:lnTo>
                    <a:pt x="18" y="984"/>
                  </a:lnTo>
                  <a:lnTo>
                    <a:pt x="0" y="1002"/>
                  </a:lnTo>
                  <a:lnTo>
                    <a:pt x="0" y="1044"/>
                  </a:lnTo>
                  <a:lnTo>
                    <a:pt x="18" y="1044"/>
                  </a:lnTo>
                  <a:lnTo>
                    <a:pt x="36" y="1038"/>
                  </a:lnTo>
                  <a:lnTo>
                    <a:pt x="42" y="1044"/>
                  </a:lnTo>
                  <a:lnTo>
                    <a:pt x="72" y="1044"/>
                  </a:lnTo>
                  <a:lnTo>
                    <a:pt x="90" y="1026"/>
                  </a:lnTo>
                  <a:lnTo>
                    <a:pt x="90" y="1020"/>
                  </a:lnTo>
                  <a:lnTo>
                    <a:pt x="120" y="1020"/>
                  </a:lnTo>
                  <a:lnTo>
                    <a:pt x="126" y="1026"/>
                  </a:lnTo>
                  <a:lnTo>
                    <a:pt x="132" y="1038"/>
                  </a:lnTo>
                  <a:lnTo>
                    <a:pt x="156" y="1050"/>
                  </a:lnTo>
                  <a:lnTo>
                    <a:pt x="168" y="1050"/>
                  </a:lnTo>
                  <a:lnTo>
                    <a:pt x="174" y="1056"/>
                  </a:lnTo>
                  <a:lnTo>
                    <a:pt x="480" y="1056"/>
                  </a:lnTo>
                  <a:lnTo>
                    <a:pt x="480" y="1062"/>
                  </a:lnTo>
                  <a:lnTo>
                    <a:pt x="504" y="1086"/>
                  </a:lnTo>
                  <a:lnTo>
                    <a:pt x="540" y="1086"/>
                  </a:lnTo>
                  <a:lnTo>
                    <a:pt x="546" y="1098"/>
                  </a:lnTo>
                  <a:lnTo>
                    <a:pt x="618" y="1092"/>
                  </a:lnTo>
                  <a:lnTo>
                    <a:pt x="624" y="1104"/>
                  </a:lnTo>
                  <a:lnTo>
                    <a:pt x="696" y="1104"/>
                  </a:lnTo>
                  <a:lnTo>
                    <a:pt x="732" y="1098"/>
                  </a:lnTo>
                  <a:lnTo>
                    <a:pt x="780" y="1092"/>
                  </a:lnTo>
                  <a:lnTo>
                    <a:pt x="816" y="1080"/>
                  </a:lnTo>
                  <a:lnTo>
                    <a:pt x="828" y="1074"/>
                  </a:lnTo>
                  <a:lnTo>
                    <a:pt x="738" y="984"/>
                  </a:lnTo>
                  <a:lnTo>
                    <a:pt x="738" y="966"/>
                  </a:lnTo>
                  <a:lnTo>
                    <a:pt x="732" y="954"/>
                  </a:lnTo>
                  <a:lnTo>
                    <a:pt x="732" y="702"/>
                  </a:lnTo>
                  <a:lnTo>
                    <a:pt x="858" y="708"/>
                  </a:lnTo>
                  <a:lnTo>
                    <a:pt x="864" y="708"/>
                  </a:lnTo>
                  <a:lnTo>
                    <a:pt x="876" y="696"/>
                  </a:lnTo>
                  <a:lnTo>
                    <a:pt x="876" y="672"/>
                  </a:lnTo>
                  <a:lnTo>
                    <a:pt x="870" y="666"/>
                  </a:lnTo>
                  <a:lnTo>
                    <a:pt x="870" y="660"/>
                  </a:lnTo>
                  <a:lnTo>
                    <a:pt x="888" y="654"/>
                  </a:lnTo>
                  <a:lnTo>
                    <a:pt x="876" y="642"/>
                  </a:lnTo>
                  <a:lnTo>
                    <a:pt x="876" y="588"/>
                  </a:lnTo>
                  <a:lnTo>
                    <a:pt x="882" y="588"/>
                  </a:lnTo>
                  <a:lnTo>
                    <a:pt x="888" y="582"/>
                  </a:lnTo>
                  <a:lnTo>
                    <a:pt x="888" y="564"/>
                  </a:lnTo>
                  <a:lnTo>
                    <a:pt x="876" y="552"/>
                  </a:lnTo>
                  <a:lnTo>
                    <a:pt x="876" y="546"/>
                  </a:lnTo>
                  <a:close/>
                </a:path>
              </a:pathLst>
            </a:custGeom>
            <a:solidFill>
              <a:schemeClr val="accent2"/>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54" name="Andorra" descr="© INSCALE GmbH, 05.05.2010&#10;http://www.presentationload.com/">
              <a:extLst>
                <a:ext uri="{FF2B5EF4-FFF2-40B4-BE49-F238E27FC236}">
                  <a16:creationId xmlns:a16="http://schemas.microsoft.com/office/drawing/2014/main" id="{5E7BB97E-8157-4E50-9772-58FAE4797198}"/>
                </a:ext>
              </a:extLst>
            </p:cNvPr>
            <p:cNvSpPr>
              <a:spLocks/>
            </p:cNvSpPr>
            <p:nvPr/>
          </p:nvSpPr>
          <p:spPr bwMode="gray">
            <a:xfrm>
              <a:off x="5646761" y="2478560"/>
              <a:ext cx="13995" cy="6997"/>
            </a:xfrm>
            <a:custGeom>
              <a:avLst/>
              <a:gdLst>
                <a:gd name="T0" fmla="*/ 2147483647 w 30"/>
                <a:gd name="T1" fmla="*/ 2147483647 h 18"/>
                <a:gd name="T2" fmla="*/ 2147483647 w 30"/>
                <a:gd name="T3" fmla="*/ 2147483647 h 18"/>
                <a:gd name="T4" fmla="*/ 2147483647 w 30"/>
                <a:gd name="T5" fmla="*/ 2147483647 h 18"/>
                <a:gd name="T6" fmla="*/ 2147483647 w 30"/>
                <a:gd name="T7" fmla="*/ 0 h 18"/>
                <a:gd name="T8" fmla="*/ 0 w 30"/>
                <a:gd name="T9" fmla="*/ 0 h 18"/>
                <a:gd name="T10" fmla="*/ 2147483647 w 30"/>
                <a:gd name="T11" fmla="*/ 2147483647 h 18"/>
                <a:gd name="T12" fmla="*/ 0 60000 65536"/>
                <a:gd name="T13" fmla="*/ 0 60000 65536"/>
                <a:gd name="T14" fmla="*/ 0 60000 65536"/>
                <a:gd name="T15" fmla="*/ 0 60000 65536"/>
                <a:gd name="T16" fmla="*/ 0 60000 65536"/>
                <a:gd name="T17" fmla="*/ 0 60000 65536"/>
                <a:gd name="T18" fmla="*/ 0 w 30"/>
                <a:gd name="T19" fmla="*/ 0 h 18"/>
                <a:gd name="T20" fmla="*/ 30 w 30"/>
                <a:gd name="T21" fmla="*/ 18 h 18"/>
              </a:gdLst>
              <a:ahLst/>
              <a:cxnLst>
                <a:cxn ang="T12">
                  <a:pos x="T0" y="T1"/>
                </a:cxn>
                <a:cxn ang="T13">
                  <a:pos x="T2" y="T3"/>
                </a:cxn>
                <a:cxn ang="T14">
                  <a:pos x="T4" y="T5"/>
                </a:cxn>
                <a:cxn ang="T15">
                  <a:pos x="T6" y="T7"/>
                </a:cxn>
                <a:cxn ang="T16">
                  <a:pos x="T8" y="T9"/>
                </a:cxn>
                <a:cxn ang="T17">
                  <a:pos x="T10" y="T11"/>
                </a:cxn>
              </a:cxnLst>
              <a:rect l="T18" t="T19" r="T20" b="T21"/>
              <a:pathLst>
                <a:path w="30" h="18">
                  <a:moveTo>
                    <a:pt x="6" y="18"/>
                  </a:moveTo>
                  <a:lnTo>
                    <a:pt x="18" y="12"/>
                  </a:lnTo>
                  <a:lnTo>
                    <a:pt x="30" y="12"/>
                  </a:lnTo>
                  <a:lnTo>
                    <a:pt x="30" y="0"/>
                  </a:lnTo>
                  <a:lnTo>
                    <a:pt x="0" y="0"/>
                  </a:lnTo>
                  <a:lnTo>
                    <a:pt x="6" y="18"/>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55" name="Algeria" descr="© INSCALE GmbH, 05.05.2010&#10;http://www.presentationload.com/">
              <a:extLst>
                <a:ext uri="{FF2B5EF4-FFF2-40B4-BE49-F238E27FC236}">
                  <a16:creationId xmlns:a16="http://schemas.microsoft.com/office/drawing/2014/main" id="{6E332065-4AA0-4611-94B5-C612E9447DFB}"/>
                </a:ext>
              </a:extLst>
            </p:cNvPr>
            <p:cNvSpPr>
              <a:spLocks/>
            </p:cNvSpPr>
            <p:nvPr/>
          </p:nvSpPr>
          <p:spPr bwMode="gray">
            <a:xfrm>
              <a:off x="5296888" y="2674489"/>
              <a:ext cx="661260" cy="654262"/>
            </a:xfrm>
            <a:custGeom>
              <a:avLst/>
              <a:gdLst>
                <a:gd name="T0" fmla="*/ 2147483647 w 1476"/>
                <a:gd name="T1" fmla="*/ 2147483647 h 1464"/>
                <a:gd name="T2" fmla="*/ 2147483647 w 1476"/>
                <a:gd name="T3" fmla="*/ 2147483647 h 1464"/>
                <a:gd name="T4" fmla="*/ 2147483647 w 1476"/>
                <a:gd name="T5" fmla="*/ 2147483647 h 1464"/>
                <a:gd name="T6" fmla="*/ 2147483647 w 1476"/>
                <a:gd name="T7" fmla="*/ 2147483647 h 1464"/>
                <a:gd name="T8" fmla="*/ 2147483647 w 1476"/>
                <a:gd name="T9" fmla="*/ 2147483647 h 1464"/>
                <a:gd name="T10" fmla="*/ 2147483647 w 1476"/>
                <a:gd name="T11" fmla="*/ 2147483647 h 1464"/>
                <a:gd name="T12" fmla="*/ 2147483647 w 1476"/>
                <a:gd name="T13" fmla="*/ 2147483647 h 1464"/>
                <a:gd name="T14" fmla="*/ 2147483647 w 1476"/>
                <a:gd name="T15" fmla="*/ 2147483647 h 1464"/>
                <a:gd name="T16" fmla="*/ 2147483647 w 1476"/>
                <a:gd name="T17" fmla="*/ 2147483647 h 1464"/>
                <a:gd name="T18" fmla="*/ 2147483647 w 1476"/>
                <a:gd name="T19" fmla="*/ 2147483647 h 1464"/>
                <a:gd name="T20" fmla="*/ 2147483647 w 1476"/>
                <a:gd name="T21" fmla="*/ 2147483647 h 1464"/>
                <a:gd name="T22" fmla="*/ 2147483647 w 1476"/>
                <a:gd name="T23" fmla="*/ 2147483647 h 1464"/>
                <a:gd name="T24" fmla="*/ 2147483647 w 1476"/>
                <a:gd name="T25" fmla="*/ 2147483647 h 1464"/>
                <a:gd name="T26" fmla="*/ 2147483647 w 1476"/>
                <a:gd name="T27" fmla="*/ 2147483647 h 1464"/>
                <a:gd name="T28" fmla="*/ 2147483647 w 1476"/>
                <a:gd name="T29" fmla="*/ 2147483647 h 1464"/>
                <a:gd name="T30" fmla="*/ 2147483647 w 1476"/>
                <a:gd name="T31" fmla="*/ 2147483647 h 1464"/>
                <a:gd name="T32" fmla="*/ 2147483647 w 1476"/>
                <a:gd name="T33" fmla="*/ 2147483647 h 1464"/>
                <a:gd name="T34" fmla="*/ 2147483647 w 1476"/>
                <a:gd name="T35" fmla="*/ 2147483647 h 1464"/>
                <a:gd name="T36" fmla="*/ 2147483647 w 1476"/>
                <a:gd name="T37" fmla="*/ 2147483647 h 1464"/>
                <a:gd name="T38" fmla="*/ 2147483647 w 1476"/>
                <a:gd name="T39" fmla="*/ 2147483647 h 1464"/>
                <a:gd name="T40" fmla="*/ 2147483647 w 1476"/>
                <a:gd name="T41" fmla="*/ 2147483647 h 1464"/>
                <a:gd name="T42" fmla="*/ 2147483647 w 1476"/>
                <a:gd name="T43" fmla="*/ 2147483647 h 1464"/>
                <a:gd name="T44" fmla="*/ 2147483647 w 1476"/>
                <a:gd name="T45" fmla="*/ 2147483647 h 1464"/>
                <a:gd name="T46" fmla="*/ 2147483647 w 1476"/>
                <a:gd name="T47" fmla="*/ 2147483647 h 1464"/>
                <a:gd name="T48" fmla="*/ 2147483647 w 1476"/>
                <a:gd name="T49" fmla="*/ 2147483647 h 1464"/>
                <a:gd name="T50" fmla="*/ 2147483647 w 1476"/>
                <a:gd name="T51" fmla="*/ 2147483647 h 1464"/>
                <a:gd name="T52" fmla="*/ 2147483647 w 1476"/>
                <a:gd name="T53" fmla="*/ 2147483647 h 1464"/>
                <a:gd name="T54" fmla="*/ 2147483647 w 1476"/>
                <a:gd name="T55" fmla="*/ 2147483647 h 1464"/>
                <a:gd name="T56" fmla="*/ 2147483647 w 1476"/>
                <a:gd name="T57" fmla="*/ 2147483647 h 1464"/>
                <a:gd name="T58" fmla="*/ 2147483647 w 1476"/>
                <a:gd name="T59" fmla="*/ 2147483647 h 1464"/>
                <a:gd name="T60" fmla="*/ 2147483647 w 1476"/>
                <a:gd name="T61" fmla="*/ 2147483647 h 1464"/>
                <a:gd name="T62" fmla="*/ 2147483647 w 1476"/>
                <a:gd name="T63" fmla="*/ 2147483647 h 1464"/>
                <a:gd name="T64" fmla="*/ 2147483647 w 1476"/>
                <a:gd name="T65" fmla="*/ 2147483647 h 1464"/>
                <a:gd name="T66" fmla="*/ 2147483647 w 1476"/>
                <a:gd name="T67" fmla="*/ 2147483647 h 1464"/>
                <a:gd name="T68" fmla="*/ 2147483647 w 1476"/>
                <a:gd name="T69" fmla="*/ 2147483647 h 1464"/>
                <a:gd name="T70" fmla="*/ 2147483647 w 1476"/>
                <a:gd name="T71" fmla="*/ 2147483647 h 1464"/>
                <a:gd name="T72" fmla="*/ 2147483647 w 1476"/>
                <a:gd name="T73" fmla="*/ 2147483647 h 1464"/>
                <a:gd name="T74" fmla="*/ 2147483647 w 1476"/>
                <a:gd name="T75" fmla="*/ 2147483647 h 1464"/>
                <a:gd name="T76" fmla="*/ 2147483647 w 1476"/>
                <a:gd name="T77" fmla="*/ 2147483647 h 1464"/>
                <a:gd name="T78" fmla="*/ 2147483647 w 1476"/>
                <a:gd name="T79" fmla="*/ 2147483647 h 1464"/>
                <a:gd name="T80" fmla="*/ 2147483647 w 1476"/>
                <a:gd name="T81" fmla="*/ 2147483647 h 1464"/>
                <a:gd name="T82" fmla="*/ 2147483647 w 1476"/>
                <a:gd name="T83" fmla="*/ 2147483647 h 1464"/>
                <a:gd name="T84" fmla="*/ 2147483647 w 1476"/>
                <a:gd name="T85" fmla="*/ 2147483647 h 1464"/>
                <a:gd name="T86" fmla="*/ 2147483647 w 1476"/>
                <a:gd name="T87" fmla="*/ 2147483647 h 1464"/>
                <a:gd name="T88" fmla="*/ 2147483647 w 1476"/>
                <a:gd name="T89" fmla="*/ 2147483647 h 1464"/>
                <a:gd name="T90" fmla="*/ 2147483647 w 1476"/>
                <a:gd name="T91" fmla="*/ 2147483647 h 1464"/>
                <a:gd name="T92" fmla="*/ 2147483647 w 1476"/>
                <a:gd name="T93" fmla="*/ 2147483647 h 1464"/>
                <a:gd name="T94" fmla="*/ 2147483647 w 1476"/>
                <a:gd name="T95" fmla="*/ 2147483647 h 1464"/>
                <a:gd name="T96" fmla="*/ 2147483647 w 1476"/>
                <a:gd name="T97" fmla="*/ 2147483647 h 1464"/>
                <a:gd name="T98" fmla="*/ 2147483647 w 1476"/>
                <a:gd name="T99" fmla="*/ 2147483647 h 1464"/>
                <a:gd name="T100" fmla="*/ 2147483647 w 1476"/>
                <a:gd name="T101" fmla="*/ 2147483647 h 1464"/>
                <a:gd name="T102" fmla="*/ 2147483647 w 1476"/>
                <a:gd name="T103" fmla="*/ 2147483647 h 1464"/>
                <a:gd name="T104" fmla="*/ 2147483647 w 1476"/>
                <a:gd name="T105" fmla="*/ 2147483647 h 1464"/>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476"/>
                <a:gd name="T160" fmla="*/ 0 h 1464"/>
                <a:gd name="T161" fmla="*/ 1476 w 1476"/>
                <a:gd name="T162" fmla="*/ 1464 h 1464"/>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476" h="1464">
                  <a:moveTo>
                    <a:pt x="360" y="534"/>
                  </a:moveTo>
                  <a:lnTo>
                    <a:pt x="318" y="534"/>
                  </a:lnTo>
                  <a:lnTo>
                    <a:pt x="312" y="546"/>
                  </a:lnTo>
                  <a:lnTo>
                    <a:pt x="306" y="552"/>
                  </a:lnTo>
                  <a:lnTo>
                    <a:pt x="294" y="576"/>
                  </a:lnTo>
                  <a:lnTo>
                    <a:pt x="282" y="588"/>
                  </a:lnTo>
                  <a:lnTo>
                    <a:pt x="258" y="588"/>
                  </a:lnTo>
                  <a:lnTo>
                    <a:pt x="246" y="582"/>
                  </a:lnTo>
                  <a:lnTo>
                    <a:pt x="234" y="582"/>
                  </a:lnTo>
                  <a:lnTo>
                    <a:pt x="228" y="594"/>
                  </a:lnTo>
                  <a:lnTo>
                    <a:pt x="204" y="600"/>
                  </a:lnTo>
                  <a:lnTo>
                    <a:pt x="204" y="606"/>
                  </a:lnTo>
                  <a:lnTo>
                    <a:pt x="198" y="618"/>
                  </a:lnTo>
                  <a:lnTo>
                    <a:pt x="186" y="618"/>
                  </a:lnTo>
                  <a:lnTo>
                    <a:pt x="180" y="612"/>
                  </a:lnTo>
                  <a:lnTo>
                    <a:pt x="168" y="606"/>
                  </a:lnTo>
                  <a:lnTo>
                    <a:pt x="138" y="624"/>
                  </a:lnTo>
                  <a:lnTo>
                    <a:pt x="120" y="624"/>
                  </a:lnTo>
                  <a:lnTo>
                    <a:pt x="120" y="630"/>
                  </a:lnTo>
                  <a:lnTo>
                    <a:pt x="90" y="660"/>
                  </a:lnTo>
                  <a:lnTo>
                    <a:pt x="78" y="666"/>
                  </a:lnTo>
                  <a:lnTo>
                    <a:pt x="72" y="672"/>
                  </a:lnTo>
                  <a:lnTo>
                    <a:pt x="60" y="678"/>
                  </a:lnTo>
                  <a:lnTo>
                    <a:pt x="54" y="708"/>
                  </a:lnTo>
                  <a:lnTo>
                    <a:pt x="54" y="768"/>
                  </a:lnTo>
                  <a:lnTo>
                    <a:pt x="0" y="768"/>
                  </a:lnTo>
                  <a:lnTo>
                    <a:pt x="54" y="768"/>
                  </a:lnTo>
                  <a:lnTo>
                    <a:pt x="54" y="804"/>
                  </a:lnTo>
                  <a:lnTo>
                    <a:pt x="312" y="984"/>
                  </a:lnTo>
                  <a:lnTo>
                    <a:pt x="720" y="1296"/>
                  </a:lnTo>
                  <a:lnTo>
                    <a:pt x="720" y="1320"/>
                  </a:lnTo>
                  <a:lnTo>
                    <a:pt x="744" y="1320"/>
                  </a:lnTo>
                  <a:lnTo>
                    <a:pt x="750" y="1326"/>
                  </a:lnTo>
                  <a:lnTo>
                    <a:pt x="750" y="1344"/>
                  </a:lnTo>
                  <a:lnTo>
                    <a:pt x="762" y="1356"/>
                  </a:lnTo>
                  <a:lnTo>
                    <a:pt x="798" y="1356"/>
                  </a:lnTo>
                  <a:lnTo>
                    <a:pt x="804" y="1386"/>
                  </a:lnTo>
                  <a:lnTo>
                    <a:pt x="810" y="1386"/>
                  </a:lnTo>
                  <a:lnTo>
                    <a:pt x="816" y="1380"/>
                  </a:lnTo>
                  <a:lnTo>
                    <a:pt x="846" y="1380"/>
                  </a:lnTo>
                  <a:lnTo>
                    <a:pt x="858" y="1386"/>
                  </a:lnTo>
                  <a:lnTo>
                    <a:pt x="870" y="1410"/>
                  </a:lnTo>
                  <a:lnTo>
                    <a:pt x="870" y="1428"/>
                  </a:lnTo>
                  <a:lnTo>
                    <a:pt x="852" y="1446"/>
                  </a:lnTo>
                  <a:lnTo>
                    <a:pt x="852" y="1452"/>
                  </a:lnTo>
                  <a:lnTo>
                    <a:pt x="858" y="1458"/>
                  </a:lnTo>
                  <a:lnTo>
                    <a:pt x="870" y="1464"/>
                  </a:lnTo>
                  <a:lnTo>
                    <a:pt x="900" y="1464"/>
                  </a:lnTo>
                  <a:lnTo>
                    <a:pt x="906" y="1458"/>
                  </a:lnTo>
                  <a:lnTo>
                    <a:pt x="924" y="1458"/>
                  </a:lnTo>
                  <a:lnTo>
                    <a:pt x="954" y="1452"/>
                  </a:lnTo>
                  <a:lnTo>
                    <a:pt x="984" y="1440"/>
                  </a:lnTo>
                  <a:lnTo>
                    <a:pt x="1020" y="1434"/>
                  </a:lnTo>
                  <a:lnTo>
                    <a:pt x="1038" y="1434"/>
                  </a:lnTo>
                  <a:lnTo>
                    <a:pt x="1062" y="1416"/>
                  </a:lnTo>
                  <a:lnTo>
                    <a:pt x="1098" y="1386"/>
                  </a:lnTo>
                  <a:lnTo>
                    <a:pt x="1128" y="1350"/>
                  </a:lnTo>
                  <a:lnTo>
                    <a:pt x="1158" y="1326"/>
                  </a:lnTo>
                  <a:lnTo>
                    <a:pt x="1182" y="1314"/>
                  </a:lnTo>
                  <a:lnTo>
                    <a:pt x="1224" y="1284"/>
                  </a:lnTo>
                  <a:lnTo>
                    <a:pt x="1272" y="1248"/>
                  </a:lnTo>
                  <a:lnTo>
                    <a:pt x="1332" y="1206"/>
                  </a:lnTo>
                  <a:lnTo>
                    <a:pt x="1386" y="1170"/>
                  </a:lnTo>
                  <a:lnTo>
                    <a:pt x="1434" y="1134"/>
                  </a:lnTo>
                  <a:lnTo>
                    <a:pt x="1464" y="1110"/>
                  </a:lnTo>
                  <a:lnTo>
                    <a:pt x="1476" y="1104"/>
                  </a:lnTo>
                  <a:lnTo>
                    <a:pt x="1476" y="1098"/>
                  </a:lnTo>
                  <a:lnTo>
                    <a:pt x="1470" y="1092"/>
                  </a:lnTo>
                  <a:lnTo>
                    <a:pt x="1464" y="1080"/>
                  </a:lnTo>
                  <a:lnTo>
                    <a:pt x="1458" y="1062"/>
                  </a:lnTo>
                  <a:lnTo>
                    <a:pt x="1452" y="1050"/>
                  </a:lnTo>
                  <a:lnTo>
                    <a:pt x="1452" y="1044"/>
                  </a:lnTo>
                  <a:lnTo>
                    <a:pt x="1440" y="1032"/>
                  </a:lnTo>
                  <a:lnTo>
                    <a:pt x="1428" y="1032"/>
                  </a:lnTo>
                  <a:lnTo>
                    <a:pt x="1392" y="1014"/>
                  </a:lnTo>
                  <a:lnTo>
                    <a:pt x="1386" y="1014"/>
                  </a:lnTo>
                  <a:lnTo>
                    <a:pt x="1362" y="1026"/>
                  </a:lnTo>
                  <a:lnTo>
                    <a:pt x="1338" y="1002"/>
                  </a:lnTo>
                  <a:lnTo>
                    <a:pt x="1338" y="960"/>
                  </a:lnTo>
                  <a:lnTo>
                    <a:pt x="1332" y="954"/>
                  </a:lnTo>
                  <a:lnTo>
                    <a:pt x="1326" y="942"/>
                  </a:lnTo>
                  <a:lnTo>
                    <a:pt x="1314" y="930"/>
                  </a:lnTo>
                  <a:lnTo>
                    <a:pt x="1308" y="912"/>
                  </a:lnTo>
                  <a:lnTo>
                    <a:pt x="1296" y="900"/>
                  </a:lnTo>
                  <a:lnTo>
                    <a:pt x="1290" y="888"/>
                  </a:lnTo>
                  <a:lnTo>
                    <a:pt x="1290" y="882"/>
                  </a:lnTo>
                  <a:lnTo>
                    <a:pt x="1296" y="876"/>
                  </a:lnTo>
                  <a:lnTo>
                    <a:pt x="1308" y="876"/>
                  </a:lnTo>
                  <a:lnTo>
                    <a:pt x="1320" y="870"/>
                  </a:lnTo>
                  <a:lnTo>
                    <a:pt x="1326" y="864"/>
                  </a:lnTo>
                  <a:lnTo>
                    <a:pt x="1332" y="852"/>
                  </a:lnTo>
                  <a:lnTo>
                    <a:pt x="1332" y="840"/>
                  </a:lnTo>
                  <a:lnTo>
                    <a:pt x="1326" y="834"/>
                  </a:lnTo>
                  <a:lnTo>
                    <a:pt x="1326" y="828"/>
                  </a:lnTo>
                  <a:lnTo>
                    <a:pt x="1320" y="774"/>
                  </a:lnTo>
                  <a:lnTo>
                    <a:pt x="1332" y="750"/>
                  </a:lnTo>
                  <a:lnTo>
                    <a:pt x="1326" y="732"/>
                  </a:lnTo>
                  <a:lnTo>
                    <a:pt x="1326" y="726"/>
                  </a:lnTo>
                  <a:lnTo>
                    <a:pt x="1332" y="720"/>
                  </a:lnTo>
                  <a:lnTo>
                    <a:pt x="1332" y="690"/>
                  </a:lnTo>
                  <a:lnTo>
                    <a:pt x="1338" y="678"/>
                  </a:lnTo>
                  <a:lnTo>
                    <a:pt x="1338" y="672"/>
                  </a:lnTo>
                  <a:lnTo>
                    <a:pt x="1326" y="648"/>
                  </a:lnTo>
                  <a:lnTo>
                    <a:pt x="1302" y="588"/>
                  </a:lnTo>
                  <a:lnTo>
                    <a:pt x="1290" y="570"/>
                  </a:lnTo>
                  <a:lnTo>
                    <a:pt x="1296" y="564"/>
                  </a:lnTo>
                  <a:lnTo>
                    <a:pt x="1308" y="558"/>
                  </a:lnTo>
                  <a:lnTo>
                    <a:pt x="1296" y="528"/>
                  </a:lnTo>
                  <a:lnTo>
                    <a:pt x="1284" y="480"/>
                  </a:lnTo>
                  <a:lnTo>
                    <a:pt x="1278" y="438"/>
                  </a:lnTo>
                  <a:lnTo>
                    <a:pt x="1272" y="414"/>
                  </a:lnTo>
                  <a:lnTo>
                    <a:pt x="1266" y="408"/>
                  </a:lnTo>
                  <a:lnTo>
                    <a:pt x="1260" y="396"/>
                  </a:lnTo>
                  <a:lnTo>
                    <a:pt x="1236" y="384"/>
                  </a:lnTo>
                  <a:lnTo>
                    <a:pt x="1230" y="378"/>
                  </a:lnTo>
                  <a:lnTo>
                    <a:pt x="1224" y="378"/>
                  </a:lnTo>
                  <a:lnTo>
                    <a:pt x="1224" y="336"/>
                  </a:lnTo>
                  <a:lnTo>
                    <a:pt x="1212" y="324"/>
                  </a:lnTo>
                  <a:lnTo>
                    <a:pt x="1194" y="318"/>
                  </a:lnTo>
                  <a:lnTo>
                    <a:pt x="1182" y="318"/>
                  </a:lnTo>
                  <a:lnTo>
                    <a:pt x="1182" y="288"/>
                  </a:lnTo>
                  <a:lnTo>
                    <a:pt x="1170" y="288"/>
                  </a:lnTo>
                  <a:lnTo>
                    <a:pt x="1170" y="246"/>
                  </a:lnTo>
                  <a:lnTo>
                    <a:pt x="1194" y="222"/>
                  </a:lnTo>
                  <a:lnTo>
                    <a:pt x="1218" y="204"/>
                  </a:lnTo>
                  <a:lnTo>
                    <a:pt x="1218" y="198"/>
                  </a:lnTo>
                  <a:lnTo>
                    <a:pt x="1224" y="192"/>
                  </a:lnTo>
                  <a:lnTo>
                    <a:pt x="1224" y="180"/>
                  </a:lnTo>
                  <a:lnTo>
                    <a:pt x="1230" y="168"/>
                  </a:lnTo>
                  <a:lnTo>
                    <a:pt x="1230" y="126"/>
                  </a:lnTo>
                  <a:lnTo>
                    <a:pt x="1224" y="114"/>
                  </a:lnTo>
                  <a:lnTo>
                    <a:pt x="1224" y="78"/>
                  </a:lnTo>
                  <a:lnTo>
                    <a:pt x="1230" y="66"/>
                  </a:lnTo>
                  <a:lnTo>
                    <a:pt x="1230" y="54"/>
                  </a:lnTo>
                  <a:lnTo>
                    <a:pt x="1212" y="48"/>
                  </a:lnTo>
                  <a:lnTo>
                    <a:pt x="1254" y="30"/>
                  </a:lnTo>
                  <a:lnTo>
                    <a:pt x="1254" y="18"/>
                  </a:lnTo>
                  <a:lnTo>
                    <a:pt x="1242" y="18"/>
                  </a:lnTo>
                  <a:lnTo>
                    <a:pt x="1236" y="12"/>
                  </a:lnTo>
                  <a:lnTo>
                    <a:pt x="1224" y="12"/>
                  </a:lnTo>
                  <a:lnTo>
                    <a:pt x="1206" y="24"/>
                  </a:lnTo>
                  <a:lnTo>
                    <a:pt x="1170" y="6"/>
                  </a:lnTo>
                  <a:lnTo>
                    <a:pt x="1152" y="6"/>
                  </a:lnTo>
                  <a:lnTo>
                    <a:pt x="1152" y="18"/>
                  </a:lnTo>
                  <a:lnTo>
                    <a:pt x="1116" y="18"/>
                  </a:lnTo>
                  <a:lnTo>
                    <a:pt x="1092" y="0"/>
                  </a:lnTo>
                  <a:lnTo>
                    <a:pt x="1086" y="30"/>
                  </a:lnTo>
                  <a:lnTo>
                    <a:pt x="1056" y="18"/>
                  </a:lnTo>
                  <a:lnTo>
                    <a:pt x="1026" y="42"/>
                  </a:lnTo>
                  <a:lnTo>
                    <a:pt x="1002" y="30"/>
                  </a:lnTo>
                  <a:lnTo>
                    <a:pt x="984" y="30"/>
                  </a:lnTo>
                  <a:lnTo>
                    <a:pt x="966" y="24"/>
                  </a:lnTo>
                  <a:lnTo>
                    <a:pt x="948" y="24"/>
                  </a:lnTo>
                  <a:lnTo>
                    <a:pt x="924" y="30"/>
                  </a:lnTo>
                  <a:lnTo>
                    <a:pt x="906" y="30"/>
                  </a:lnTo>
                  <a:lnTo>
                    <a:pt x="900" y="36"/>
                  </a:lnTo>
                  <a:lnTo>
                    <a:pt x="888" y="36"/>
                  </a:lnTo>
                  <a:lnTo>
                    <a:pt x="876" y="42"/>
                  </a:lnTo>
                  <a:lnTo>
                    <a:pt x="816" y="42"/>
                  </a:lnTo>
                  <a:lnTo>
                    <a:pt x="810" y="48"/>
                  </a:lnTo>
                  <a:lnTo>
                    <a:pt x="750" y="48"/>
                  </a:lnTo>
                  <a:lnTo>
                    <a:pt x="744" y="54"/>
                  </a:lnTo>
                  <a:lnTo>
                    <a:pt x="726" y="54"/>
                  </a:lnTo>
                  <a:lnTo>
                    <a:pt x="714" y="60"/>
                  </a:lnTo>
                  <a:lnTo>
                    <a:pt x="696" y="66"/>
                  </a:lnTo>
                  <a:lnTo>
                    <a:pt x="684" y="78"/>
                  </a:lnTo>
                  <a:lnTo>
                    <a:pt x="678" y="90"/>
                  </a:lnTo>
                  <a:lnTo>
                    <a:pt x="666" y="102"/>
                  </a:lnTo>
                  <a:lnTo>
                    <a:pt x="666" y="108"/>
                  </a:lnTo>
                  <a:lnTo>
                    <a:pt x="636" y="108"/>
                  </a:lnTo>
                  <a:lnTo>
                    <a:pt x="624" y="114"/>
                  </a:lnTo>
                  <a:lnTo>
                    <a:pt x="606" y="114"/>
                  </a:lnTo>
                  <a:lnTo>
                    <a:pt x="594" y="120"/>
                  </a:lnTo>
                  <a:lnTo>
                    <a:pt x="588" y="126"/>
                  </a:lnTo>
                  <a:lnTo>
                    <a:pt x="588" y="132"/>
                  </a:lnTo>
                  <a:lnTo>
                    <a:pt x="558" y="162"/>
                  </a:lnTo>
                  <a:lnTo>
                    <a:pt x="546" y="168"/>
                  </a:lnTo>
                  <a:lnTo>
                    <a:pt x="522" y="168"/>
                  </a:lnTo>
                  <a:lnTo>
                    <a:pt x="528" y="174"/>
                  </a:lnTo>
                  <a:lnTo>
                    <a:pt x="534" y="186"/>
                  </a:lnTo>
                  <a:lnTo>
                    <a:pt x="546" y="192"/>
                  </a:lnTo>
                  <a:lnTo>
                    <a:pt x="540" y="198"/>
                  </a:lnTo>
                  <a:lnTo>
                    <a:pt x="540" y="210"/>
                  </a:lnTo>
                  <a:lnTo>
                    <a:pt x="552" y="210"/>
                  </a:lnTo>
                  <a:lnTo>
                    <a:pt x="546" y="276"/>
                  </a:lnTo>
                  <a:lnTo>
                    <a:pt x="558" y="294"/>
                  </a:lnTo>
                  <a:lnTo>
                    <a:pt x="546" y="324"/>
                  </a:lnTo>
                  <a:lnTo>
                    <a:pt x="564" y="324"/>
                  </a:lnTo>
                  <a:lnTo>
                    <a:pt x="564" y="354"/>
                  </a:lnTo>
                  <a:lnTo>
                    <a:pt x="588" y="372"/>
                  </a:lnTo>
                  <a:lnTo>
                    <a:pt x="570" y="390"/>
                  </a:lnTo>
                  <a:lnTo>
                    <a:pt x="570" y="402"/>
                  </a:lnTo>
                  <a:lnTo>
                    <a:pt x="516" y="408"/>
                  </a:lnTo>
                  <a:lnTo>
                    <a:pt x="504" y="402"/>
                  </a:lnTo>
                  <a:lnTo>
                    <a:pt x="486" y="402"/>
                  </a:lnTo>
                  <a:lnTo>
                    <a:pt x="486" y="408"/>
                  </a:lnTo>
                  <a:lnTo>
                    <a:pt x="480" y="414"/>
                  </a:lnTo>
                  <a:lnTo>
                    <a:pt x="474" y="408"/>
                  </a:lnTo>
                  <a:lnTo>
                    <a:pt x="462" y="408"/>
                  </a:lnTo>
                  <a:lnTo>
                    <a:pt x="462" y="414"/>
                  </a:lnTo>
                  <a:lnTo>
                    <a:pt x="456" y="420"/>
                  </a:lnTo>
                  <a:lnTo>
                    <a:pt x="456" y="432"/>
                  </a:lnTo>
                  <a:lnTo>
                    <a:pt x="432" y="432"/>
                  </a:lnTo>
                  <a:lnTo>
                    <a:pt x="420" y="438"/>
                  </a:lnTo>
                  <a:lnTo>
                    <a:pt x="396" y="438"/>
                  </a:lnTo>
                  <a:lnTo>
                    <a:pt x="390" y="444"/>
                  </a:lnTo>
                  <a:lnTo>
                    <a:pt x="390" y="456"/>
                  </a:lnTo>
                  <a:lnTo>
                    <a:pt x="396" y="462"/>
                  </a:lnTo>
                  <a:lnTo>
                    <a:pt x="402" y="474"/>
                  </a:lnTo>
                  <a:lnTo>
                    <a:pt x="414" y="492"/>
                  </a:lnTo>
                  <a:lnTo>
                    <a:pt x="390" y="504"/>
                  </a:lnTo>
                  <a:lnTo>
                    <a:pt x="390" y="510"/>
                  </a:lnTo>
                  <a:lnTo>
                    <a:pt x="378" y="522"/>
                  </a:lnTo>
                  <a:lnTo>
                    <a:pt x="366" y="528"/>
                  </a:lnTo>
                  <a:lnTo>
                    <a:pt x="360" y="534"/>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56" name="Albania" descr="© INSCALE GmbH, 05.05.2010&#10;http://www.presentationload.com/">
              <a:extLst>
                <a:ext uri="{FF2B5EF4-FFF2-40B4-BE49-F238E27FC236}">
                  <a16:creationId xmlns:a16="http://schemas.microsoft.com/office/drawing/2014/main" id="{0E9A0F74-5BEB-4096-BB63-6CF7963EFABB}"/>
                </a:ext>
              </a:extLst>
            </p:cNvPr>
            <p:cNvSpPr>
              <a:spLocks/>
            </p:cNvSpPr>
            <p:nvPr/>
          </p:nvSpPr>
          <p:spPr bwMode="gray">
            <a:xfrm>
              <a:off x="6155825" y="2478560"/>
              <a:ext cx="64727" cy="110210"/>
            </a:xfrm>
            <a:custGeom>
              <a:avLst/>
              <a:gdLst>
                <a:gd name="T0" fmla="*/ 2147483647 w 144"/>
                <a:gd name="T1" fmla="*/ 2147483647 h 246"/>
                <a:gd name="T2" fmla="*/ 2147483647 w 144"/>
                <a:gd name="T3" fmla="*/ 2147483647 h 246"/>
                <a:gd name="T4" fmla="*/ 2147483647 w 144"/>
                <a:gd name="T5" fmla="*/ 2147483647 h 246"/>
                <a:gd name="T6" fmla="*/ 2147483647 w 144"/>
                <a:gd name="T7" fmla="*/ 2147483647 h 246"/>
                <a:gd name="T8" fmla="*/ 2147483647 w 144"/>
                <a:gd name="T9" fmla="*/ 2147483647 h 246"/>
                <a:gd name="T10" fmla="*/ 2147483647 w 144"/>
                <a:gd name="T11" fmla="*/ 2147483647 h 246"/>
                <a:gd name="T12" fmla="*/ 2147483647 w 144"/>
                <a:gd name="T13" fmla="*/ 2147483647 h 246"/>
                <a:gd name="T14" fmla="*/ 2147483647 w 144"/>
                <a:gd name="T15" fmla="*/ 2147483647 h 246"/>
                <a:gd name="T16" fmla="*/ 2147483647 w 144"/>
                <a:gd name="T17" fmla="*/ 2147483647 h 246"/>
                <a:gd name="T18" fmla="*/ 2147483647 w 144"/>
                <a:gd name="T19" fmla="*/ 2147483647 h 246"/>
                <a:gd name="T20" fmla="*/ 2147483647 w 144"/>
                <a:gd name="T21" fmla="*/ 2147483647 h 246"/>
                <a:gd name="T22" fmla="*/ 2147483647 w 144"/>
                <a:gd name="T23" fmla="*/ 2147483647 h 246"/>
                <a:gd name="T24" fmla="*/ 2147483647 w 144"/>
                <a:gd name="T25" fmla="*/ 2147483647 h 246"/>
                <a:gd name="T26" fmla="*/ 2147483647 w 144"/>
                <a:gd name="T27" fmla="*/ 2147483647 h 246"/>
                <a:gd name="T28" fmla="*/ 2147483647 w 144"/>
                <a:gd name="T29" fmla="*/ 2147483647 h 246"/>
                <a:gd name="T30" fmla="*/ 2147483647 w 144"/>
                <a:gd name="T31" fmla="*/ 2147483647 h 246"/>
                <a:gd name="T32" fmla="*/ 2147483647 w 144"/>
                <a:gd name="T33" fmla="*/ 2147483647 h 246"/>
                <a:gd name="T34" fmla="*/ 2147483647 w 144"/>
                <a:gd name="T35" fmla="*/ 2147483647 h 246"/>
                <a:gd name="T36" fmla="*/ 2147483647 w 144"/>
                <a:gd name="T37" fmla="*/ 2147483647 h 246"/>
                <a:gd name="T38" fmla="*/ 2147483647 w 144"/>
                <a:gd name="T39" fmla="*/ 0 h 246"/>
                <a:gd name="T40" fmla="*/ 2147483647 w 144"/>
                <a:gd name="T41" fmla="*/ 2147483647 h 246"/>
                <a:gd name="T42" fmla="*/ 2147483647 w 144"/>
                <a:gd name="T43" fmla="*/ 2147483647 h 246"/>
                <a:gd name="T44" fmla="*/ 0 w 144"/>
                <a:gd name="T45" fmla="*/ 2147483647 h 246"/>
                <a:gd name="T46" fmla="*/ 2147483647 w 144"/>
                <a:gd name="T47" fmla="*/ 2147483647 h 246"/>
                <a:gd name="T48" fmla="*/ 2147483647 w 144"/>
                <a:gd name="T49" fmla="*/ 2147483647 h 246"/>
                <a:gd name="T50" fmla="*/ 2147483647 w 144"/>
                <a:gd name="T51" fmla="*/ 2147483647 h 246"/>
                <a:gd name="T52" fmla="*/ 2147483647 w 144"/>
                <a:gd name="T53" fmla="*/ 2147483647 h 246"/>
                <a:gd name="T54" fmla="*/ 2147483647 w 144"/>
                <a:gd name="T55" fmla="*/ 2147483647 h 246"/>
                <a:gd name="T56" fmla="*/ 2147483647 w 144"/>
                <a:gd name="T57" fmla="*/ 2147483647 h 246"/>
                <a:gd name="T58" fmla="*/ 2147483647 w 144"/>
                <a:gd name="T59" fmla="*/ 2147483647 h 246"/>
                <a:gd name="T60" fmla="*/ 2147483647 w 144"/>
                <a:gd name="T61" fmla="*/ 2147483647 h 246"/>
                <a:gd name="T62" fmla="*/ 2147483647 w 144"/>
                <a:gd name="T63" fmla="*/ 2147483647 h 246"/>
                <a:gd name="T64" fmla="*/ 2147483647 w 144"/>
                <a:gd name="T65" fmla="*/ 2147483647 h 246"/>
                <a:gd name="T66" fmla="*/ 2147483647 w 144"/>
                <a:gd name="T67" fmla="*/ 2147483647 h 246"/>
                <a:gd name="T68" fmla="*/ 2147483647 w 144"/>
                <a:gd name="T69" fmla="*/ 2147483647 h 246"/>
                <a:gd name="T70" fmla="*/ 2147483647 w 144"/>
                <a:gd name="T71" fmla="*/ 2147483647 h 246"/>
                <a:gd name="T72" fmla="*/ 2147483647 w 144"/>
                <a:gd name="T73" fmla="*/ 2147483647 h 246"/>
                <a:gd name="T74" fmla="*/ 2147483647 w 144"/>
                <a:gd name="T75" fmla="*/ 2147483647 h 246"/>
                <a:gd name="T76" fmla="*/ 2147483647 w 144"/>
                <a:gd name="T77" fmla="*/ 2147483647 h 246"/>
                <a:gd name="T78" fmla="*/ 2147483647 w 144"/>
                <a:gd name="T79" fmla="*/ 2147483647 h 246"/>
                <a:gd name="T80" fmla="*/ 2147483647 w 144"/>
                <a:gd name="T81" fmla="*/ 2147483647 h 246"/>
                <a:gd name="T82" fmla="*/ 2147483647 w 144"/>
                <a:gd name="T83" fmla="*/ 2147483647 h 246"/>
                <a:gd name="T84" fmla="*/ 2147483647 w 144"/>
                <a:gd name="T85" fmla="*/ 2147483647 h 246"/>
                <a:gd name="T86" fmla="*/ 2147483647 w 144"/>
                <a:gd name="T87" fmla="*/ 2147483647 h 246"/>
                <a:gd name="T88" fmla="*/ 2147483647 w 144"/>
                <a:gd name="T89" fmla="*/ 2147483647 h 24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44"/>
                <a:gd name="T136" fmla="*/ 0 h 246"/>
                <a:gd name="T137" fmla="*/ 144 w 144"/>
                <a:gd name="T138" fmla="*/ 246 h 24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44" h="246">
                  <a:moveTo>
                    <a:pt x="96" y="210"/>
                  </a:moveTo>
                  <a:lnTo>
                    <a:pt x="96" y="204"/>
                  </a:lnTo>
                  <a:lnTo>
                    <a:pt x="108" y="204"/>
                  </a:lnTo>
                  <a:lnTo>
                    <a:pt x="120" y="198"/>
                  </a:lnTo>
                  <a:lnTo>
                    <a:pt x="120" y="174"/>
                  </a:lnTo>
                  <a:lnTo>
                    <a:pt x="138" y="174"/>
                  </a:lnTo>
                  <a:lnTo>
                    <a:pt x="144" y="168"/>
                  </a:lnTo>
                  <a:lnTo>
                    <a:pt x="144" y="138"/>
                  </a:lnTo>
                  <a:lnTo>
                    <a:pt x="120" y="144"/>
                  </a:lnTo>
                  <a:lnTo>
                    <a:pt x="120" y="126"/>
                  </a:lnTo>
                  <a:lnTo>
                    <a:pt x="114" y="126"/>
                  </a:lnTo>
                  <a:lnTo>
                    <a:pt x="108" y="120"/>
                  </a:lnTo>
                  <a:lnTo>
                    <a:pt x="108" y="96"/>
                  </a:lnTo>
                  <a:lnTo>
                    <a:pt x="102" y="84"/>
                  </a:lnTo>
                  <a:lnTo>
                    <a:pt x="102" y="42"/>
                  </a:lnTo>
                  <a:lnTo>
                    <a:pt x="96" y="24"/>
                  </a:lnTo>
                  <a:lnTo>
                    <a:pt x="84" y="24"/>
                  </a:lnTo>
                  <a:lnTo>
                    <a:pt x="72" y="6"/>
                  </a:lnTo>
                  <a:lnTo>
                    <a:pt x="66" y="12"/>
                  </a:lnTo>
                  <a:lnTo>
                    <a:pt x="36" y="0"/>
                  </a:lnTo>
                  <a:lnTo>
                    <a:pt x="36" y="18"/>
                  </a:lnTo>
                  <a:lnTo>
                    <a:pt x="24" y="24"/>
                  </a:lnTo>
                  <a:lnTo>
                    <a:pt x="0" y="24"/>
                  </a:lnTo>
                  <a:lnTo>
                    <a:pt x="18" y="36"/>
                  </a:lnTo>
                  <a:lnTo>
                    <a:pt x="24" y="30"/>
                  </a:lnTo>
                  <a:lnTo>
                    <a:pt x="30" y="48"/>
                  </a:lnTo>
                  <a:lnTo>
                    <a:pt x="18" y="60"/>
                  </a:lnTo>
                  <a:lnTo>
                    <a:pt x="24" y="66"/>
                  </a:lnTo>
                  <a:lnTo>
                    <a:pt x="48" y="66"/>
                  </a:lnTo>
                  <a:lnTo>
                    <a:pt x="48" y="84"/>
                  </a:lnTo>
                  <a:lnTo>
                    <a:pt x="42" y="96"/>
                  </a:lnTo>
                  <a:lnTo>
                    <a:pt x="42" y="114"/>
                  </a:lnTo>
                  <a:lnTo>
                    <a:pt x="36" y="132"/>
                  </a:lnTo>
                  <a:lnTo>
                    <a:pt x="36" y="156"/>
                  </a:lnTo>
                  <a:lnTo>
                    <a:pt x="24" y="180"/>
                  </a:lnTo>
                  <a:lnTo>
                    <a:pt x="24" y="186"/>
                  </a:lnTo>
                  <a:lnTo>
                    <a:pt x="42" y="204"/>
                  </a:lnTo>
                  <a:lnTo>
                    <a:pt x="54" y="210"/>
                  </a:lnTo>
                  <a:lnTo>
                    <a:pt x="60" y="216"/>
                  </a:lnTo>
                  <a:lnTo>
                    <a:pt x="60" y="234"/>
                  </a:lnTo>
                  <a:lnTo>
                    <a:pt x="66" y="240"/>
                  </a:lnTo>
                  <a:lnTo>
                    <a:pt x="84" y="240"/>
                  </a:lnTo>
                  <a:lnTo>
                    <a:pt x="90" y="246"/>
                  </a:lnTo>
                  <a:lnTo>
                    <a:pt x="96" y="246"/>
                  </a:lnTo>
                  <a:lnTo>
                    <a:pt x="96" y="210"/>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57" name="South Africa" descr="© INSCALE GmbH, 05.05.2010&#10;http://www.presentationload.com/">
              <a:extLst>
                <a:ext uri="{FF2B5EF4-FFF2-40B4-BE49-F238E27FC236}">
                  <a16:creationId xmlns:a16="http://schemas.microsoft.com/office/drawing/2014/main" id="{C13EC4E2-B25D-4C62-9064-E7E9294662AA}"/>
                </a:ext>
              </a:extLst>
            </p:cNvPr>
            <p:cNvSpPr>
              <a:spLocks noEditPoints="1"/>
            </p:cNvSpPr>
            <p:nvPr/>
          </p:nvSpPr>
          <p:spPr bwMode="gray">
            <a:xfrm>
              <a:off x="6094598" y="4813960"/>
              <a:ext cx="507316" cy="456584"/>
            </a:xfrm>
            <a:custGeom>
              <a:avLst/>
              <a:gdLst>
                <a:gd name="T0" fmla="*/ 2147483647 w 1134"/>
                <a:gd name="T1" fmla="*/ 2147483647 h 1020"/>
                <a:gd name="T2" fmla="*/ 2147483647 w 1134"/>
                <a:gd name="T3" fmla="*/ 2147483647 h 1020"/>
                <a:gd name="T4" fmla="*/ 2147483647 w 1134"/>
                <a:gd name="T5" fmla="*/ 2147483647 h 1020"/>
                <a:gd name="T6" fmla="*/ 2147483647 w 1134"/>
                <a:gd name="T7" fmla="*/ 2147483647 h 1020"/>
                <a:gd name="T8" fmla="*/ 2147483647 w 1134"/>
                <a:gd name="T9" fmla="*/ 2147483647 h 1020"/>
                <a:gd name="T10" fmla="*/ 2147483647 w 1134"/>
                <a:gd name="T11" fmla="*/ 2147483647 h 1020"/>
                <a:gd name="T12" fmla="*/ 2147483647 w 1134"/>
                <a:gd name="T13" fmla="*/ 2147483647 h 1020"/>
                <a:gd name="T14" fmla="*/ 2147483647 w 1134"/>
                <a:gd name="T15" fmla="*/ 2147483647 h 1020"/>
                <a:gd name="T16" fmla="*/ 2147483647 w 1134"/>
                <a:gd name="T17" fmla="*/ 2147483647 h 1020"/>
                <a:gd name="T18" fmla="*/ 2147483647 w 1134"/>
                <a:gd name="T19" fmla="*/ 2147483647 h 1020"/>
                <a:gd name="T20" fmla="*/ 2147483647 w 1134"/>
                <a:gd name="T21" fmla="*/ 2147483647 h 1020"/>
                <a:gd name="T22" fmla="*/ 2147483647 w 1134"/>
                <a:gd name="T23" fmla="*/ 2147483647 h 1020"/>
                <a:gd name="T24" fmla="*/ 2147483647 w 1134"/>
                <a:gd name="T25" fmla="*/ 2147483647 h 1020"/>
                <a:gd name="T26" fmla="*/ 2147483647 w 1134"/>
                <a:gd name="T27" fmla="*/ 2147483647 h 1020"/>
                <a:gd name="T28" fmla="*/ 2147483647 w 1134"/>
                <a:gd name="T29" fmla="*/ 2147483647 h 1020"/>
                <a:gd name="T30" fmla="*/ 2147483647 w 1134"/>
                <a:gd name="T31" fmla="*/ 2147483647 h 1020"/>
                <a:gd name="T32" fmla="*/ 2147483647 w 1134"/>
                <a:gd name="T33" fmla="*/ 2147483647 h 1020"/>
                <a:gd name="T34" fmla="*/ 2147483647 w 1134"/>
                <a:gd name="T35" fmla="*/ 2147483647 h 1020"/>
                <a:gd name="T36" fmla="*/ 2147483647 w 1134"/>
                <a:gd name="T37" fmla="*/ 2147483647 h 1020"/>
                <a:gd name="T38" fmla="*/ 2147483647 w 1134"/>
                <a:gd name="T39" fmla="*/ 2147483647 h 1020"/>
                <a:gd name="T40" fmla="*/ 2147483647 w 1134"/>
                <a:gd name="T41" fmla="*/ 2147483647 h 1020"/>
                <a:gd name="T42" fmla="*/ 2147483647 w 1134"/>
                <a:gd name="T43" fmla="*/ 2147483647 h 1020"/>
                <a:gd name="T44" fmla="*/ 2147483647 w 1134"/>
                <a:gd name="T45" fmla="*/ 2147483647 h 1020"/>
                <a:gd name="T46" fmla="*/ 2147483647 w 1134"/>
                <a:gd name="T47" fmla="*/ 2147483647 h 1020"/>
                <a:gd name="T48" fmla="*/ 2147483647 w 1134"/>
                <a:gd name="T49" fmla="*/ 2147483647 h 1020"/>
                <a:gd name="T50" fmla="*/ 2147483647 w 1134"/>
                <a:gd name="T51" fmla="*/ 2147483647 h 1020"/>
                <a:gd name="T52" fmla="*/ 2147483647 w 1134"/>
                <a:gd name="T53" fmla="*/ 2147483647 h 1020"/>
                <a:gd name="T54" fmla="*/ 2147483647 w 1134"/>
                <a:gd name="T55" fmla="*/ 2147483647 h 1020"/>
                <a:gd name="T56" fmla="*/ 2147483647 w 1134"/>
                <a:gd name="T57" fmla="*/ 2147483647 h 1020"/>
                <a:gd name="T58" fmla="*/ 2147483647 w 1134"/>
                <a:gd name="T59" fmla="*/ 2147483647 h 1020"/>
                <a:gd name="T60" fmla="*/ 2147483647 w 1134"/>
                <a:gd name="T61" fmla="*/ 2147483647 h 1020"/>
                <a:gd name="T62" fmla="*/ 0 w 1134"/>
                <a:gd name="T63" fmla="*/ 2147483647 h 1020"/>
                <a:gd name="T64" fmla="*/ 2147483647 w 1134"/>
                <a:gd name="T65" fmla="*/ 2147483647 h 1020"/>
                <a:gd name="T66" fmla="*/ 2147483647 w 1134"/>
                <a:gd name="T67" fmla="*/ 2147483647 h 1020"/>
                <a:gd name="T68" fmla="*/ 2147483647 w 1134"/>
                <a:gd name="T69" fmla="*/ 2147483647 h 1020"/>
                <a:gd name="T70" fmla="*/ 2147483647 w 1134"/>
                <a:gd name="T71" fmla="*/ 2147483647 h 1020"/>
                <a:gd name="T72" fmla="*/ 2147483647 w 1134"/>
                <a:gd name="T73" fmla="*/ 2147483647 h 1020"/>
                <a:gd name="T74" fmla="*/ 2147483647 w 1134"/>
                <a:gd name="T75" fmla="*/ 2147483647 h 1020"/>
                <a:gd name="T76" fmla="*/ 2147483647 w 1134"/>
                <a:gd name="T77" fmla="*/ 2147483647 h 1020"/>
                <a:gd name="T78" fmla="*/ 2147483647 w 1134"/>
                <a:gd name="T79" fmla="*/ 2147483647 h 1020"/>
                <a:gd name="T80" fmla="*/ 2147483647 w 1134"/>
                <a:gd name="T81" fmla="*/ 2147483647 h 1020"/>
                <a:gd name="T82" fmla="*/ 2147483647 w 1134"/>
                <a:gd name="T83" fmla="*/ 2147483647 h 1020"/>
                <a:gd name="T84" fmla="*/ 2147483647 w 1134"/>
                <a:gd name="T85" fmla="*/ 2147483647 h 1020"/>
                <a:gd name="T86" fmla="*/ 2147483647 w 1134"/>
                <a:gd name="T87" fmla="*/ 2147483647 h 1020"/>
                <a:gd name="T88" fmla="*/ 2147483647 w 1134"/>
                <a:gd name="T89" fmla="*/ 2147483647 h 1020"/>
                <a:gd name="T90" fmla="*/ 2147483647 w 1134"/>
                <a:gd name="T91" fmla="*/ 2147483647 h 1020"/>
                <a:gd name="T92" fmla="*/ 2147483647 w 1134"/>
                <a:gd name="T93" fmla="*/ 2147483647 h 1020"/>
                <a:gd name="T94" fmla="*/ 2147483647 w 1134"/>
                <a:gd name="T95" fmla="*/ 2147483647 h 1020"/>
                <a:gd name="T96" fmla="*/ 2147483647 w 1134"/>
                <a:gd name="T97" fmla="*/ 2147483647 h 1020"/>
                <a:gd name="T98" fmla="*/ 2147483647 w 1134"/>
                <a:gd name="T99" fmla="*/ 2147483647 h 1020"/>
                <a:gd name="T100" fmla="*/ 2147483647 w 1134"/>
                <a:gd name="T101" fmla="*/ 2147483647 h 1020"/>
                <a:gd name="T102" fmla="*/ 2147483647 w 1134"/>
                <a:gd name="T103" fmla="*/ 2147483647 h 1020"/>
                <a:gd name="T104" fmla="*/ 2147483647 w 1134"/>
                <a:gd name="T105" fmla="*/ 2147483647 h 1020"/>
                <a:gd name="T106" fmla="*/ 2147483647 w 1134"/>
                <a:gd name="T107" fmla="*/ 2147483647 h 1020"/>
                <a:gd name="T108" fmla="*/ 2147483647 w 1134"/>
                <a:gd name="T109" fmla="*/ 2147483647 h 1020"/>
                <a:gd name="T110" fmla="*/ 2147483647 w 1134"/>
                <a:gd name="T111" fmla="*/ 2147483647 h 1020"/>
                <a:gd name="T112" fmla="*/ 2147483647 w 1134"/>
                <a:gd name="T113" fmla="*/ 2147483647 h 1020"/>
                <a:gd name="T114" fmla="*/ 2147483647 w 1134"/>
                <a:gd name="T115" fmla="*/ 2147483647 h 1020"/>
                <a:gd name="T116" fmla="*/ 2147483647 w 1134"/>
                <a:gd name="T117" fmla="*/ 2147483647 h 1020"/>
                <a:gd name="T118" fmla="*/ 2147483647 w 1134"/>
                <a:gd name="T119" fmla="*/ 2147483647 h 1020"/>
                <a:gd name="T120" fmla="*/ 2147483647 w 1134"/>
                <a:gd name="T121" fmla="*/ 2147483647 h 1020"/>
                <a:gd name="T122" fmla="*/ 2147483647 w 1134"/>
                <a:gd name="T123" fmla="*/ 2147483647 h 1020"/>
                <a:gd name="T124" fmla="*/ 2147483647 w 1134"/>
                <a:gd name="T125" fmla="*/ 2147483647 h 102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134"/>
                <a:gd name="T190" fmla="*/ 0 h 1020"/>
                <a:gd name="T191" fmla="*/ 1134 w 1134"/>
                <a:gd name="T192" fmla="*/ 1020 h 1020"/>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134" h="1020">
                  <a:moveTo>
                    <a:pt x="1116" y="372"/>
                  </a:moveTo>
                  <a:lnTo>
                    <a:pt x="1098" y="372"/>
                  </a:lnTo>
                  <a:lnTo>
                    <a:pt x="1092" y="378"/>
                  </a:lnTo>
                  <a:lnTo>
                    <a:pt x="1086" y="378"/>
                  </a:lnTo>
                  <a:lnTo>
                    <a:pt x="1074" y="420"/>
                  </a:lnTo>
                  <a:lnTo>
                    <a:pt x="1062" y="420"/>
                  </a:lnTo>
                  <a:lnTo>
                    <a:pt x="1050" y="414"/>
                  </a:lnTo>
                  <a:lnTo>
                    <a:pt x="1032" y="414"/>
                  </a:lnTo>
                  <a:lnTo>
                    <a:pt x="1020" y="402"/>
                  </a:lnTo>
                  <a:lnTo>
                    <a:pt x="1008" y="396"/>
                  </a:lnTo>
                  <a:lnTo>
                    <a:pt x="996" y="372"/>
                  </a:lnTo>
                  <a:lnTo>
                    <a:pt x="996" y="348"/>
                  </a:lnTo>
                  <a:lnTo>
                    <a:pt x="1002" y="336"/>
                  </a:lnTo>
                  <a:lnTo>
                    <a:pt x="1014" y="324"/>
                  </a:lnTo>
                  <a:lnTo>
                    <a:pt x="1014" y="312"/>
                  </a:lnTo>
                  <a:lnTo>
                    <a:pt x="1020" y="300"/>
                  </a:lnTo>
                  <a:lnTo>
                    <a:pt x="1032" y="288"/>
                  </a:lnTo>
                  <a:lnTo>
                    <a:pt x="1038" y="288"/>
                  </a:lnTo>
                  <a:lnTo>
                    <a:pt x="1050" y="294"/>
                  </a:lnTo>
                  <a:lnTo>
                    <a:pt x="1062" y="306"/>
                  </a:lnTo>
                  <a:lnTo>
                    <a:pt x="1086" y="270"/>
                  </a:lnTo>
                  <a:lnTo>
                    <a:pt x="1086" y="180"/>
                  </a:lnTo>
                  <a:lnTo>
                    <a:pt x="1056" y="120"/>
                  </a:lnTo>
                  <a:lnTo>
                    <a:pt x="1056" y="102"/>
                  </a:lnTo>
                  <a:lnTo>
                    <a:pt x="1050" y="90"/>
                  </a:lnTo>
                  <a:lnTo>
                    <a:pt x="1050" y="72"/>
                  </a:lnTo>
                  <a:lnTo>
                    <a:pt x="1044" y="54"/>
                  </a:lnTo>
                  <a:lnTo>
                    <a:pt x="1044" y="24"/>
                  </a:lnTo>
                  <a:lnTo>
                    <a:pt x="1026" y="12"/>
                  </a:lnTo>
                  <a:lnTo>
                    <a:pt x="966" y="12"/>
                  </a:lnTo>
                  <a:lnTo>
                    <a:pt x="954" y="6"/>
                  </a:lnTo>
                  <a:lnTo>
                    <a:pt x="948" y="6"/>
                  </a:lnTo>
                  <a:lnTo>
                    <a:pt x="936" y="0"/>
                  </a:lnTo>
                  <a:lnTo>
                    <a:pt x="876" y="0"/>
                  </a:lnTo>
                  <a:lnTo>
                    <a:pt x="864" y="24"/>
                  </a:lnTo>
                  <a:lnTo>
                    <a:pt x="852" y="24"/>
                  </a:lnTo>
                  <a:lnTo>
                    <a:pt x="840" y="30"/>
                  </a:lnTo>
                  <a:lnTo>
                    <a:pt x="828" y="30"/>
                  </a:lnTo>
                  <a:lnTo>
                    <a:pt x="822" y="36"/>
                  </a:lnTo>
                  <a:lnTo>
                    <a:pt x="810" y="60"/>
                  </a:lnTo>
                  <a:lnTo>
                    <a:pt x="768" y="102"/>
                  </a:lnTo>
                  <a:lnTo>
                    <a:pt x="756" y="108"/>
                  </a:lnTo>
                  <a:lnTo>
                    <a:pt x="750" y="108"/>
                  </a:lnTo>
                  <a:lnTo>
                    <a:pt x="738" y="114"/>
                  </a:lnTo>
                  <a:lnTo>
                    <a:pt x="726" y="138"/>
                  </a:lnTo>
                  <a:lnTo>
                    <a:pt x="726" y="174"/>
                  </a:lnTo>
                  <a:lnTo>
                    <a:pt x="714" y="180"/>
                  </a:lnTo>
                  <a:lnTo>
                    <a:pt x="708" y="192"/>
                  </a:lnTo>
                  <a:lnTo>
                    <a:pt x="702" y="198"/>
                  </a:lnTo>
                  <a:lnTo>
                    <a:pt x="690" y="204"/>
                  </a:lnTo>
                  <a:lnTo>
                    <a:pt x="672" y="210"/>
                  </a:lnTo>
                  <a:lnTo>
                    <a:pt x="654" y="228"/>
                  </a:lnTo>
                  <a:lnTo>
                    <a:pt x="654" y="240"/>
                  </a:lnTo>
                  <a:lnTo>
                    <a:pt x="648" y="252"/>
                  </a:lnTo>
                  <a:lnTo>
                    <a:pt x="642" y="270"/>
                  </a:lnTo>
                  <a:lnTo>
                    <a:pt x="636" y="282"/>
                  </a:lnTo>
                  <a:lnTo>
                    <a:pt x="630" y="288"/>
                  </a:lnTo>
                  <a:lnTo>
                    <a:pt x="618" y="294"/>
                  </a:lnTo>
                  <a:lnTo>
                    <a:pt x="606" y="294"/>
                  </a:lnTo>
                  <a:lnTo>
                    <a:pt x="600" y="288"/>
                  </a:lnTo>
                  <a:lnTo>
                    <a:pt x="594" y="294"/>
                  </a:lnTo>
                  <a:lnTo>
                    <a:pt x="582" y="300"/>
                  </a:lnTo>
                  <a:lnTo>
                    <a:pt x="570" y="300"/>
                  </a:lnTo>
                  <a:lnTo>
                    <a:pt x="564" y="294"/>
                  </a:lnTo>
                  <a:lnTo>
                    <a:pt x="552" y="288"/>
                  </a:lnTo>
                  <a:lnTo>
                    <a:pt x="546" y="282"/>
                  </a:lnTo>
                  <a:lnTo>
                    <a:pt x="516" y="282"/>
                  </a:lnTo>
                  <a:lnTo>
                    <a:pt x="504" y="270"/>
                  </a:lnTo>
                  <a:lnTo>
                    <a:pt x="492" y="264"/>
                  </a:lnTo>
                  <a:lnTo>
                    <a:pt x="486" y="258"/>
                  </a:lnTo>
                  <a:lnTo>
                    <a:pt x="474" y="252"/>
                  </a:lnTo>
                  <a:lnTo>
                    <a:pt x="462" y="252"/>
                  </a:lnTo>
                  <a:lnTo>
                    <a:pt x="450" y="258"/>
                  </a:lnTo>
                  <a:lnTo>
                    <a:pt x="444" y="264"/>
                  </a:lnTo>
                  <a:lnTo>
                    <a:pt x="438" y="276"/>
                  </a:lnTo>
                  <a:lnTo>
                    <a:pt x="438" y="288"/>
                  </a:lnTo>
                  <a:lnTo>
                    <a:pt x="432" y="300"/>
                  </a:lnTo>
                  <a:lnTo>
                    <a:pt x="432" y="324"/>
                  </a:lnTo>
                  <a:lnTo>
                    <a:pt x="420" y="324"/>
                  </a:lnTo>
                  <a:lnTo>
                    <a:pt x="414" y="330"/>
                  </a:lnTo>
                  <a:lnTo>
                    <a:pt x="408" y="330"/>
                  </a:lnTo>
                  <a:lnTo>
                    <a:pt x="402" y="336"/>
                  </a:lnTo>
                  <a:lnTo>
                    <a:pt x="396" y="348"/>
                  </a:lnTo>
                  <a:lnTo>
                    <a:pt x="390" y="354"/>
                  </a:lnTo>
                  <a:lnTo>
                    <a:pt x="390" y="360"/>
                  </a:lnTo>
                  <a:lnTo>
                    <a:pt x="366" y="360"/>
                  </a:lnTo>
                  <a:lnTo>
                    <a:pt x="366" y="378"/>
                  </a:lnTo>
                  <a:lnTo>
                    <a:pt x="288" y="378"/>
                  </a:lnTo>
                  <a:lnTo>
                    <a:pt x="288" y="348"/>
                  </a:lnTo>
                  <a:lnTo>
                    <a:pt x="294" y="336"/>
                  </a:lnTo>
                  <a:lnTo>
                    <a:pt x="294" y="330"/>
                  </a:lnTo>
                  <a:lnTo>
                    <a:pt x="300" y="318"/>
                  </a:lnTo>
                  <a:lnTo>
                    <a:pt x="300" y="294"/>
                  </a:lnTo>
                  <a:lnTo>
                    <a:pt x="294" y="288"/>
                  </a:lnTo>
                  <a:lnTo>
                    <a:pt x="294" y="270"/>
                  </a:lnTo>
                  <a:lnTo>
                    <a:pt x="288" y="258"/>
                  </a:lnTo>
                  <a:lnTo>
                    <a:pt x="282" y="240"/>
                  </a:lnTo>
                  <a:lnTo>
                    <a:pt x="276" y="234"/>
                  </a:lnTo>
                  <a:lnTo>
                    <a:pt x="264" y="228"/>
                  </a:lnTo>
                  <a:lnTo>
                    <a:pt x="258" y="222"/>
                  </a:lnTo>
                  <a:lnTo>
                    <a:pt x="246" y="216"/>
                  </a:lnTo>
                  <a:lnTo>
                    <a:pt x="240" y="510"/>
                  </a:lnTo>
                  <a:lnTo>
                    <a:pt x="222" y="510"/>
                  </a:lnTo>
                  <a:lnTo>
                    <a:pt x="210" y="516"/>
                  </a:lnTo>
                  <a:lnTo>
                    <a:pt x="204" y="522"/>
                  </a:lnTo>
                  <a:lnTo>
                    <a:pt x="204" y="528"/>
                  </a:lnTo>
                  <a:lnTo>
                    <a:pt x="192" y="528"/>
                  </a:lnTo>
                  <a:lnTo>
                    <a:pt x="192" y="552"/>
                  </a:lnTo>
                  <a:lnTo>
                    <a:pt x="168" y="552"/>
                  </a:lnTo>
                  <a:lnTo>
                    <a:pt x="156" y="540"/>
                  </a:lnTo>
                  <a:lnTo>
                    <a:pt x="144" y="540"/>
                  </a:lnTo>
                  <a:lnTo>
                    <a:pt x="132" y="552"/>
                  </a:lnTo>
                  <a:lnTo>
                    <a:pt x="108" y="552"/>
                  </a:lnTo>
                  <a:lnTo>
                    <a:pt x="102" y="546"/>
                  </a:lnTo>
                  <a:lnTo>
                    <a:pt x="102" y="540"/>
                  </a:lnTo>
                  <a:lnTo>
                    <a:pt x="96" y="534"/>
                  </a:lnTo>
                  <a:lnTo>
                    <a:pt x="72" y="534"/>
                  </a:lnTo>
                  <a:lnTo>
                    <a:pt x="66" y="528"/>
                  </a:lnTo>
                  <a:lnTo>
                    <a:pt x="60" y="516"/>
                  </a:lnTo>
                  <a:lnTo>
                    <a:pt x="60" y="492"/>
                  </a:lnTo>
                  <a:lnTo>
                    <a:pt x="42" y="474"/>
                  </a:lnTo>
                  <a:lnTo>
                    <a:pt x="36" y="474"/>
                  </a:lnTo>
                  <a:lnTo>
                    <a:pt x="30" y="480"/>
                  </a:lnTo>
                  <a:lnTo>
                    <a:pt x="30" y="486"/>
                  </a:lnTo>
                  <a:lnTo>
                    <a:pt x="24" y="498"/>
                  </a:lnTo>
                  <a:lnTo>
                    <a:pt x="18" y="504"/>
                  </a:lnTo>
                  <a:lnTo>
                    <a:pt x="18" y="510"/>
                  </a:lnTo>
                  <a:lnTo>
                    <a:pt x="0" y="522"/>
                  </a:lnTo>
                  <a:lnTo>
                    <a:pt x="0" y="516"/>
                  </a:lnTo>
                  <a:lnTo>
                    <a:pt x="0" y="528"/>
                  </a:lnTo>
                  <a:lnTo>
                    <a:pt x="6" y="540"/>
                  </a:lnTo>
                  <a:lnTo>
                    <a:pt x="6" y="552"/>
                  </a:lnTo>
                  <a:lnTo>
                    <a:pt x="36" y="582"/>
                  </a:lnTo>
                  <a:lnTo>
                    <a:pt x="42" y="600"/>
                  </a:lnTo>
                  <a:lnTo>
                    <a:pt x="42" y="648"/>
                  </a:lnTo>
                  <a:lnTo>
                    <a:pt x="48" y="672"/>
                  </a:lnTo>
                  <a:lnTo>
                    <a:pt x="54" y="690"/>
                  </a:lnTo>
                  <a:lnTo>
                    <a:pt x="72" y="714"/>
                  </a:lnTo>
                  <a:lnTo>
                    <a:pt x="96" y="738"/>
                  </a:lnTo>
                  <a:lnTo>
                    <a:pt x="114" y="762"/>
                  </a:lnTo>
                  <a:lnTo>
                    <a:pt x="120" y="786"/>
                  </a:lnTo>
                  <a:lnTo>
                    <a:pt x="120" y="834"/>
                  </a:lnTo>
                  <a:lnTo>
                    <a:pt x="114" y="846"/>
                  </a:lnTo>
                  <a:lnTo>
                    <a:pt x="114" y="852"/>
                  </a:lnTo>
                  <a:lnTo>
                    <a:pt x="90" y="852"/>
                  </a:lnTo>
                  <a:lnTo>
                    <a:pt x="90" y="876"/>
                  </a:lnTo>
                  <a:lnTo>
                    <a:pt x="96" y="888"/>
                  </a:lnTo>
                  <a:lnTo>
                    <a:pt x="108" y="906"/>
                  </a:lnTo>
                  <a:lnTo>
                    <a:pt x="114" y="918"/>
                  </a:lnTo>
                  <a:lnTo>
                    <a:pt x="114" y="960"/>
                  </a:lnTo>
                  <a:lnTo>
                    <a:pt x="120" y="972"/>
                  </a:lnTo>
                  <a:lnTo>
                    <a:pt x="120" y="978"/>
                  </a:lnTo>
                  <a:lnTo>
                    <a:pt x="126" y="978"/>
                  </a:lnTo>
                  <a:lnTo>
                    <a:pt x="126" y="972"/>
                  </a:lnTo>
                  <a:lnTo>
                    <a:pt x="132" y="966"/>
                  </a:lnTo>
                  <a:lnTo>
                    <a:pt x="144" y="966"/>
                  </a:lnTo>
                  <a:lnTo>
                    <a:pt x="150" y="972"/>
                  </a:lnTo>
                  <a:lnTo>
                    <a:pt x="180" y="984"/>
                  </a:lnTo>
                  <a:lnTo>
                    <a:pt x="180" y="996"/>
                  </a:lnTo>
                  <a:lnTo>
                    <a:pt x="204" y="1020"/>
                  </a:lnTo>
                  <a:lnTo>
                    <a:pt x="216" y="1020"/>
                  </a:lnTo>
                  <a:lnTo>
                    <a:pt x="240" y="1008"/>
                  </a:lnTo>
                  <a:lnTo>
                    <a:pt x="246" y="996"/>
                  </a:lnTo>
                  <a:lnTo>
                    <a:pt x="252" y="990"/>
                  </a:lnTo>
                  <a:lnTo>
                    <a:pt x="264" y="984"/>
                  </a:lnTo>
                  <a:lnTo>
                    <a:pt x="294" y="984"/>
                  </a:lnTo>
                  <a:lnTo>
                    <a:pt x="306" y="990"/>
                  </a:lnTo>
                  <a:lnTo>
                    <a:pt x="354" y="990"/>
                  </a:lnTo>
                  <a:lnTo>
                    <a:pt x="354" y="984"/>
                  </a:lnTo>
                  <a:lnTo>
                    <a:pt x="360" y="978"/>
                  </a:lnTo>
                  <a:lnTo>
                    <a:pt x="360" y="966"/>
                  </a:lnTo>
                  <a:lnTo>
                    <a:pt x="366" y="960"/>
                  </a:lnTo>
                  <a:lnTo>
                    <a:pt x="378" y="954"/>
                  </a:lnTo>
                  <a:lnTo>
                    <a:pt x="408" y="954"/>
                  </a:lnTo>
                  <a:lnTo>
                    <a:pt x="420" y="960"/>
                  </a:lnTo>
                  <a:lnTo>
                    <a:pt x="432" y="960"/>
                  </a:lnTo>
                  <a:lnTo>
                    <a:pt x="438" y="966"/>
                  </a:lnTo>
                  <a:lnTo>
                    <a:pt x="444" y="960"/>
                  </a:lnTo>
                  <a:lnTo>
                    <a:pt x="456" y="960"/>
                  </a:lnTo>
                  <a:lnTo>
                    <a:pt x="468" y="954"/>
                  </a:lnTo>
                  <a:lnTo>
                    <a:pt x="504" y="954"/>
                  </a:lnTo>
                  <a:lnTo>
                    <a:pt x="522" y="960"/>
                  </a:lnTo>
                  <a:lnTo>
                    <a:pt x="534" y="966"/>
                  </a:lnTo>
                  <a:lnTo>
                    <a:pt x="552" y="966"/>
                  </a:lnTo>
                  <a:lnTo>
                    <a:pt x="558" y="960"/>
                  </a:lnTo>
                  <a:lnTo>
                    <a:pt x="570" y="954"/>
                  </a:lnTo>
                  <a:lnTo>
                    <a:pt x="606" y="954"/>
                  </a:lnTo>
                  <a:lnTo>
                    <a:pt x="618" y="948"/>
                  </a:lnTo>
                  <a:lnTo>
                    <a:pt x="624" y="942"/>
                  </a:lnTo>
                  <a:lnTo>
                    <a:pt x="636" y="936"/>
                  </a:lnTo>
                  <a:lnTo>
                    <a:pt x="684" y="936"/>
                  </a:lnTo>
                  <a:lnTo>
                    <a:pt x="708" y="924"/>
                  </a:lnTo>
                  <a:lnTo>
                    <a:pt x="720" y="912"/>
                  </a:lnTo>
                  <a:lnTo>
                    <a:pt x="738" y="900"/>
                  </a:lnTo>
                  <a:lnTo>
                    <a:pt x="774" y="864"/>
                  </a:lnTo>
                  <a:lnTo>
                    <a:pt x="786" y="858"/>
                  </a:lnTo>
                  <a:lnTo>
                    <a:pt x="804" y="846"/>
                  </a:lnTo>
                  <a:lnTo>
                    <a:pt x="900" y="750"/>
                  </a:lnTo>
                  <a:lnTo>
                    <a:pt x="918" y="750"/>
                  </a:lnTo>
                  <a:lnTo>
                    <a:pt x="924" y="744"/>
                  </a:lnTo>
                  <a:lnTo>
                    <a:pt x="960" y="696"/>
                  </a:lnTo>
                  <a:lnTo>
                    <a:pt x="972" y="672"/>
                  </a:lnTo>
                  <a:lnTo>
                    <a:pt x="984" y="654"/>
                  </a:lnTo>
                  <a:lnTo>
                    <a:pt x="990" y="642"/>
                  </a:lnTo>
                  <a:lnTo>
                    <a:pt x="1002" y="606"/>
                  </a:lnTo>
                  <a:lnTo>
                    <a:pt x="1014" y="588"/>
                  </a:lnTo>
                  <a:lnTo>
                    <a:pt x="1020" y="576"/>
                  </a:lnTo>
                  <a:lnTo>
                    <a:pt x="1026" y="570"/>
                  </a:lnTo>
                  <a:lnTo>
                    <a:pt x="1038" y="564"/>
                  </a:lnTo>
                  <a:lnTo>
                    <a:pt x="1050" y="552"/>
                  </a:lnTo>
                  <a:lnTo>
                    <a:pt x="1068" y="546"/>
                  </a:lnTo>
                  <a:lnTo>
                    <a:pt x="1086" y="534"/>
                  </a:lnTo>
                  <a:lnTo>
                    <a:pt x="1098" y="510"/>
                  </a:lnTo>
                  <a:lnTo>
                    <a:pt x="1098" y="498"/>
                  </a:lnTo>
                  <a:lnTo>
                    <a:pt x="1104" y="486"/>
                  </a:lnTo>
                  <a:lnTo>
                    <a:pt x="1110" y="468"/>
                  </a:lnTo>
                  <a:lnTo>
                    <a:pt x="1116" y="456"/>
                  </a:lnTo>
                  <a:lnTo>
                    <a:pt x="1122" y="450"/>
                  </a:lnTo>
                  <a:lnTo>
                    <a:pt x="1122" y="438"/>
                  </a:lnTo>
                  <a:lnTo>
                    <a:pt x="1128" y="432"/>
                  </a:lnTo>
                  <a:lnTo>
                    <a:pt x="1128" y="414"/>
                  </a:lnTo>
                  <a:lnTo>
                    <a:pt x="1134" y="396"/>
                  </a:lnTo>
                  <a:lnTo>
                    <a:pt x="1128" y="384"/>
                  </a:lnTo>
                  <a:lnTo>
                    <a:pt x="1116" y="372"/>
                  </a:lnTo>
                  <a:close/>
                  <a:moveTo>
                    <a:pt x="870" y="624"/>
                  </a:moveTo>
                  <a:lnTo>
                    <a:pt x="858" y="630"/>
                  </a:lnTo>
                  <a:lnTo>
                    <a:pt x="852" y="636"/>
                  </a:lnTo>
                  <a:lnTo>
                    <a:pt x="840" y="642"/>
                  </a:lnTo>
                  <a:lnTo>
                    <a:pt x="822" y="642"/>
                  </a:lnTo>
                  <a:lnTo>
                    <a:pt x="810" y="648"/>
                  </a:lnTo>
                  <a:lnTo>
                    <a:pt x="804" y="654"/>
                  </a:lnTo>
                  <a:lnTo>
                    <a:pt x="798" y="666"/>
                  </a:lnTo>
                  <a:lnTo>
                    <a:pt x="792" y="672"/>
                  </a:lnTo>
                  <a:lnTo>
                    <a:pt x="792" y="684"/>
                  </a:lnTo>
                  <a:lnTo>
                    <a:pt x="774" y="684"/>
                  </a:lnTo>
                  <a:lnTo>
                    <a:pt x="744" y="654"/>
                  </a:lnTo>
                  <a:lnTo>
                    <a:pt x="744" y="636"/>
                  </a:lnTo>
                  <a:lnTo>
                    <a:pt x="720" y="600"/>
                  </a:lnTo>
                  <a:lnTo>
                    <a:pt x="744" y="600"/>
                  </a:lnTo>
                  <a:lnTo>
                    <a:pt x="750" y="582"/>
                  </a:lnTo>
                  <a:lnTo>
                    <a:pt x="768" y="564"/>
                  </a:lnTo>
                  <a:lnTo>
                    <a:pt x="768" y="546"/>
                  </a:lnTo>
                  <a:lnTo>
                    <a:pt x="774" y="540"/>
                  </a:lnTo>
                  <a:lnTo>
                    <a:pt x="798" y="540"/>
                  </a:lnTo>
                  <a:lnTo>
                    <a:pt x="798" y="528"/>
                  </a:lnTo>
                  <a:lnTo>
                    <a:pt x="810" y="522"/>
                  </a:lnTo>
                  <a:lnTo>
                    <a:pt x="846" y="522"/>
                  </a:lnTo>
                  <a:lnTo>
                    <a:pt x="852" y="528"/>
                  </a:lnTo>
                  <a:lnTo>
                    <a:pt x="858" y="540"/>
                  </a:lnTo>
                  <a:lnTo>
                    <a:pt x="864" y="546"/>
                  </a:lnTo>
                  <a:lnTo>
                    <a:pt x="870" y="558"/>
                  </a:lnTo>
                  <a:lnTo>
                    <a:pt x="882" y="564"/>
                  </a:lnTo>
                  <a:lnTo>
                    <a:pt x="888" y="588"/>
                  </a:lnTo>
                  <a:lnTo>
                    <a:pt x="864" y="606"/>
                  </a:lnTo>
                  <a:lnTo>
                    <a:pt x="870" y="624"/>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58" name="Afghanistan" descr="© INSCALE GmbH, 05.05.2010&#10;http://www.presentationload.com/">
              <a:extLst>
                <a:ext uri="{FF2B5EF4-FFF2-40B4-BE49-F238E27FC236}">
                  <a16:creationId xmlns:a16="http://schemas.microsoft.com/office/drawing/2014/main" id="{D4E89B92-48DB-4EE2-A869-133462B67EF3}"/>
                </a:ext>
              </a:extLst>
            </p:cNvPr>
            <p:cNvSpPr>
              <a:spLocks/>
            </p:cNvSpPr>
            <p:nvPr/>
          </p:nvSpPr>
          <p:spPr bwMode="gray">
            <a:xfrm>
              <a:off x="7415367" y="2625506"/>
              <a:ext cx="405852" cy="330630"/>
            </a:xfrm>
            <a:custGeom>
              <a:avLst/>
              <a:gdLst>
                <a:gd name="T0" fmla="*/ 2147483647 w 906"/>
                <a:gd name="T1" fmla="*/ 2147483647 h 738"/>
                <a:gd name="T2" fmla="*/ 2147483647 w 906"/>
                <a:gd name="T3" fmla="*/ 2147483647 h 738"/>
                <a:gd name="T4" fmla="*/ 2147483647 w 906"/>
                <a:gd name="T5" fmla="*/ 2147483647 h 738"/>
                <a:gd name="T6" fmla="*/ 2147483647 w 906"/>
                <a:gd name="T7" fmla="*/ 2147483647 h 738"/>
                <a:gd name="T8" fmla="*/ 2147483647 w 906"/>
                <a:gd name="T9" fmla="*/ 2147483647 h 738"/>
                <a:gd name="T10" fmla="*/ 2147483647 w 906"/>
                <a:gd name="T11" fmla="*/ 0 h 738"/>
                <a:gd name="T12" fmla="*/ 2147483647 w 906"/>
                <a:gd name="T13" fmla="*/ 2147483647 h 738"/>
                <a:gd name="T14" fmla="*/ 2147483647 w 906"/>
                <a:gd name="T15" fmla="*/ 2147483647 h 738"/>
                <a:gd name="T16" fmla="*/ 2147483647 w 906"/>
                <a:gd name="T17" fmla="*/ 2147483647 h 738"/>
                <a:gd name="T18" fmla="*/ 2147483647 w 906"/>
                <a:gd name="T19" fmla="*/ 2147483647 h 738"/>
                <a:gd name="T20" fmla="*/ 2147483647 w 906"/>
                <a:gd name="T21" fmla="*/ 2147483647 h 738"/>
                <a:gd name="T22" fmla="*/ 2147483647 w 906"/>
                <a:gd name="T23" fmla="*/ 2147483647 h 738"/>
                <a:gd name="T24" fmla="*/ 2147483647 w 906"/>
                <a:gd name="T25" fmla="*/ 2147483647 h 738"/>
                <a:gd name="T26" fmla="*/ 2147483647 w 906"/>
                <a:gd name="T27" fmla="*/ 2147483647 h 738"/>
                <a:gd name="T28" fmla="*/ 2147483647 w 906"/>
                <a:gd name="T29" fmla="*/ 2147483647 h 738"/>
                <a:gd name="T30" fmla="*/ 2147483647 w 906"/>
                <a:gd name="T31" fmla="*/ 2147483647 h 738"/>
                <a:gd name="T32" fmla="*/ 2147483647 w 906"/>
                <a:gd name="T33" fmla="*/ 2147483647 h 738"/>
                <a:gd name="T34" fmla="*/ 2147483647 w 906"/>
                <a:gd name="T35" fmla="*/ 2147483647 h 738"/>
                <a:gd name="T36" fmla="*/ 2147483647 w 906"/>
                <a:gd name="T37" fmla="*/ 2147483647 h 738"/>
                <a:gd name="T38" fmla="*/ 2147483647 w 906"/>
                <a:gd name="T39" fmla="*/ 2147483647 h 738"/>
                <a:gd name="T40" fmla="*/ 2147483647 w 906"/>
                <a:gd name="T41" fmla="*/ 2147483647 h 738"/>
                <a:gd name="T42" fmla="*/ 2147483647 w 906"/>
                <a:gd name="T43" fmla="*/ 2147483647 h 738"/>
                <a:gd name="T44" fmla="*/ 2147483647 w 906"/>
                <a:gd name="T45" fmla="*/ 2147483647 h 738"/>
                <a:gd name="T46" fmla="*/ 0 w 906"/>
                <a:gd name="T47" fmla="*/ 2147483647 h 738"/>
                <a:gd name="T48" fmla="*/ 2147483647 w 906"/>
                <a:gd name="T49" fmla="*/ 2147483647 h 738"/>
                <a:gd name="T50" fmla="*/ 2147483647 w 906"/>
                <a:gd name="T51" fmla="*/ 2147483647 h 738"/>
                <a:gd name="T52" fmla="*/ 2147483647 w 906"/>
                <a:gd name="T53" fmla="*/ 2147483647 h 738"/>
                <a:gd name="T54" fmla="*/ 2147483647 w 906"/>
                <a:gd name="T55" fmla="*/ 2147483647 h 738"/>
                <a:gd name="T56" fmla="*/ 2147483647 w 906"/>
                <a:gd name="T57" fmla="*/ 2147483647 h 738"/>
                <a:gd name="T58" fmla="*/ 2147483647 w 906"/>
                <a:gd name="T59" fmla="*/ 2147483647 h 738"/>
                <a:gd name="T60" fmla="*/ 2147483647 w 906"/>
                <a:gd name="T61" fmla="*/ 2147483647 h 738"/>
                <a:gd name="T62" fmla="*/ 2147483647 w 906"/>
                <a:gd name="T63" fmla="*/ 2147483647 h 738"/>
                <a:gd name="T64" fmla="*/ 2147483647 w 906"/>
                <a:gd name="T65" fmla="*/ 2147483647 h 738"/>
                <a:gd name="T66" fmla="*/ 2147483647 w 906"/>
                <a:gd name="T67" fmla="*/ 2147483647 h 738"/>
                <a:gd name="T68" fmla="*/ 2147483647 w 906"/>
                <a:gd name="T69" fmla="*/ 2147483647 h 738"/>
                <a:gd name="T70" fmla="*/ 2147483647 w 906"/>
                <a:gd name="T71" fmla="*/ 2147483647 h 738"/>
                <a:gd name="T72" fmla="*/ 2147483647 w 906"/>
                <a:gd name="T73" fmla="*/ 2147483647 h 738"/>
                <a:gd name="T74" fmla="*/ 2147483647 w 906"/>
                <a:gd name="T75" fmla="*/ 2147483647 h 738"/>
                <a:gd name="T76" fmla="*/ 2147483647 w 906"/>
                <a:gd name="T77" fmla="*/ 2147483647 h 738"/>
                <a:gd name="T78" fmla="*/ 2147483647 w 906"/>
                <a:gd name="T79" fmla="*/ 2147483647 h 738"/>
                <a:gd name="T80" fmla="*/ 2147483647 w 906"/>
                <a:gd name="T81" fmla="*/ 2147483647 h 738"/>
                <a:gd name="T82" fmla="*/ 2147483647 w 906"/>
                <a:gd name="T83" fmla="*/ 2147483647 h 738"/>
                <a:gd name="T84" fmla="*/ 2147483647 w 906"/>
                <a:gd name="T85" fmla="*/ 2147483647 h 738"/>
                <a:gd name="T86" fmla="*/ 2147483647 w 906"/>
                <a:gd name="T87" fmla="*/ 2147483647 h 738"/>
                <a:gd name="T88" fmla="*/ 2147483647 w 906"/>
                <a:gd name="T89" fmla="*/ 2147483647 h 738"/>
                <a:gd name="T90" fmla="*/ 2147483647 w 906"/>
                <a:gd name="T91" fmla="*/ 2147483647 h 738"/>
                <a:gd name="T92" fmla="*/ 2147483647 w 906"/>
                <a:gd name="T93" fmla="*/ 2147483647 h 738"/>
                <a:gd name="T94" fmla="*/ 2147483647 w 906"/>
                <a:gd name="T95" fmla="*/ 2147483647 h 738"/>
                <a:gd name="T96" fmla="*/ 2147483647 w 906"/>
                <a:gd name="T97" fmla="*/ 2147483647 h 738"/>
                <a:gd name="T98" fmla="*/ 2147483647 w 906"/>
                <a:gd name="T99" fmla="*/ 2147483647 h 738"/>
                <a:gd name="T100" fmla="*/ 2147483647 w 906"/>
                <a:gd name="T101" fmla="*/ 2147483647 h 738"/>
                <a:gd name="T102" fmla="*/ 2147483647 w 906"/>
                <a:gd name="T103" fmla="*/ 2147483647 h 738"/>
                <a:gd name="T104" fmla="*/ 2147483647 w 906"/>
                <a:gd name="T105" fmla="*/ 2147483647 h 738"/>
                <a:gd name="T106" fmla="*/ 2147483647 w 906"/>
                <a:gd name="T107" fmla="*/ 2147483647 h 738"/>
                <a:gd name="T108" fmla="*/ 2147483647 w 906"/>
                <a:gd name="T109" fmla="*/ 2147483647 h 73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906"/>
                <a:gd name="T166" fmla="*/ 0 h 738"/>
                <a:gd name="T167" fmla="*/ 906 w 906"/>
                <a:gd name="T168" fmla="*/ 738 h 73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906" h="738">
                  <a:moveTo>
                    <a:pt x="894" y="108"/>
                  </a:moveTo>
                  <a:lnTo>
                    <a:pt x="894" y="96"/>
                  </a:lnTo>
                  <a:lnTo>
                    <a:pt x="906" y="96"/>
                  </a:lnTo>
                  <a:lnTo>
                    <a:pt x="900" y="90"/>
                  </a:lnTo>
                  <a:lnTo>
                    <a:pt x="876" y="90"/>
                  </a:lnTo>
                  <a:lnTo>
                    <a:pt x="840" y="102"/>
                  </a:lnTo>
                  <a:lnTo>
                    <a:pt x="840" y="84"/>
                  </a:lnTo>
                  <a:lnTo>
                    <a:pt x="816" y="84"/>
                  </a:lnTo>
                  <a:lnTo>
                    <a:pt x="792" y="96"/>
                  </a:lnTo>
                  <a:lnTo>
                    <a:pt x="786" y="102"/>
                  </a:lnTo>
                  <a:lnTo>
                    <a:pt x="780" y="114"/>
                  </a:lnTo>
                  <a:lnTo>
                    <a:pt x="774" y="120"/>
                  </a:lnTo>
                  <a:lnTo>
                    <a:pt x="756" y="120"/>
                  </a:lnTo>
                  <a:lnTo>
                    <a:pt x="750" y="126"/>
                  </a:lnTo>
                  <a:lnTo>
                    <a:pt x="744" y="138"/>
                  </a:lnTo>
                  <a:lnTo>
                    <a:pt x="732" y="144"/>
                  </a:lnTo>
                  <a:lnTo>
                    <a:pt x="726" y="150"/>
                  </a:lnTo>
                  <a:lnTo>
                    <a:pt x="720" y="150"/>
                  </a:lnTo>
                  <a:lnTo>
                    <a:pt x="690" y="120"/>
                  </a:lnTo>
                  <a:lnTo>
                    <a:pt x="690" y="114"/>
                  </a:lnTo>
                  <a:lnTo>
                    <a:pt x="678" y="48"/>
                  </a:lnTo>
                  <a:lnTo>
                    <a:pt x="660" y="48"/>
                  </a:lnTo>
                  <a:lnTo>
                    <a:pt x="660" y="18"/>
                  </a:lnTo>
                  <a:lnTo>
                    <a:pt x="642" y="0"/>
                  </a:lnTo>
                  <a:lnTo>
                    <a:pt x="624" y="0"/>
                  </a:lnTo>
                  <a:lnTo>
                    <a:pt x="618" y="6"/>
                  </a:lnTo>
                  <a:lnTo>
                    <a:pt x="618" y="30"/>
                  </a:lnTo>
                  <a:lnTo>
                    <a:pt x="612" y="36"/>
                  </a:lnTo>
                  <a:lnTo>
                    <a:pt x="606" y="36"/>
                  </a:lnTo>
                  <a:lnTo>
                    <a:pt x="594" y="48"/>
                  </a:lnTo>
                  <a:lnTo>
                    <a:pt x="594" y="54"/>
                  </a:lnTo>
                  <a:lnTo>
                    <a:pt x="600" y="60"/>
                  </a:lnTo>
                  <a:lnTo>
                    <a:pt x="606" y="60"/>
                  </a:lnTo>
                  <a:lnTo>
                    <a:pt x="600" y="84"/>
                  </a:lnTo>
                  <a:lnTo>
                    <a:pt x="588" y="72"/>
                  </a:lnTo>
                  <a:lnTo>
                    <a:pt x="570" y="72"/>
                  </a:lnTo>
                  <a:lnTo>
                    <a:pt x="558" y="78"/>
                  </a:lnTo>
                  <a:lnTo>
                    <a:pt x="546" y="90"/>
                  </a:lnTo>
                  <a:lnTo>
                    <a:pt x="546" y="120"/>
                  </a:lnTo>
                  <a:lnTo>
                    <a:pt x="540" y="120"/>
                  </a:lnTo>
                  <a:lnTo>
                    <a:pt x="534" y="114"/>
                  </a:lnTo>
                  <a:lnTo>
                    <a:pt x="528" y="102"/>
                  </a:lnTo>
                  <a:lnTo>
                    <a:pt x="522" y="96"/>
                  </a:lnTo>
                  <a:lnTo>
                    <a:pt x="510" y="96"/>
                  </a:lnTo>
                  <a:lnTo>
                    <a:pt x="504" y="102"/>
                  </a:lnTo>
                  <a:lnTo>
                    <a:pt x="492" y="108"/>
                  </a:lnTo>
                  <a:lnTo>
                    <a:pt x="474" y="126"/>
                  </a:lnTo>
                  <a:lnTo>
                    <a:pt x="468" y="126"/>
                  </a:lnTo>
                  <a:lnTo>
                    <a:pt x="456" y="114"/>
                  </a:lnTo>
                  <a:lnTo>
                    <a:pt x="444" y="108"/>
                  </a:lnTo>
                  <a:lnTo>
                    <a:pt x="438" y="102"/>
                  </a:lnTo>
                  <a:lnTo>
                    <a:pt x="426" y="102"/>
                  </a:lnTo>
                  <a:lnTo>
                    <a:pt x="414" y="108"/>
                  </a:lnTo>
                  <a:lnTo>
                    <a:pt x="396" y="84"/>
                  </a:lnTo>
                  <a:lnTo>
                    <a:pt x="384" y="96"/>
                  </a:lnTo>
                  <a:lnTo>
                    <a:pt x="342" y="96"/>
                  </a:lnTo>
                  <a:lnTo>
                    <a:pt x="330" y="90"/>
                  </a:lnTo>
                  <a:lnTo>
                    <a:pt x="324" y="84"/>
                  </a:lnTo>
                  <a:lnTo>
                    <a:pt x="312" y="78"/>
                  </a:lnTo>
                  <a:lnTo>
                    <a:pt x="300" y="78"/>
                  </a:lnTo>
                  <a:lnTo>
                    <a:pt x="300" y="102"/>
                  </a:lnTo>
                  <a:lnTo>
                    <a:pt x="264" y="102"/>
                  </a:lnTo>
                  <a:lnTo>
                    <a:pt x="252" y="108"/>
                  </a:lnTo>
                  <a:lnTo>
                    <a:pt x="246" y="120"/>
                  </a:lnTo>
                  <a:lnTo>
                    <a:pt x="246" y="180"/>
                  </a:lnTo>
                  <a:lnTo>
                    <a:pt x="234" y="180"/>
                  </a:lnTo>
                  <a:lnTo>
                    <a:pt x="222" y="186"/>
                  </a:lnTo>
                  <a:lnTo>
                    <a:pt x="216" y="198"/>
                  </a:lnTo>
                  <a:lnTo>
                    <a:pt x="180" y="216"/>
                  </a:lnTo>
                  <a:lnTo>
                    <a:pt x="168" y="216"/>
                  </a:lnTo>
                  <a:lnTo>
                    <a:pt x="168" y="228"/>
                  </a:lnTo>
                  <a:lnTo>
                    <a:pt x="156" y="252"/>
                  </a:lnTo>
                  <a:lnTo>
                    <a:pt x="150" y="258"/>
                  </a:lnTo>
                  <a:lnTo>
                    <a:pt x="138" y="264"/>
                  </a:lnTo>
                  <a:lnTo>
                    <a:pt x="114" y="264"/>
                  </a:lnTo>
                  <a:lnTo>
                    <a:pt x="90" y="240"/>
                  </a:lnTo>
                  <a:lnTo>
                    <a:pt x="84" y="240"/>
                  </a:lnTo>
                  <a:lnTo>
                    <a:pt x="78" y="246"/>
                  </a:lnTo>
                  <a:lnTo>
                    <a:pt x="66" y="246"/>
                  </a:lnTo>
                  <a:lnTo>
                    <a:pt x="60" y="240"/>
                  </a:lnTo>
                  <a:lnTo>
                    <a:pt x="48" y="240"/>
                  </a:lnTo>
                  <a:lnTo>
                    <a:pt x="42" y="234"/>
                  </a:lnTo>
                  <a:lnTo>
                    <a:pt x="36" y="240"/>
                  </a:lnTo>
                  <a:lnTo>
                    <a:pt x="30" y="252"/>
                  </a:lnTo>
                  <a:lnTo>
                    <a:pt x="30" y="258"/>
                  </a:lnTo>
                  <a:lnTo>
                    <a:pt x="36" y="270"/>
                  </a:lnTo>
                  <a:lnTo>
                    <a:pt x="36" y="294"/>
                  </a:lnTo>
                  <a:lnTo>
                    <a:pt x="42" y="300"/>
                  </a:lnTo>
                  <a:lnTo>
                    <a:pt x="42" y="306"/>
                  </a:lnTo>
                  <a:lnTo>
                    <a:pt x="18" y="312"/>
                  </a:lnTo>
                  <a:lnTo>
                    <a:pt x="30" y="330"/>
                  </a:lnTo>
                  <a:lnTo>
                    <a:pt x="24" y="330"/>
                  </a:lnTo>
                  <a:lnTo>
                    <a:pt x="18" y="336"/>
                  </a:lnTo>
                  <a:lnTo>
                    <a:pt x="6" y="342"/>
                  </a:lnTo>
                  <a:lnTo>
                    <a:pt x="0" y="348"/>
                  </a:lnTo>
                  <a:lnTo>
                    <a:pt x="0" y="354"/>
                  </a:lnTo>
                  <a:lnTo>
                    <a:pt x="12" y="366"/>
                  </a:lnTo>
                  <a:lnTo>
                    <a:pt x="12" y="396"/>
                  </a:lnTo>
                  <a:lnTo>
                    <a:pt x="36" y="396"/>
                  </a:lnTo>
                  <a:lnTo>
                    <a:pt x="42" y="402"/>
                  </a:lnTo>
                  <a:lnTo>
                    <a:pt x="42" y="408"/>
                  </a:lnTo>
                  <a:lnTo>
                    <a:pt x="24" y="426"/>
                  </a:lnTo>
                  <a:lnTo>
                    <a:pt x="18" y="438"/>
                  </a:lnTo>
                  <a:lnTo>
                    <a:pt x="30" y="462"/>
                  </a:lnTo>
                  <a:lnTo>
                    <a:pt x="42" y="480"/>
                  </a:lnTo>
                  <a:lnTo>
                    <a:pt x="54" y="504"/>
                  </a:lnTo>
                  <a:lnTo>
                    <a:pt x="60" y="510"/>
                  </a:lnTo>
                  <a:lnTo>
                    <a:pt x="60" y="564"/>
                  </a:lnTo>
                  <a:lnTo>
                    <a:pt x="66" y="570"/>
                  </a:lnTo>
                  <a:lnTo>
                    <a:pt x="72" y="570"/>
                  </a:lnTo>
                  <a:lnTo>
                    <a:pt x="84" y="576"/>
                  </a:lnTo>
                  <a:lnTo>
                    <a:pt x="120" y="576"/>
                  </a:lnTo>
                  <a:lnTo>
                    <a:pt x="126" y="582"/>
                  </a:lnTo>
                  <a:lnTo>
                    <a:pt x="138" y="606"/>
                  </a:lnTo>
                  <a:lnTo>
                    <a:pt x="114" y="654"/>
                  </a:lnTo>
                  <a:lnTo>
                    <a:pt x="108" y="660"/>
                  </a:lnTo>
                  <a:lnTo>
                    <a:pt x="102" y="672"/>
                  </a:lnTo>
                  <a:lnTo>
                    <a:pt x="84" y="690"/>
                  </a:lnTo>
                  <a:lnTo>
                    <a:pt x="84" y="702"/>
                  </a:lnTo>
                  <a:lnTo>
                    <a:pt x="120" y="702"/>
                  </a:lnTo>
                  <a:lnTo>
                    <a:pt x="132" y="708"/>
                  </a:lnTo>
                  <a:lnTo>
                    <a:pt x="150" y="720"/>
                  </a:lnTo>
                  <a:lnTo>
                    <a:pt x="168" y="726"/>
                  </a:lnTo>
                  <a:lnTo>
                    <a:pt x="192" y="738"/>
                  </a:lnTo>
                  <a:lnTo>
                    <a:pt x="210" y="738"/>
                  </a:lnTo>
                  <a:lnTo>
                    <a:pt x="228" y="732"/>
                  </a:lnTo>
                  <a:lnTo>
                    <a:pt x="234" y="732"/>
                  </a:lnTo>
                  <a:lnTo>
                    <a:pt x="240" y="726"/>
                  </a:lnTo>
                  <a:lnTo>
                    <a:pt x="294" y="726"/>
                  </a:lnTo>
                  <a:lnTo>
                    <a:pt x="294" y="732"/>
                  </a:lnTo>
                  <a:lnTo>
                    <a:pt x="318" y="732"/>
                  </a:lnTo>
                  <a:lnTo>
                    <a:pt x="324" y="726"/>
                  </a:lnTo>
                  <a:lnTo>
                    <a:pt x="348" y="726"/>
                  </a:lnTo>
                  <a:lnTo>
                    <a:pt x="366" y="720"/>
                  </a:lnTo>
                  <a:lnTo>
                    <a:pt x="396" y="720"/>
                  </a:lnTo>
                  <a:lnTo>
                    <a:pt x="444" y="696"/>
                  </a:lnTo>
                  <a:lnTo>
                    <a:pt x="450" y="696"/>
                  </a:lnTo>
                  <a:lnTo>
                    <a:pt x="456" y="690"/>
                  </a:lnTo>
                  <a:lnTo>
                    <a:pt x="456" y="660"/>
                  </a:lnTo>
                  <a:lnTo>
                    <a:pt x="450" y="654"/>
                  </a:lnTo>
                  <a:lnTo>
                    <a:pt x="450" y="636"/>
                  </a:lnTo>
                  <a:lnTo>
                    <a:pt x="444" y="624"/>
                  </a:lnTo>
                  <a:lnTo>
                    <a:pt x="444" y="606"/>
                  </a:lnTo>
                  <a:lnTo>
                    <a:pt x="450" y="594"/>
                  </a:lnTo>
                  <a:lnTo>
                    <a:pt x="462" y="588"/>
                  </a:lnTo>
                  <a:lnTo>
                    <a:pt x="468" y="576"/>
                  </a:lnTo>
                  <a:lnTo>
                    <a:pt x="486" y="576"/>
                  </a:lnTo>
                  <a:lnTo>
                    <a:pt x="486" y="588"/>
                  </a:lnTo>
                  <a:lnTo>
                    <a:pt x="528" y="588"/>
                  </a:lnTo>
                  <a:lnTo>
                    <a:pt x="534" y="582"/>
                  </a:lnTo>
                  <a:lnTo>
                    <a:pt x="534" y="576"/>
                  </a:lnTo>
                  <a:lnTo>
                    <a:pt x="528" y="570"/>
                  </a:lnTo>
                  <a:lnTo>
                    <a:pt x="522" y="570"/>
                  </a:lnTo>
                  <a:lnTo>
                    <a:pt x="522" y="564"/>
                  </a:lnTo>
                  <a:lnTo>
                    <a:pt x="528" y="558"/>
                  </a:lnTo>
                  <a:lnTo>
                    <a:pt x="534" y="558"/>
                  </a:lnTo>
                  <a:lnTo>
                    <a:pt x="546" y="552"/>
                  </a:lnTo>
                  <a:lnTo>
                    <a:pt x="552" y="546"/>
                  </a:lnTo>
                  <a:lnTo>
                    <a:pt x="564" y="540"/>
                  </a:lnTo>
                  <a:lnTo>
                    <a:pt x="594" y="540"/>
                  </a:lnTo>
                  <a:lnTo>
                    <a:pt x="594" y="552"/>
                  </a:lnTo>
                  <a:lnTo>
                    <a:pt x="600" y="558"/>
                  </a:lnTo>
                  <a:lnTo>
                    <a:pt x="612" y="558"/>
                  </a:lnTo>
                  <a:lnTo>
                    <a:pt x="624" y="552"/>
                  </a:lnTo>
                  <a:lnTo>
                    <a:pt x="630" y="540"/>
                  </a:lnTo>
                  <a:lnTo>
                    <a:pt x="636" y="534"/>
                  </a:lnTo>
                  <a:lnTo>
                    <a:pt x="636" y="528"/>
                  </a:lnTo>
                  <a:lnTo>
                    <a:pt x="630" y="522"/>
                  </a:lnTo>
                  <a:lnTo>
                    <a:pt x="630" y="510"/>
                  </a:lnTo>
                  <a:lnTo>
                    <a:pt x="624" y="498"/>
                  </a:lnTo>
                  <a:lnTo>
                    <a:pt x="624" y="480"/>
                  </a:lnTo>
                  <a:lnTo>
                    <a:pt x="630" y="474"/>
                  </a:lnTo>
                  <a:lnTo>
                    <a:pt x="636" y="474"/>
                  </a:lnTo>
                  <a:lnTo>
                    <a:pt x="636" y="438"/>
                  </a:lnTo>
                  <a:lnTo>
                    <a:pt x="642" y="432"/>
                  </a:lnTo>
                  <a:lnTo>
                    <a:pt x="660" y="432"/>
                  </a:lnTo>
                  <a:lnTo>
                    <a:pt x="690" y="414"/>
                  </a:lnTo>
                  <a:lnTo>
                    <a:pt x="684" y="414"/>
                  </a:lnTo>
                  <a:lnTo>
                    <a:pt x="672" y="408"/>
                  </a:lnTo>
                  <a:lnTo>
                    <a:pt x="672" y="402"/>
                  </a:lnTo>
                  <a:lnTo>
                    <a:pt x="666" y="396"/>
                  </a:lnTo>
                  <a:lnTo>
                    <a:pt x="666" y="390"/>
                  </a:lnTo>
                  <a:lnTo>
                    <a:pt x="654" y="384"/>
                  </a:lnTo>
                  <a:lnTo>
                    <a:pt x="642" y="372"/>
                  </a:lnTo>
                  <a:lnTo>
                    <a:pt x="642" y="360"/>
                  </a:lnTo>
                  <a:lnTo>
                    <a:pt x="660" y="360"/>
                  </a:lnTo>
                  <a:lnTo>
                    <a:pt x="666" y="366"/>
                  </a:lnTo>
                  <a:lnTo>
                    <a:pt x="684" y="372"/>
                  </a:lnTo>
                  <a:lnTo>
                    <a:pt x="690" y="372"/>
                  </a:lnTo>
                  <a:lnTo>
                    <a:pt x="696" y="366"/>
                  </a:lnTo>
                  <a:lnTo>
                    <a:pt x="714" y="366"/>
                  </a:lnTo>
                  <a:lnTo>
                    <a:pt x="714" y="336"/>
                  </a:lnTo>
                  <a:lnTo>
                    <a:pt x="708" y="330"/>
                  </a:lnTo>
                  <a:lnTo>
                    <a:pt x="708" y="318"/>
                  </a:lnTo>
                  <a:lnTo>
                    <a:pt x="714" y="306"/>
                  </a:lnTo>
                  <a:lnTo>
                    <a:pt x="738" y="282"/>
                  </a:lnTo>
                  <a:lnTo>
                    <a:pt x="738" y="276"/>
                  </a:lnTo>
                  <a:lnTo>
                    <a:pt x="732" y="264"/>
                  </a:lnTo>
                  <a:lnTo>
                    <a:pt x="726" y="258"/>
                  </a:lnTo>
                  <a:lnTo>
                    <a:pt x="726" y="228"/>
                  </a:lnTo>
                  <a:lnTo>
                    <a:pt x="696" y="198"/>
                  </a:lnTo>
                  <a:lnTo>
                    <a:pt x="696" y="192"/>
                  </a:lnTo>
                  <a:lnTo>
                    <a:pt x="702" y="186"/>
                  </a:lnTo>
                  <a:lnTo>
                    <a:pt x="708" y="174"/>
                  </a:lnTo>
                  <a:lnTo>
                    <a:pt x="714" y="168"/>
                  </a:lnTo>
                  <a:lnTo>
                    <a:pt x="738" y="156"/>
                  </a:lnTo>
                  <a:lnTo>
                    <a:pt x="744" y="150"/>
                  </a:lnTo>
                  <a:lnTo>
                    <a:pt x="768" y="138"/>
                  </a:lnTo>
                  <a:lnTo>
                    <a:pt x="774" y="138"/>
                  </a:lnTo>
                  <a:lnTo>
                    <a:pt x="780" y="132"/>
                  </a:lnTo>
                  <a:lnTo>
                    <a:pt x="822" y="132"/>
                  </a:lnTo>
                  <a:lnTo>
                    <a:pt x="828" y="126"/>
                  </a:lnTo>
                  <a:lnTo>
                    <a:pt x="852" y="126"/>
                  </a:lnTo>
                  <a:lnTo>
                    <a:pt x="864" y="132"/>
                  </a:lnTo>
                  <a:lnTo>
                    <a:pt x="876" y="132"/>
                  </a:lnTo>
                  <a:lnTo>
                    <a:pt x="882" y="126"/>
                  </a:lnTo>
                  <a:lnTo>
                    <a:pt x="894" y="126"/>
                  </a:lnTo>
                  <a:lnTo>
                    <a:pt x="900" y="120"/>
                  </a:lnTo>
                  <a:lnTo>
                    <a:pt x="894" y="114"/>
                  </a:lnTo>
                  <a:lnTo>
                    <a:pt x="894" y="108"/>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grpSp>
      <p:graphicFrame>
        <p:nvGraphicFramePr>
          <p:cNvPr id="359" name="Table 13">
            <a:extLst>
              <a:ext uri="{FF2B5EF4-FFF2-40B4-BE49-F238E27FC236}">
                <a16:creationId xmlns:a16="http://schemas.microsoft.com/office/drawing/2014/main" id="{B622C962-313A-BB40-9600-9161D7B5CE10}"/>
              </a:ext>
            </a:extLst>
          </p:cNvPr>
          <p:cNvGraphicFramePr>
            <a:graphicFrameLocks noGrp="1"/>
          </p:cNvGraphicFramePr>
          <p:nvPr>
            <p:extLst>
              <p:ext uri="{D42A27DB-BD31-4B8C-83A1-F6EECF244321}">
                <p14:modId xmlns:p14="http://schemas.microsoft.com/office/powerpoint/2010/main" val="2673561902"/>
              </p:ext>
            </p:extLst>
          </p:nvPr>
        </p:nvGraphicFramePr>
        <p:xfrm>
          <a:off x="236365" y="4196642"/>
          <a:ext cx="2572890" cy="1219200"/>
        </p:xfrm>
        <a:graphic>
          <a:graphicData uri="http://schemas.openxmlformats.org/drawingml/2006/table">
            <a:tbl>
              <a:tblPr firstRow="1" bandRow="1">
                <a:tableStyleId>{2D5ABB26-0587-4C30-8999-92F81FD0307C}</a:tableStyleId>
              </a:tblPr>
              <a:tblGrid>
                <a:gridCol w="552363">
                  <a:extLst>
                    <a:ext uri="{9D8B030D-6E8A-4147-A177-3AD203B41FA5}">
                      <a16:colId xmlns:a16="http://schemas.microsoft.com/office/drawing/2014/main" val="333898560"/>
                    </a:ext>
                  </a:extLst>
                </a:gridCol>
                <a:gridCol w="2020527">
                  <a:extLst>
                    <a:ext uri="{9D8B030D-6E8A-4147-A177-3AD203B41FA5}">
                      <a16:colId xmlns:a16="http://schemas.microsoft.com/office/drawing/2014/main" val="1668658993"/>
                    </a:ext>
                  </a:extLst>
                </a:gridCol>
              </a:tblGrid>
              <a:tr h="0">
                <a:tc>
                  <a:txBody>
                    <a:bodyPr/>
                    <a:lstStyle/>
                    <a:p>
                      <a:pPr algn="r"/>
                      <a:r>
                        <a:rPr lang="en-NO" sz="1400" dirty="0">
                          <a:solidFill>
                            <a:schemeClr val="bg1"/>
                          </a:solidFill>
                        </a:rPr>
                        <a:t>41</a:t>
                      </a:r>
                    </a:p>
                  </a:txBody>
                  <a:tcPr>
                    <a:solidFill>
                      <a:srgbClr val="00B050"/>
                    </a:solidFill>
                  </a:tcPr>
                </a:tc>
                <a:tc>
                  <a:txBody>
                    <a:bodyPr/>
                    <a:lstStyle/>
                    <a:p>
                      <a:r>
                        <a:rPr lang="en-NO" sz="1400" dirty="0">
                          <a:solidFill>
                            <a:schemeClr val="bg1"/>
                          </a:solidFill>
                        </a:rPr>
                        <a:t>Voting Participants</a:t>
                      </a:r>
                    </a:p>
                  </a:txBody>
                  <a:tcPr>
                    <a:solidFill>
                      <a:srgbClr val="00B050"/>
                    </a:solidFill>
                  </a:tcPr>
                </a:tc>
                <a:extLst>
                  <a:ext uri="{0D108BD9-81ED-4DB2-BD59-A6C34878D82A}">
                    <a16:rowId xmlns:a16="http://schemas.microsoft.com/office/drawing/2014/main" val="1672886303"/>
                  </a:ext>
                </a:extLst>
              </a:tr>
              <a:tr h="129177">
                <a:tc>
                  <a:txBody>
                    <a:bodyPr/>
                    <a:lstStyle/>
                    <a:p>
                      <a:pPr algn="r"/>
                      <a:r>
                        <a:rPr lang="en-NO" sz="1400" dirty="0">
                          <a:solidFill>
                            <a:schemeClr val="bg1"/>
                          </a:solidFill>
                        </a:rPr>
                        <a:t>20</a:t>
                      </a:r>
                    </a:p>
                  </a:txBody>
                  <a:tcPr>
                    <a:solidFill>
                      <a:schemeClr val="accent3"/>
                    </a:solidFill>
                  </a:tcPr>
                </a:tc>
                <a:tc>
                  <a:txBody>
                    <a:bodyPr/>
                    <a:lstStyle/>
                    <a:p>
                      <a:r>
                        <a:rPr lang="en-NO" sz="1400" dirty="0">
                          <a:solidFill>
                            <a:schemeClr val="bg1"/>
                          </a:solidFill>
                        </a:rPr>
                        <a:t>Associate Countries</a:t>
                      </a:r>
                    </a:p>
                  </a:txBody>
                  <a:tcPr>
                    <a:solidFill>
                      <a:schemeClr val="accent3"/>
                    </a:solidFill>
                  </a:tcPr>
                </a:tc>
                <a:extLst>
                  <a:ext uri="{0D108BD9-81ED-4DB2-BD59-A6C34878D82A}">
                    <a16:rowId xmlns:a16="http://schemas.microsoft.com/office/drawing/2014/main" val="2422022741"/>
                  </a:ext>
                </a:extLst>
              </a:tr>
              <a:tr h="0">
                <a:tc>
                  <a:txBody>
                    <a:bodyPr/>
                    <a:lstStyle/>
                    <a:p>
                      <a:pPr algn="r"/>
                      <a:r>
                        <a:rPr lang="en-NO" sz="1400" dirty="0">
                          <a:solidFill>
                            <a:schemeClr val="bg1"/>
                          </a:solidFill>
                        </a:rPr>
                        <a:t>40</a:t>
                      </a:r>
                    </a:p>
                  </a:txBody>
                  <a:tcPr>
                    <a:solidFill>
                      <a:schemeClr val="tx2">
                        <a:lumMod val="40000"/>
                        <a:lumOff val="60000"/>
                      </a:schemeClr>
                    </a:solidFill>
                  </a:tcPr>
                </a:tc>
                <a:tc>
                  <a:txBody>
                    <a:bodyPr/>
                    <a:lstStyle/>
                    <a:p>
                      <a:r>
                        <a:rPr lang="en-NO" sz="1400" dirty="0">
                          <a:solidFill>
                            <a:schemeClr val="bg1"/>
                          </a:solidFill>
                        </a:rPr>
                        <a:t>Other Associate</a:t>
                      </a:r>
                    </a:p>
                  </a:txBody>
                  <a:tcPr>
                    <a:solidFill>
                      <a:schemeClr val="tx2">
                        <a:lumMod val="40000"/>
                        <a:lumOff val="60000"/>
                      </a:schemeClr>
                    </a:solidFill>
                  </a:tcPr>
                </a:tc>
                <a:extLst>
                  <a:ext uri="{0D108BD9-81ED-4DB2-BD59-A6C34878D82A}">
                    <a16:rowId xmlns:a16="http://schemas.microsoft.com/office/drawing/2014/main" val="3319763347"/>
                  </a:ext>
                </a:extLst>
              </a:tr>
              <a:tr h="0">
                <a:tc>
                  <a:txBody>
                    <a:bodyPr/>
                    <a:lstStyle/>
                    <a:p>
                      <a:pPr algn="r"/>
                      <a:r>
                        <a:rPr lang="en-NO" sz="1200" dirty="0">
                          <a:solidFill>
                            <a:schemeClr val="bg1"/>
                          </a:solidFill>
                        </a:rPr>
                        <a:t>1677</a:t>
                      </a:r>
                    </a:p>
                  </a:txBody>
                  <a:tcPr>
                    <a:solidFill>
                      <a:schemeClr val="tx2">
                        <a:lumMod val="40000"/>
                        <a:lumOff val="60000"/>
                      </a:schemeClr>
                    </a:solidFill>
                  </a:tcPr>
                </a:tc>
                <a:tc>
                  <a:txBody>
                    <a:bodyPr/>
                    <a:lstStyle/>
                    <a:p>
                      <a:r>
                        <a:rPr lang="en-NO" sz="1400" dirty="0">
                          <a:solidFill>
                            <a:schemeClr val="bg1"/>
                          </a:solidFill>
                        </a:rPr>
                        <a:t>Data publishers</a:t>
                      </a:r>
                    </a:p>
                  </a:txBody>
                  <a:tcPr>
                    <a:solidFill>
                      <a:schemeClr val="tx2">
                        <a:lumMod val="40000"/>
                        <a:lumOff val="60000"/>
                      </a:schemeClr>
                    </a:solidFill>
                  </a:tcPr>
                </a:tc>
                <a:extLst>
                  <a:ext uri="{0D108BD9-81ED-4DB2-BD59-A6C34878D82A}">
                    <a16:rowId xmlns:a16="http://schemas.microsoft.com/office/drawing/2014/main" val="2349471058"/>
                  </a:ext>
                </a:extLst>
              </a:tr>
            </a:tbl>
          </a:graphicData>
        </a:graphic>
      </p:graphicFrame>
    </p:spTree>
    <p:extLst>
      <p:ext uri="{BB962C8B-B14F-4D97-AF65-F5344CB8AC3E}">
        <p14:creationId xmlns:p14="http://schemas.microsoft.com/office/powerpoint/2010/main" val="30412192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FE7967-764F-3A49-8124-99B170429EF0}"/>
              </a:ext>
            </a:extLst>
          </p:cNvPr>
          <p:cNvSpPr>
            <a:spLocks noGrp="1"/>
          </p:cNvSpPr>
          <p:nvPr>
            <p:ph type="title"/>
          </p:nvPr>
        </p:nvSpPr>
        <p:spPr>
          <a:xfrm>
            <a:off x="245268" y="432796"/>
            <a:ext cx="11701463" cy="558799"/>
          </a:xfrm>
        </p:spPr>
        <p:txBody>
          <a:bodyPr/>
          <a:lstStyle/>
          <a:p>
            <a:r>
              <a:rPr lang="en-US" dirty="0">
                <a:solidFill>
                  <a:schemeClr val="bg1"/>
                </a:solidFill>
              </a:rPr>
              <a:t>The gbif data publisher network</a:t>
            </a:r>
          </a:p>
        </p:txBody>
      </p:sp>
      <p:sp>
        <p:nvSpPr>
          <p:cNvPr id="3" name="Footer Placeholder 2">
            <a:extLst>
              <a:ext uri="{FF2B5EF4-FFF2-40B4-BE49-F238E27FC236}">
                <a16:creationId xmlns:a16="http://schemas.microsoft.com/office/drawing/2014/main" id="{5FE3B05E-EDE5-1D41-AB62-1B28587D827A}"/>
              </a:ext>
            </a:extLst>
          </p:cNvPr>
          <p:cNvSpPr>
            <a:spLocks noGrp="1"/>
          </p:cNvSpPr>
          <p:nvPr>
            <p:ph type="ftr" sz="quarter" idx="10"/>
          </p:nvPr>
        </p:nvSpPr>
        <p:spPr/>
        <p:txBody>
          <a:bodyPr/>
          <a:lstStyle/>
          <a:p>
            <a:r>
              <a:rPr lang="en-GB" sz="1200" dirty="0">
                <a:solidFill>
                  <a:schemeClr val="bg1"/>
                </a:solidFill>
              </a:rPr>
              <a:t>1677 data publishers; https://</a:t>
            </a:r>
            <a:r>
              <a:rPr lang="en-GB" sz="1200" dirty="0" err="1">
                <a:solidFill>
                  <a:schemeClr val="bg1"/>
                </a:solidFill>
              </a:rPr>
              <a:t>www.gbif.org</a:t>
            </a:r>
            <a:r>
              <a:rPr lang="en-GB" sz="1200" dirty="0">
                <a:solidFill>
                  <a:schemeClr val="bg1"/>
                </a:solidFill>
              </a:rPr>
              <a:t>/publisher/search</a:t>
            </a:r>
          </a:p>
        </p:txBody>
      </p:sp>
      <p:pic>
        <p:nvPicPr>
          <p:cNvPr id="6" name="Picture 5">
            <a:extLst>
              <a:ext uri="{FF2B5EF4-FFF2-40B4-BE49-F238E27FC236}">
                <a16:creationId xmlns:a16="http://schemas.microsoft.com/office/drawing/2014/main" id="{750EE53E-0852-3E4F-8E08-319B4EEB464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92191"/>
            <a:ext cx="12192000" cy="5007593"/>
          </a:xfrm>
          <a:prstGeom prst="rect">
            <a:avLst/>
          </a:prstGeom>
        </p:spPr>
      </p:pic>
    </p:spTree>
    <p:extLst>
      <p:ext uri="{BB962C8B-B14F-4D97-AF65-F5344CB8AC3E}">
        <p14:creationId xmlns:p14="http://schemas.microsoft.com/office/powerpoint/2010/main" val="41747348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0AB220D5-71DC-DC40-9011-D6934A1175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Rectangle 6"/>
          <p:cNvSpPr/>
          <p:nvPr/>
        </p:nvSpPr>
        <p:spPr>
          <a:xfrm>
            <a:off x="9572822" y="6483538"/>
            <a:ext cx="1967529" cy="245264"/>
          </a:xfrm>
          <a:prstGeom prst="rect">
            <a:avLst/>
          </a:prstGeom>
        </p:spPr>
        <p:txBody>
          <a:bodyPr wrap="none" lIns="82869" tIns="41436" rIns="82869" bIns="41436">
            <a:spAutoFit/>
          </a:bodyPr>
          <a:lstStyle/>
          <a:p>
            <a:r>
              <a:rPr lang="en-US" sz="1050" dirty="0">
                <a:solidFill>
                  <a:srgbClr val="FFFF00"/>
                </a:solidFill>
              </a:rPr>
              <a:t>Map updated 14</a:t>
            </a:r>
            <a:r>
              <a:rPr lang="en-US" sz="1050" baseline="30000" dirty="0">
                <a:solidFill>
                  <a:srgbClr val="FFFF00"/>
                </a:solidFill>
              </a:rPr>
              <a:t>th</a:t>
            </a:r>
            <a:r>
              <a:rPr lang="en-US" sz="1050" dirty="0">
                <a:solidFill>
                  <a:srgbClr val="FFFF00"/>
                </a:solidFill>
              </a:rPr>
              <a:t> March 2021</a:t>
            </a:r>
          </a:p>
        </p:txBody>
      </p:sp>
      <p:sp>
        <p:nvSpPr>
          <p:cNvPr id="13" name="Rectangle 12"/>
          <p:cNvSpPr/>
          <p:nvPr/>
        </p:nvSpPr>
        <p:spPr>
          <a:xfrm>
            <a:off x="1535936" y="121343"/>
            <a:ext cx="9120127" cy="1312159"/>
          </a:xfrm>
          <a:prstGeom prst="rect">
            <a:avLst/>
          </a:prstGeom>
        </p:spPr>
        <p:txBody>
          <a:bodyPr wrap="none" lIns="82869" tIns="41436" rIns="82869" bIns="41436">
            <a:spAutoFit/>
          </a:bodyPr>
          <a:lstStyle/>
          <a:p>
            <a:pPr algn="ctr"/>
            <a:r>
              <a:rPr lang="en-US" sz="7983" dirty="0">
                <a:ln w="18415" cmpd="sng">
                  <a:solidFill>
                    <a:srgbClr val="FFFFFF"/>
                  </a:solidFill>
                  <a:prstDash val="solid"/>
                </a:ln>
                <a:solidFill>
                  <a:schemeClr val="bg1"/>
                </a:solidFill>
                <a:effectLst>
                  <a:outerShdw blurRad="63500" dir="3600000" algn="tl" rotWithShape="0">
                    <a:srgbClr val="000000">
                      <a:alpha val="70000"/>
                    </a:srgbClr>
                  </a:outerShdw>
                </a:effectLst>
              </a:rPr>
              <a:t>GBIF Data coverage</a:t>
            </a:r>
          </a:p>
        </p:txBody>
      </p:sp>
    </p:spTree>
    <p:extLst>
      <p:ext uri="{BB962C8B-B14F-4D97-AF65-F5344CB8AC3E}">
        <p14:creationId xmlns:p14="http://schemas.microsoft.com/office/powerpoint/2010/main" val="40563259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C5641433-CA9D-394A-AC38-46BBC59EC3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83214" y="161940"/>
            <a:ext cx="5165171" cy="5824250"/>
          </a:xfrm>
          <a:prstGeom prst="rect">
            <a:avLst/>
          </a:prstGeom>
        </p:spPr>
      </p:pic>
      <p:sp>
        <p:nvSpPr>
          <p:cNvPr id="2" name="Title 1">
            <a:extLst>
              <a:ext uri="{FF2B5EF4-FFF2-40B4-BE49-F238E27FC236}">
                <a16:creationId xmlns:a16="http://schemas.microsoft.com/office/drawing/2014/main" id="{2169FA3A-8CFE-384B-BE0F-C711F58D1157}"/>
              </a:ext>
            </a:extLst>
          </p:cNvPr>
          <p:cNvSpPr>
            <a:spLocks noGrp="1"/>
          </p:cNvSpPr>
          <p:nvPr>
            <p:ph type="title"/>
          </p:nvPr>
        </p:nvSpPr>
        <p:spPr>
          <a:xfrm>
            <a:off x="236365" y="339969"/>
            <a:ext cx="11701463" cy="676031"/>
          </a:xfrm>
        </p:spPr>
        <p:txBody>
          <a:bodyPr>
            <a:normAutofit/>
          </a:bodyPr>
          <a:lstStyle/>
          <a:p>
            <a:r>
              <a:rPr lang="en-NO" dirty="0">
                <a:solidFill>
                  <a:schemeClr val="bg2"/>
                </a:solidFill>
              </a:rPr>
              <a:t>Milestones - Pakistan and GBIF</a:t>
            </a:r>
          </a:p>
        </p:txBody>
      </p:sp>
      <p:sp>
        <p:nvSpPr>
          <p:cNvPr id="3" name="Content Placeholder 2">
            <a:extLst>
              <a:ext uri="{FF2B5EF4-FFF2-40B4-BE49-F238E27FC236}">
                <a16:creationId xmlns:a16="http://schemas.microsoft.com/office/drawing/2014/main" id="{C5F0FDAE-1AC5-8644-9D8A-E6E8C7C75376}"/>
              </a:ext>
            </a:extLst>
          </p:cNvPr>
          <p:cNvSpPr>
            <a:spLocks noGrp="1"/>
          </p:cNvSpPr>
          <p:nvPr>
            <p:ph idx="1"/>
          </p:nvPr>
        </p:nvSpPr>
        <p:spPr>
          <a:xfrm>
            <a:off x="237012" y="1242645"/>
            <a:ext cx="6234246" cy="4743545"/>
          </a:xfrm>
        </p:spPr>
        <p:txBody>
          <a:bodyPr>
            <a:normAutofit/>
          </a:bodyPr>
          <a:lstStyle/>
          <a:p>
            <a:r>
              <a:rPr lang="en-NO" dirty="0">
                <a:solidFill>
                  <a:schemeClr val="bg2"/>
                </a:solidFill>
              </a:rPr>
              <a:t>Pakistan was an </a:t>
            </a:r>
            <a:r>
              <a:rPr lang="en-NO" dirty="0">
                <a:solidFill>
                  <a:srgbClr val="FFFF00"/>
                </a:solidFill>
              </a:rPr>
              <a:t>associate member of GBIF from August 2001 to 2017</a:t>
            </a:r>
            <a:r>
              <a:rPr lang="en-NO" dirty="0">
                <a:solidFill>
                  <a:schemeClr val="bg2"/>
                </a:solidFill>
              </a:rPr>
              <a:t>.</a:t>
            </a:r>
          </a:p>
          <a:p>
            <a:r>
              <a:rPr lang="en-NO" dirty="0">
                <a:solidFill>
                  <a:schemeClr val="bg2"/>
                </a:solidFill>
              </a:rPr>
              <a:t>March </a:t>
            </a:r>
            <a:r>
              <a:rPr lang="en-NO" b="1" dirty="0">
                <a:solidFill>
                  <a:srgbClr val="FFFF00"/>
                </a:solidFill>
              </a:rPr>
              <a:t>2006</a:t>
            </a:r>
            <a:r>
              <a:rPr lang="en-NO" dirty="0">
                <a:solidFill>
                  <a:schemeClr val="bg2"/>
                </a:solidFill>
              </a:rPr>
              <a:t> a GBIF mentor project between Pakistan and </a:t>
            </a:r>
            <a:r>
              <a:rPr lang="en-NO" b="1" dirty="0">
                <a:solidFill>
                  <a:srgbClr val="FFFF00"/>
                </a:solidFill>
              </a:rPr>
              <a:t>Australia</a:t>
            </a:r>
            <a:r>
              <a:rPr lang="en-NO" dirty="0">
                <a:solidFill>
                  <a:schemeClr val="bg2"/>
                </a:solidFill>
              </a:rPr>
              <a:t> – installed the </a:t>
            </a:r>
            <a:r>
              <a:rPr lang="en-NO" b="1" dirty="0">
                <a:solidFill>
                  <a:srgbClr val="FFFF00"/>
                </a:solidFill>
              </a:rPr>
              <a:t>DiGIR</a:t>
            </a:r>
            <a:r>
              <a:rPr lang="en-NO" dirty="0">
                <a:solidFill>
                  <a:schemeClr val="bg2"/>
                </a:solidFill>
              </a:rPr>
              <a:t> data publishing toolkit, hosted by the Pakistan Museum of Natural History in Islamabad (2 datasets), and the </a:t>
            </a:r>
            <a:r>
              <a:rPr lang="en-NO" b="1" dirty="0">
                <a:solidFill>
                  <a:srgbClr val="FFFF00"/>
                </a:solidFill>
              </a:rPr>
              <a:t>BioLink</a:t>
            </a:r>
            <a:r>
              <a:rPr lang="en-NO" dirty="0">
                <a:solidFill>
                  <a:schemeClr val="bg2"/>
                </a:solidFill>
              </a:rPr>
              <a:t> digitisation and collection management database.</a:t>
            </a:r>
          </a:p>
          <a:p>
            <a:r>
              <a:rPr lang="en-NO" dirty="0">
                <a:solidFill>
                  <a:schemeClr val="bg2"/>
                </a:solidFill>
              </a:rPr>
              <a:t>Recent capacity development projects between Pakistan and </a:t>
            </a:r>
            <a:r>
              <a:rPr lang="en-NO" b="1" dirty="0">
                <a:solidFill>
                  <a:srgbClr val="FFFF00"/>
                </a:solidFill>
              </a:rPr>
              <a:t>USA</a:t>
            </a:r>
            <a:r>
              <a:rPr lang="en-NO" dirty="0">
                <a:solidFill>
                  <a:schemeClr val="bg2"/>
                </a:solidFill>
              </a:rPr>
              <a:t> (Mary Barkeworth) with datasets hosted from the </a:t>
            </a:r>
            <a:r>
              <a:rPr lang="en-NO" b="1" dirty="0">
                <a:solidFill>
                  <a:srgbClr val="FFFF00"/>
                </a:solidFill>
              </a:rPr>
              <a:t>OpenHerbarium</a:t>
            </a:r>
            <a:r>
              <a:rPr lang="en-NO" dirty="0">
                <a:solidFill>
                  <a:schemeClr val="bg2"/>
                </a:solidFill>
              </a:rPr>
              <a:t> (US GBIF node iDigBio) and </a:t>
            </a:r>
            <a:r>
              <a:rPr lang="en-NO" b="1" dirty="0">
                <a:solidFill>
                  <a:srgbClr val="FFFF00"/>
                </a:solidFill>
              </a:rPr>
              <a:t>Symbiota</a:t>
            </a:r>
            <a:r>
              <a:rPr lang="en-NO" dirty="0">
                <a:solidFill>
                  <a:schemeClr val="bg2"/>
                </a:solidFill>
              </a:rPr>
              <a:t> collection digitsation and management database (8 datasets). The BIFA program is funded by the Government of </a:t>
            </a:r>
            <a:r>
              <a:rPr lang="en-NO" b="1" dirty="0">
                <a:solidFill>
                  <a:srgbClr val="FFFF00"/>
                </a:solidFill>
              </a:rPr>
              <a:t>Japan</a:t>
            </a:r>
            <a:r>
              <a:rPr lang="en-NO" dirty="0">
                <a:solidFill>
                  <a:schemeClr val="bg2"/>
                </a:solidFill>
              </a:rPr>
              <a:t>.</a:t>
            </a:r>
          </a:p>
        </p:txBody>
      </p:sp>
      <p:pic>
        <p:nvPicPr>
          <p:cNvPr id="6" name="Picture 5">
            <a:extLst>
              <a:ext uri="{FF2B5EF4-FFF2-40B4-BE49-F238E27FC236}">
                <a16:creationId xmlns:a16="http://schemas.microsoft.com/office/drawing/2014/main" id="{3E922C91-4A37-FF41-9E6C-696740B3A51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5095" y="549202"/>
            <a:ext cx="2104847" cy="1403231"/>
          </a:xfrm>
          <a:prstGeom prst="rect">
            <a:avLst/>
          </a:prstGeom>
          <a:ln>
            <a:solidFill>
              <a:schemeClr val="tx1"/>
            </a:solidFill>
          </a:ln>
          <a:effectLst>
            <a:outerShdw blurRad="63500" dist="76200" dir="2700000" algn="tl" rotWithShape="0">
              <a:schemeClr val="bg1">
                <a:lumMod val="85000"/>
                <a:alpha val="40000"/>
              </a:schemeClr>
            </a:outerShdw>
          </a:effectLst>
        </p:spPr>
      </p:pic>
      <p:pic>
        <p:nvPicPr>
          <p:cNvPr id="8" name="Picture 7">
            <a:extLst>
              <a:ext uri="{FF2B5EF4-FFF2-40B4-BE49-F238E27FC236}">
                <a16:creationId xmlns:a16="http://schemas.microsoft.com/office/drawing/2014/main" id="{ADA0FC93-7CF0-E44F-A285-297F8D15554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441391" y="3964389"/>
            <a:ext cx="1321354" cy="1057084"/>
          </a:xfrm>
          <a:prstGeom prst="rect">
            <a:avLst/>
          </a:prstGeom>
        </p:spPr>
      </p:pic>
      <p:pic>
        <p:nvPicPr>
          <p:cNvPr id="16" name="Picture 15">
            <a:extLst>
              <a:ext uri="{FF2B5EF4-FFF2-40B4-BE49-F238E27FC236}">
                <a16:creationId xmlns:a16="http://schemas.microsoft.com/office/drawing/2014/main" id="{AFC62B82-50E5-014E-B68D-D72E653C1FC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441391" y="5175861"/>
            <a:ext cx="1306192" cy="461009"/>
          </a:xfrm>
          <a:prstGeom prst="rect">
            <a:avLst/>
          </a:prstGeom>
        </p:spPr>
      </p:pic>
      <p:pic>
        <p:nvPicPr>
          <p:cNvPr id="18" name="Picture 17">
            <a:extLst>
              <a:ext uri="{FF2B5EF4-FFF2-40B4-BE49-F238E27FC236}">
                <a16:creationId xmlns:a16="http://schemas.microsoft.com/office/drawing/2014/main" id="{45A8E7BD-6D81-C64F-81B1-0C3489A0B7E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441391" y="3343620"/>
            <a:ext cx="1307692" cy="466380"/>
          </a:xfrm>
          <a:prstGeom prst="rect">
            <a:avLst/>
          </a:prstGeom>
        </p:spPr>
      </p:pic>
      <p:sp>
        <p:nvSpPr>
          <p:cNvPr id="23" name="Rectangle 22">
            <a:extLst>
              <a:ext uri="{FF2B5EF4-FFF2-40B4-BE49-F238E27FC236}">
                <a16:creationId xmlns:a16="http://schemas.microsoft.com/office/drawing/2014/main" id="{E5450C14-93D9-7E44-9073-85269DA46E59}"/>
              </a:ext>
            </a:extLst>
          </p:cNvPr>
          <p:cNvSpPr/>
          <p:nvPr/>
        </p:nvSpPr>
        <p:spPr>
          <a:xfrm>
            <a:off x="7152557" y="5450953"/>
            <a:ext cx="2590774" cy="276999"/>
          </a:xfrm>
          <a:prstGeom prst="rect">
            <a:avLst/>
          </a:prstGeom>
        </p:spPr>
        <p:txBody>
          <a:bodyPr wrap="none">
            <a:spAutoFit/>
          </a:bodyPr>
          <a:lstStyle/>
          <a:p>
            <a:r>
              <a:rPr lang="en-NO" sz="1200" dirty="0">
                <a:solidFill>
                  <a:schemeClr val="bg2"/>
                </a:solidFill>
              </a:rPr>
              <a:t>Species data from Pakistan in GBIF</a:t>
            </a:r>
            <a:endParaRPr lang="en-NO" sz="1200" dirty="0"/>
          </a:p>
        </p:txBody>
      </p:sp>
      <p:pic>
        <p:nvPicPr>
          <p:cNvPr id="27" name="Picture 26">
            <a:extLst>
              <a:ext uri="{FF2B5EF4-FFF2-40B4-BE49-F238E27FC236}">
                <a16:creationId xmlns:a16="http://schemas.microsoft.com/office/drawing/2014/main" id="{10DC18F9-5682-5F4A-A05F-770606C0604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1863" y="6382199"/>
            <a:ext cx="2543376" cy="379986"/>
          </a:xfrm>
          <a:prstGeom prst="rect">
            <a:avLst/>
          </a:prstGeom>
        </p:spPr>
      </p:pic>
      <p:pic>
        <p:nvPicPr>
          <p:cNvPr id="33" name="Picture 32">
            <a:extLst>
              <a:ext uri="{FF2B5EF4-FFF2-40B4-BE49-F238E27FC236}">
                <a16:creationId xmlns:a16="http://schemas.microsoft.com/office/drawing/2014/main" id="{D46001C7-367E-3F40-8919-B98E4602D95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536188" y="6322194"/>
            <a:ext cx="1127628" cy="325338"/>
          </a:xfrm>
          <a:prstGeom prst="rect">
            <a:avLst/>
          </a:prstGeom>
        </p:spPr>
      </p:pic>
      <p:pic>
        <p:nvPicPr>
          <p:cNvPr id="5" name="Picture 4">
            <a:extLst>
              <a:ext uri="{FF2B5EF4-FFF2-40B4-BE49-F238E27FC236}">
                <a16:creationId xmlns:a16="http://schemas.microsoft.com/office/drawing/2014/main" id="{74F456CB-DBBF-C443-9F51-5B354EA7551F}"/>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841735" y="6275180"/>
            <a:ext cx="1525826" cy="569729"/>
          </a:xfrm>
          <a:prstGeom prst="rect">
            <a:avLst/>
          </a:prstGeom>
        </p:spPr>
      </p:pic>
      <p:pic>
        <p:nvPicPr>
          <p:cNvPr id="9" name="Picture 8">
            <a:extLst>
              <a:ext uri="{FF2B5EF4-FFF2-40B4-BE49-F238E27FC236}">
                <a16:creationId xmlns:a16="http://schemas.microsoft.com/office/drawing/2014/main" id="{BB45D846-B88C-EB4A-BD8B-AF9FFE38ECFA}"/>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474225" y="6314006"/>
            <a:ext cx="1040128" cy="408050"/>
          </a:xfrm>
          <a:prstGeom prst="rect">
            <a:avLst/>
          </a:prstGeom>
        </p:spPr>
      </p:pic>
    </p:spTree>
    <p:extLst>
      <p:ext uri="{BB962C8B-B14F-4D97-AF65-F5344CB8AC3E}">
        <p14:creationId xmlns:p14="http://schemas.microsoft.com/office/powerpoint/2010/main" val="666204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0F15963-B9CD-A342-9E71-67D6555C3931}"/>
              </a:ext>
            </a:extLst>
          </p:cNvPr>
          <p:cNvSpPr/>
          <p:nvPr/>
        </p:nvSpPr>
        <p:spPr>
          <a:xfrm>
            <a:off x="2643299" y="2151727"/>
            <a:ext cx="6349815" cy="2554545"/>
          </a:xfrm>
          <a:prstGeom prst="rect">
            <a:avLst/>
          </a:prstGeom>
        </p:spPr>
        <p:txBody>
          <a:bodyPr wrap="none">
            <a:spAutoFit/>
          </a:bodyPr>
          <a:lstStyle/>
          <a:p>
            <a:pPr algn="ctr"/>
            <a:r>
              <a:rPr lang="en-NO" sz="8000" dirty="0">
                <a:solidFill>
                  <a:schemeClr val="bg1"/>
                </a:solidFill>
              </a:rPr>
              <a:t>digitization</a:t>
            </a:r>
          </a:p>
          <a:p>
            <a:pPr algn="ctr"/>
            <a:r>
              <a:rPr lang="en-GB" sz="8000" dirty="0">
                <a:solidFill>
                  <a:schemeClr val="bg1"/>
                </a:solidFill>
              </a:rPr>
              <a:t>o</a:t>
            </a:r>
            <a:r>
              <a:rPr lang="en-NO" sz="8000" dirty="0">
                <a:solidFill>
                  <a:schemeClr val="bg1"/>
                </a:solidFill>
              </a:rPr>
              <a:t>f collections</a:t>
            </a:r>
          </a:p>
        </p:txBody>
      </p:sp>
      <p:pic>
        <p:nvPicPr>
          <p:cNvPr id="6" name="Picture 5">
            <a:extLst>
              <a:ext uri="{FF2B5EF4-FFF2-40B4-BE49-F238E27FC236}">
                <a16:creationId xmlns:a16="http://schemas.microsoft.com/office/drawing/2014/main" id="{CBCFF945-BA35-DD4B-848C-356AEFA95BDF}"/>
              </a:ext>
            </a:extLst>
          </p:cNvPr>
          <p:cNvPicPr>
            <a:picLocks noChangeAspect="1"/>
          </p:cNvPicPr>
          <p:nvPr/>
        </p:nvPicPr>
        <p:blipFill>
          <a:blip r:embed="rId3">
            <a:alphaModFix amt="75000"/>
            <a:extLst>
              <a:ext uri="{28A0092B-C50C-407E-A947-70E740481C1C}">
                <a14:useLocalDpi xmlns:a14="http://schemas.microsoft.com/office/drawing/2010/main" val="0"/>
              </a:ext>
            </a:extLst>
          </a:blip>
          <a:stretch>
            <a:fillRect/>
          </a:stretch>
        </p:blipFill>
        <p:spPr>
          <a:xfrm rot="20345652">
            <a:off x="5917834" y="525356"/>
            <a:ext cx="7294336" cy="6433768"/>
          </a:xfrm>
          <a:prstGeom prst="rect">
            <a:avLst/>
          </a:prstGeom>
          <a:effectLst/>
        </p:spPr>
      </p:pic>
    </p:spTree>
    <p:extLst>
      <p:ext uri="{BB962C8B-B14F-4D97-AF65-F5344CB8AC3E}">
        <p14:creationId xmlns:p14="http://schemas.microsoft.com/office/powerpoint/2010/main" val="26440466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4-05-31 at 08.16.24 .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 y="0"/>
            <a:ext cx="6301946" cy="6858000"/>
          </a:xfrm>
          <a:prstGeom prst="rect">
            <a:avLst/>
          </a:prstGeom>
        </p:spPr>
      </p:pic>
      <p:sp>
        <p:nvSpPr>
          <p:cNvPr id="7" name="Rectangle 6"/>
          <p:cNvSpPr/>
          <p:nvPr/>
        </p:nvSpPr>
        <p:spPr>
          <a:xfrm>
            <a:off x="6437871" y="543430"/>
            <a:ext cx="5556421" cy="5423536"/>
          </a:xfrm>
          <a:prstGeom prst="rect">
            <a:avLst/>
          </a:prstGeom>
        </p:spPr>
        <p:txBody>
          <a:bodyPr wrap="square">
            <a:spAutoFit/>
          </a:bodyPr>
          <a:lstStyle/>
          <a:p>
            <a:pPr>
              <a:defRPr/>
            </a:pPr>
            <a:r>
              <a:rPr lang="en-US" sz="3629" b="1" dirty="0">
                <a:ln w="1905"/>
                <a:solidFill>
                  <a:schemeClr val="bg1"/>
                </a:solidFill>
                <a:effectLst>
                  <a:innerShdw blurRad="69850" dist="43180" dir="5400000">
                    <a:srgbClr val="000000">
                      <a:alpha val="65000"/>
                    </a:srgbClr>
                  </a:innerShdw>
                </a:effectLst>
              </a:rPr>
              <a:t>Very few museum specimens are digitized </a:t>
            </a:r>
          </a:p>
          <a:p>
            <a:pPr>
              <a:defRPr/>
            </a:pPr>
            <a:endParaRPr lang="en-US" sz="2539" dirty="0">
              <a:solidFill>
                <a:schemeClr val="bg1"/>
              </a:solidFill>
            </a:endParaRPr>
          </a:p>
          <a:p>
            <a:pPr>
              <a:defRPr/>
            </a:pPr>
            <a:r>
              <a:rPr lang="en-US" sz="2539" dirty="0">
                <a:solidFill>
                  <a:schemeClr val="bg1"/>
                </a:solidFill>
              </a:rPr>
              <a:t>Natural history museum collections worldwide conserve an estimated </a:t>
            </a:r>
          </a:p>
          <a:p>
            <a:pPr>
              <a:defRPr/>
            </a:pPr>
            <a:r>
              <a:rPr lang="en-US" sz="2539" b="1" dirty="0">
                <a:solidFill>
                  <a:srgbClr val="FFFF00"/>
                </a:solidFill>
              </a:rPr>
              <a:t>1.2 - 3 billion specimens</a:t>
            </a:r>
            <a:r>
              <a:rPr lang="en-US" sz="2539" dirty="0">
                <a:solidFill>
                  <a:schemeClr val="bg1"/>
                </a:solidFill>
              </a:rPr>
              <a:t>.</a:t>
            </a:r>
          </a:p>
          <a:p>
            <a:pPr>
              <a:defRPr/>
            </a:pPr>
            <a:r>
              <a:rPr lang="en-US" sz="1813" dirty="0">
                <a:solidFill>
                  <a:schemeClr val="bg1"/>
                </a:solidFill>
              </a:rPr>
              <a:t>(Ariño 2010; Duckworth </a:t>
            </a:r>
            <a:r>
              <a:rPr lang="en-US" sz="1813" i="1" dirty="0">
                <a:solidFill>
                  <a:schemeClr val="bg1"/>
                </a:solidFill>
              </a:rPr>
              <a:t>et al</a:t>
            </a:r>
            <a:r>
              <a:rPr lang="en-US" sz="1813" dirty="0">
                <a:solidFill>
                  <a:schemeClr val="bg1"/>
                </a:solidFill>
              </a:rPr>
              <a:t>. 1993)</a:t>
            </a:r>
          </a:p>
          <a:p>
            <a:pPr>
              <a:defRPr/>
            </a:pPr>
            <a:endParaRPr lang="en-US" sz="1632" dirty="0">
              <a:solidFill>
                <a:schemeClr val="bg1"/>
              </a:solidFill>
            </a:endParaRPr>
          </a:p>
          <a:p>
            <a:pPr>
              <a:defRPr/>
            </a:pPr>
            <a:endParaRPr lang="en-US" sz="2176" dirty="0">
              <a:solidFill>
                <a:schemeClr val="bg1"/>
              </a:solidFill>
            </a:endParaRPr>
          </a:p>
          <a:p>
            <a:pPr>
              <a:defRPr/>
            </a:pPr>
            <a:r>
              <a:rPr lang="en-US" sz="2176" dirty="0">
                <a:solidFill>
                  <a:schemeClr val="bg1"/>
                </a:solidFill>
              </a:rPr>
              <a:t>GBIF publishes 1,7 billion records – including </a:t>
            </a:r>
            <a:r>
              <a:rPr lang="en-US" sz="2176" b="1" dirty="0">
                <a:solidFill>
                  <a:srgbClr val="FFFF00"/>
                </a:solidFill>
              </a:rPr>
              <a:t>233 million specimens</a:t>
            </a:r>
            <a:r>
              <a:rPr lang="en-US" sz="2176" dirty="0">
                <a:solidFill>
                  <a:schemeClr val="bg1"/>
                </a:solidFill>
              </a:rPr>
              <a:t>.</a:t>
            </a:r>
          </a:p>
          <a:p>
            <a:pPr>
              <a:defRPr/>
            </a:pPr>
            <a:endParaRPr lang="en-US" sz="1451" dirty="0">
              <a:solidFill>
                <a:schemeClr val="bg1"/>
              </a:solidFill>
            </a:endParaRPr>
          </a:p>
          <a:p>
            <a:pPr>
              <a:defRPr/>
            </a:pPr>
            <a:endParaRPr lang="en-US" sz="2539" dirty="0">
              <a:solidFill>
                <a:schemeClr val="bg1"/>
              </a:solidFill>
            </a:endParaRPr>
          </a:p>
          <a:p>
            <a:pPr>
              <a:defRPr/>
            </a:pPr>
            <a:r>
              <a:rPr lang="en-US" sz="3266" b="1" i="1" dirty="0">
                <a:solidFill>
                  <a:schemeClr val="bg1"/>
                </a:solidFill>
              </a:rPr>
              <a:t> </a:t>
            </a:r>
            <a:r>
              <a:rPr lang="en-US" sz="3266" b="1" i="1" dirty="0">
                <a:solidFill>
                  <a:srgbClr val="FFFF00"/>
                </a:solidFill>
              </a:rPr>
              <a:t>approx. 10% coverage??</a:t>
            </a:r>
          </a:p>
        </p:txBody>
      </p:sp>
      <p:sp>
        <p:nvSpPr>
          <p:cNvPr id="8" name="Rectangle 7"/>
          <p:cNvSpPr/>
          <p:nvPr/>
        </p:nvSpPr>
        <p:spPr>
          <a:xfrm>
            <a:off x="172995" y="6165740"/>
            <a:ext cx="6006661" cy="594650"/>
          </a:xfrm>
          <a:prstGeom prst="rect">
            <a:avLst/>
          </a:prstGeom>
        </p:spPr>
        <p:txBody>
          <a:bodyPr wrap="square">
            <a:spAutoFit/>
          </a:bodyPr>
          <a:lstStyle/>
          <a:p>
            <a:r>
              <a:rPr lang="en-US" sz="1632" dirty="0">
                <a:solidFill>
                  <a:schemeClr val="bg1">
                    <a:lumMod val="95000"/>
                  </a:schemeClr>
                </a:solidFill>
                <a:effectLst>
                  <a:glow rad="76200">
                    <a:schemeClr val="bg1">
                      <a:lumMod val="50000"/>
                      <a:alpha val="75000"/>
                    </a:schemeClr>
                  </a:glow>
                </a:effectLst>
              </a:rPr>
              <a:t>Photo: Botany Collection, Algae, Smithsonian National Museum of Natural History Museum, by Chip Clark.</a:t>
            </a:r>
          </a:p>
        </p:txBody>
      </p:sp>
    </p:spTree>
    <p:extLst>
      <p:ext uri="{BB962C8B-B14F-4D97-AF65-F5344CB8AC3E}">
        <p14:creationId xmlns:p14="http://schemas.microsoft.com/office/powerpoint/2010/main" val="242702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creenshot of a cell phone&#10;&#10;Description automatically generated">
            <a:extLst>
              <a:ext uri="{FF2B5EF4-FFF2-40B4-BE49-F238E27FC236}">
                <a16:creationId xmlns:a16="http://schemas.microsoft.com/office/drawing/2014/main" id="{45DA2396-84BF-A741-AD4D-C6D88B01780C}"/>
              </a:ext>
            </a:extLst>
          </p:cNvPr>
          <p:cNvPicPr>
            <a:picLocks noChangeAspect="1"/>
          </p:cNvPicPr>
          <p:nvPr/>
        </p:nvPicPr>
        <p:blipFill>
          <a:blip r:embed="rId3"/>
          <a:stretch>
            <a:fillRect/>
          </a:stretch>
        </p:blipFill>
        <p:spPr>
          <a:xfrm>
            <a:off x="0" y="0"/>
            <a:ext cx="12192000" cy="6857999"/>
          </a:xfrm>
          <a:prstGeom prst="rect">
            <a:avLst/>
          </a:prstGeom>
        </p:spPr>
      </p:pic>
      <p:sp>
        <p:nvSpPr>
          <p:cNvPr id="2" name="Title 1">
            <a:extLst>
              <a:ext uri="{FF2B5EF4-FFF2-40B4-BE49-F238E27FC236}">
                <a16:creationId xmlns:a16="http://schemas.microsoft.com/office/drawing/2014/main" id="{5FDB3706-6B17-5449-A26F-876D26202806}"/>
              </a:ext>
            </a:extLst>
          </p:cNvPr>
          <p:cNvSpPr>
            <a:spLocks noGrp="1"/>
          </p:cNvSpPr>
          <p:nvPr>
            <p:ph type="title"/>
          </p:nvPr>
        </p:nvSpPr>
        <p:spPr>
          <a:xfrm>
            <a:off x="185194" y="82558"/>
            <a:ext cx="11771453" cy="1029550"/>
          </a:xfrm>
          <a:solidFill>
            <a:schemeClr val="bg1"/>
          </a:solidFill>
        </p:spPr>
        <p:txBody>
          <a:bodyPr>
            <a:normAutofit/>
          </a:bodyPr>
          <a:lstStyle/>
          <a:p>
            <a:r>
              <a:rPr lang="en-US" sz="2800" dirty="0"/>
              <a:t>Digitized specimens at the university of Oslo (approx. 47%)</a:t>
            </a:r>
          </a:p>
        </p:txBody>
      </p:sp>
      <p:sp>
        <p:nvSpPr>
          <p:cNvPr id="3" name="Rectangle 2">
            <a:extLst>
              <a:ext uri="{FF2B5EF4-FFF2-40B4-BE49-F238E27FC236}">
                <a16:creationId xmlns:a16="http://schemas.microsoft.com/office/drawing/2014/main" id="{F8712D70-F418-C941-A091-01AC6AD28FC7}"/>
              </a:ext>
            </a:extLst>
          </p:cNvPr>
          <p:cNvSpPr/>
          <p:nvPr/>
        </p:nvSpPr>
        <p:spPr>
          <a:xfrm>
            <a:off x="5937813" y="947532"/>
            <a:ext cx="5718728" cy="307777"/>
          </a:xfrm>
          <a:prstGeom prst="rect">
            <a:avLst/>
          </a:prstGeom>
        </p:spPr>
        <p:txBody>
          <a:bodyPr wrap="square">
            <a:spAutoFit/>
          </a:bodyPr>
          <a:lstStyle/>
          <a:p>
            <a:r>
              <a:rPr lang="en-GB" sz="1400" dirty="0">
                <a:hlinkClick r:id="rId4"/>
              </a:rPr>
              <a:t>https://wiki.uio.no/nhm/skf/best-practices/index.php/Samlingstall</a:t>
            </a:r>
            <a:endParaRPr lang="en-US" sz="1400" dirty="0"/>
          </a:p>
        </p:txBody>
      </p:sp>
      <p:pic>
        <p:nvPicPr>
          <p:cNvPr id="6" name="Picture 5">
            <a:extLst>
              <a:ext uri="{FF2B5EF4-FFF2-40B4-BE49-F238E27FC236}">
                <a16:creationId xmlns:a16="http://schemas.microsoft.com/office/drawing/2014/main" id="{C1DB734D-D072-0B4C-AEAD-F1AB034DB19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904605" y="1526396"/>
            <a:ext cx="2160791" cy="2160791"/>
          </a:xfrm>
          <a:prstGeom prst="rect">
            <a:avLst/>
          </a:prstGeom>
        </p:spPr>
      </p:pic>
    </p:spTree>
    <p:extLst>
      <p:ext uri="{BB962C8B-B14F-4D97-AF65-F5344CB8AC3E}">
        <p14:creationId xmlns:p14="http://schemas.microsoft.com/office/powerpoint/2010/main" val="37785347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66EF8A58-9C07-7E41-9D45-2B1B77D157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73028" y="1505014"/>
            <a:ext cx="2977860" cy="1980277"/>
          </a:xfrm>
          <a:prstGeom prst="rect">
            <a:avLst/>
          </a:prstGeom>
        </p:spPr>
      </p:pic>
      <p:pic>
        <p:nvPicPr>
          <p:cNvPr id="18" name="Picture 17">
            <a:extLst>
              <a:ext uri="{FF2B5EF4-FFF2-40B4-BE49-F238E27FC236}">
                <a16:creationId xmlns:a16="http://schemas.microsoft.com/office/drawing/2014/main" id="{49207470-3845-FA4B-8077-9944CB28394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35258" y="1677946"/>
            <a:ext cx="2704655" cy="1807345"/>
          </a:xfrm>
          <a:prstGeom prst="rect">
            <a:avLst/>
          </a:prstGeom>
        </p:spPr>
      </p:pic>
      <p:pic>
        <p:nvPicPr>
          <p:cNvPr id="9" name="Picture 8">
            <a:extLst>
              <a:ext uri="{FF2B5EF4-FFF2-40B4-BE49-F238E27FC236}">
                <a16:creationId xmlns:a16="http://schemas.microsoft.com/office/drawing/2014/main" id="{F539E8D6-C9D6-A54F-9BC7-70E922FB0582}"/>
              </a:ext>
            </a:extLst>
          </p:cNvPr>
          <p:cNvPicPr>
            <a:picLocks noChangeAspect="1"/>
          </p:cNvPicPr>
          <p:nvPr/>
        </p:nvPicPr>
        <p:blipFill>
          <a:blip r:embed="rId4">
            <a:extLst>
              <a:ext uri="{BEBA8EAE-BF5A-486C-A8C5-ECC9F3942E4B}">
                <a14:imgProps xmlns:a14="http://schemas.microsoft.com/office/drawing/2010/main">
                  <a14:imgLayer r:embed="rId5">
                    <a14:imgEffect>
                      <a14:saturation sat="60000"/>
                    </a14:imgEffect>
                    <a14:imgEffect>
                      <a14:brightnessContrast bright="60000"/>
                    </a14:imgEffect>
                  </a14:imgLayer>
                </a14:imgProps>
              </a:ext>
            </a:extLst>
          </a:blip>
          <a:stretch>
            <a:fillRect/>
          </a:stretch>
        </p:blipFill>
        <p:spPr>
          <a:xfrm rot="3514195">
            <a:off x="1623678" y="2396197"/>
            <a:ext cx="4607010" cy="2453633"/>
          </a:xfrm>
          <a:prstGeom prst="rect">
            <a:avLst/>
          </a:prstGeom>
        </p:spPr>
      </p:pic>
      <p:pic>
        <p:nvPicPr>
          <p:cNvPr id="10" name="Picture 9">
            <a:extLst>
              <a:ext uri="{FF2B5EF4-FFF2-40B4-BE49-F238E27FC236}">
                <a16:creationId xmlns:a16="http://schemas.microsoft.com/office/drawing/2014/main" id="{E8F31BEE-1914-EA4F-9124-4A632142292A}"/>
              </a:ext>
            </a:extLst>
          </p:cNvPr>
          <p:cNvPicPr>
            <a:picLocks noChangeAspect="1"/>
          </p:cNvPicPr>
          <p:nvPr/>
        </p:nvPicPr>
        <p:blipFill>
          <a:blip r:embed="rId6">
            <a:extLst>
              <a:ext uri="{BEBA8EAE-BF5A-486C-A8C5-ECC9F3942E4B}">
                <a14:imgProps xmlns:a14="http://schemas.microsoft.com/office/drawing/2010/main">
                  <a14:imgLayer r:embed="rId7">
                    <a14:imgEffect>
                      <a14:colorTemperature colorTemp="4321"/>
                    </a14:imgEffect>
                    <a14:imgEffect>
                      <a14:saturation sat="49000"/>
                    </a14:imgEffect>
                    <a14:imgEffect>
                      <a14:brightnessContrast bright="54000" contrast="8000"/>
                    </a14:imgEffect>
                  </a14:imgLayer>
                </a14:imgProps>
              </a:ext>
            </a:extLst>
          </a:blip>
          <a:stretch>
            <a:fillRect/>
          </a:stretch>
        </p:blipFill>
        <p:spPr>
          <a:xfrm rot="7913116" flipV="1">
            <a:off x="6041045" y="2369612"/>
            <a:ext cx="4344069" cy="3136187"/>
          </a:xfrm>
          <a:prstGeom prst="rect">
            <a:avLst/>
          </a:prstGeom>
        </p:spPr>
      </p:pic>
      <p:sp>
        <p:nvSpPr>
          <p:cNvPr id="2" name="Title 1">
            <a:extLst>
              <a:ext uri="{FF2B5EF4-FFF2-40B4-BE49-F238E27FC236}">
                <a16:creationId xmlns:a16="http://schemas.microsoft.com/office/drawing/2014/main" id="{AE7B99A2-D230-EA4A-92AF-E7EE14E3BEA8}"/>
              </a:ext>
            </a:extLst>
          </p:cNvPr>
          <p:cNvSpPr>
            <a:spLocks noGrp="1"/>
          </p:cNvSpPr>
          <p:nvPr>
            <p:ph type="title"/>
          </p:nvPr>
        </p:nvSpPr>
        <p:spPr>
          <a:xfrm>
            <a:off x="415601" y="555269"/>
            <a:ext cx="11360800" cy="763599"/>
          </a:xfrm>
        </p:spPr>
        <p:txBody>
          <a:bodyPr>
            <a:normAutofit/>
          </a:bodyPr>
          <a:lstStyle/>
          <a:p>
            <a:r>
              <a:rPr lang="en-NO" sz="2800" dirty="0">
                <a:solidFill>
                  <a:schemeClr val="bg1"/>
                </a:solidFill>
              </a:rPr>
              <a:t>Digitisation of museum collections and herbaria</a:t>
            </a:r>
          </a:p>
        </p:txBody>
      </p:sp>
      <p:pic>
        <p:nvPicPr>
          <p:cNvPr id="4" name="Picture 3">
            <a:extLst>
              <a:ext uri="{FF2B5EF4-FFF2-40B4-BE49-F238E27FC236}">
                <a16:creationId xmlns:a16="http://schemas.microsoft.com/office/drawing/2014/main" id="{E1666309-DA28-D047-9F8C-96ADAC8BF7C2}"/>
              </a:ext>
            </a:extLst>
          </p:cNvPr>
          <p:cNvPicPr>
            <a:picLocks noChangeAspect="1"/>
          </p:cNvPicPr>
          <p:nvPr/>
        </p:nvPicPr>
        <p:blipFill>
          <a:blip r:embed="rId8"/>
          <a:stretch>
            <a:fillRect/>
          </a:stretch>
        </p:blipFill>
        <p:spPr>
          <a:xfrm>
            <a:off x="4448467" y="3859821"/>
            <a:ext cx="3295066" cy="2477060"/>
          </a:xfrm>
          <a:prstGeom prst="rect">
            <a:avLst/>
          </a:prstGeom>
          <a:effectLst>
            <a:glow rad="101600">
              <a:schemeClr val="tx1">
                <a:alpha val="40000"/>
              </a:schemeClr>
            </a:glow>
          </a:effectLst>
        </p:spPr>
      </p:pic>
      <p:pic>
        <p:nvPicPr>
          <p:cNvPr id="20" name="Picture 19">
            <a:extLst>
              <a:ext uri="{FF2B5EF4-FFF2-40B4-BE49-F238E27FC236}">
                <a16:creationId xmlns:a16="http://schemas.microsoft.com/office/drawing/2014/main" id="{4B345D2B-C0AB-CF44-9419-4E4BDC826E9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5175517" flipH="1" flipV="1">
            <a:off x="724397" y="2004294"/>
            <a:ext cx="2754800" cy="1170099"/>
          </a:xfrm>
          <a:prstGeom prst="rect">
            <a:avLst/>
          </a:prstGeom>
        </p:spPr>
      </p:pic>
      <p:pic>
        <p:nvPicPr>
          <p:cNvPr id="13" name="Picture 12">
            <a:extLst>
              <a:ext uri="{FF2B5EF4-FFF2-40B4-BE49-F238E27FC236}">
                <a16:creationId xmlns:a16="http://schemas.microsoft.com/office/drawing/2014/main" id="{51B81A43-F481-1844-A825-3E675FCFC145}"/>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502727" y="3954373"/>
            <a:ext cx="3206081" cy="1682498"/>
          </a:xfrm>
          <a:prstGeom prst="rect">
            <a:avLst/>
          </a:prstGeom>
        </p:spPr>
      </p:pic>
      <p:pic>
        <p:nvPicPr>
          <p:cNvPr id="21" name="Picture 20">
            <a:extLst>
              <a:ext uri="{FF2B5EF4-FFF2-40B4-BE49-F238E27FC236}">
                <a16:creationId xmlns:a16="http://schemas.microsoft.com/office/drawing/2014/main" id="{4AD54123-53AE-CB47-B232-BFAD419A4FA5}"/>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1035996">
            <a:off x="10357810" y="1711946"/>
            <a:ext cx="1175519" cy="1658255"/>
          </a:xfrm>
          <a:prstGeom prst="rect">
            <a:avLst/>
          </a:prstGeom>
        </p:spPr>
      </p:pic>
      <p:pic>
        <p:nvPicPr>
          <p:cNvPr id="25" name="Picture 24">
            <a:extLst>
              <a:ext uri="{FF2B5EF4-FFF2-40B4-BE49-F238E27FC236}">
                <a16:creationId xmlns:a16="http://schemas.microsoft.com/office/drawing/2014/main" id="{71C0EF88-45FF-214E-B876-9AA6D598977D}"/>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728028" y="3806640"/>
            <a:ext cx="1969131" cy="1969131"/>
          </a:xfrm>
          <a:prstGeom prst="rect">
            <a:avLst/>
          </a:prstGeom>
        </p:spPr>
      </p:pic>
    </p:spTree>
    <p:extLst>
      <p:ext uri="{BB962C8B-B14F-4D97-AF65-F5344CB8AC3E}">
        <p14:creationId xmlns:p14="http://schemas.microsoft.com/office/powerpoint/2010/main" val="23159081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1" name="Picture 2" descr="41d9cbb4-4590-4265-8079-ca44d46d27c3 (Einar).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0"/>
            <a:ext cx="12191999" cy="6858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Rectangle 1"/>
          <p:cNvSpPr/>
          <p:nvPr/>
        </p:nvSpPr>
        <p:spPr>
          <a:xfrm>
            <a:off x="486137" y="90922"/>
            <a:ext cx="11357927" cy="349222"/>
          </a:xfrm>
          <a:prstGeom prst="rect">
            <a:avLst/>
          </a:prstGeom>
          <a:effectLst>
            <a:glow rad="152400">
              <a:schemeClr val="bg1">
                <a:alpha val="75000"/>
              </a:schemeClr>
            </a:glow>
          </a:effectLst>
        </p:spPr>
        <p:txBody>
          <a:bodyPr wrap="square" lIns="83273" tIns="41636" rIns="83273" bIns="41636">
            <a:spAutoFit/>
          </a:bodyPr>
          <a:lstStyle/>
          <a:p>
            <a:pPr defTabSz="472762">
              <a:spcBef>
                <a:spcPct val="30000"/>
              </a:spcBef>
              <a:defRPr/>
            </a:pPr>
            <a:r>
              <a:rPr lang="hu-HU" sz="1723" dirty="0">
                <a:effectLst>
                  <a:glow rad="152400">
                    <a:schemeClr val="bg1">
                      <a:alpha val="75000"/>
                    </a:schemeClr>
                  </a:glow>
                </a:effectLst>
              </a:rPr>
              <a:t>Catalog number: O-L-000014</a:t>
            </a:r>
            <a:r>
              <a:rPr lang="en-US" sz="1723" dirty="0">
                <a:effectLst>
                  <a:glow rad="152400">
                    <a:schemeClr val="bg1">
                      <a:alpha val="75000"/>
                    </a:schemeClr>
                  </a:glow>
                </a:effectLst>
              </a:rPr>
              <a:t>         Identifier: </a:t>
            </a:r>
            <a:r>
              <a:rPr lang="en-US" sz="1723" dirty="0" err="1">
                <a:effectLst>
                  <a:glow rad="152400">
                    <a:schemeClr val="bg1">
                      <a:alpha val="75000"/>
                    </a:schemeClr>
                  </a:glow>
                </a:effectLst>
              </a:rPr>
              <a:t>urn:uuid</a:t>
            </a:r>
            <a:r>
              <a:rPr lang="en-US" sz="1723" dirty="0">
                <a:effectLst>
                  <a:glow rad="152400">
                    <a:schemeClr val="bg1">
                      <a:alpha val="75000"/>
                    </a:schemeClr>
                  </a:glow>
                </a:effectLst>
              </a:rPr>
              <a:t>:</a:t>
            </a:r>
            <a:r>
              <a:rPr lang="hu-HU" sz="1723" dirty="0">
                <a:effectLst>
                  <a:glow rad="152400">
                    <a:schemeClr val="bg1">
                      <a:alpha val="75000"/>
                    </a:schemeClr>
                  </a:glow>
                </a:effectLst>
              </a:rPr>
              <a:t>41d9cbb4-4590-4265-8079-ca44d46d27c3</a:t>
            </a:r>
          </a:p>
        </p:txBody>
      </p:sp>
      <p:sp>
        <p:nvSpPr>
          <p:cNvPr id="3" name="Rectangle 2"/>
          <p:cNvSpPr/>
          <p:nvPr/>
        </p:nvSpPr>
        <p:spPr>
          <a:xfrm>
            <a:off x="613458" y="478046"/>
            <a:ext cx="1829860" cy="343492"/>
          </a:xfrm>
          <a:prstGeom prst="rect">
            <a:avLst/>
          </a:prstGeom>
        </p:spPr>
        <p:txBody>
          <a:bodyPr wrap="none">
            <a:spAutoFit/>
            <a:scene3d>
              <a:camera prst="orthographicFront"/>
              <a:lightRig rig="soft" dir="t">
                <a:rot lat="0" lon="0" rev="10800000"/>
              </a:lightRig>
            </a:scene3d>
            <a:sp3d>
              <a:bevelT w="27940" h="12700"/>
              <a:contourClr>
                <a:srgbClr val="DDDDDD"/>
              </a:contourClr>
            </a:sp3d>
          </a:bodyPr>
          <a:lstStyle/>
          <a:p>
            <a:r>
              <a:rPr lang="en-US" sz="1632" b="1" i="1" spc="136" dirty="0">
                <a:ln w="11430"/>
                <a:solidFill>
                  <a:srgbClr val="F8F8F8"/>
                </a:solidFill>
                <a:effectLst>
                  <a:outerShdw blurRad="25400" algn="tl" rotWithShape="0">
                    <a:srgbClr val="000000">
                      <a:alpha val="43000"/>
                    </a:srgbClr>
                  </a:outerShdw>
                </a:effectLst>
              </a:rPr>
              <a:t>human-friendly</a:t>
            </a:r>
          </a:p>
        </p:txBody>
      </p:sp>
      <p:sp>
        <p:nvSpPr>
          <p:cNvPr id="5" name="Rectangle 4"/>
          <p:cNvSpPr/>
          <p:nvPr/>
        </p:nvSpPr>
        <p:spPr>
          <a:xfrm>
            <a:off x="3889873" y="531066"/>
            <a:ext cx="2020233" cy="343492"/>
          </a:xfrm>
          <a:prstGeom prst="rect">
            <a:avLst/>
          </a:prstGeom>
        </p:spPr>
        <p:txBody>
          <a:bodyPr wrap="none">
            <a:spAutoFit/>
            <a:scene3d>
              <a:camera prst="orthographicFront"/>
              <a:lightRig rig="soft" dir="t">
                <a:rot lat="0" lon="0" rev="10800000"/>
              </a:lightRig>
            </a:scene3d>
            <a:sp3d>
              <a:bevelT w="27940" h="12700"/>
              <a:contourClr>
                <a:srgbClr val="DDDDDD"/>
              </a:contourClr>
            </a:sp3d>
          </a:bodyPr>
          <a:lstStyle/>
          <a:p>
            <a:r>
              <a:rPr lang="en-US" sz="1632" b="1" i="1" spc="136" dirty="0">
                <a:ln w="11430"/>
                <a:solidFill>
                  <a:srgbClr val="F8F8F8"/>
                </a:solidFill>
                <a:effectLst>
                  <a:outerShdw blurRad="25400" algn="tl" rotWithShape="0">
                    <a:srgbClr val="000000">
                      <a:alpha val="43000"/>
                    </a:srgbClr>
                  </a:outerShdw>
                </a:effectLst>
              </a:rPr>
              <a:t>machine-friendly</a:t>
            </a:r>
          </a:p>
        </p:txBody>
      </p:sp>
      <p:sp>
        <p:nvSpPr>
          <p:cNvPr id="6" name="Slide Number Placeholder 5"/>
          <p:cNvSpPr>
            <a:spLocks noGrp="1"/>
          </p:cNvSpPr>
          <p:nvPr>
            <p:ph type="sldNum" sz="quarter" idx="12"/>
          </p:nvPr>
        </p:nvSpPr>
        <p:spPr/>
        <p:txBody>
          <a:bodyPr/>
          <a:lstStyle/>
          <a:p>
            <a:fld id="{E77FEE44-A28B-B248-B601-6D9EF2DB9099}" type="slidenum">
              <a:rPr lang="en-US" smtClean="0"/>
              <a:t>12</a:t>
            </a:fld>
            <a:endParaRPr lang="en-US"/>
          </a:p>
        </p:txBody>
      </p:sp>
      <p:sp>
        <p:nvSpPr>
          <p:cNvPr id="7" name="Rectangle 6">
            <a:extLst>
              <a:ext uri="{FF2B5EF4-FFF2-40B4-BE49-F238E27FC236}">
                <a16:creationId xmlns:a16="http://schemas.microsoft.com/office/drawing/2014/main" id="{6BECBA61-F843-D84B-8910-71A12C6A0CE1}"/>
              </a:ext>
            </a:extLst>
          </p:cNvPr>
          <p:cNvSpPr/>
          <p:nvPr/>
        </p:nvSpPr>
        <p:spPr>
          <a:xfrm>
            <a:off x="347936" y="6290551"/>
            <a:ext cx="4919605" cy="276999"/>
          </a:xfrm>
          <a:prstGeom prst="rect">
            <a:avLst/>
          </a:prstGeom>
        </p:spPr>
        <p:txBody>
          <a:bodyPr wrap="square">
            <a:spAutoFit/>
            <a:scene3d>
              <a:camera prst="orthographicFront"/>
              <a:lightRig rig="soft" dir="t">
                <a:rot lat="0" lon="0" rev="10800000"/>
              </a:lightRig>
            </a:scene3d>
            <a:sp3d>
              <a:bevelT w="27940" h="12700"/>
              <a:contourClr>
                <a:srgbClr val="DDDDDD"/>
              </a:contourClr>
            </a:sp3d>
          </a:bodyPr>
          <a:lstStyle/>
          <a:p>
            <a:r>
              <a:rPr lang="en-US" sz="1200" b="1" i="1" spc="136" dirty="0">
                <a:ln w="11430"/>
                <a:solidFill>
                  <a:srgbClr val="F8F8F8"/>
                </a:solidFill>
                <a:effectLst>
                  <a:outerShdw blurRad="25400" algn="tl" rotWithShape="0">
                    <a:srgbClr val="000000">
                      <a:alpha val="43000"/>
                    </a:srgbClr>
                  </a:outerShdw>
                </a:effectLst>
              </a:rPr>
              <a:t>Transcription of labels UiO Lichen herbarium (2012)</a:t>
            </a:r>
          </a:p>
        </p:txBody>
      </p:sp>
      <p:pic>
        <p:nvPicPr>
          <p:cNvPr id="8" name="Picture 7" descr="GBIF_NO_2_transp.png">
            <a:extLst>
              <a:ext uri="{FF2B5EF4-FFF2-40B4-BE49-F238E27FC236}">
                <a16:creationId xmlns:a16="http://schemas.microsoft.com/office/drawing/2014/main" id="{7950DC34-BBDC-304D-875A-7C4F96359AA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062846" y="5279002"/>
            <a:ext cx="3781218" cy="1207523"/>
          </a:xfrm>
          <a:prstGeom prst="rect">
            <a:avLst/>
          </a:prstGeom>
          <a:effectLst>
            <a:glow rad="101600">
              <a:srgbClr val="7E785F">
                <a:alpha val="40000"/>
              </a:srgbClr>
            </a:glow>
          </a:effectLst>
        </p:spPr>
      </p:pic>
    </p:spTree>
    <p:extLst>
      <p:ext uri="{BB962C8B-B14F-4D97-AF65-F5344CB8AC3E}">
        <p14:creationId xmlns:p14="http://schemas.microsoft.com/office/powerpoint/2010/main" val="31339855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5" name="Picture 4" descr="IMG_0346.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 y="3377822"/>
            <a:ext cx="6011314" cy="348017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8066" name="Picture 5" descr="IMG_0347.JPG"/>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011312" y="3389398"/>
            <a:ext cx="6180687" cy="348017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3" name="Oval 12"/>
          <p:cNvSpPr/>
          <p:nvPr/>
        </p:nvSpPr>
        <p:spPr>
          <a:xfrm>
            <a:off x="6678826" y="4439795"/>
            <a:ext cx="525033" cy="494668"/>
          </a:xfrm>
          <a:prstGeom prst="ellipse">
            <a:avLst/>
          </a:prstGeom>
          <a:noFill/>
          <a:ln w="38100">
            <a:solidFill>
              <a:schemeClr val="accent6"/>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904"/>
          </a:p>
        </p:txBody>
      </p:sp>
      <p:pic>
        <p:nvPicPr>
          <p:cNvPr id="88069" name="Picture 14" descr="IMG_0334.JPG"/>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6011312" y="0"/>
            <a:ext cx="6180687" cy="35931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 name="Picture 2" descr="IMG_0337.JPG"/>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0" y="11687"/>
            <a:ext cx="6011314" cy="35999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8070" name="Picture 11" descr="digitarium_en.jpg"/>
          <p:cNvPicPr>
            <a:picLocks noChangeAspect="1"/>
          </p:cNvPicPr>
          <p:nvPr/>
        </p:nvPicPr>
        <p:blipFill>
          <a:blip r:embed="rId7">
            <a:extLst>
              <a:ext uri="{28A0092B-C50C-407E-A947-70E740481C1C}">
                <a14:useLocalDpi xmlns:a14="http://schemas.microsoft.com/office/drawing/2010/main"/>
              </a:ext>
            </a:extLst>
          </a:blip>
          <a:srcRect/>
          <a:stretch>
            <a:fillRect/>
          </a:stretch>
        </p:blipFill>
        <p:spPr bwMode="auto">
          <a:xfrm>
            <a:off x="4363142" y="3136779"/>
            <a:ext cx="3108394" cy="8170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Oval 8"/>
          <p:cNvSpPr/>
          <p:nvPr/>
        </p:nvSpPr>
        <p:spPr>
          <a:xfrm>
            <a:off x="817875" y="943473"/>
            <a:ext cx="525033" cy="494668"/>
          </a:xfrm>
          <a:prstGeom prst="ellipse">
            <a:avLst/>
          </a:prstGeom>
          <a:noFill/>
          <a:ln w="38100">
            <a:solidFill>
              <a:schemeClr val="accent6"/>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904"/>
          </a:p>
        </p:txBody>
      </p:sp>
      <p:sp>
        <p:nvSpPr>
          <p:cNvPr id="10" name="Oval 9"/>
          <p:cNvSpPr/>
          <p:nvPr/>
        </p:nvSpPr>
        <p:spPr>
          <a:xfrm>
            <a:off x="2743140" y="1584658"/>
            <a:ext cx="525033" cy="494668"/>
          </a:xfrm>
          <a:prstGeom prst="ellipse">
            <a:avLst/>
          </a:prstGeom>
          <a:noFill/>
          <a:ln w="38100">
            <a:solidFill>
              <a:schemeClr val="accent6"/>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904"/>
          </a:p>
        </p:txBody>
      </p:sp>
      <p:sp>
        <p:nvSpPr>
          <p:cNvPr id="11" name="Oval 10"/>
          <p:cNvSpPr/>
          <p:nvPr/>
        </p:nvSpPr>
        <p:spPr>
          <a:xfrm>
            <a:off x="4026057" y="2160653"/>
            <a:ext cx="525033" cy="494668"/>
          </a:xfrm>
          <a:prstGeom prst="ellipse">
            <a:avLst/>
          </a:prstGeom>
          <a:noFill/>
          <a:ln w="38100">
            <a:solidFill>
              <a:schemeClr val="accent6"/>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904"/>
          </a:p>
        </p:txBody>
      </p:sp>
      <p:sp>
        <p:nvSpPr>
          <p:cNvPr id="12" name="Rectangle 11"/>
          <p:cNvSpPr/>
          <p:nvPr/>
        </p:nvSpPr>
        <p:spPr>
          <a:xfrm>
            <a:off x="1575902" y="267014"/>
            <a:ext cx="9209572" cy="650499"/>
          </a:xfrm>
          <a:prstGeom prst="rect">
            <a:avLst/>
          </a:prstGeom>
        </p:spPr>
        <p:txBody>
          <a:bodyPr wrap="none">
            <a:spAutoFit/>
          </a:bodyPr>
          <a:lstStyle/>
          <a:p>
            <a:pPr>
              <a:defRPr/>
            </a:pPr>
            <a:r>
              <a:rPr lang="en-US" sz="3627" dirty="0">
                <a:effectLst>
                  <a:glow rad="101600">
                    <a:schemeClr val="bg1">
                      <a:alpha val="75000"/>
                    </a:schemeClr>
                  </a:glow>
                </a:effectLst>
              </a:rPr>
              <a:t>“Industrial” assembly line workflow routines</a:t>
            </a:r>
            <a:endParaRPr lang="en-US" sz="3627" dirty="0"/>
          </a:p>
        </p:txBody>
      </p:sp>
      <p:sp>
        <p:nvSpPr>
          <p:cNvPr id="3" name="Slide Number Placeholder 2"/>
          <p:cNvSpPr>
            <a:spLocks noGrp="1"/>
          </p:cNvSpPr>
          <p:nvPr>
            <p:ph type="sldNum" sz="quarter" idx="12"/>
          </p:nvPr>
        </p:nvSpPr>
        <p:spPr/>
        <p:txBody>
          <a:bodyPr/>
          <a:lstStyle/>
          <a:p>
            <a:fld id="{E77FEE44-A28B-B248-B601-6D9EF2DB9099}" type="slidenum">
              <a:rPr lang="en-US" smtClean="0"/>
              <a:t>13</a:t>
            </a:fld>
            <a:endParaRPr lang="en-US"/>
          </a:p>
        </p:txBody>
      </p:sp>
    </p:spTree>
    <p:extLst>
      <p:ext uri="{BB962C8B-B14F-4D97-AF65-F5344CB8AC3E}">
        <p14:creationId xmlns:p14="http://schemas.microsoft.com/office/powerpoint/2010/main" val="1062828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4-04-04 at 15.29.39 .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 y="0"/>
            <a:ext cx="2296822" cy="6858000"/>
          </a:xfrm>
          <a:prstGeom prst="rect">
            <a:avLst/>
          </a:prstGeom>
        </p:spPr>
      </p:pic>
      <p:pic>
        <p:nvPicPr>
          <p:cNvPr id="2" name="Picture 1" descr="Screen Shot 2014-04-03 at 14.02.53 .png"/>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2296831" y="0"/>
            <a:ext cx="8645410" cy="6858000"/>
          </a:xfrm>
          <a:prstGeom prst="rect">
            <a:avLst/>
          </a:prstGeom>
        </p:spPr>
      </p:pic>
      <p:sp>
        <p:nvSpPr>
          <p:cNvPr id="3" name="Rectangle 2"/>
          <p:cNvSpPr/>
          <p:nvPr/>
        </p:nvSpPr>
        <p:spPr>
          <a:xfrm rot="16200000">
            <a:off x="-1297653" y="3101884"/>
            <a:ext cx="4892129" cy="654231"/>
          </a:xfrm>
          <a:prstGeom prst="rect">
            <a:avLst/>
          </a:prstGeom>
        </p:spPr>
        <p:txBody>
          <a:bodyPr wrap="none" lIns="95133" tIns="47568" rIns="95133" bIns="47568">
            <a:spAutoFit/>
          </a:bodyPr>
          <a:lstStyle/>
          <a:p>
            <a:r>
              <a:rPr lang="en-US" sz="3627" dirty="0">
                <a:solidFill>
                  <a:srgbClr val="FFFFFF"/>
                </a:solidFill>
              </a:rPr>
              <a:t>http://</a:t>
            </a:r>
            <a:r>
              <a:rPr lang="en-US" sz="3627" dirty="0" err="1">
                <a:solidFill>
                  <a:srgbClr val="FFFFFF"/>
                </a:solidFill>
              </a:rPr>
              <a:t>gbif.no</a:t>
            </a:r>
            <a:r>
              <a:rPr lang="en-US" sz="3627" dirty="0">
                <a:solidFill>
                  <a:srgbClr val="FFFFFF"/>
                </a:solidFill>
              </a:rPr>
              <a:t>/dugnad/</a:t>
            </a:r>
          </a:p>
        </p:txBody>
      </p:sp>
    </p:spTree>
    <p:extLst>
      <p:ext uri="{BB962C8B-B14F-4D97-AF65-F5344CB8AC3E}">
        <p14:creationId xmlns:p14="http://schemas.microsoft.com/office/powerpoint/2010/main" val="16372467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0F15963-B9CD-A342-9E71-67D6555C3931}"/>
              </a:ext>
            </a:extLst>
          </p:cNvPr>
          <p:cNvSpPr/>
          <p:nvPr/>
        </p:nvSpPr>
        <p:spPr>
          <a:xfrm>
            <a:off x="2586331" y="2381761"/>
            <a:ext cx="6734536" cy="1862048"/>
          </a:xfrm>
          <a:prstGeom prst="rect">
            <a:avLst/>
          </a:prstGeom>
        </p:spPr>
        <p:txBody>
          <a:bodyPr wrap="none">
            <a:spAutoFit/>
          </a:bodyPr>
          <a:lstStyle/>
          <a:p>
            <a:r>
              <a:rPr lang="en-NO" sz="11500" dirty="0">
                <a:solidFill>
                  <a:schemeClr val="bg1"/>
                </a:solidFill>
              </a:rPr>
              <a:t>open data</a:t>
            </a:r>
          </a:p>
        </p:txBody>
      </p:sp>
    </p:spTree>
    <p:extLst>
      <p:ext uri="{BB962C8B-B14F-4D97-AF65-F5344CB8AC3E}">
        <p14:creationId xmlns:p14="http://schemas.microsoft.com/office/powerpoint/2010/main" val="2573641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F115CF-9005-4549-8E29-18C48301F707}"/>
              </a:ext>
            </a:extLst>
          </p:cNvPr>
          <p:cNvSpPr>
            <a:spLocks noGrp="1"/>
          </p:cNvSpPr>
          <p:nvPr>
            <p:ph type="title"/>
          </p:nvPr>
        </p:nvSpPr>
        <p:spPr>
          <a:xfrm>
            <a:off x="666750" y="388653"/>
            <a:ext cx="10858499" cy="719873"/>
          </a:xfrm>
        </p:spPr>
        <p:txBody>
          <a:bodyPr>
            <a:normAutofit/>
          </a:bodyPr>
          <a:lstStyle/>
          <a:p>
            <a:pPr algn="ctr"/>
            <a:r>
              <a:rPr lang="en-US" sz="3200" dirty="0">
                <a:solidFill>
                  <a:schemeClr val="bg1"/>
                </a:solidFill>
              </a:rPr>
              <a:t>Why should Students learn open Science?</a:t>
            </a:r>
          </a:p>
        </p:txBody>
      </p:sp>
      <p:pic>
        <p:nvPicPr>
          <p:cNvPr id="7" name="Picture 6" descr="A close - up of a computer screen&#10;&#10;Description automatically generated with low confidence">
            <a:extLst>
              <a:ext uri="{FF2B5EF4-FFF2-40B4-BE49-F238E27FC236}">
                <a16:creationId xmlns:a16="http://schemas.microsoft.com/office/drawing/2014/main" id="{FDC73D6E-E2B2-7D4E-B290-E794BD4B73FE}"/>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03616" y="1206500"/>
            <a:ext cx="10375900" cy="5651500"/>
          </a:xfrm>
          <a:prstGeom prst="rect">
            <a:avLst/>
          </a:prstGeom>
        </p:spPr>
      </p:pic>
      <p:pic>
        <p:nvPicPr>
          <p:cNvPr id="9" name="Picture 8" descr="Icon&#10;&#10;Description automatically generated">
            <a:extLst>
              <a:ext uri="{FF2B5EF4-FFF2-40B4-BE49-F238E27FC236}">
                <a16:creationId xmlns:a16="http://schemas.microsoft.com/office/drawing/2014/main" id="{A4C8070F-8583-1845-A9FB-EDDE3163D3DE}"/>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343776" y="2958328"/>
            <a:ext cx="3959802" cy="3685360"/>
          </a:xfrm>
          <a:prstGeom prst="rect">
            <a:avLst/>
          </a:prstGeom>
        </p:spPr>
      </p:pic>
    </p:spTree>
    <p:extLst>
      <p:ext uri="{BB962C8B-B14F-4D97-AF65-F5344CB8AC3E}">
        <p14:creationId xmlns:p14="http://schemas.microsoft.com/office/powerpoint/2010/main" val="36603127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F115CF-9005-4549-8E29-18C48301F707}"/>
              </a:ext>
            </a:extLst>
          </p:cNvPr>
          <p:cNvSpPr>
            <a:spLocks noGrp="1"/>
          </p:cNvSpPr>
          <p:nvPr>
            <p:ph type="title"/>
          </p:nvPr>
        </p:nvSpPr>
        <p:spPr>
          <a:xfrm>
            <a:off x="666750" y="388653"/>
            <a:ext cx="10858499" cy="719873"/>
          </a:xfrm>
        </p:spPr>
        <p:txBody>
          <a:bodyPr>
            <a:normAutofit/>
          </a:bodyPr>
          <a:lstStyle/>
          <a:p>
            <a:pPr algn="ctr"/>
            <a:r>
              <a:rPr lang="en-US" sz="3200" dirty="0">
                <a:solidFill>
                  <a:schemeClr val="bg1"/>
                </a:solidFill>
              </a:rPr>
              <a:t>Why Should Museums care about open Science?</a:t>
            </a:r>
          </a:p>
        </p:txBody>
      </p:sp>
      <p:pic>
        <p:nvPicPr>
          <p:cNvPr id="7" name="Picture 6" descr="A close - up of a computer screen&#10;&#10;Description automatically generated with low confidence">
            <a:extLst>
              <a:ext uri="{FF2B5EF4-FFF2-40B4-BE49-F238E27FC236}">
                <a16:creationId xmlns:a16="http://schemas.microsoft.com/office/drawing/2014/main" id="{FDC73D6E-E2B2-7D4E-B290-E794BD4B73FE}"/>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03616" y="1206500"/>
            <a:ext cx="10375900" cy="5651500"/>
          </a:xfrm>
          <a:prstGeom prst="rect">
            <a:avLst/>
          </a:prstGeom>
        </p:spPr>
      </p:pic>
      <p:pic>
        <p:nvPicPr>
          <p:cNvPr id="4" name="Picture 3">
            <a:extLst>
              <a:ext uri="{FF2B5EF4-FFF2-40B4-BE49-F238E27FC236}">
                <a16:creationId xmlns:a16="http://schemas.microsoft.com/office/drawing/2014/main" id="{9EDBE2FB-453A-934A-AF3E-D95128E72F4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18878" y="3161041"/>
            <a:ext cx="4673122" cy="3696959"/>
          </a:xfrm>
          <a:prstGeom prst="rect">
            <a:avLst/>
          </a:prstGeom>
        </p:spPr>
      </p:pic>
      <p:pic>
        <p:nvPicPr>
          <p:cNvPr id="8" name="Picture 7">
            <a:extLst>
              <a:ext uri="{FF2B5EF4-FFF2-40B4-BE49-F238E27FC236}">
                <a16:creationId xmlns:a16="http://schemas.microsoft.com/office/drawing/2014/main" id="{4D4420B2-874E-5142-BF24-C8CEC1BE2242}"/>
              </a:ext>
            </a:extLst>
          </p:cNvPr>
          <p:cNvPicPr>
            <a:picLocks noChangeAspect="1"/>
          </p:cNvPicPr>
          <p:nvPr/>
        </p:nvPicPr>
        <p:blipFill>
          <a:blip r:embed="rId5">
            <a:extLst>
              <a:ext uri="{BEBA8EAE-BF5A-486C-A8C5-ECC9F3942E4B}">
                <a14:imgProps xmlns:a14="http://schemas.microsoft.com/office/drawing/2010/main">
                  <a14:imgLayer r:embed="rId6">
                    <a14:imgEffect>
                      <a14:sharpenSoften amount="20000"/>
                    </a14:imgEffect>
                    <a14:imgEffect>
                      <a14:brightnessContrast bright="67000"/>
                    </a14:imgEffect>
                  </a14:imgLayer>
                </a14:imgProps>
              </a:ext>
            </a:extLst>
          </a:blip>
          <a:stretch>
            <a:fillRect/>
          </a:stretch>
        </p:blipFill>
        <p:spPr>
          <a:xfrm rot="810134">
            <a:off x="10140358" y="1956808"/>
            <a:ext cx="1859507" cy="1677110"/>
          </a:xfrm>
          <a:prstGeom prst="rect">
            <a:avLst/>
          </a:prstGeom>
        </p:spPr>
      </p:pic>
    </p:spTree>
    <p:extLst>
      <p:ext uri="{BB962C8B-B14F-4D97-AF65-F5344CB8AC3E}">
        <p14:creationId xmlns:p14="http://schemas.microsoft.com/office/powerpoint/2010/main" val="9063549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F115CF-9005-4549-8E29-18C48301F707}"/>
              </a:ext>
            </a:extLst>
          </p:cNvPr>
          <p:cNvSpPr>
            <a:spLocks noGrp="1"/>
          </p:cNvSpPr>
          <p:nvPr>
            <p:ph type="title"/>
          </p:nvPr>
        </p:nvSpPr>
        <p:spPr>
          <a:xfrm>
            <a:off x="555171" y="490503"/>
            <a:ext cx="9801133" cy="719873"/>
          </a:xfrm>
        </p:spPr>
        <p:txBody>
          <a:bodyPr>
            <a:normAutofit/>
          </a:bodyPr>
          <a:lstStyle/>
          <a:p>
            <a:r>
              <a:rPr lang="en-US" sz="3200" dirty="0">
                <a:solidFill>
                  <a:schemeClr val="bg1"/>
                </a:solidFill>
              </a:rPr>
              <a:t>Why teach students open Science?</a:t>
            </a:r>
          </a:p>
        </p:txBody>
      </p:sp>
      <p:sp>
        <p:nvSpPr>
          <p:cNvPr id="3" name="Text Placeholder 2">
            <a:extLst>
              <a:ext uri="{FF2B5EF4-FFF2-40B4-BE49-F238E27FC236}">
                <a16:creationId xmlns:a16="http://schemas.microsoft.com/office/drawing/2014/main" id="{00A4AD6A-76D8-3C48-B89E-A7183D6DE383}"/>
              </a:ext>
            </a:extLst>
          </p:cNvPr>
          <p:cNvSpPr>
            <a:spLocks noGrp="1"/>
          </p:cNvSpPr>
          <p:nvPr>
            <p:ph type="body" idx="1"/>
          </p:nvPr>
        </p:nvSpPr>
        <p:spPr>
          <a:xfrm>
            <a:off x="342900" y="1210377"/>
            <a:ext cx="8945479" cy="5542610"/>
          </a:xfrm>
        </p:spPr>
        <p:txBody>
          <a:bodyPr>
            <a:normAutofit/>
          </a:bodyPr>
          <a:lstStyle/>
          <a:p>
            <a:pPr>
              <a:spcAft>
                <a:spcPts val="1539"/>
              </a:spcAft>
              <a:buFont typeface="Wingdings" pitchFamily="2" charset="2"/>
              <a:buChar char="v"/>
            </a:pPr>
            <a:r>
              <a:rPr lang="en-US" sz="2800" dirty="0">
                <a:solidFill>
                  <a:schemeClr val="accent6">
                    <a:lumMod val="20000"/>
                    <a:lumOff val="80000"/>
                  </a:schemeClr>
                </a:solidFill>
              </a:rPr>
              <a:t>We are in the middle of an ongoing</a:t>
            </a:r>
            <a:r>
              <a:rPr lang="en-US" sz="2800" b="1" dirty="0">
                <a:solidFill>
                  <a:schemeClr val="accent6">
                    <a:lumMod val="20000"/>
                    <a:lumOff val="80000"/>
                  </a:schemeClr>
                </a:solidFill>
              </a:rPr>
              <a:t> </a:t>
            </a:r>
            <a:r>
              <a:rPr lang="en-US" sz="2800" b="1" dirty="0">
                <a:solidFill>
                  <a:srgbClr val="FFFF00"/>
                </a:solidFill>
              </a:rPr>
              <a:t>paradigm shift </a:t>
            </a:r>
            <a:r>
              <a:rPr lang="en-US" sz="2800" dirty="0">
                <a:solidFill>
                  <a:schemeClr val="accent6">
                    <a:lumMod val="20000"/>
                    <a:lumOff val="80000"/>
                  </a:schemeClr>
                </a:solidFill>
              </a:rPr>
              <a:t>in scientific practice (and impact metrics).</a:t>
            </a:r>
          </a:p>
          <a:p>
            <a:pPr>
              <a:spcAft>
                <a:spcPts val="1539"/>
              </a:spcAft>
              <a:buFont typeface="Wingdings" pitchFamily="2" charset="2"/>
              <a:buChar char="v"/>
            </a:pPr>
            <a:r>
              <a:rPr lang="en-US" sz="2800" dirty="0">
                <a:solidFill>
                  <a:schemeClr val="accent6">
                    <a:lumMod val="20000"/>
                    <a:lumOff val="80000"/>
                  </a:schemeClr>
                </a:solidFill>
              </a:rPr>
              <a:t>The open science wave is moving </a:t>
            </a:r>
            <a:r>
              <a:rPr lang="en-US" sz="2800" b="1" u="sng" dirty="0">
                <a:solidFill>
                  <a:srgbClr val="FFFF00"/>
                </a:solidFill>
              </a:rPr>
              <a:t>fast</a:t>
            </a:r>
            <a:r>
              <a:rPr lang="en-US" sz="2800" dirty="0">
                <a:solidFill>
                  <a:schemeClr val="accent6">
                    <a:lumMod val="20000"/>
                    <a:lumOff val="80000"/>
                  </a:schemeClr>
                </a:solidFill>
              </a:rPr>
              <a:t>!</a:t>
            </a:r>
          </a:p>
          <a:p>
            <a:pPr>
              <a:spcAft>
                <a:spcPts val="1539"/>
              </a:spcAft>
              <a:buFont typeface="Wingdings" pitchFamily="2" charset="2"/>
              <a:buChar char="v"/>
            </a:pPr>
            <a:r>
              <a:rPr lang="en-US" sz="2800" dirty="0">
                <a:solidFill>
                  <a:schemeClr val="accent6">
                    <a:lumMod val="20000"/>
                    <a:lumOff val="80000"/>
                  </a:schemeClr>
                </a:solidFill>
              </a:rPr>
              <a:t>Young scientists will need </a:t>
            </a:r>
            <a:r>
              <a:rPr lang="en-US" sz="2800" b="1" dirty="0">
                <a:solidFill>
                  <a:srgbClr val="FFFF00"/>
                </a:solidFill>
              </a:rPr>
              <a:t>different skills</a:t>
            </a:r>
            <a:r>
              <a:rPr lang="en-US" sz="2800" dirty="0">
                <a:solidFill>
                  <a:schemeClr val="accent6">
                    <a:lumMod val="20000"/>
                    <a:lumOff val="80000"/>
                  </a:schemeClr>
                </a:solidFill>
              </a:rPr>
              <a:t>, than was needed previously to succeed in academia.</a:t>
            </a:r>
          </a:p>
          <a:p>
            <a:pPr>
              <a:spcAft>
                <a:spcPts val="1539"/>
              </a:spcAft>
              <a:buFont typeface="Wingdings" pitchFamily="2" charset="2"/>
              <a:buChar char="v"/>
            </a:pPr>
            <a:r>
              <a:rPr lang="en-US" sz="2800" dirty="0">
                <a:solidFill>
                  <a:schemeClr val="accent6">
                    <a:lumMod val="20000"/>
                    <a:lumOff val="80000"/>
                  </a:schemeClr>
                </a:solidFill>
              </a:rPr>
              <a:t>Researchers will need to develop </a:t>
            </a:r>
            <a:r>
              <a:rPr lang="en-US" sz="2800" b="1" dirty="0">
                <a:solidFill>
                  <a:srgbClr val="FFFF00"/>
                </a:solidFill>
              </a:rPr>
              <a:t>different approaches</a:t>
            </a:r>
            <a:r>
              <a:rPr lang="en-US" sz="2800" dirty="0">
                <a:solidFill>
                  <a:schemeClr val="accent6">
                    <a:lumMod val="20000"/>
                    <a:lumOff val="80000"/>
                  </a:schemeClr>
                </a:solidFill>
              </a:rPr>
              <a:t>, than they needed in the past – to remain relevant.</a:t>
            </a:r>
          </a:p>
          <a:p>
            <a:pPr>
              <a:spcAft>
                <a:spcPts val="1539"/>
              </a:spcAft>
              <a:buFont typeface="Wingdings" pitchFamily="2" charset="2"/>
              <a:buChar char="v"/>
            </a:pPr>
            <a:r>
              <a:rPr lang="en-US" sz="2800" dirty="0">
                <a:solidFill>
                  <a:schemeClr val="accent6">
                    <a:lumMod val="20000"/>
                    <a:lumOff val="80000"/>
                  </a:schemeClr>
                </a:solidFill>
              </a:rPr>
              <a:t>Society is quickly gaining Big Data maturity and will </a:t>
            </a:r>
            <a:r>
              <a:rPr lang="en-US" sz="2800" b="1" dirty="0">
                <a:solidFill>
                  <a:srgbClr val="FFFF00"/>
                </a:solidFill>
              </a:rPr>
              <a:t>expect</a:t>
            </a:r>
            <a:r>
              <a:rPr lang="en-US" sz="2800" dirty="0">
                <a:solidFill>
                  <a:schemeClr val="accent6">
                    <a:lumMod val="20000"/>
                    <a:lumOff val="80000"/>
                  </a:schemeClr>
                </a:solidFill>
              </a:rPr>
              <a:t> new services from biodiversity information and research.</a:t>
            </a:r>
          </a:p>
        </p:txBody>
      </p:sp>
      <p:pic>
        <p:nvPicPr>
          <p:cNvPr id="12" name="Picture 11">
            <a:extLst>
              <a:ext uri="{FF2B5EF4-FFF2-40B4-BE49-F238E27FC236}">
                <a16:creationId xmlns:a16="http://schemas.microsoft.com/office/drawing/2014/main" id="{F13067F1-9F78-4B40-9341-2E7D7245C15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21417944">
            <a:off x="9149102" y="157897"/>
            <a:ext cx="2177107" cy="6757933"/>
          </a:xfrm>
          <a:prstGeom prst="rect">
            <a:avLst/>
          </a:prstGeom>
        </p:spPr>
      </p:pic>
    </p:spTree>
    <p:extLst>
      <p:ext uri="{BB962C8B-B14F-4D97-AF65-F5344CB8AC3E}">
        <p14:creationId xmlns:p14="http://schemas.microsoft.com/office/powerpoint/2010/main" val="35090867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F1870-A682-E84D-8694-B226F0ACBFF7}"/>
              </a:ext>
            </a:extLst>
          </p:cNvPr>
          <p:cNvSpPr>
            <a:spLocks noGrp="1"/>
          </p:cNvSpPr>
          <p:nvPr>
            <p:ph type="title"/>
          </p:nvPr>
        </p:nvSpPr>
        <p:spPr>
          <a:xfrm>
            <a:off x="867697" y="640736"/>
            <a:ext cx="10456606" cy="719873"/>
          </a:xfrm>
        </p:spPr>
        <p:txBody>
          <a:bodyPr>
            <a:noAutofit/>
          </a:bodyPr>
          <a:lstStyle/>
          <a:p>
            <a:r>
              <a:rPr lang="en-US" sz="3200" dirty="0">
                <a:solidFill>
                  <a:schemeClr val="bg1"/>
                </a:solidFill>
              </a:rPr>
              <a:t>Data Citation as a new currency of Science</a:t>
            </a:r>
          </a:p>
        </p:txBody>
      </p:sp>
      <p:sp>
        <p:nvSpPr>
          <p:cNvPr id="3" name="Text Placeholder 2">
            <a:extLst>
              <a:ext uri="{FF2B5EF4-FFF2-40B4-BE49-F238E27FC236}">
                <a16:creationId xmlns:a16="http://schemas.microsoft.com/office/drawing/2014/main" id="{F927F618-7E8F-0147-AE5C-EE31DC1BC5D6}"/>
              </a:ext>
            </a:extLst>
          </p:cNvPr>
          <p:cNvSpPr>
            <a:spLocks noGrp="1"/>
          </p:cNvSpPr>
          <p:nvPr>
            <p:ph type="body" idx="1"/>
          </p:nvPr>
        </p:nvSpPr>
        <p:spPr>
          <a:xfrm>
            <a:off x="1160681" y="1460304"/>
            <a:ext cx="9635138" cy="2455304"/>
          </a:xfrm>
        </p:spPr>
        <p:txBody>
          <a:bodyPr>
            <a:normAutofit/>
          </a:bodyPr>
          <a:lstStyle/>
          <a:p>
            <a:pPr>
              <a:spcAft>
                <a:spcPts val="1539"/>
              </a:spcAft>
            </a:pPr>
            <a:r>
              <a:rPr lang="en-US" sz="2737" b="1" dirty="0">
                <a:solidFill>
                  <a:srgbClr val="FFFF00"/>
                </a:solidFill>
              </a:rPr>
              <a:t>Peer-reviewed scholarly papers </a:t>
            </a:r>
            <a:r>
              <a:rPr lang="en-US" sz="2737" dirty="0">
                <a:solidFill>
                  <a:schemeClr val="accent6">
                    <a:lumMod val="20000"/>
                    <a:lumOff val="80000"/>
                  </a:schemeClr>
                </a:solidFill>
              </a:rPr>
              <a:t>in high impact journals maintain considerable weight for impact metrics.</a:t>
            </a:r>
          </a:p>
          <a:p>
            <a:pPr>
              <a:spcAft>
                <a:spcPts val="1539"/>
              </a:spcAft>
            </a:pPr>
            <a:r>
              <a:rPr lang="en-US" sz="2737" dirty="0">
                <a:solidFill>
                  <a:schemeClr val="accent6">
                    <a:lumMod val="20000"/>
                    <a:lumOff val="80000"/>
                  </a:schemeClr>
                </a:solidFill>
              </a:rPr>
              <a:t>A </a:t>
            </a:r>
            <a:r>
              <a:rPr lang="en-US" sz="2737" b="1" dirty="0">
                <a:solidFill>
                  <a:schemeClr val="accent6">
                    <a:lumMod val="20000"/>
                    <a:lumOff val="80000"/>
                  </a:schemeClr>
                </a:solidFill>
              </a:rPr>
              <a:t>movement</a:t>
            </a:r>
            <a:r>
              <a:rPr lang="en-US" sz="2737" dirty="0">
                <a:solidFill>
                  <a:schemeClr val="accent6">
                    <a:lumMod val="20000"/>
                    <a:lumOff val="80000"/>
                  </a:schemeClr>
                </a:solidFill>
              </a:rPr>
              <a:t> is under way to </a:t>
            </a:r>
            <a:r>
              <a:rPr lang="en-US" sz="2737" b="1" dirty="0">
                <a:solidFill>
                  <a:srgbClr val="FFFF00"/>
                </a:solidFill>
              </a:rPr>
              <a:t>build similar status for </a:t>
            </a:r>
            <a:r>
              <a:rPr lang="en-US" sz="2737" dirty="0">
                <a:solidFill>
                  <a:schemeClr val="accent6">
                    <a:lumMod val="20000"/>
                    <a:lumOff val="80000"/>
                  </a:schemeClr>
                </a:solidFill>
              </a:rPr>
              <a:t>open data, open metadata, open material samples, and other </a:t>
            </a:r>
            <a:r>
              <a:rPr lang="en-US" sz="2737" b="1" dirty="0">
                <a:solidFill>
                  <a:srgbClr val="FFFF00"/>
                </a:solidFill>
              </a:rPr>
              <a:t>open scientific research products</a:t>
            </a:r>
            <a:r>
              <a:rPr lang="en-US" sz="2737" dirty="0">
                <a:solidFill>
                  <a:schemeClr val="accent6">
                    <a:lumMod val="20000"/>
                    <a:lumOff val="80000"/>
                  </a:schemeClr>
                </a:solidFill>
              </a:rPr>
              <a:t>…</a:t>
            </a:r>
          </a:p>
        </p:txBody>
      </p:sp>
      <p:pic>
        <p:nvPicPr>
          <p:cNvPr id="5" name="Picture 4">
            <a:extLst>
              <a:ext uri="{FF2B5EF4-FFF2-40B4-BE49-F238E27FC236}">
                <a16:creationId xmlns:a16="http://schemas.microsoft.com/office/drawing/2014/main" id="{FE56D760-40AB-8E45-A89B-C5DFE589483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46779" y="3911763"/>
            <a:ext cx="4332895" cy="2349241"/>
          </a:xfrm>
          <a:prstGeom prst="rect">
            <a:avLst/>
          </a:prstGeom>
        </p:spPr>
      </p:pic>
      <p:pic>
        <p:nvPicPr>
          <p:cNvPr id="6" name="Picture 5">
            <a:extLst>
              <a:ext uri="{FF2B5EF4-FFF2-40B4-BE49-F238E27FC236}">
                <a16:creationId xmlns:a16="http://schemas.microsoft.com/office/drawing/2014/main" id="{4E686398-ABA7-5240-AC51-CA297EAC94D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38325" y="3911763"/>
            <a:ext cx="4176428" cy="2349241"/>
          </a:xfrm>
          <a:prstGeom prst="rect">
            <a:avLst/>
          </a:prstGeom>
        </p:spPr>
      </p:pic>
      <p:pic>
        <p:nvPicPr>
          <p:cNvPr id="8" name="Picture 7" descr="Icon&#10;&#10;Description automatically generated">
            <a:extLst>
              <a:ext uri="{FF2B5EF4-FFF2-40B4-BE49-F238E27FC236}">
                <a16:creationId xmlns:a16="http://schemas.microsoft.com/office/drawing/2014/main" id="{1321B711-C006-AD4A-B068-56F2E225BCE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801556" y="4015303"/>
            <a:ext cx="1552120" cy="1552120"/>
          </a:xfrm>
          <a:prstGeom prst="rect">
            <a:avLst/>
          </a:prstGeom>
        </p:spPr>
      </p:pic>
    </p:spTree>
    <p:extLst>
      <p:ext uri="{BB962C8B-B14F-4D97-AF65-F5344CB8AC3E}">
        <p14:creationId xmlns:p14="http://schemas.microsoft.com/office/powerpoint/2010/main" val="7830761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98C38B-6F46-6D43-9067-287D68D780D1}"/>
              </a:ext>
            </a:extLst>
          </p:cNvPr>
          <p:cNvSpPr>
            <a:spLocks noGrp="1"/>
          </p:cNvSpPr>
          <p:nvPr>
            <p:ph type="title"/>
          </p:nvPr>
        </p:nvSpPr>
        <p:spPr>
          <a:xfrm>
            <a:off x="575187" y="593369"/>
            <a:ext cx="11201214" cy="763599"/>
          </a:xfrm>
        </p:spPr>
        <p:txBody>
          <a:bodyPr>
            <a:noAutofit/>
          </a:bodyPr>
          <a:lstStyle/>
          <a:p>
            <a:r>
              <a:rPr lang="en-GB" sz="3200" dirty="0">
                <a:solidFill>
                  <a:schemeClr val="bg1"/>
                </a:solidFill>
              </a:rPr>
              <a:t>Declaration on Research Assessment</a:t>
            </a:r>
            <a:endParaRPr lang="en-NO" sz="3200" dirty="0">
              <a:solidFill>
                <a:schemeClr val="bg1"/>
              </a:solidFill>
            </a:endParaRPr>
          </a:p>
        </p:txBody>
      </p:sp>
      <p:sp>
        <p:nvSpPr>
          <p:cNvPr id="3" name="Text Placeholder 2">
            <a:extLst>
              <a:ext uri="{FF2B5EF4-FFF2-40B4-BE49-F238E27FC236}">
                <a16:creationId xmlns:a16="http://schemas.microsoft.com/office/drawing/2014/main" id="{B3B2B6A0-3688-E240-8D49-7439B353D7AF}"/>
              </a:ext>
            </a:extLst>
          </p:cNvPr>
          <p:cNvSpPr>
            <a:spLocks noGrp="1"/>
          </p:cNvSpPr>
          <p:nvPr>
            <p:ph type="body" idx="1"/>
          </p:nvPr>
        </p:nvSpPr>
        <p:spPr>
          <a:xfrm>
            <a:off x="415600" y="1608881"/>
            <a:ext cx="11360800" cy="4875970"/>
          </a:xfrm>
        </p:spPr>
        <p:txBody>
          <a:bodyPr>
            <a:normAutofit/>
          </a:bodyPr>
          <a:lstStyle/>
          <a:p>
            <a:pPr>
              <a:spcAft>
                <a:spcPts val="1200"/>
              </a:spcAft>
            </a:pPr>
            <a:r>
              <a:rPr lang="en-GB" sz="2800" dirty="0">
                <a:solidFill>
                  <a:schemeClr val="bg1"/>
                </a:solidFill>
              </a:rPr>
              <a:t>DORA recognizes </a:t>
            </a:r>
            <a:r>
              <a:rPr lang="en-GB" sz="2800" b="1" dirty="0">
                <a:solidFill>
                  <a:srgbClr val="FFFF00"/>
                </a:solidFill>
              </a:rPr>
              <a:t>the need to improve how </a:t>
            </a:r>
            <a:r>
              <a:rPr lang="en-GB" sz="2800" dirty="0">
                <a:solidFill>
                  <a:schemeClr val="bg1"/>
                </a:solidFill>
              </a:rPr>
              <a:t>the outputs of scholarly </a:t>
            </a:r>
            <a:r>
              <a:rPr lang="en-GB" sz="2800" b="1" dirty="0">
                <a:solidFill>
                  <a:srgbClr val="FFFF00"/>
                </a:solidFill>
              </a:rPr>
              <a:t>research are evaluated</a:t>
            </a:r>
            <a:r>
              <a:rPr lang="en-GB" sz="2800" dirty="0">
                <a:solidFill>
                  <a:schemeClr val="bg1"/>
                </a:solidFill>
              </a:rPr>
              <a:t>. </a:t>
            </a:r>
          </a:p>
          <a:p>
            <a:pPr>
              <a:spcAft>
                <a:spcPts val="1200"/>
              </a:spcAft>
            </a:pPr>
            <a:r>
              <a:rPr lang="en-GB" sz="2800" dirty="0">
                <a:solidFill>
                  <a:schemeClr val="bg1"/>
                </a:solidFill>
              </a:rPr>
              <a:t>DORA’s vision is to advance practical and robust approaches to </a:t>
            </a:r>
            <a:r>
              <a:rPr lang="en-GB" sz="2800" b="1" dirty="0">
                <a:solidFill>
                  <a:srgbClr val="FFFF00"/>
                </a:solidFill>
              </a:rPr>
              <a:t>research assessment </a:t>
            </a:r>
            <a:r>
              <a:rPr lang="en-GB" sz="2800" dirty="0">
                <a:solidFill>
                  <a:schemeClr val="bg1"/>
                </a:solidFill>
              </a:rPr>
              <a:t>globally and across all scholarly disciplines.</a:t>
            </a:r>
          </a:p>
          <a:p>
            <a:pPr lvl="1"/>
            <a:r>
              <a:rPr lang="en-GB" dirty="0">
                <a:solidFill>
                  <a:schemeClr val="bg1"/>
                </a:solidFill>
              </a:rPr>
              <a:t>The Declaration on Research Assessment (DORA) was developed in San Francisco in 2012.</a:t>
            </a:r>
          </a:p>
          <a:p>
            <a:pPr lvl="1"/>
            <a:r>
              <a:rPr lang="en-GB" dirty="0">
                <a:solidFill>
                  <a:schemeClr val="bg1"/>
                </a:solidFill>
              </a:rPr>
              <a:t>It has become a </a:t>
            </a:r>
            <a:r>
              <a:rPr lang="en-GB" dirty="0">
                <a:solidFill>
                  <a:srgbClr val="FFFF00"/>
                </a:solidFill>
              </a:rPr>
              <a:t>worldwide initiative </a:t>
            </a:r>
            <a:r>
              <a:rPr lang="en-GB" dirty="0">
                <a:solidFill>
                  <a:schemeClr val="bg1"/>
                </a:solidFill>
              </a:rPr>
              <a:t>covering all scholarly disciplines and key stakeholders.</a:t>
            </a:r>
          </a:p>
          <a:p>
            <a:pPr lvl="1"/>
            <a:r>
              <a:rPr lang="en-GB" dirty="0">
                <a:solidFill>
                  <a:schemeClr val="bg1"/>
                </a:solidFill>
              </a:rPr>
              <a:t>Covering funders, publishers, professional societies, institutions, and researchers.</a:t>
            </a:r>
          </a:p>
          <a:p>
            <a:pPr lvl="1"/>
            <a:r>
              <a:rPr lang="en-GB" dirty="0">
                <a:solidFill>
                  <a:schemeClr val="bg1"/>
                </a:solidFill>
              </a:rPr>
              <a:t>To date (2021-03-14), 17 085 individuals &amp; 2 169 organizations in </a:t>
            </a:r>
            <a:r>
              <a:rPr lang="en-GB" dirty="0">
                <a:solidFill>
                  <a:srgbClr val="FFFF00"/>
                </a:solidFill>
              </a:rPr>
              <a:t>145 countries </a:t>
            </a:r>
            <a:r>
              <a:rPr lang="en-GB" dirty="0">
                <a:solidFill>
                  <a:schemeClr val="bg1"/>
                </a:solidFill>
              </a:rPr>
              <a:t>have signed DORA.</a:t>
            </a:r>
          </a:p>
          <a:p>
            <a:pPr lvl="1"/>
            <a:r>
              <a:rPr lang="en-GB" dirty="0">
                <a:solidFill>
                  <a:schemeClr val="bg1"/>
                </a:solidFill>
                <a:hlinkClick r:id="rId3">
                  <a:extLst>
                    <a:ext uri="{A12FA001-AC4F-418D-AE19-62706E023703}">
                      <ahyp:hlinkClr xmlns:ahyp="http://schemas.microsoft.com/office/drawing/2018/hyperlinkcolor" val="tx"/>
                    </a:ext>
                  </a:extLst>
                </a:hlinkClick>
              </a:rPr>
              <a:t>Including 12 universities and research institutions from Pakistan</a:t>
            </a:r>
            <a:endParaRPr lang="en-GB" dirty="0">
              <a:solidFill>
                <a:schemeClr val="bg1"/>
              </a:solidFill>
            </a:endParaRPr>
          </a:p>
        </p:txBody>
      </p:sp>
      <p:pic>
        <p:nvPicPr>
          <p:cNvPr id="5" name="Picture 4" descr="A picture containing shape&#10;&#10;Description automatically generated">
            <a:extLst>
              <a:ext uri="{FF2B5EF4-FFF2-40B4-BE49-F238E27FC236}">
                <a16:creationId xmlns:a16="http://schemas.microsoft.com/office/drawing/2014/main" id="{949D2AB6-6804-6A42-BCFE-7EE015949F2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161555" y="475276"/>
            <a:ext cx="2556907" cy="881692"/>
          </a:xfrm>
          <a:prstGeom prst="rect">
            <a:avLst/>
          </a:prstGeom>
        </p:spPr>
      </p:pic>
    </p:spTree>
    <p:extLst>
      <p:ext uri="{BB962C8B-B14F-4D97-AF65-F5344CB8AC3E}">
        <p14:creationId xmlns:p14="http://schemas.microsoft.com/office/powerpoint/2010/main" val="40770039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A picture containing indoor, glass&#10;&#10;Description automatically generated">
            <a:extLst>
              <a:ext uri="{FF2B5EF4-FFF2-40B4-BE49-F238E27FC236}">
                <a16:creationId xmlns:a16="http://schemas.microsoft.com/office/drawing/2014/main" id="{21C21A5F-56E1-1A45-932E-00EDEE3B136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01485" y="570233"/>
            <a:ext cx="9947564" cy="5857145"/>
          </a:xfrm>
          <a:prstGeom prst="rect">
            <a:avLst/>
          </a:prstGeom>
        </p:spPr>
      </p:pic>
      <p:sp>
        <p:nvSpPr>
          <p:cNvPr id="2" name="Rectangle 1"/>
          <p:cNvSpPr/>
          <p:nvPr/>
        </p:nvSpPr>
        <p:spPr>
          <a:xfrm>
            <a:off x="5196398" y="441002"/>
            <a:ext cx="4799712" cy="338554"/>
          </a:xfrm>
          <a:prstGeom prst="rect">
            <a:avLst/>
          </a:prstGeom>
        </p:spPr>
        <p:txBody>
          <a:bodyPr wrap="none">
            <a:spAutoFit/>
          </a:bodyPr>
          <a:lstStyle/>
          <a:p>
            <a:r>
              <a:rPr lang="en-US" sz="1600" i="1" dirty="0">
                <a:solidFill>
                  <a:schemeClr val="bg1"/>
                </a:solidFill>
              </a:rPr>
              <a:t>new possibilities for novel curiosity-driven research</a:t>
            </a:r>
          </a:p>
        </p:txBody>
      </p:sp>
      <p:sp>
        <p:nvSpPr>
          <p:cNvPr id="3" name="Rectangle 2"/>
          <p:cNvSpPr/>
          <p:nvPr/>
        </p:nvSpPr>
        <p:spPr>
          <a:xfrm>
            <a:off x="6116613" y="2956973"/>
            <a:ext cx="3134191" cy="646331"/>
          </a:xfrm>
          <a:prstGeom prst="rect">
            <a:avLst/>
          </a:prstGeom>
        </p:spPr>
        <p:txBody>
          <a:bodyPr wrap="none">
            <a:spAutoFit/>
          </a:bodyPr>
          <a:lstStyle/>
          <a:p>
            <a:r>
              <a:rPr lang="en-US" sz="3600" dirty="0">
                <a:solidFill>
                  <a:schemeClr val="tx1">
                    <a:lumMod val="65000"/>
                    <a:lumOff val="35000"/>
                  </a:schemeClr>
                </a:solidFill>
              </a:rPr>
              <a:t>Open science </a:t>
            </a:r>
          </a:p>
        </p:txBody>
      </p:sp>
      <p:sp>
        <p:nvSpPr>
          <p:cNvPr id="6" name="Rectangle 5"/>
          <p:cNvSpPr/>
          <p:nvPr/>
        </p:nvSpPr>
        <p:spPr>
          <a:xfrm>
            <a:off x="1788173" y="4377163"/>
            <a:ext cx="2018502" cy="678391"/>
          </a:xfrm>
          <a:prstGeom prst="rect">
            <a:avLst/>
          </a:prstGeom>
        </p:spPr>
        <p:txBody>
          <a:bodyPr wrap="none">
            <a:spAutoFit/>
          </a:bodyPr>
          <a:lstStyle/>
          <a:p>
            <a:pPr algn="ctr"/>
            <a:r>
              <a:rPr lang="en-US" sz="1904" dirty="0">
                <a:solidFill>
                  <a:schemeClr val="tx1">
                    <a:lumMod val="65000"/>
                    <a:lumOff val="35000"/>
                  </a:schemeClr>
                </a:solidFill>
              </a:rPr>
              <a:t>Traditional </a:t>
            </a:r>
          </a:p>
          <a:p>
            <a:pPr algn="ctr"/>
            <a:r>
              <a:rPr lang="en-US" sz="1904" dirty="0">
                <a:solidFill>
                  <a:schemeClr val="tx1">
                    <a:lumMod val="65000"/>
                    <a:lumOff val="35000"/>
                  </a:schemeClr>
                </a:solidFill>
              </a:rPr>
              <a:t>museum science</a:t>
            </a:r>
          </a:p>
        </p:txBody>
      </p:sp>
      <p:sp>
        <p:nvSpPr>
          <p:cNvPr id="7" name="Rectangle 6"/>
          <p:cNvSpPr/>
          <p:nvPr/>
        </p:nvSpPr>
        <p:spPr>
          <a:xfrm>
            <a:off x="6116613" y="2686862"/>
            <a:ext cx="2888491" cy="369332"/>
          </a:xfrm>
          <a:prstGeom prst="rect">
            <a:avLst/>
          </a:prstGeom>
        </p:spPr>
        <p:txBody>
          <a:bodyPr wrap="square">
            <a:spAutoFit/>
          </a:bodyPr>
          <a:lstStyle/>
          <a:p>
            <a:pPr algn="ctr"/>
            <a:r>
              <a:rPr lang="en-US" dirty="0">
                <a:solidFill>
                  <a:schemeClr val="tx1">
                    <a:lumMod val="50000"/>
                    <a:lumOff val="50000"/>
                  </a:schemeClr>
                </a:solidFill>
              </a:rPr>
              <a:t>Biodiversity Informatics</a:t>
            </a:r>
          </a:p>
        </p:txBody>
      </p:sp>
      <p:pic>
        <p:nvPicPr>
          <p:cNvPr id="8" name="Picture 7">
            <a:extLst>
              <a:ext uri="{FF2B5EF4-FFF2-40B4-BE49-F238E27FC236}">
                <a16:creationId xmlns:a16="http://schemas.microsoft.com/office/drawing/2014/main" id="{991C68FA-5961-D642-AA57-9954D0213F73}"/>
              </a:ext>
            </a:extLst>
          </p:cNvPr>
          <p:cNvPicPr>
            <a:picLocks noChangeAspect="1"/>
          </p:cNvPicPr>
          <p:nvPr/>
        </p:nvPicPr>
        <p:blipFill>
          <a:blip r:embed="rId4" cstate="screen">
            <a:extLst>
              <a:ext uri="{BEBA8EAE-BF5A-486C-A8C5-ECC9F3942E4B}">
                <a14:imgProps xmlns:a14="http://schemas.microsoft.com/office/drawing/2010/main">
                  <a14:imgLayer r:embed="rId5">
                    <a14:imgEffect>
                      <a14:brightnessContrast bright="90000"/>
                    </a14:imgEffect>
                  </a14:imgLayer>
                </a14:imgProps>
              </a:ext>
              <a:ext uri="{28A0092B-C50C-407E-A947-70E740481C1C}">
                <a14:useLocalDpi xmlns:a14="http://schemas.microsoft.com/office/drawing/2010/main"/>
              </a:ext>
            </a:extLst>
          </a:blip>
          <a:stretch>
            <a:fillRect/>
          </a:stretch>
        </p:blipFill>
        <p:spPr>
          <a:xfrm rot="20461210">
            <a:off x="3050985" y="636247"/>
            <a:ext cx="678822" cy="586159"/>
          </a:xfrm>
          <a:prstGeom prst="rect">
            <a:avLst/>
          </a:prstGeom>
        </p:spPr>
      </p:pic>
      <p:pic>
        <p:nvPicPr>
          <p:cNvPr id="9" name="Picture 8">
            <a:extLst>
              <a:ext uri="{FF2B5EF4-FFF2-40B4-BE49-F238E27FC236}">
                <a16:creationId xmlns:a16="http://schemas.microsoft.com/office/drawing/2014/main" id="{29CE20A9-180F-A448-8344-EE299B5173E9}"/>
              </a:ext>
            </a:extLst>
          </p:cNvPr>
          <p:cNvPicPr>
            <a:picLocks noChangeAspect="1"/>
          </p:cNvPicPr>
          <p:nvPr/>
        </p:nvPicPr>
        <p:blipFill>
          <a:blip r:embed="rId6"/>
          <a:stretch>
            <a:fillRect/>
          </a:stretch>
        </p:blipFill>
        <p:spPr>
          <a:xfrm>
            <a:off x="5074727" y="1555237"/>
            <a:ext cx="5043056" cy="1217978"/>
          </a:xfrm>
          <a:prstGeom prst="rect">
            <a:avLst/>
          </a:prstGeom>
        </p:spPr>
      </p:pic>
      <p:pic>
        <p:nvPicPr>
          <p:cNvPr id="5" name="Picture 4">
            <a:extLst>
              <a:ext uri="{FF2B5EF4-FFF2-40B4-BE49-F238E27FC236}">
                <a16:creationId xmlns:a16="http://schemas.microsoft.com/office/drawing/2014/main" id="{515E2E1C-7F56-A94E-878E-5ECC328A942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082848" y="4201476"/>
            <a:ext cx="646332" cy="646332"/>
          </a:xfrm>
          <a:prstGeom prst="rect">
            <a:avLst/>
          </a:prstGeom>
        </p:spPr>
      </p:pic>
      <p:pic>
        <p:nvPicPr>
          <p:cNvPr id="11" name="Picture 10">
            <a:extLst>
              <a:ext uri="{FF2B5EF4-FFF2-40B4-BE49-F238E27FC236}">
                <a16:creationId xmlns:a16="http://schemas.microsoft.com/office/drawing/2014/main" id="{641569C9-353A-554D-95A4-40C9A3BE3B1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356941" y="4847808"/>
            <a:ext cx="595976" cy="595976"/>
          </a:xfrm>
          <a:prstGeom prst="rect">
            <a:avLst/>
          </a:prstGeom>
        </p:spPr>
      </p:pic>
      <p:pic>
        <p:nvPicPr>
          <p:cNvPr id="14" name="Picture 13">
            <a:extLst>
              <a:ext uri="{FF2B5EF4-FFF2-40B4-BE49-F238E27FC236}">
                <a16:creationId xmlns:a16="http://schemas.microsoft.com/office/drawing/2014/main" id="{D0A2D078-1449-0444-A808-6D8CBD7C93D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683709" y="4909360"/>
            <a:ext cx="595976" cy="640535"/>
          </a:xfrm>
          <a:prstGeom prst="rect">
            <a:avLst/>
          </a:prstGeom>
        </p:spPr>
      </p:pic>
      <p:pic>
        <p:nvPicPr>
          <p:cNvPr id="16" name="Picture 15">
            <a:extLst>
              <a:ext uri="{FF2B5EF4-FFF2-40B4-BE49-F238E27FC236}">
                <a16:creationId xmlns:a16="http://schemas.microsoft.com/office/drawing/2014/main" id="{24EE774D-54ED-9843-A4EE-0AC6F796F32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343650" y="4201476"/>
            <a:ext cx="987528" cy="757712"/>
          </a:xfrm>
          <a:prstGeom prst="rect">
            <a:avLst/>
          </a:prstGeom>
        </p:spPr>
      </p:pic>
      <p:pic>
        <p:nvPicPr>
          <p:cNvPr id="18" name="Picture 17">
            <a:extLst>
              <a:ext uri="{FF2B5EF4-FFF2-40B4-BE49-F238E27FC236}">
                <a16:creationId xmlns:a16="http://schemas.microsoft.com/office/drawing/2014/main" id="{B4ED111A-D327-F64D-BD79-333FC58E6141}"/>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225240" y="4040039"/>
            <a:ext cx="1271046" cy="722185"/>
          </a:xfrm>
          <a:prstGeom prst="rect">
            <a:avLst/>
          </a:prstGeom>
        </p:spPr>
      </p:pic>
      <p:pic>
        <p:nvPicPr>
          <p:cNvPr id="20" name="Picture 19">
            <a:extLst>
              <a:ext uri="{FF2B5EF4-FFF2-40B4-BE49-F238E27FC236}">
                <a16:creationId xmlns:a16="http://schemas.microsoft.com/office/drawing/2014/main" id="{D21D1CEA-C76A-C449-8FB8-700E6DC64C69}"/>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931147" y="3690833"/>
            <a:ext cx="1572035" cy="1572035"/>
          </a:xfrm>
          <a:prstGeom prst="rect">
            <a:avLst/>
          </a:prstGeom>
        </p:spPr>
      </p:pic>
      <p:pic>
        <p:nvPicPr>
          <p:cNvPr id="22" name="Picture 21">
            <a:extLst>
              <a:ext uri="{FF2B5EF4-FFF2-40B4-BE49-F238E27FC236}">
                <a16:creationId xmlns:a16="http://schemas.microsoft.com/office/drawing/2014/main" id="{5DF476C9-DFC9-9946-AC49-42D34B72504F}"/>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rot="398168">
            <a:off x="2170784" y="5012195"/>
            <a:ext cx="1500440" cy="1003627"/>
          </a:xfrm>
          <a:prstGeom prst="rect">
            <a:avLst/>
          </a:prstGeom>
        </p:spPr>
      </p:pic>
      <p:sp>
        <p:nvSpPr>
          <p:cNvPr id="4" name="Rectangle 3">
            <a:extLst>
              <a:ext uri="{FF2B5EF4-FFF2-40B4-BE49-F238E27FC236}">
                <a16:creationId xmlns:a16="http://schemas.microsoft.com/office/drawing/2014/main" id="{775FB299-C909-2945-9CE6-E8EDDB6F29FA}"/>
              </a:ext>
            </a:extLst>
          </p:cNvPr>
          <p:cNvSpPr/>
          <p:nvPr/>
        </p:nvSpPr>
        <p:spPr>
          <a:xfrm>
            <a:off x="5617683" y="6373182"/>
            <a:ext cx="4095993" cy="369332"/>
          </a:xfrm>
          <a:prstGeom prst="rect">
            <a:avLst/>
          </a:prstGeom>
        </p:spPr>
        <p:txBody>
          <a:bodyPr wrap="none">
            <a:spAutoFit/>
          </a:bodyPr>
          <a:lstStyle/>
          <a:p>
            <a:r>
              <a:rPr lang="en-US" dirty="0">
                <a:solidFill>
                  <a:schemeClr val="bg1">
                    <a:lumMod val="95000"/>
                  </a:schemeClr>
                </a:solidFill>
                <a:latin typeface="Arial" charset="0"/>
              </a:rPr>
              <a:t>Global Biodiversity Information Facility</a:t>
            </a:r>
            <a:endParaRPr lang="en-NO" dirty="0">
              <a:solidFill>
                <a:schemeClr val="bg1">
                  <a:lumMod val="95000"/>
                </a:schemeClr>
              </a:solidFill>
            </a:endParaRPr>
          </a:p>
        </p:txBody>
      </p:sp>
      <p:pic>
        <p:nvPicPr>
          <p:cNvPr id="13" name="Picture 12">
            <a:extLst>
              <a:ext uri="{FF2B5EF4-FFF2-40B4-BE49-F238E27FC236}">
                <a16:creationId xmlns:a16="http://schemas.microsoft.com/office/drawing/2014/main" id="{97B28D15-8454-5A49-B260-FB8DA4B0B1BE}"/>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9965330" y="255097"/>
            <a:ext cx="674230" cy="674230"/>
          </a:xfrm>
          <a:prstGeom prst="rect">
            <a:avLst/>
          </a:prstGeom>
        </p:spPr>
      </p:pic>
      <p:sp>
        <p:nvSpPr>
          <p:cNvPr id="19" name="Rectangle 18">
            <a:extLst>
              <a:ext uri="{FF2B5EF4-FFF2-40B4-BE49-F238E27FC236}">
                <a16:creationId xmlns:a16="http://schemas.microsoft.com/office/drawing/2014/main" id="{EEAF8870-4EAB-FE4D-9F53-41316E5D1F85}"/>
              </a:ext>
            </a:extLst>
          </p:cNvPr>
          <p:cNvSpPr/>
          <p:nvPr/>
        </p:nvSpPr>
        <p:spPr>
          <a:xfrm rot="19628438">
            <a:off x="3249803" y="1816586"/>
            <a:ext cx="1449436" cy="678391"/>
          </a:xfrm>
          <a:prstGeom prst="rect">
            <a:avLst/>
          </a:prstGeom>
        </p:spPr>
        <p:txBody>
          <a:bodyPr wrap="none">
            <a:spAutoFit/>
          </a:bodyPr>
          <a:lstStyle/>
          <a:p>
            <a:r>
              <a:rPr lang="en-US" sz="1904" dirty="0">
                <a:solidFill>
                  <a:schemeClr val="bg1">
                    <a:lumMod val="85000"/>
                  </a:schemeClr>
                </a:solidFill>
              </a:rPr>
              <a:t>Young</a:t>
            </a:r>
          </a:p>
          <a:p>
            <a:r>
              <a:rPr lang="en-US" sz="1904" dirty="0">
                <a:solidFill>
                  <a:schemeClr val="bg1">
                    <a:lumMod val="85000"/>
                  </a:schemeClr>
                </a:solidFill>
              </a:rPr>
              <a:t>Researcher</a:t>
            </a:r>
          </a:p>
        </p:txBody>
      </p:sp>
    </p:spTree>
    <p:extLst>
      <p:ext uri="{BB962C8B-B14F-4D97-AF65-F5344CB8AC3E}">
        <p14:creationId xmlns:p14="http://schemas.microsoft.com/office/powerpoint/2010/main" val="41951051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3A3D4-F3C8-4E4C-976A-61A364C5D52E}"/>
              </a:ext>
            </a:extLst>
          </p:cNvPr>
          <p:cNvSpPr>
            <a:spLocks noGrp="1"/>
          </p:cNvSpPr>
          <p:nvPr>
            <p:ph type="title"/>
          </p:nvPr>
        </p:nvSpPr>
        <p:spPr>
          <a:xfrm>
            <a:off x="5270355" y="726363"/>
            <a:ext cx="6506047" cy="1064627"/>
          </a:xfrm>
        </p:spPr>
        <p:txBody>
          <a:bodyPr>
            <a:noAutofit/>
          </a:bodyPr>
          <a:lstStyle/>
          <a:p>
            <a:r>
              <a:rPr lang="en-NO" sz="4000" dirty="0">
                <a:solidFill>
                  <a:schemeClr val="bg1"/>
                </a:solidFill>
              </a:rPr>
              <a:t>Career opportunities</a:t>
            </a:r>
            <a:endParaRPr lang="en-NO" sz="3200" dirty="0">
              <a:solidFill>
                <a:schemeClr val="bg1"/>
              </a:solidFill>
            </a:endParaRPr>
          </a:p>
        </p:txBody>
      </p:sp>
      <p:pic>
        <p:nvPicPr>
          <p:cNvPr id="4" name="Picture 3" descr="data publishing (2).png">
            <a:extLst>
              <a:ext uri="{FF2B5EF4-FFF2-40B4-BE49-F238E27FC236}">
                <a16:creationId xmlns:a16="http://schemas.microsoft.com/office/drawing/2014/main" id="{565601A3-B15A-7B47-AE60-BE890D7CC06E}"/>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383978"/>
            <a:ext cx="5270355" cy="6442395"/>
          </a:xfrm>
          <a:prstGeom prst="rect">
            <a:avLst/>
          </a:prstGeom>
        </p:spPr>
      </p:pic>
      <p:pic>
        <p:nvPicPr>
          <p:cNvPr id="5" name="Picture 4" descr="Screen Shot 2016-12-13 at 15.42.24 .png">
            <a:extLst>
              <a:ext uri="{FF2B5EF4-FFF2-40B4-BE49-F238E27FC236}">
                <a16:creationId xmlns:a16="http://schemas.microsoft.com/office/drawing/2014/main" id="{F541345A-3AC7-F243-B35A-21ECD86DDDF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685730" y="4801573"/>
            <a:ext cx="2125267" cy="1508995"/>
          </a:xfrm>
          <a:prstGeom prst="rect">
            <a:avLst/>
          </a:prstGeom>
        </p:spPr>
      </p:pic>
      <p:pic>
        <p:nvPicPr>
          <p:cNvPr id="6" name="Picture 5" descr="-2.png">
            <a:extLst>
              <a:ext uri="{FF2B5EF4-FFF2-40B4-BE49-F238E27FC236}">
                <a16:creationId xmlns:a16="http://schemas.microsoft.com/office/drawing/2014/main" id="{108E0191-22FC-4B4D-B3F9-ADDA214640D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47154">
            <a:off x="1251668" y="305422"/>
            <a:ext cx="1088181" cy="545384"/>
          </a:xfrm>
          <a:prstGeom prst="rect">
            <a:avLst/>
          </a:prstGeom>
          <a:ln>
            <a:solidFill>
              <a:schemeClr val="bg1">
                <a:lumMod val="50000"/>
              </a:schemeClr>
            </a:solidFill>
          </a:ln>
        </p:spPr>
      </p:pic>
      <p:pic>
        <p:nvPicPr>
          <p:cNvPr id="9" name="Picture 8" descr="-4.png">
            <a:extLst>
              <a:ext uri="{FF2B5EF4-FFF2-40B4-BE49-F238E27FC236}">
                <a16:creationId xmlns:a16="http://schemas.microsoft.com/office/drawing/2014/main" id="{3F08BCC9-90B5-E943-B5B0-49A3A3B9283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436604" y="264848"/>
            <a:ext cx="898781" cy="1064628"/>
          </a:xfrm>
          <a:prstGeom prst="rect">
            <a:avLst/>
          </a:prstGeom>
        </p:spPr>
      </p:pic>
      <p:pic>
        <p:nvPicPr>
          <p:cNvPr id="11" name="Picture 10" descr="-5.png">
            <a:extLst>
              <a:ext uri="{FF2B5EF4-FFF2-40B4-BE49-F238E27FC236}">
                <a16:creationId xmlns:a16="http://schemas.microsoft.com/office/drawing/2014/main" id="{0362593C-28E9-0547-BFD7-4C8BE05155A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036945" y="1434061"/>
            <a:ext cx="1111349" cy="1005771"/>
          </a:xfrm>
          <a:prstGeom prst="rect">
            <a:avLst/>
          </a:prstGeom>
        </p:spPr>
      </p:pic>
      <p:pic>
        <p:nvPicPr>
          <p:cNvPr id="16" name="Picture 15">
            <a:extLst>
              <a:ext uri="{FF2B5EF4-FFF2-40B4-BE49-F238E27FC236}">
                <a16:creationId xmlns:a16="http://schemas.microsoft.com/office/drawing/2014/main" id="{05E38E3A-1ABE-8844-A755-95A7F2EAB08F}"/>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6325977">
            <a:off x="1671223" y="924170"/>
            <a:ext cx="2363849" cy="1076380"/>
          </a:xfrm>
          <a:prstGeom prst="rect">
            <a:avLst/>
          </a:prstGeom>
        </p:spPr>
      </p:pic>
      <p:pic>
        <p:nvPicPr>
          <p:cNvPr id="17" name="Picture 16">
            <a:extLst>
              <a:ext uri="{FF2B5EF4-FFF2-40B4-BE49-F238E27FC236}">
                <a16:creationId xmlns:a16="http://schemas.microsoft.com/office/drawing/2014/main" id="{31958BE1-2ADF-034D-9491-9C6498E50F76}"/>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rot="14396842">
            <a:off x="972291" y="1053185"/>
            <a:ext cx="1754438" cy="805039"/>
          </a:xfrm>
          <a:prstGeom prst="rect">
            <a:avLst/>
          </a:prstGeom>
        </p:spPr>
      </p:pic>
      <p:pic>
        <p:nvPicPr>
          <p:cNvPr id="18" name="Picture 17">
            <a:extLst>
              <a:ext uri="{FF2B5EF4-FFF2-40B4-BE49-F238E27FC236}">
                <a16:creationId xmlns:a16="http://schemas.microsoft.com/office/drawing/2014/main" id="{7546F1C6-283B-B74F-B747-1E3CC4DC58A5}"/>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2232638" y="2389224"/>
            <a:ext cx="804308" cy="762668"/>
          </a:xfrm>
          <a:prstGeom prst="rect">
            <a:avLst/>
          </a:prstGeom>
        </p:spPr>
      </p:pic>
      <p:pic>
        <p:nvPicPr>
          <p:cNvPr id="19" name="Picture 18">
            <a:extLst>
              <a:ext uri="{FF2B5EF4-FFF2-40B4-BE49-F238E27FC236}">
                <a16:creationId xmlns:a16="http://schemas.microsoft.com/office/drawing/2014/main" id="{86161AC8-7578-1746-8FF9-1EC4E49976B9}"/>
              </a:ext>
            </a:extLst>
          </p:cNvPr>
          <p:cNvPicPr>
            <a:picLocks noChangeAspect="1"/>
          </p:cNvPicPr>
          <p:nvPr/>
        </p:nvPicPr>
        <p:blipFill>
          <a:blip r:embed="rId10"/>
          <a:stretch>
            <a:fillRect/>
          </a:stretch>
        </p:blipFill>
        <p:spPr>
          <a:xfrm>
            <a:off x="175247" y="562817"/>
            <a:ext cx="1276693" cy="1221185"/>
          </a:xfrm>
          <a:prstGeom prst="rect">
            <a:avLst/>
          </a:prstGeom>
        </p:spPr>
      </p:pic>
      <p:pic>
        <p:nvPicPr>
          <p:cNvPr id="20" name="Picture 19">
            <a:extLst>
              <a:ext uri="{FF2B5EF4-FFF2-40B4-BE49-F238E27FC236}">
                <a16:creationId xmlns:a16="http://schemas.microsoft.com/office/drawing/2014/main" id="{08416BEF-CF5D-584F-B947-7AC1996214D3}"/>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1453782" y="1913091"/>
            <a:ext cx="1130300" cy="1317973"/>
          </a:xfrm>
          <a:prstGeom prst="rect">
            <a:avLst/>
          </a:prstGeom>
        </p:spPr>
      </p:pic>
      <p:pic>
        <p:nvPicPr>
          <p:cNvPr id="21" name="Picture 20">
            <a:extLst>
              <a:ext uri="{FF2B5EF4-FFF2-40B4-BE49-F238E27FC236}">
                <a16:creationId xmlns:a16="http://schemas.microsoft.com/office/drawing/2014/main" id="{CA84475F-CF29-8044-993A-6CE7E631D15A}"/>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1342339" y="4762502"/>
            <a:ext cx="1575429" cy="1548067"/>
          </a:xfrm>
          <a:prstGeom prst="rect">
            <a:avLst/>
          </a:prstGeom>
        </p:spPr>
      </p:pic>
      <p:pic>
        <p:nvPicPr>
          <p:cNvPr id="22" name="Picture 21">
            <a:extLst>
              <a:ext uri="{FF2B5EF4-FFF2-40B4-BE49-F238E27FC236}">
                <a16:creationId xmlns:a16="http://schemas.microsoft.com/office/drawing/2014/main" id="{10BA55A0-35CA-0D43-8084-0CC1550AFCB5}"/>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2264890" y="383978"/>
            <a:ext cx="751728" cy="1199386"/>
          </a:xfrm>
          <a:prstGeom prst="rect">
            <a:avLst/>
          </a:prstGeom>
        </p:spPr>
      </p:pic>
      <p:pic>
        <p:nvPicPr>
          <p:cNvPr id="24" name="Picture 23">
            <a:extLst>
              <a:ext uri="{FF2B5EF4-FFF2-40B4-BE49-F238E27FC236}">
                <a16:creationId xmlns:a16="http://schemas.microsoft.com/office/drawing/2014/main" id="{63E3BB98-A6A1-1144-8BC7-742E9D3F3B41}"/>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2754095" y="1021369"/>
            <a:ext cx="1618762" cy="1733098"/>
          </a:xfrm>
          <a:prstGeom prst="rect">
            <a:avLst/>
          </a:prstGeom>
        </p:spPr>
      </p:pic>
      <p:pic>
        <p:nvPicPr>
          <p:cNvPr id="25" name="Picture 24">
            <a:extLst>
              <a:ext uri="{FF2B5EF4-FFF2-40B4-BE49-F238E27FC236}">
                <a16:creationId xmlns:a16="http://schemas.microsoft.com/office/drawing/2014/main" id="{BB0B32F0-1DFA-7841-8679-E861FA41B795}"/>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851447" y="1741116"/>
            <a:ext cx="607332" cy="607332"/>
          </a:xfrm>
          <a:prstGeom prst="rect">
            <a:avLst/>
          </a:prstGeom>
        </p:spPr>
      </p:pic>
      <p:pic>
        <p:nvPicPr>
          <p:cNvPr id="26" name="Picture 25">
            <a:extLst>
              <a:ext uri="{FF2B5EF4-FFF2-40B4-BE49-F238E27FC236}">
                <a16:creationId xmlns:a16="http://schemas.microsoft.com/office/drawing/2014/main" id="{6936C9B2-DCB4-C34E-8224-C3322EE70DA7}"/>
              </a:ext>
            </a:extLst>
          </p:cNvPr>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552068" y="139778"/>
            <a:ext cx="496020" cy="496020"/>
          </a:xfrm>
          <a:prstGeom prst="rect">
            <a:avLst/>
          </a:prstGeom>
        </p:spPr>
      </p:pic>
      <p:pic>
        <p:nvPicPr>
          <p:cNvPr id="10" name="Picture 9">
            <a:extLst>
              <a:ext uri="{FF2B5EF4-FFF2-40B4-BE49-F238E27FC236}">
                <a16:creationId xmlns:a16="http://schemas.microsoft.com/office/drawing/2014/main" id="{598079D8-427C-D940-AE7F-026BE3F3A305}"/>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2955055" y="-49787"/>
            <a:ext cx="1371600" cy="1371600"/>
          </a:xfrm>
          <a:prstGeom prst="rect">
            <a:avLst/>
          </a:prstGeom>
        </p:spPr>
      </p:pic>
      <p:sp>
        <p:nvSpPr>
          <p:cNvPr id="23" name="Text Placeholder 2">
            <a:extLst>
              <a:ext uri="{FF2B5EF4-FFF2-40B4-BE49-F238E27FC236}">
                <a16:creationId xmlns:a16="http://schemas.microsoft.com/office/drawing/2014/main" id="{55ED1CA1-64AD-2144-8EBF-AFDEC1712604}"/>
              </a:ext>
            </a:extLst>
          </p:cNvPr>
          <p:cNvSpPr txBox="1">
            <a:spLocks/>
          </p:cNvSpPr>
          <p:nvPr/>
        </p:nvSpPr>
        <p:spPr>
          <a:xfrm>
            <a:off x="4914646" y="2057399"/>
            <a:ext cx="6861756" cy="4034433"/>
          </a:xfrm>
          <a:prstGeom prst="rect">
            <a:avLst/>
          </a:prstGeom>
        </p:spPr>
        <p:txBody>
          <a:bodyPr spcFirstLastPara="1" vert="horz" wrap="square" lIns="91425" tIns="91425" rIns="91425" bIns="91425" rtlCol="0" anchor="t" anchorCtr="0">
            <a:normAutofit/>
          </a:bodyPr>
          <a:lstStyle>
            <a:lvl1pPr marL="456854" lvl="0" indent="-342641" algn="l" defTabSz="914400" rtl="0" eaLnBrk="1" latinLnBrk="0" hangingPunct="1">
              <a:lnSpc>
                <a:spcPct val="90000"/>
              </a:lnSpc>
              <a:spcBef>
                <a:spcPts val="0"/>
              </a:spcBef>
              <a:spcAft>
                <a:spcPts val="0"/>
              </a:spcAft>
              <a:buClr>
                <a:schemeClr val="accent1"/>
              </a:buClr>
              <a:buSzPts val="1800"/>
              <a:buFont typeface="Arial" panose="020B0604020202020204" pitchFamily="34" charset="0"/>
              <a:buChar char="●"/>
              <a:defRPr sz="2000" kern="1200">
                <a:solidFill>
                  <a:schemeClr val="tx2"/>
                </a:solidFill>
                <a:latin typeface="+mn-lt"/>
                <a:ea typeface="+mn-ea"/>
                <a:cs typeface="+mn-cs"/>
              </a:defRPr>
            </a:lvl1pPr>
            <a:lvl2pPr marL="913708" lvl="1" indent="-317260" algn="l" defTabSz="914400" rtl="0" eaLnBrk="1" latinLnBrk="0" hangingPunct="1">
              <a:lnSpc>
                <a:spcPct val="90000"/>
              </a:lnSpc>
              <a:spcBef>
                <a:spcPts val="1598"/>
              </a:spcBef>
              <a:spcAft>
                <a:spcPts val="0"/>
              </a:spcAft>
              <a:buClr>
                <a:schemeClr val="accent1"/>
              </a:buClr>
              <a:buSzPts val="1400"/>
              <a:buFont typeface="Arial" panose="020B0604020202020204" pitchFamily="34" charset="0"/>
              <a:buChar char="○"/>
              <a:defRPr sz="1800" kern="1200">
                <a:solidFill>
                  <a:schemeClr val="tx2"/>
                </a:solidFill>
                <a:latin typeface="+mn-lt"/>
                <a:ea typeface="+mn-ea"/>
                <a:cs typeface="+mn-cs"/>
              </a:defRPr>
            </a:lvl2pPr>
            <a:lvl3pPr marL="1370562" lvl="2" indent="-317260" algn="l" defTabSz="914400" rtl="0" eaLnBrk="1" latinLnBrk="0" hangingPunct="1">
              <a:lnSpc>
                <a:spcPct val="90000"/>
              </a:lnSpc>
              <a:spcBef>
                <a:spcPts val="1598"/>
              </a:spcBef>
              <a:spcAft>
                <a:spcPts val="0"/>
              </a:spcAft>
              <a:buClr>
                <a:schemeClr val="accent1"/>
              </a:buClr>
              <a:buSzPts val="1400"/>
              <a:buFont typeface="Arial" panose="020B0604020202020204" pitchFamily="34" charset="0"/>
              <a:buChar char="■"/>
              <a:defRPr sz="1600" kern="1200">
                <a:solidFill>
                  <a:schemeClr val="tx2"/>
                </a:solidFill>
                <a:latin typeface="+mn-lt"/>
                <a:ea typeface="+mn-ea"/>
                <a:cs typeface="+mn-cs"/>
              </a:defRPr>
            </a:lvl3pPr>
            <a:lvl4pPr marL="1827416" lvl="3" indent="-317260" algn="l" defTabSz="914400" rtl="0" eaLnBrk="1" latinLnBrk="0" hangingPunct="1">
              <a:lnSpc>
                <a:spcPct val="90000"/>
              </a:lnSpc>
              <a:spcBef>
                <a:spcPts val="1598"/>
              </a:spcBef>
              <a:spcAft>
                <a:spcPts val="0"/>
              </a:spcAft>
              <a:buClr>
                <a:schemeClr val="accent1"/>
              </a:buClr>
              <a:buSzPts val="1400"/>
              <a:buFont typeface="Arial" panose="020B0604020202020204" pitchFamily="34" charset="0"/>
              <a:buChar char="●"/>
              <a:defRPr sz="1400" kern="1200">
                <a:solidFill>
                  <a:schemeClr val="tx2"/>
                </a:solidFill>
                <a:latin typeface="+mn-lt"/>
                <a:ea typeface="+mn-ea"/>
                <a:cs typeface="+mn-cs"/>
              </a:defRPr>
            </a:lvl4pPr>
            <a:lvl5pPr marL="2284270" lvl="4" indent="-317260" algn="l" defTabSz="914400" rtl="0" eaLnBrk="1" latinLnBrk="0" hangingPunct="1">
              <a:lnSpc>
                <a:spcPct val="90000"/>
              </a:lnSpc>
              <a:spcBef>
                <a:spcPts val="1598"/>
              </a:spcBef>
              <a:spcAft>
                <a:spcPts val="0"/>
              </a:spcAft>
              <a:buClr>
                <a:schemeClr val="accent1"/>
              </a:buClr>
              <a:buSzPts val="1400"/>
              <a:buFont typeface="Arial" panose="020B0604020202020204" pitchFamily="34" charset="0"/>
              <a:buChar char="○"/>
              <a:defRPr sz="1200" kern="1200">
                <a:solidFill>
                  <a:schemeClr val="tx2"/>
                </a:solidFill>
                <a:latin typeface="+mn-lt"/>
                <a:ea typeface="+mn-ea"/>
                <a:cs typeface="+mn-cs"/>
              </a:defRPr>
            </a:lvl5pPr>
            <a:lvl6pPr marL="2741124" lvl="5" indent="-317260" algn="l" defTabSz="914400" rtl="0" eaLnBrk="1" latinLnBrk="0" hangingPunct="1">
              <a:lnSpc>
                <a:spcPct val="90000"/>
              </a:lnSpc>
              <a:spcBef>
                <a:spcPts val="1598"/>
              </a:spcBef>
              <a:spcAft>
                <a:spcPts val="0"/>
              </a:spcAft>
              <a:buSzPts val="1400"/>
              <a:buFont typeface="Arial" panose="020B0604020202020204" pitchFamily="34" charset="0"/>
              <a:buChar char="■"/>
              <a:defRPr sz="1800" kern="1200">
                <a:solidFill>
                  <a:schemeClr val="tx1"/>
                </a:solidFill>
                <a:latin typeface="+mn-lt"/>
                <a:ea typeface="+mn-ea"/>
                <a:cs typeface="+mn-cs"/>
              </a:defRPr>
            </a:lvl6pPr>
            <a:lvl7pPr marL="3197979" lvl="6" indent="-317260" algn="l" defTabSz="914400" rtl="0" eaLnBrk="1" latinLnBrk="0" hangingPunct="1">
              <a:lnSpc>
                <a:spcPct val="90000"/>
              </a:lnSpc>
              <a:spcBef>
                <a:spcPts val="1598"/>
              </a:spcBef>
              <a:spcAft>
                <a:spcPts val="0"/>
              </a:spcAft>
              <a:buSzPts val="1400"/>
              <a:buFont typeface="Arial" panose="020B0604020202020204" pitchFamily="34" charset="0"/>
              <a:buChar char="●"/>
              <a:defRPr sz="1800" kern="1200">
                <a:solidFill>
                  <a:schemeClr val="tx1"/>
                </a:solidFill>
                <a:latin typeface="+mn-lt"/>
                <a:ea typeface="+mn-ea"/>
                <a:cs typeface="+mn-cs"/>
              </a:defRPr>
            </a:lvl7pPr>
            <a:lvl8pPr marL="3654833" lvl="7" indent="-317260" algn="l" defTabSz="914400" rtl="0" eaLnBrk="1" latinLnBrk="0" hangingPunct="1">
              <a:lnSpc>
                <a:spcPct val="90000"/>
              </a:lnSpc>
              <a:spcBef>
                <a:spcPts val="1598"/>
              </a:spcBef>
              <a:spcAft>
                <a:spcPts val="0"/>
              </a:spcAft>
              <a:buSzPts val="1400"/>
              <a:buFont typeface="Arial" panose="020B0604020202020204" pitchFamily="34" charset="0"/>
              <a:buChar char="○"/>
              <a:defRPr sz="1800" kern="1200">
                <a:solidFill>
                  <a:schemeClr val="tx1"/>
                </a:solidFill>
                <a:latin typeface="+mn-lt"/>
                <a:ea typeface="+mn-ea"/>
                <a:cs typeface="+mn-cs"/>
              </a:defRPr>
            </a:lvl8pPr>
            <a:lvl9pPr marL="4111687" lvl="8" indent="-317260" algn="l" defTabSz="914400" rtl="0" eaLnBrk="1" latinLnBrk="0" hangingPunct="1">
              <a:lnSpc>
                <a:spcPct val="90000"/>
              </a:lnSpc>
              <a:spcBef>
                <a:spcPts val="1598"/>
              </a:spcBef>
              <a:spcAft>
                <a:spcPts val="1598"/>
              </a:spcAft>
              <a:buSzPts val="1400"/>
              <a:buFont typeface="Arial" panose="020B0604020202020204" pitchFamily="34" charset="0"/>
              <a:buChar char="■"/>
              <a:defRPr sz="1800" kern="1200">
                <a:solidFill>
                  <a:schemeClr val="tx1"/>
                </a:solidFill>
                <a:latin typeface="+mn-lt"/>
                <a:ea typeface="+mn-ea"/>
                <a:cs typeface="+mn-cs"/>
              </a:defRPr>
            </a:lvl9pPr>
          </a:lstStyle>
          <a:p>
            <a:pPr>
              <a:spcAft>
                <a:spcPts val="2400"/>
              </a:spcAft>
            </a:pPr>
            <a:r>
              <a:rPr lang="en-GB" sz="2800" dirty="0">
                <a:solidFill>
                  <a:schemeClr val="bg1"/>
                </a:solidFill>
              </a:rPr>
              <a:t>Skills for open research and open data are in </a:t>
            </a:r>
            <a:r>
              <a:rPr lang="en-GB" sz="2800" dirty="0">
                <a:solidFill>
                  <a:srgbClr val="FFFF00"/>
                </a:solidFill>
              </a:rPr>
              <a:t>increasing demand</a:t>
            </a:r>
            <a:r>
              <a:rPr lang="en-GB" sz="2800" dirty="0">
                <a:solidFill>
                  <a:schemeClr val="bg1"/>
                </a:solidFill>
              </a:rPr>
              <a:t>!</a:t>
            </a:r>
          </a:p>
          <a:p>
            <a:pPr>
              <a:spcAft>
                <a:spcPts val="2400"/>
              </a:spcAft>
            </a:pPr>
            <a:r>
              <a:rPr lang="en-GB" sz="2800" dirty="0">
                <a:solidFill>
                  <a:schemeClr val="bg1"/>
                </a:solidFill>
              </a:rPr>
              <a:t>Bring </a:t>
            </a:r>
            <a:r>
              <a:rPr lang="en-GB" sz="2800" dirty="0">
                <a:solidFill>
                  <a:srgbClr val="FFFF00"/>
                </a:solidFill>
              </a:rPr>
              <a:t>benefits for your career </a:t>
            </a:r>
            <a:r>
              <a:rPr lang="en-GB" sz="2800" dirty="0">
                <a:solidFill>
                  <a:schemeClr val="bg1"/>
                </a:solidFill>
              </a:rPr>
              <a:t>as a (young) researcher.</a:t>
            </a:r>
          </a:p>
          <a:p>
            <a:pPr>
              <a:spcAft>
                <a:spcPts val="2400"/>
              </a:spcAft>
            </a:pPr>
            <a:r>
              <a:rPr lang="en-GB" sz="2800" dirty="0">
                <a:solidFill>
                  <a:schemeClr val="bg1"/>
                </a:solidFill>
              </a:rPr>
              <a:t>Add </a:t>
            </a:r>
            <a:r>
              <a:rPr lang="en-GB" sz="2800" dirty="0">
                <a:solidFill>
                  <a:srgbClr val="FFFF00"/>
                </a:solidFill>
              </a:rPr>
              <a:t>research datasets</a:t>
            </a:r>
            <a:r>
              <a:rPr lang="en-GB" sz="2800" dirty="0">
                <a:solidFill>
                  <a:schemeClr val="bg1"/>
                </a:solidFill>
              </a:rPr>
              <a:t> to your CV and online researcher profiles.</a:t>
            </a:r>
          </a:p>
          <a:p>
            <a:pPr>
              <a:spcAft>
                <a:spcPts val="2400"/>
              </a:spcAft>
            </a:pPr>
            <a:endParaRPr lang="en-NO" sz="2800" dirty="0">
              <a:solidFill>
                <a:schemeClr val="bg1"/>
              </a:solidFill>
            </a:endParaRPr>
          </a:p>
        </p:txBody>
      </p:sp>
      <p:pic>
        <p:nvPicPr>
          <p:cNvPr id="27" name="Picture 26">
            <a:extLst>
              <a:ext uri="{FF2B5EF4-FFF2-40B4-BE49-F238E27FC236}">
                <a16:creationId xmlns:a16="http://schemas.microsoft.com/office/drawing/2014/main" id="{F1F83317-DD94-3A46-BF65-50D9277AC9DE}"/>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2753103" y="4784518"/>
            <a:ext cx="1069469" cy="1508995"/>
          </a:xfrm>
          <a:prstGeom prst="rect">
            <a:avLst/>
          </a:prstGeom>
        </p:spPr>
      </p:pic>
      <p:pic>
        <p:nvPicPr>
          <p:cNvPr id="28" name="Picture 27">
            <a:extLst>
              <a:ext uri="{FF2B5EF4-FFF2-40B4-BE49-F238E27FC236}">
                <a16:creationId xmlns:a16="http://schemas.microsoft.com/office/drawing/2014/main" id="{B7DCB90F-03E1-4B4F-9C9C-2526C2419EFB}"/>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2032504" y="5422508"/>
            <a:ext cx="981291" cy="981291"/>
          </a:xfrm>
          <a:prstGeom prst="rect">
            <a:avLst/>
          </a:prstGeom>
        </p:spPr>
      </p:pic>
      <p:pic>
        <p:nvPicPr>
          <p:cNvPr id="14" name="Picture 13">
            <a:extLst>
              <a:ext uri="{FF2B5EF4-FFF2-40B4-BE49-F238E27FC236}">
                <a16:creationId xmlns:a16="http://schemas.microsoft.com/office/drawing/2014/main" id="{505EB2AE-CD9C-C94A-867D-103F7DF96574}"/>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rot="19850651">
            <a:off x="1824614" y="4736629"/>
            <a:ext cx="246400" cy="183671"/>
          </a:xfrm>
          <a:prstGeom prst="rect">
            <a:avLst/>
          </a:prstGeom>
        </p:spPr>
      </p:pic>
    </p:spTree>
    <p:extLst>
      <p:ext uri="{BB962C8B-B14F-4D97-AF65-F5344CB8AC3E}">
        <p14:creationId xmlns:p14="http://schemas.microsoft.com/office/powerpoint/2010/main" val="33551075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3A3D4-F3C8-4E4C-976A-61A364C5D52E}"/>
              </a:ext>
            </a:extLst>
          </p:cNvPr>
          <p:cNvSpPr>
            <a:spLocks noGrp="1"/>
          </p:cNvSpPr>
          <p:nvPr>
            <p:ph type="title"/>
          </p:nvPr>
        </p:nvSpPr>
        <p:spPr>
          <a:xfrm>
            <a:off x="5270355" y="726363"/>
            <a:ext cx="6506047" cy="1064627"/>
          </a:xfrm>
        </p:spPr>
        <p:txBody>
          <a:bodyPr>
            <a:normAutofit/>
          </a:bodyPr>
          <a:lstStyle/>
          <a:p>
            <a:r>
              <a:rPr lang="en-NO" sz="5400" dirty="0">
                <a:solidFill>
                  <a:schemeClr val="bg1"/>
                </a:solidFill>
              </a:rPr>
              <a:t>opportunities</a:t>
            </a:r>
            <a:endParaRPr lang="en-NO" sz="4800" dirty="0">
              <a:solidFill>
                <a:schemeClr val="bg1"/>
              </a:solidFill>
            </a:endParaRPr>
          </a:p>
        </p:txBody>
      </p:sp>
      <p:sp>
        <p:nvSpPr>
          <p:cNvPr id="3" name="Text Placeholder 2">
            <a:extLst>
              <a:ext uri="{FF2B5EF4-FFF2-40B4-BE49-F238E27FC236}">
                <a16:creationId xmlns:a16="http://schemas.microsoft.com/office/drawing/2014/main" id="{9787C494-1A6C-7A40-B957-345014180C22}"/>
              </a:ext>
            </a:extLst>
          </p:cNvPr>
          <p:cNvSpPr>
            <a:spLocks noGrp="1"/>
          </p:cNvSpPr>
          <p:nvPr>
            <p:ph type="body" idx="1"/>
          </p:nvPr>
        </p:nvSpPr>
        <p:spPr>
          <a:xfrm>
            <a:off x="4914646" y="1913090"/>
            <a:ext cx="6861756" cy="4397477"/>
          </a:xfrm>
        </p:spPr>
        <p:txBody>
          <a:bodyPr>
            <a:normAutofit/>
          </a:bodyPr>
          <a:lstStyle/>
          <a:p>
            <a:pPr>
              <a:spcAft>
                <a:spcPts val="2400"/>
              </a:spcAft>
            </a:pPr>
            <a:r>
              <a:rPr lang="en-GB" sz="3200" dirty="0">
                <a:solidFill>
                  <a:schemeClr val="bg1"/>
                </a:solidFill>
              </a:rPr>
              <a:t>Enables </a:t>
            </a:r>
            <a:r>
              <a:rPr lang="en-GB" sz="3200" dirty="0">
                <a:solidFill>
                  <a:srgbClr val="FFFF00"/>
                </a:solidFill>
              </a:rPr>
              <a:t>new research methodologies </a:t>
            </a:r>
            <a:r>
              <a:rPr lang="en-GB" sz="3200" dirty="0">
                <a:solidFill>
                  <a:schemeClr val="bg1"/>
                </a:solidFill>
              </a:rPr>
              <a:t>that were not possible before.</a:t>
            </a:r>
          </a:p>
          <a:p>
            <a:pPr>
              <a:spcAft>
                <a:spcPts val="2400"/>
              </a:spcAft>
            </a:pPr>
            <a:r>
              <a:rPr lang="en-GB" sz="3200" dirty="0">
                <a:solidFill>
                  <a:schemeClr val="bg1"/>
                </a:solidFill>
              </a:rPr>
              <a:t>Scientific </a:t>
            </a:r>
            <a:r>
              <a:rPr lang="en-GB" sz="3200" dirty="0">
                <a:solidFill>
                  <a:srgbClr val="FFFF00"/>
                </a:solidFill>
              </a:rPr>
              <a:t>citation metrics </a:t>
            </a:r>
            <a:r>
              <a:rPr lang="en-GB" sz="3200" dirty="0">
                <a:solidFill>
                  <a:schemeClr val="bg1"/>
                </a:solidFill>
              </a:rPr>
              <a:t>for collections and specimen data.</a:t>
            </a:r>
          </a:p>
          <a:p>
            <a:pPr>
              <a:spcAft>
                <a:spcPts val="2400"/>
              </a:spcAft>
            </a:pPr>
            <a:r>
              <a:rPr lang="en-GB" sz="3200" dirty="0">
                <a:solidFill>
                  <a:srgbClr val="FFFF00"/>
                </a:solidFill>
              </a:rPr>
              <a:t>Funding</a:t>
            </a:r>
            <a:r>
              <a:rPr lang="en-GB" sz="3200" dirty="0">
                <a:solidFill>
                  <a:schemeClr val="bg1"/>
                </a:solidFill>
              </a:rPr>
              <a:t> opportunities.</a:t>
            </a:r>
          </a:p>
          <a:p>
            <a:pPr>
              <a:spcAft>
                <a:spcPts val="2400"/>
              </a:spcAft>
            </a:pPr>
            <a:endParaRPr lang="en-GB" sz="3200" dirty="0">
              <a:solidFill>
                <a:schemeClr val="bg1"/>
              </a:solidFill>
            </a:endParaRPr>
          </a:p>
          <a:p>
            <a:pPr>
              <a:spcAft>
                <a:spcPts val="2400"/>
              </a:spcAft>
            </a:pPr>
            <a:endParaRPr lang="en-NO" sz="3200" dirty="0">
              <a:solidFill>
                <a:schemeClr val="bg1"/>
              </a:solidFill>
            </a:endParaRPr>
          </a:p>
        </p:txBody>
      </p:sp>
      <p:pic>
        <p:nvPicPr>
          <p:cNvPr id="4" name="Picture 3" descr="data publishing (2).png">
            <a:extLst>
              <a:ext uri="{FF2B5EF4-FFF2-40B4-BE49-F238E27FC236}">
                <a16:creationId xmlns:a16="http://schemas.microsoft.com/office/drawing/2014/main" id="{565601A3-B15A-7B47-AE60-BE890D7CC06E}"/>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383978"/>
            <a:ext cx="5270355" cy="6442395"/>
          </a:xfrm>
          <a:prstGeom prst="rect">
            <a:avLst/>
          </a:prstGeom>
        </p:spPr>
      </p:pic>
      <p:pic>
        <p:nvPicPr>
          <p:cNvPr id="5" name="Picture 4" descr="Screen Shot 2016-12-13 at 15.42.24 .png">
            <a:extLst>
              <a:ext uri="{FF2B5EF4-FFF2-40B4-BE49-F238E27FC236}">
                <a16:creationId xmlns:a16="http://schemas.microsoft.com/office/drawing/2014/main" id="{F541345A-3AC7-F243-B35A-21ECD86DDDF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685730" y="4801573"/>
            <a:ext cx="2125267" cy="1508995"/>
          </a:xfrm>
          <a:prstGeom prst="rect">
            <a:avLst/>
          </a:prstGeom>
        </p:spPr>
      </p:pic>
      <p:pic>
        <p:nvPicPr>
          <p:cNvPr id="6" name="Picture 5" descr="-2.png">
            <a:extLst>
              <a:ext uri="{FF2B5EF4-FFF2-40B4-BE49-F238E27FC236}">
                <a16:creationId xmlns:a16="http://schemas.microsoft.com/office/drawing/2014/main" id="{108E0191-22FC-4B4D-B3F9-ADDA214640D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1047154">
            <a:off x="1251668" y="305422"/>
            <a:ext cx="1088181" cy="545384"/>
          </a:xfrm>
          <a:prstGeom prst="rect">
            <a:avLst/>
          </a:prstGeom>
          <a:ln>
            <a:solidFill>
              <a:schemeClr val="bg1">
                <a:lumMod val="50000"/>
              </a:schemeClr>
            </a:solidFill>
          </a:ln>
        </p:spPr>
      </p:pic>
      <p:pic>
        <p:nvPicPr>
          <p:cNvPr id="9" name="Picture 8" descr="-4.png">
            <a:extLst>
              <a:ext uri="{FF2B5EF4-FFF2-40B4-BE49-F238E27FC236}">
                <a16:creationId xmlns:a16="http://schemas.microsoft.com/office/drawing/2014/main" id="{3F08BCC9-90B5-E943-B5B0-49A3A3B9283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436604" y="264848"/>
            <a:ext cx="898781" cy="1064628"/>
          </a:xfrm>
          <a:prstGeom prst="rect">
            <a:avLst/>
          </a:prstGeom>
        </p:spPr>
      </p:pic>
      <p:pic>
        <p:nvPicPr>
          <p:cNvPr id="11" name="Picture 10" descr="-5.png">
            <a:extLst>
              <a:ext uri="{FF2B5EF4-FFF2-40B4-BE49-F238E27FC236}">
                <a16:creationId xmlns:a16="http://schemas.microsoft.com/office/drawing/2014/main" id="{0362593C-28E9-0547-BFD7-4C8BE05155A4}"/>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036945" y="1434061"/>
            <a:ext cx="1111349" cy="1005771"/>
          </a:xfrm>
          <a:prstGeom prst="rect">
            <a:avLst/>
          </a:prstGeom>
        </p:spPr>
      </p:pic>
      <p:pic>
        <p:nvPicPr>
          <p:cNvPr id="16" name="Picture 15">
            <a:extLst>
              <a:ext uri="{FF2B5EF4-FFF2-40B4-BE49-F238E27FC236}">
                <a16:creationId xmlns:a16="http://schemas.microsoft.com/office/drawing/2014/main" id="{05E38E3A-1ABE-8844-A755-95A7F2EAB08F}"/>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rot="6325977">
            <a:off x="1671223" y="924170"/>
            <a:ext cx="2363849" cy="1076380"/>
          </a:xfrm>
          <a:prstGeom prst="rect">
            <a:avLst/>
          </a:prstGeom>
        </p:spPr>
      </p:pic>
      <p:pic>
        <p:nvPicPr>
          <p:cNvPr id="17" name="Picture 16">
            <a:extLst>
              <a:ext uri="{FF2B5EF4-FFF2-40B4-BE49-F238E27FC236}">
                <a16:creationId xmlns:a16="http://schemas.microsoft.com/office/drawing/2014/main" id="{31958BE1-2ADF-034D-9491-9C6498E50F76}"/>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rot="14396842">
            <a:off x="972291" y="1053185"/>
            <a:ext cx="1754438" cy="805039"/>
          </a:xfrm>
          <a:prstGeom prst="rect">
            <a:avLst/>
          </a:prstGeom>
        </p:spPr>
      </p:pic>
      <p:pic>
        <p:nvPicPr>
          <p:cNvPr id="18" name="Picture 17">
            <a:extLst>
              <a:ext uri="{FF2B5EF4-FFF2-40B4-BE49-F238E27FC236}">
                <a16:creationId xmlns:a16="http://schemas.microsoft.com/office/drawing/2014/main" id="{7546F1C6-283B-B74F-B747-1E3CC4DC58A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2232638" y="2389224"/>
            <a:ext cx="804308" cy="762668"/>
          </a:xfrm>
          <a:prstGeom prst="rect">
            <a:avLst/>
          </a:prstGeom>
        </p:spPr>
      </p:pic>
      <p:pic>
        <p:nvPicPr>
          <p:cNvPr id="19" name="Picture 18">
            <a:extLst>
              <a:ext uri="{FF2B5EF4-FFF2-40B4-BE49-F238E27FC236}">
                <a16:creationId xmlns:a16="http://schemas.microsoft.com/office/drawing/2014/main" id="{86161AC8-7578-1746-8FF9-1EC4E49976B9}"/>
              </a:ext>
            </a:extLst>
          </p:cNvPr>
          <p:cNvPicPr>
            <a:picLocks noChangeAspect="1"/>
          </p:cNvPicPr>
          <p:nvPr/>
        </p:nvPicPr>
        <p:blipFill>
          <a:blip r:embed="rId11"/>
          <a:stretch>
            <a:fillRect/>
          </a:stretch>
        </p:blipFill>
        <p:spPr>
          <a:xfrm>
            <a:off x="175247" y="562817"/>
            <a:ext cx="1276693" cy="1221185"/>
          </a:xfrm>
          <a:prstGeom prst="rect">
            <a:avLst/>
          </a:prstGeom>
        </p:spPr>
      </p:pic>
      <p:pic>
        <p:nvPicPr>
          <p:cNvPr id="20" name="Picture 19">
            <a:extLst>
              <a:ext uri="{FF2B5EF4-FFF2-40B4-BE49-F238E27FC236}">
                <a16:creationId xmlns:a16="http://schemas.microsoft.com/office/drawing/2014/main" id="{08416BEF-CF5D-584F-B947-7AC1996214D3}"/>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1453782" y="1913091"/>
            <a:ext cx="1130300" cy="1317973"/>
          </a:xfrm>
          <a:prstGeom prst="rect">
            <a:avLst/>
          </a:prstGeom>
        </p:spPr>
      </p:pic>
      <p:pic>
        <p:nvPicPr>
          <p:cNvPr id="21" name="Picture 20">
            <a:extLst>
              <a:ext uri="{FF2B5EF4-FFF2-40B4-BE49-F238E27FC236}">
                <a16:creationId xmlns:a16="http://schemas.microsoft.com/office/drawing/2014/main" id="{CA84475F-CF29-8044-993A-6CE7E631D15A}"/>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342339" y="4762502"/>
            <a:ext cx="1575429" cy="1548067"/>
          </a:xfrm>
          <a:prstGeom prst="rect">
            <a:avLst/>
          </a:prstGeom>
        </p:spPr>
      </p:pic>
      <p:pic>
        <p:nvPicPr>
          <p:cNvPr id="22" name="Picture 21">
            <a:extLst>
              <a:ext uri="{FF2B5EF4-FFF2-40B4-BE49-F238E27FC236}">
                <a16:creationId xmlns:a16="http://schemas.microsoft.com/office/drawing/2014/main" id="{10BA55A0-35CA-0D43-8084-0CC1550AFCB5}"/>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2264890" y="383978"/>
            <a:ext cx="751728" cy="1199386"/>
          </a:xfrm>
          <a:prstGeom prst="rect">
            <a:avLst/>
          </a:prstGeom>
        </p:spPr>
      </p:pic>
      <p:pic>
        <p:nvPicPr>
          <p:cNvPr id="24" name="Picture 23">
            <a:extLst>
              <a:ext uri="{FF2B5EF4-FFF2-40B4-BE49-F238E27FC236}">
                <a16:creationId xmlns:a16="http://schemas.microsoft.com/office/drawing/2014/main" id="{63E3BB98-A6A1-1144-8BC7-742E9D3F3B41}"/>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2754095" y="1021369"/>
            <a:ext cx="1618762" cy="1733098"/>
          </a:xfrm>
          <a:prstGeom prst="rect">
            <a:avLst/>
          </a:prstGeom>
        </p:spPr>
      </p:pic>
      <p:pic>
        <p:nvPicPr>
          <p:cNvPr id="25" name="Picture 24">
            <a:extLst>
              <a:ext uri="{FF2B5EF4-FFF2-40B4-BE49-F238E27FC236}">
                <a16:creationId xmlns:a16="http://schemas.microsoft.com/office/drawing/2014/main" id="{BB0B32F0-1DFA-7841-8679-E861FA41B795}"/>
              </a:ext>
            </a:extLst>
          </p:cNvPr>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851447" y="1741116"/>
            <a:ext cx="607332" cy="607332"/>
          </a:xfrm>
          <a:prstGeom prst="rect">
            <a:avLst/>
          </a:prstGeom>
        </p:spPr>
      </p:pic>
      <p:pic>
        <p:nvPicPr>
          <p:cNvPr id="26" name="Picture 25">
            <a:extLst>
              <a:ext uri="{FF2B5EF4-FFF2-40B4-BE49-F238E27FC236}">
                <a16:creationId xmlns:a16="http://schemas.microsoft.com/office/drawing/2014/main" id="{6936C9B2-DCB4-C34E-8224-C3322EE70DA7}"/>
              </a:ext>
            </a:extLst>
          </p:cNvPr>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a:off x="552068" y="139778"/>
            <a:ext cx="496020" cy="496020"/>
          </a:xfrm>
          <a:prstGeom prst="rect">
            <a:avLst/>
          </a:prstGeom>
        </p:spPr>
      </p:pic>
      <p:pic>
        <p:nvPicPr>
          <p:cNvPr id="10" name="Picture 9">
            <a:extLst>
              <a:ext uri="{FF2B5EF4-FFF2-40B4-BE49-F238E27FC236}">
                <a16:creationId xmlns:a16="http://schemas.microsoft.com/office/drawing/2014/main" id="{598079D8-427C-D940-AE7F-026BE3F3A305}"/>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2955055" y="-49787"/>
            <a:ext cx="1371600" cy="1371600"/>
          </a:xfrm>
          <a:prstGeom prst="rect">
            <a:avLst/>
          </a:prstGeom>
        </p:spPr>
      </p:pic>
      <p:pic>
        <p:nvPicPr>
          <p:cNvPr id="14" name="Picture 13">
            <a:extLst>
              <a:ext uri="{FF2B5EF4-FFF2-40B4-BE49-F238E27FC236}">
                <a16:creationId xmlns:a16="http://schemas.microsoft.com/office/drawing/2014/main" id="{CC1554DF-9C5B-2644-9725-3221CDD23DF5}"/>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1620457" y="4793038"/>
            <a:ext cx="749123" cy="711667"/>
          </a:xfrm>
          <a:prstGeom prst="rect">
            <a:avLst/>
          </a:prstGeom>
        </p:spPr>
      </p:pic>
      <p:pic>
        <p:nvPicPr>
          <p:cNvPr id="23" name="Picture 22">
            <a:extLst>
              <a:ext uri="{FF2B5EF4-FFF2-40B4-BE49-F238E27FC236}">
                <a16:creationId xmlns:a16="http://schemas.microsoft.com/office/drawing/2014/main" id="{4A12B3FD-4F6C-8C40-B832-914CEF19A105}"/>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1509885" y="5233879"/>
            <a:ext cx="489775" cy="465286"/>
          </a:xfrm>
          <a:prstGeom prst="rect">
            <a:avLst/>
          </a:prstGeom>
        </p:spPr>
      </p:pic>
      <p:pic>
        <p:nvPicPr>
          <p:cNvPr id="12" name="Picture 11">
            <a:extLst>
              <a:ext uri="{FF2B5EF4-FFF2-40B4-BE49-F238E27FC236}">
                <a16:creationId xmlns:a16="http://schemas.microsoft.com/office/drawing/2014/main" id="{CC9027F6-39E1-C748-9470-2501125717AE}"/>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rot="19902136" flipH="1">
            <a:off x="1323756" y="4948363"/>
            <a:ext cx="1255735" cy="747733"/>
          </a:xfrm>
          <a:prstGeom prst="rect">
            <a:avLst/>
          </a:prstGeom>
        </p:spPr>
      </p:pic>
      <p:pic>
        <p:nvPicPr>
          <p:cNvPr id="29" name="Picture 28">
            <a:extLst>
              <a:ext uri="{FF2B5EF4-FFF2-40B4-BE49-F238E27FC236}">
                <a16:creationId xmlns:a16="http://schemas.microsoft.com/office/drawing/2014/main" id="{28427783-B283-F545-A4C3-5E8221276C79}"/>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2753103" y="4784518"/>
            <a:ext cx="1069469" cy="1508995"/>
          </a:xfrm>
          <a:prstGeom prst="rect">
            <a:avLst/>
          </a:prstGeom>
        </p:spPr>
      </p:pic>
      <p:pic>
        <p:nvPicPr>
          <p:cNvPr id="31" name="Picture 30">
            <a:extLst>
              <a:ext uri="{FF2B5EF4-FFF2-40B4-BE49-F238E27FC236}">
                <a16:creationId xmlns:a16="http://schemas.microsoft.com/office/drawing/2014/main" id="{0649E53C-3A8A-1C42-81DA-FD982A387FBB}"/>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2032504" y="5422508"/>
            <a:ext cx="981291" cy="981291"/>
          </a:xfrm>
          <a:prstGeom prst="rect">
            <a:avLst/>
          </a:prstGeom>
        </p:spPr>
      </p:pic>
    </p:spTree>
    <p:extLst>
      <p:ext uri="{BB962C8B-B14F-4D97-AF65-F5344CB8AC3E}">
        <p14:creationId xmlns:p14="http://schemas.microsoft.com/office/powerpoint/2010/main" val="26296743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close up of the moon&#10;&#10;Description automatically generated with medium confidence">
            <a:extLst>
              <a:ext uri="{FF2B5EF4-FFF2-40B4-BE49-F238E27FC236}">
                <a16:creationId xmlns:a16="http://schemas.microsoft.com/office/drawing/2014/main" id="{6E1D14C6-1AE5-9449-8D65-188CE4D67C03}"/>
              </a:ext>
            </a:extLst>
          </p:cNvPr>
          <p:cNvPicPr>
            <a:picLocks noGrp="1" noChangeAspect="1"/>
          </p:cNvPicPr>
          <p:nvPr>
            <p:ph idx="1"/>
          </p:nvPr>
        </p:nvPicPr>
        <p:blipFill rotWithShape="1">
          <a:blip r:embed="rId3" cstate="screen">
            <a:extLst>
              <a:ext uri="{28A0092B-C50C-407E-A947-70E740481C1C}">
                <a14:useLocalDpi xmlns:a14="http://schemas.microsoft.com/office/drawing/2010/main"/>
              </a:ext>
            </a:extLst>
          </a:blip>
          <a:srcRect/>
          <a:stretch/>
        </p:blipFill>
        <p:spPr>
          <a:xfrm>
            <a:off x="20" y="10"/>
            <a:ext cx="12191980" cy="6857990"/>
          </a:xfrm>
          <a:noFill/>
        </p:spPr>
      </p:pic>
      <p:sp>
        <p:nvSpPr>
          <p:cNvPr id="7" name="Rectangle 6">
            <a:extLst>
              <a:ext uri="{FF2B5EF4-FFF2-40B4-BE49-F238E27FC236}">
                <a16:creationId xmlns:a16="http://schemas.microsoft.com/office/drawing/2014/main" id="{6E7C8AD6-1936-4245-8968-7FB87156F05F}"/>
              </a:ext>
            </a:extLst>
          </p:cNvPr>
          <p:cNvSpPr/>
          <p:nvPr/>
        </p:nvSpPr>
        <p:spPr>
          <a:xfrm>
            <a:off x="934707" y="5078537"/>
            <a:ext cx="3408305" cy="769441"/>
          </a:xfrm>
          <a:prstGeom prst="rect">
            <a:avLst/>
          </a:prstGeom>
        </p:spPr>
        <p:txBody>
          <a:bodyPr wrap="none">
            <a:spAutoFit/>
          </a:bodyPr>
          <a:lstStyle/>
          <a:p>
            <a:r>
              <a:rPr lang="en-NO" sz="4400" dirty="0">
                <a:solidFill>
                  <a:schemeClr val="bg1"/>
                </a:solidFill>
              </a:rPr>
              <a:t>the dark side</a:t>
            </a:r>
          </a:p>
        </p:txBody>
      </p:sp>
      <p:pic>
        <p:nvPicPr>
          <p:cNvPr id="13" name="Picture 12" descr="A picture containing black, dark&#10;&#10;Description automatically generated">
            <a:extLst>
              <a:ext uri="{FF2B5EF4-FFF2-40B4-BE49-F238E27FC236}">
                <a16:creationId xmlns:a16="http://schemas.microsoft.com/office/drawing/2014/main" id="{101CEB54-C5E7-494F-AC01-2349B669B0B1}"/>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669846" y="0"/>
            <a:ext cx="3522133" cy="3657600"/>
          </a:xfrm>
          <a:prstGeom prst="rect">
            <a:avLst/>
          </a:prstGeom>
        </p:spPr>
      </p:pic>
    </p:spTree>
    <p:extLst>
      <p:ext uri="{BB962C8B-B14F-4D97-AF65-F5344CB8AC3E}">
        <p14:creationId xmlns:p14="http://schemas.microsoft.com/office/powerpoint/2010/main" val="24262312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75CB6057-1D6D-4045-94BE-26189C9C6532}"/>
              </a:ext>
            </a:extLst>
          </p:cNvPr>
          <p:cNvPicPr>
            <a:picLocks noChangeAspect="1"/>
          </p:cNvPicPr>
          <p:nvPr/>
        </p:nvPicPr>
        <p:blipFill>
          <a:blip r:embed="rId3"/>
          <a:stretch>
            <a:fillRect/>
          </a:stretch>
        </p:blipFill>
        <p:spPr>
          <a:xfrm>
            <a:off x="8243455" y="0"/>
            <a:ext cx="3948545" cy="6858000"/>
          </a:xfrm>
          <a:prstGeom prst="rect">
            <a:avLst/>
          </a:prstGeom>
        </p:spPr>
      </p:pic>
      <p:sp>
        <p:nvSpPr>
          <p:cNvPr id="2" name="Title 1">
            <a:extLst>
              <a:ext uri="{FF2B5EF4-FFF2-40B4-BE49-F238E27FC236}">
                <a16:creationId xmlns:a16="http://schemas.microsoft.com/office/drawing/2014/main" id="{2C119DB1-568C-9E40-BA46-AB03EECE5CCF}"/>
              </a:ext>
            </a:extLst>
          </p:cNvPr>
          <p:cNvSpPr>
            <a:spLocks noGrp="1"/>
          </p:cNvSpPr>
          <p:nvPr>
            <p:ph type="title"/>
          </p:nvPr>
        </p:nvSpPr>
        <p:spPr>
          <a:xfrm>
            <a:off x="450272" y="1016224"/>
            <a:ext cx="7414454" cy="1231900"/>
          </a:xfrm>
        </p:spPr>
        <p:txBody>
          <a:bodyPr>
            <a:normAutofit/>
          </a:bodyPr>
          <a:lstStyle/>
          <a:p>
            <a:pPr algn="r"/>
            <a:r>
              <a:rPr lang="en-US" sz="4400" b="1" dirty="0">
                <a:solidFill>
                  <a:srgbClr val="FF0000"/>
                </a:solidFill>
              </a:rPr>
              <a:t>Reproducibility crisis</a:t>
            </a:r>
          </a:p>
        </p:txBody>
      </p:sp>
      <p:sp>
        <p:nvSpPr>
          <p:cNvPr id="3" name="Content Placeholder 2">
            <a:extLst>
              <a:ext uri="{FF2B5EF4-FFF2-40B4-BE49-F238E27FC236}">
                <a16:creationId xmlns:a16="http://schemas.microsoft.com/office/drawing/2014/main" id="{651EC1D2-E253-2F49-A3C2-39D7737F6D56}"/>
              </a:ext>
            </a:extLst>
          </p:cNvPr>
          <p:cNvSpPr>
            <a:spLocks noGrp="1"/>
          </p:cNvSpPr>
          <p:nvPr>
            <p:ph idx="1"/>
          </p:nvPr>
        </p:nvSpPr>
        <p:spPr>
          <a:xfrm>
            <a:off x="685800" y="2248124"/>
            <a:ext cx="7178926" cy="2361751"/>
          </a:xfrm>
        </p:spPr>
        <p:txBody>
          <a:bodyPr>
            <a:normAutofit/>
          </a:bodyPr>
          <a:lstStyle/>
          <a:p>
            <a:pPr marL="0" indent="0" algn="r">
              <a:buNone/>
            </a:pPr>
            <a:r>
              <a:rPr lang="en-US" sz="3600" dirty="0">
                <a:solidFill>
                  <a:schemeClr val="bg1"/>
                </a:solidFill>
                <a:latin typeface="Arial"/>
                <a:ea typeface="Arial"/>
                <a:cs typeface="Arial"/>
                <a:sym typeface="Arial"/>
              </a:rPr>
              <a:t>"</a:t>
            </a:r>
            <a:r>
              <a:rPr lang="en-US" sz="3600" b="1" i="1" dirty="0">
                <a:solidFill>
                  <a:schemeClr val="bg1"/>
                </a:solidFill>
                <a:latin typeface="Arial"/>
                <a:ea typeface="Arial"/>
                <a:cs typeface="Arial"/>
                <a:sym typeface="Arial"/>
              </a:rPr>
              <a:t>Scientific irreproducibility </a:t>
            </a:r>
            <a:r>
              <a:rPr lang="en-US" sz="3600" i="1" dirty="0">
                <a:solidFill>
                  <a:schemeClr val="bg1"/>
                </a:solidFill>
                <a:latin typeface="Arial"/>
                <a:ea typeface="Arial"/>
                <a:cs typeface="Arial"/>
                <a:sym typeface="Arial"/>
              </a:rPr>
              <a:t>— the inability to repeat others' experiments and reach the same conclusion</a:t>
            </a:r>
            <a:r>
              <a:rPr lang="en-US" sz="3600" dirty="0">
                <a:solidFill>
                  <a:schemeClr val="bg1"/>
                </a:solidFill>
                <a:latin typeface="Arial"/>
                <a:ea typeface="Arial"/>
                <a:cs typeface="Arial"/>
                <a:sym typeface="Arial"/>
              </a:rPr>
              <a:t>” (Nature 2016)</a:t>
            </a:r>
            <a:endParaRPr lang="en-US" sz="3600" dirty="0">
              <a:solidFill>
                <a:schemeClr val="bg1"/>
              </a:solidFill>
            </a:endParaRPr>
          </a:p>
          <a:p>
            <a:pPr algn="r"/>
            <a:endParaRPr lang="en-US" sz="3600" dirty="0">
              <a:solidFill>
                <a:srgbClr val="FF0000"/>
              </a:solidFill>
            </a:endParaRPr>
          </a:p>
        </p:txBody>
      </p:sp>
      <p:sp>
        <p:nvSpPr>
          <p:cNvPr id="4" name="Rectangle 3">
            <a:extLst>
              <a:ext uri="{FF2B5EF4-FFF2-40B4-BE49-F238E27FC236}">
                <a16:creationId xmlns:a16="http://schemas.microsoft.com/office/drawing/2014/main" id="{B8FA383A-3E55-FC49-944A-F7F1E6C9C293}"/>
              </a:ext>
            </a:extLst>
          </p:cNvPr>
          <p:cNvSpPr/>
          <p:nvPr/>
        </p:nvSpPr>
        <p:spPr>
          <a:xfrm>
            <a:off x="-1" y="6221529"/>
            <a:ext cx="7982491" cy="594906"/>
          </a:xfrm>
          <a:prstGeom prst="rect">
            <a:avLst/>
          </a:prstGeom>
        </p:spPr>
        <p:txBody>
          <a:bodyPr wrap="square">
            <a:spAutoFit/>
          </a:bodyPr>
          <a:lstStyle/>
          <a:p>
            <a:pPr lvl="0" algn="r">
              <a:buClr>
                <a:schemeClr val="dk1"/>
              </a:buClr>
              <a:buSzPts val="1200"/>
            </a:pPr>
            <a:r>
              <a:rPr lang="en-US" sz="1633" dirty="0">
                <a:solidFill>
                  <a:schemeClr val="bg1">
                    <a:lumMod val="85000"/>
                  </a:schemeClr>
                </a:solidFill>
              </a:rPr>
              <a:t>Baker (2016) 1,500 scientists lift the lid on reproducibility. Nature. doi:10.1038/533452a</a:t>
            </a:r>
          </a:p>
        </p:txBody>
      </p:sp>
    </p:spTree>
    <p:extLst>
      <p:ext uri="{BB962C8B-B14F-4D97-AF65-F5344CB8AC3E}">
        <p14:creationId xmlns:p14="http://schemas.microsoft.com/office/powerpoint/2010/main" val="34686052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pic>
        <p:nvPicPr>
          <p:cNvPr id="7" name="Google Shape;183;p29">
            <a:extLst>
              <a:ext uri="{FF2B5EF4-FFF2-40B4-BE49-F238E27FC236}">
                <a16:creationId xmlns:a16="http://schemas.microsoft.com/office/drawing/2014/main" id="{63B988CB-D66C-B841-9A50-D9E621EB7D76}"/>
              </a:ext>
            </a:extLst>
          </p:cNvPr>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0530174" y="-11024"/>
            <a:ext cx="553950" cy="6184784"/>
          </a:xfrm>
          <a:prstGeom prst="rect">
            <a:avLst/>
          </a:prstGeom>
          <a:noFill/>
          <a:ln>
            <a:noFill/>
          </a:ln>
        </p:spPr>
      </p:pic>
      <p:pic>
        <p:nvPicPr>
          <p:cNvPr id="181" name="Google Shape;181;p29"/>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8982150" y="0"/>
            <a:ext cx="553925" cy="6192980"/>
          </a:xfrm>
          <a:prstGeom prst="rect">
            <a:avLst/>
          </a:prstGeom>
          <a:noFill/>
          <a:ln>
            <a:noFill/>
          </a:ln>
        </p:spPr>
      </p:pic>
      <p:pic>
        <p:nvPicPr>
          <p:cNvPr id="182" name="Google Shape;182;p29"/>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9536076" y="-11026"/>
            <a:ext cx="553925" cy="6192980"/>
          </a:xfrm>
          <a:prstGeom prst="rect">
            <a:avLst/>
          </a:prstGeom>
          <a:noFill/>
          <a:ln>
            <a:noFill/>
          </a:ln>
        </p:spPr>
      </p:pic>
      <p:pic>
        <p:nvPicPr>
          <p:cNvPr id="183" name="Google Shape;183;p29"/>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0090001" y="-2829"/>
            <a:ext cx="553950" cy="6184783"/>
          </a:xfrm>
          <a:prstGeom prst="rect">
            <a:avLst/>
          </a:prstGeom>
          <a:noFill/>
          <a:ln>
            <a:noFill/>
          </a:ln>
        </p:spPr>
      </p:pic>
      <p:pic>
        <p:nvPicPr>
          <p:cNvPr id="184" name="Google Shape;184;p29" descr="reproducibility-graphic-online1.jpg"/>
          <p:cNvPicPr preferRelativeResize="0"/>
          <p:nvPr/>
        </p:nvPicPr>
        <p:blipFill rotWithShape="1">
          <a:blip r:embed="rId5">
            <a:alphaModFix/>
          </a:blip>
          <a:srcRect/>
          <a:stretch/>
        </p:blipFill>
        <p:spPr>
          <a:xfrm>
            <a:off x="1260520" y="-11024"/>
            <a:ext cx="7746858" cy="6204004"/>
          </a:xfrm>
          <a:prstGeom prst="rect">
            <a:avLst/>
          </a:prstGeom>
          <a:noFill/>
          <a:ln>
            <a:noFill/>
          </a:ln>
        </p:spPr>
      </p:pic>
      <p:pic>
        <p:nvPicPr>
          <p:cNvPr id="8" name="Google Shape;183;p29">
            <a:extLst>
              <a:ext uri="{FF2B5EF4-FFF2-40B4-BE49-F238E27FC236}">
                <a16:creationId xmlns:a16="http://schemas.microsoft.com/office/drawing/2014/main" id="{6F95BAAB-81A0-BF4E-A69B-017D96F1E72E}"/>
              </a:ext>
            </a:extLst>
          </p:cNvPr>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1084100" y="-19220"/>
            <a:ext cx="553950" cy="6184784"/>
          </a:xfrm>
          <a:prstGeom prst="rect">
            <a:avLst/>
          </a:prstGeom>
          <a:noFill/>
          <a:ln>
            <a:noFill/>
          </a:ln>
        </p:spPr>
      </p:pic>
      <p:pic>
        <p:nvPicPr>
          <p:cNvPr id="9" name="Google Shape;183;p29">
            <a:extLst>
              <a:ext uri="{FF2B5EF4-FFF2-40B4-BE49-F238E27FC236}">
                <a16:creationId xmlns:a16="http://schemas.microsoft.com/office/drawing/2014/main" id="{E69FA47D-F239-5A41-B22D-229A8C435F7D}"/>
              </a:ext>
            </a:extLst>
          </p:cNvPr>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1638050" y="-2829"/>
            <a:ext cx="553950" cy="6168393"/>
          </a:xfrm>
          <a:prstGeom prst="rect">
            <a:avLst/>
          </a:prstGeom>
          <a:noFill/>
          <a:ln>
            <a:noFill/>
          </a:ln>
        </p:spPr>
      </p:pic>
      <p:pic>
        <p:nvPicPr>
          <p:cNvPr id="10" name="Google Shape;183;p29">
            <a:extLst>
              <a:ext uri="{FF2B5EF4-FFF2-40B4-BE49-F238E27FC236}">
                <a16:creationId xmlns:a16="http://schemas.microsoft.com/office/drawing/2014/main" id="{045F7179-3D05-F44C-B64C-3EFCD83F1710}"/>
              </a:ext>
            </a:extLst>
          </p:cNvPr>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751019" y="-15123"/>
            <a:ext cx="553950" cy="6180688"/>
          </a:xfrm>
          <a:prstGeom prst="rect">
            <a:avLst/>
          </a:prstGeom>
          <a:noFill/>
          <a:ln>
            <a:noFill/>
          </a:ln>
        </p:spPr>
      </p:pic>
      <p:pic>
        <p:nvPicPr>
          <p:cNvPr id="11" name="Google Shape;183;p29">
            <a:extLst>
              <a:ext uri="{FF2B5EF4-FFF2-40B4-BE49-F238E27FC236}">
                <a16:creationId xmlns:a16="http://schemas.microsoft.com/office/drawing/2014/main" id="{8D44CDB6-839C-8146-996D-9A0DD3C8E827}"/>
              </a:ext>
            </a:extLst>
          </p:cNvPr>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0554" y="-19223"/>
            <a:ext cx="553950" cy="6180689"/>
          </a:xfrm>
          <a:prstGeom prst="rect">
            <a:avLst/>
          </a:prstGeom>
          <a:noFill/>
          <a:ln>
            <a:noFill/>
          </a:ln>
        </p:spPr>
      </p:pic>
      <p:pic>
        <p:nvPicPr>
          <p:cNvPr id="12" name="Google Shape;183;p29">
            <a:extLst>
              <a:ext uri="{FF2B5EF4-FFF2-40B4-BE49-F238E27FC236}">
                <a16:creationId xmlns:a16="http://schemas.microsoft.com/office/drawing/2014/main" id="{CF5CF171-4EFA-6246-AEC8-A2D6784015F3}"/>
              </a:ext>
            </a:extLst>
          </p:cNvPr>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310870" y="-19223"/>
            <a:ext cx="553950" cy="6180689"/>
          </a:xfrm>
          <a:prstGeom prst="rect">
            <a:avLst/>
          </a:prstGeom>
          <a:noFill/>
          <a:ln>
            <a:noFill/>
          </a:ln>
        </p:spPr>
      </p:pic>
      <p:sp>
        <p:nvSpPr>
          <p:cNvPr id="13" name="Rectangle 12">
            <a:extLst>
              <a:ext uri="{FF2B5EF4-FFF2-40B4-BE49-F238E27FC236}">
                <a16:creationId xmlns:a16="http://schemas.microsoft.com/office/drawing/2014/main" id="{F78E086D-41D9-0143-8BB9-F6DF8585487A}"/>
              </a:ext>
            </a:extLst>
          </p:cNvPr>
          <p:cNvSpPr/>
          <p:nvPr/>
        </p:nvSpPr>
        <p:spPr>
          <a:xfrm>
            <a:off x="1468582" y="6360075"/>
            <a:ext cx="9434945" cy="343620"/>
          </a:xfrm>
          <a:prstGeom prst="rect">
            <a:avLst/>
          </a:prstGeom>
        </p:spPr>
        <p:txBody>
          <a:bodyPr wrap="square">
            <a:spAutoFit/>
          </a:bodyPr>
          <a:lstStyle/>
          <a:p>
            <a:pPr lvl="0" algn="ctr">
              <a:buClr>
                <a:schemeClr val="dk1"/>
              </a:buClr>
              <a:buSzPts val="1200"/>
            </a:pPr>
            <a:r>
              <a:rPr lang="en-US" sz="1633" dirty="0">
                <a:solidFill>
                  <a:schemeClr val="bg1">
                    <a:lumMod val="85000"/>
                  </a:schemeClr>
                </a:solidFill>
              </a:rPr>
              <a:t>Baker (2016) 1,500 scientists lift the lid on reproducibility. Nature. doi:10.1038/533452a</a:t>
            </a:r>
          </a:p>
        </p:txBody>
      </p:sp>
      <p:sp>
        <p:nvSpPr>
          <p:cNvPr id="185" name="Google Shape;185;p29"/>
          <p:cNvSpPr/>
          <p:nvPr/>
        </p:nvSpPr>
        <p:spPr>
          <a:xfrm>
            <a:off x="7293677" y="1953491"/>
            <a:ext cx="4621348" cy="3820325"/>
          </a:xfrm>
          <a:prstGeom prst="rect">
            <a:avLst/>
          </a:prstGeom>
          <a:noFill/>
          <a:ln>
            <a:noFill/>
          </a:ln>
        </p:spPr>
        <p:txBody>
          <a:bodyPr spcFirstLastPara="1" wrap="square" lIns="78100" tIns="39050" rIns="78100" bIns="39050" anchor="t" anchorCtr="0">
            <a:noAutofit/>
          </a:bodyPr>
          <a:lstStyle/>
          <a:p>
            <a:pPr algn="r"/>
            <a:r>
              <a:rPr lang="en-US" sz="2800" b="1" i="1" dirty="0">
                <a:solidFill>
                  <a:srgbClr val="C00000"/>
                </a:solidFill>
                <a:latin typeface="Arial"/>
                <a:ea typeface="Arial"/>
                <a:cs typeface="Arial"/>
                <a:sym typeface="Arial"/>
              </a:rPr>
              <a:t>Scientific irreproducibility</a:t>
            </a:r>
            <a:endParaRPr lang="en-US" sz="2800" i="1" dirty="0">
              <a:solidFill>
                <a:srgbClr val="C00000"/>
              </a:solidFill>
              <a:latin typeface="Arial"/>
              <a:ea typeface="Arial"/>
              <a:cs typeface="Arial"/>
              <a:sym typeface="Arial"/>
            </a:endParaRPr>
          </a:p>
          <a:p>
            <a:pPr algn="r"/>
            <a:r>
              <a:rPr lang="en-US" sz="2800" i="1" dirty="0">
                <a:solidFill>
                  <a:srgbClr val="C00000"/>
                </a:solidFill>
                <a:latin typeface="Arial"/>
                <a:ea typeface="Arial"/>
                <a:cs typeface="Arial"/>
                <a:sym typeface="Arial"/>
              </a:rPr>
              <a:t>is a growing concern</a:t>
            </a:r>
            <a:r>
              <a:rPr lang="en-US" sz="2800" dirty="0">
                <a:solidFill>
                  <a:srgbClr val="C00000"/>
                </a:solidFill>
                <a:latin typeface="Arial"/>
                <a:ea typeface="Arial"/>
                <a:cs typeface="Arial"/>
                <a:sym typeface="Arial"/>
              </a:rPr>
              <a:t>.</a:t>
            </a:r>
            <a:endParaRPr sz="2800" dirty="0">
              <a:solidFill>
                <a:srgbClr val="C00000"/>
              </a:solidFill>
              <a:latin typeface="Arial"/>
              <a:ea typeface="Arial"/>
              <a:cs typeface="Arial"/>
              <a:sym typeface="Arial"/>
            </a:endParaRPr>
          </a:p>
          <a:p>
            <a:pPr algn="r"/>
            <a:endParaRPr dirty="0">
              <a:solidFill>
                <a:srgbClr val="000000"/>
              </a:solidFill>
              <a:latin typeface="Arial"/>
              <a:ea typeface="Arial"/>
              <a:cs typeface="Arial"/>
              <a:sym typeface="Arial"/>
            </a:endParaRPr>
          </a:p>
          <a:p>
            <a:pPr algn="r"/>
            <a:r>
              <a:rPr lang="en-US" b="1" i="1" dirty="0">
                <a:solidFill>
                  <a:schemeClr val="tx1">
                    <a:lumMod val="65000"/>
                    <a:lumOff val="35000"/>
                  </a:schemeClr>
                </a:solidFill>
                <a:latin typeface="Arial"/>
                <a:ea typeface="Arial"/>
                <a:cs typeface="Arial"/>
                <a:sym typeface="Arial"/>
              </a:rPr>
              <a:t>Open Science solution</a:t>
            </a:r>
            <a:r>
              <a:rPr lang="en-US" i="1" dirty="0">
                <a:solidFill>
                  <a:schemeClr val="tx1">
                    <a:lumMod val="65000"/>
                    <a:lumOff val="35000"/>
                  </a:schemeClr>
                </a:solidFill>
                <a:latin typeface="Arial"/>
                <a:ea typeface="Arial"/>
                <a:cs typeface="Arial"/>
                <a:sym typeface="Arial"/>
              </a:rPr>
              <a:t>: </a:t>
            </a:r>
            <a:r>
              <a:rPr lang="en-US" dirty="0">
                <a:solidFill>
                  <a:schemeClr val="tx1">
                    <a:lumMod val="65000"/>
                    <a:lumOff val="35000"/>
                  </a:schemeClr>
                </a:solidFill>
                <a:latin typeface="Arial"/>
                <a:ea typeface="Arial"/>
                <a:cs typeface="Arial"/>
                <a:sym typeface="Arial"/>
              </a:rPr>
              <a:t>researchers to share their </a:t>
            </a:r>
            <a:r>
              <a:rPr lang="en-US" b="1" dirty="0">
                <a:solidFill>
                  <a:schemeClr val="tx1">
                    <a:lumMod val="65000"/>
                    <a:lumOff val="35000"/>
                  </a:schemeClr>
                </a:solidFill>
                <a:latin typeface="Arial"/>
                <a:ea typeface="Arial"/>
                <a:cs typeface="Arial"/>
                <a:sym typeface="Arial"/>
              </a:rPr>
              <a:t>methods</a:t>
            </a:r>
            <a:r>
              <a:rPr lang="en-US" dirty="0">
                <a:solidFill>
                  <a:schemeClr val="tx1">
                    <a:lumMod val="65000"/>
                    <a:lumOff val="35000"/>
                  </a:schemeClr>
                </a:solidFill>
                <a:latin typeface="Arial"/>
                <a:ea typeface="Arial"/>
                <a:cs typeface="Arial"/>
                <a:sym typeface="Arial"/>
              </a:rPr>
              <a:t>, </a:t>
            </a:r>
            <a:r>
              <a:rPr lang="en-US" b="1" dirty="0">
                <a:solidFill>
                  <a:schemeClr val="tx1">
                    <a:lumMod val="65000"/>
                    <a:lumOff val="35000"/>
                  </a:schemeClr>
                </a:solidFill>
                <a:latin typeface="Arial"/>
                <a:ea typeface="Arial"/>
                <a:cs typeface="Arial"/>
                <a:sym typeface="Arial"/>
              </a:rPr>
              <a:t>data</a:t>
            </a:r>
            <a:r>
              <a:rPr lang="en-US" dirty="0">
                <a:solidFill>
                  <a:schemeClr val="tx1">
                    <a:lumMod val="65000"/>
                    <a:lumOff val="35000"/>
                  </a:schemeClr>
                </a:solidFill>
                <a:latin typeface="Arial"/>
                <a:ea typeface="Arial"/>
                <a:cs typeface="Arial"/>
                <a:sym typeface="Arial"/>
              </a:rPr>
              <a:t>, computer </a:t>
            </a:r>
            <a:r>
              <a:rPr lang="en-US" b="1" dirty="0">
                <a:solidFill>
                  <a:schemeClr val="tx1">
                    <a:lumMod val="65000"/>
                    <a:lumOff val="35000"/>
                  </a:schemeClr>
                </a:solidFill>
                <a:latin typeface="Arial"/>
                <a:ea typeface="Arial"/>
                <a:cs typeface="Arial"/>
                <a:sym typeface="Arial"/>
              </a:rPr>
              <a:t>code</a:t>
            </a:r>
            <a:r>
              <a:rPr lang="en-US" dirty="0">
                <a:solidFill>
                  <a:schemeClr val="tx1">
                    <a:lumMod val="65000"/>
                    <a:lumOff val="35000"/>
                  </a:schemeClr>
                </a:solidFill>
                <a:latin typeface="Arial"/>
                <a:ea typeface="Arial"/>
                <a:cs typeface="Arial"/>
                <a:sym typeface="Arial"/>
              </a:rPr>
              <a:t> and results in central data repositories.</a:t>
            </a:r>
            <a:endParaRPr sz="3600" dirty="0">
              <a:solidFill>
                <a:schemeClr val="tx1">
                  <a:lumMod val="65000"/>
                  <a:lumOff val="35000"/>
                </a:schemeClr>
              </a:solidFill>
            </a:endParaRPr>
          </a:p>
          <a:p>
            <a:pPr algn="r"/>
            <a:endParaRPr dirty="0">
              <a:solidFill>
                <a:schemeClr val="tx1">
                  <a:lumMod val="65000"/>
                  <a:lumOff val="35000"/>
                </a:schemeClr>
              </a:solidFill>
              <a:latin typeface="Arial"/>
              <a:ea typeface="Arial"/>
              <a:cs typeface="Arial"/>
              <a:sym typeface="Arial"/>
            </a:endParaRPr>
          </a:p>
          <a:p>
            <a:pPr algn="r"/>
            <a:r>
              <a:rPr lang="en-US" i="1" dirty="0">
                <a:solidFill>
                  <a:schemeClr val="tx1">
                    <a:lumMod val="65000"/>
                    <a:lumOff val="35000"/>
                  </a:schemeClr>
                </a:solidFill>
                <a:latin typeface="Arial"/>
                <a:ea typeface="Arial"/>
                <a:cs typeface="Arial"/>
                <a:sym typeface="Arial"/>
              </a:rPr>
              <a:t>For physical real-world samples we </a:t>
            </a:r>
            <a:r>
              <a:rPr lang="en-US" i="1" u="sng" dirty="0">
                <a:solidFill>
                  <a:schemeClr val="tx1">
                    <a:lumMod val="65000"/>
                    <a:lumOff val="35000"/>
                  </a:schemeClr>
                </a:solidFill>
                <a:latin typeface="Arial"/>
                <a:ea typeface="Arial"/>
                <a:cs typeface="Arial"/>
                <a:sym typeface="Arial"/>
              </a:rPr>
              <a:t>also</a:t>
            </a:r>
            <a:r>
              <a:rPr lang="en-US" i="1" dirty="0">
                <a:solidFill>
                  <a:schemeClr val="tx1">
                    <a:lumMod val="65000"/>
                    <a:lumOff val="35000"/>
                  </a:schemeClr>
                </a:solidFill>
                <a:latin typeface="Arial"/>
                <a:ea typeface="Arial"/>
                <a:cs typeface="Arial"/>
                <a:sym typeface="Arial"/>
              </a:rPr>
              <a:t> need herbarium </a:t>
            </a:r>
            <a:r>
              <a:rPr lang="en-US" b="1" i="1" dirty="0">
                <a:solidFill>
                  <a:schemeClr val="tx1">
                    <a:lumMod val="65000"/>
                    <a:lumOff val="35000"/>
                  </a:schemeClr>
                </a:solidFill>
                <a:latin typeface="Arial"/>
                <a:ea typeface="Arial"/>
                <a:cs typeface="Arial"/>
                <a:sym typeface="Arial"/>
              </a:rPr>
              <a:t>specimen</a:t>
            </a:r>
            <a:r>
              <a:rPr lang="en-US" i="1" dirty="0">
                <a:solidFill>
                  <a:schemeClr val="tx1">
                    <a:lumMod val="65000"/>
                    <a:lumOff val="35000"/>
                  </a:schemeClr>
                </a:solidFill>
                <a:latin typeface="Arial"/>
                <a:ea typeface="Arial"/>
                <a:cs typeface="Arial"/>
                <a:sym typeface="Arial"/>
              </a:rPr>
              <a:t> and bio-repositories (museums).</a:t>
            </a:r>
            <a:endParaRPr sz="3600" dirty="0">
              <a:solidFill>
                <a:schemeClr val="tx1">
                  <a:lumMod val="65000"/>
                  <a:lumOff val="35000"/>
                </a:schemeClr>
              </a:solidFill>
            </a:endParaRPr>
          </a:p>
        </p:txBody>
      </p:sp>
    </p:spTree>
    <p:extLst>
      <p:ext uri="{BB962C8B-B14F-4D97-AF65-F5344CB8AC3E}">
        <p14:creationId xmlns:p14="http://schemas.microsoft.com/office/powerpoint/2010/main" val="30047912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032665B-5AD1-1E49-93CE-D6C0F0C79085}"/>
              </a:ext>
            </a:extLst>
          </p:cNvPr>
          <p:cNvPicPr>
            <a:picLocks noChangeAspect="1"/>
          </p:cNvPicPr>
          <p:nvPr/>
        </p:nvPicPr>
        <p:blipFill>
          <a:blip r:embed="rId3"/>
          <a:stretch>
            <a:fillRect/>
          </a:stretch>
        </p:blipFill>
        <p:spPr>
          <a:xfrm>
            <a:off x="6546350" y="1447800"/>
            <a:ext cx="5230013" cy="3962400"/>
          </a:xfrm>
          <a:prstGeom prst="rect">
            <a:avLst/>
          </a:prstGeom>
        </p:spPr>
      </p:pic>
      <p:sp>
        <p:nvSpPr>
          <p:cNvPr id="2" name="Title 1">
            <a:extLst>
              <a:ext uri="{FF2B5EF4-FFF2-40B4-BE49-F238E27FC236}">
                <a16:creationId xmlns:a16="http://schemas.microsoft.com/office/drawing/2014/main" id="{3771A2FB-25D5-3B44-8A0F-5289C888A4BE}"/>
              </a:ext>
            </a:extLst>
          </p:cNvPr>
          <p:cNvSpPr>
            <a:spLocks noGrp="1"/>
          </p:cNvSpPr>
          <p:nvPr>
            <p:ph type="title"/>
          </p:nvPr>
        </p:nvSpPr>
        <p:spPr>
          <a:xfrm>
            <a:off x="512619" y="516430"/>
            <a:ext cx="11679381" cy="900933"/>
          </a:xfrm>
        </p:spPr>
        <p:txBody>
          <a:bodyPr>
            <a:noAutofit/>
          </a:bodyPr>
          <a:lstStyle/>
          <a:p>
            <a:r>
              <a:rPr lang="en-US" sz="3600" dirty="0">
                <a:solidFill>
                  <a:schemeClr val="bg1"/>
                </a:solidFill>
              </a:rPr>
              <a:t>Will anybody trust closed science again?</a:t>
            </a:r>
          </a:p>
        </p:txBody>
      </p:sp>
      <p:sp>
        <p:nvSpPr>
          <p:cNvPr id="3" name="Text Placeholder 2">
            <a:extLst>
              <a:ext uri="{FF2B5EF4-FFF2-40B4-BE49-F238E27FC236}">
                <a16:creationId xmlns:a16="http://schemas.microsoft.com/office/drawing/2014/main" id="{4CE92534-4A11-2543-B1AA-9C2C546EC85F}"/>
              </a:ext>
            </a:extLst>
          </p:cNvPr>
          <p:cNvSpPr>
            <a:spLocks noGrp="1"/>
          </p:cNvSpPr>
          <p:nvPr>
            <p:ph type="body" idx="1"/>
          </p:nvPr>
        </p:nvSpPr>
        <p:spPr>
          <a:xfrm>
            <a:off x="415637" y="1447800"/>
            <a:ext cx="5929745" cy="4370591"/>
          </a:xfrm>
        </p:spPr>
        <p:txBody>
          <a:bodyPr>
            <a:normAutofit lnSpcReduction="10000"/>
          </a:bodyPr>
          <a:lstStyle/>
          <a:p>
            <a:pPr>
              <a:spcAft>
                <a:spcPts val="1800"/>
              </a:spcAft>
            </a:pPr>
            <a:r>
              <a:rPr lang="en-US" sz="2400" dirty="0">
                <a:solidFill>
                  <a:schemeClr val="bg1"/>
                </a:solidFill>
              </a:rPr>
              <a:t>Studies (1,2) indicates that </a:t>
            </a:r>
            <a:r>
              <a:rPr lang="en-US" sz="2400" b="1" dirty="0">
                <a:solidFill>
                  <a:srgbClr val="FFFF00"/>
                </a:solidFill>
              </a:rPr>
              <a:t>p-hacking</a:t>
            </a:r>
            <a:r>
              <a:rPr lang="en-US" sz="2400" dirty="0">
                <a:solidFill>
                  <a:schemeClr val="bg1"/>
                </a:solidFill>
              </a:rPr>
              <a:t> is a significant problem – sometimes even without the scientist even being aware of doing so.</a:t>
            </a:r>
          </a:p>
          <a:p>
            <a:pPr>
              <a:spcAft>
                <a:spcPts val="1800"/>
              </a:spcAft>
            </a:pPr>
            <a:r>
              <a:rPr lang="en-US" sz="2400" b="1" dirty="0">
                <a:solidFill>
                  <a:srgbClr val="FFFF00"/>
                </a:solidFill>
              </a:rPr>
              <a:t>Pre-registered (open) data </a:t>
            </a:r>
            <a:r>
              <a:rPr lang="en-US" sz="2400" dirty="0">
                <a:solidFill>
                  <a:schemeClr val="bg1"/>
                </a:solidFill>
              </a:rPr>
              <a:t>provides a good insurance against suspicion of both data dredging (and plain data falsification).</a:t>
            </a:r>
            <a:endParaRPr lang="en-US" sz="2400" baseline="30000" dirty="0">
              <a:solidFill>
                <a:schemeClr val="bg1"/>
              </a:solidFill>
            </a:endParaRPr>
          </a:p>
          <a:p>
            <a:pPr>
              <a:spcAft>
                <a:spcPts val="1800"/>
              </a:spcAft>
            </a:pPr>
            <a:r>
              <a:rPr lang="en-US" sz="1800" dirty="0">
                <a:solidFill>
                  <a:schemeClr val="bg1"/>
                </a:solidFill>
              </a:rPr>
              <a:t>“</a:t>
            </a:r>
            <a:r>
              <a:rPr lang="en-US" sz="1800" dirty="0">
                <a:solidFill>
                  <a:srgbClr val="FFFF00"/>
                </a:solidFill>
              </a:rPr>
              <a:t>p-hacking</a:t>
            </a:r>
            <a:r>
              <a:rPr lang="en-US" sz="1800" dirty="0">
                <a:solidFill>
                  <a:schemeClr val="bg1"/>
                </a:solidFill>
              </a:rPr>
              <a:t>” = occurs when researchers collect or select data or statistical analyses until nonsignificant results become significant (</a:t>
            </a:r>
            <a:r>
              <a:rPr lang="en-US" sz="1800" i="1" dirty="0">
                <a:solidFill>
                  <a:schemeClr val="bg1"/>
                </a:solidFill>
              </a:rPr>
              <a:t>data fishing</a:t>
            </a:r>
            <a:r>
              <a:rPr lang="en-US" sz="1800" dirty="0">
                <a:solidFill>
                  <a:schemeClr val="bg1"/>
                </a:solidFill>
              </a:rPr>
              <a:t>, …)</a:t>
            </a:r>
          </a:p>
        </p:txBody>
      </p:sp>
      <p:sp>
        <p:nvSpPr>
          <p:cNvPr id="4" name="Rectangle 3">
            <a:extLst>
              <a:ext uri="{FF2B5EF4-FFF2-40B4-BE49-F238E27FC236}">
                <a16:creationId xmlns:a16="http://schemas.microsoft.com/office/drawing/2014/main" id="{94A46ADD-5CC1-4A4D-8D7D-A500C76D347C}"/>
              </a:ext>
            </a:extLst>
          </p:cNvPr>
          <p:cNvSpPr/>
          <p:nvPr/>
        </p:nvSpPr>
        <p:spPr>
          <a:xfrm>
            <a:off x="955963" y="5818391"/>
            <a:ext cx="10938085" cy="553998"/>
          </a:xfrm>
          <a:prstGeom prst="rect">
            <a:avLst/>
          </a:prstGeom>
        </p:spPr>
        <p:txBody>
          <a:bodyPr wrap="square">
            <a:spAutoFit/>
          </a:bodyPr>
          <a:lstStyle/>
          <a:p>
            <a:r>
              <a:rPr lang="nb-NO" sz="1500" dirty="0">
                <a:solidFill>
                  <a:schemeClr val="bg1">
                    <a:lumMod val="95000"/>
                  </a:schemeClr>
                </a:solidFill>
                <a:latin typeface="Helvetica" pitchFamily="2" charset="0"/>
              </a:rPr>
              <a:t>(1) Head </a:t>
            </a:r>
            <a:r>
              <a:rPr lang="nb-NO" sz="1500" i="1" dirty="0">
                <a:solidFill>
                  <a:schemeClr val="bg1">
                    <a:lumMod val="95000"/>
                  </a:schemeClr>
                </a:solidFill>
                <a:latin typeface="Helvetica" pitchFamily="2" charset="0"/>
              </a:rPr>
              <a:t>et al</a:t>
            </a:r>
            <a:r>
              <a:rPr lang="nb-NO" sz="1500" dirty="0">
                <a:solidFill>
                  <a:schemeClr val="bg1">
                    <a:lumMod val="95000"/>
                  </a:schemeClr>
                </a:solidFill>
                <a:latin typeface="Helvetica" pitchFamily="2" charset="0"/>
              </a:rPr>
              <a:t>. (2015) The </a:t>
            </a:r>
            <a:r>
              <a:rPr lang="nb-NO" sz="1500" dirty="0" err="1">
                <a:solidFill>
                  <a:schemeClr val="bg1">
                    <a:lumMod val="95000"/>
                  </a:schemeClr>
                </a:solidFill>
                <a:latin typeface="Helvetica" pitchFamily="2" charset="0"/>
              </a:rPr>
              <a:t>Extent</a:t>
            </a:r>
            <a:r>
              <a:rPr lang="nb-NO" sz="1500" dirty="0">
                <a:solidFill>
                  <a:schemeClr val="bg1">
                    <a:lumMod val="95000"/>
                  </a:schemeClr>
                </a:solidFill>
                <a:latin typeface="Helvetica" pitchFamily="2" charset="0"/>
              </a:rPr>
              <a:t> and </a:t>
            </a:r>
            <a:r>
              <a:rPr lang="nb-NO" sz="1500" dirty="0" err="1">
                <a:solidFill>
                  <a:schemeClr val="bg1">
                    <a:lumMod val="95000"/>
                  </a:schemeClr>
                </a:solidFill>
                <a:latin typeface="Helvetica" pitchFamily="2" charset="0"/>
              </a:rPr>
              <a:t>Consequences</a:t>
            </a:r>
            <a:r>
              <a:rPr lang="nb-NO" sz="1500" dirty="0">
                <a:solidFill>
                  <a:schemeClr val="bg1">
                    <a:lumMod val="95000"/>
                  </a:schemeClr>
                </a:solidFill>
                <a:latin typeface="Helvetica" pitchFamily="2" charset="0"/>
              </a:rPr>
              <a:t> of P-Hacking in Science . PLoS Biol. doi:10.1371/journal.pbio.1002106</a:t>
            </a:r>
          </a:p>
          <a:p>
            <a:r>
              <a:rPr lang="nb-NO" sz="1500" dirty="0">
                <a:solidFill>
                  <a:schemeClr val="bg1">
                    <a:lumMod val="95000"/>
                  </a:schemeClr>
                </a:solidFill>
                <a:latin typeface="Helvetica" pitchFamily="2" charset="0"/>
              </a:rPr>
              <a:t>(2) </a:t>
            </a:r>
            <a:r>
              <a:rPr lang="nb-NO" sz="1500" dirty="0" err="1">
                <a:solidFill>
                  <a:schemeClr val="bg1">
                    <a:lumMod val="95000"/>
                  </a:schemeClr>
                </a:solidFill>
                <a:latin typeface="Helvetica" pitchFamily="2" charset="0"/>
              </a:rPr>
              <a:t>Ioannidis</a:t>
            </a:r>
            <a:r>
              <a:rPr lang="nb-NO" sz="1500" dirty="0">
                <a:solidFill>
                  <a:schemeClr val="bg1">
                    <a:lumMod val="95000"/>
                  </a:schemeClr>
                </a:solidFill>
                <a:latin typeface="Helvetica" pitchFamily="2" charset="0"/>
              </a:rPr>
              <a:t> (2005). "</a:t>
            </a:r>
            <a:r>
              <a:rPr lang="nb-NO" sz="1500" dirty="0" err="1">
                <a:solidFill>
                  <a:schemeClr val="bg1">
                    <a:lumMod val="95000"/>
                  </a:schemeClr>
                </a:solidFill>
                <a:latin typeface="Helvetica" pitchFamily="2" charset="0"/>
              </a:rPr>
              <a:t>Why</a:t>
            </a:r>
            <a:r>
              <a:rPr lang="nb-NO" sz="1500" dirty="0">
                <a:solidFill>
                  <a:schemeClr val="bg1">
                    <a:lumMod val="95000"/>
                  </a:schemeClr>
                </a:solidFill>
                <a:latin typeface="Helvetica" pitchFamily="2" charset="0"/>
              </a:rPr>
              <a:t> Most </a:t>
            </a:r>
            <a:r>
              <a:rPr lang="nb-NO" sz="1500" dirty="0" err="1">
                <a:solidFill>
                  <a:schemeClr val="bg1">
                    <a:lumMod val="95000"/>
                  </a:schemeClr>
                </a:solidFill>
                <a:latin typeface="Helvetica" pitchFamily="2" charset="0"/>
              </a:rPr>
              <a:t>Published</a:t>
            </a:r>
            <a:r>
              <a:rPr lang="nb-NO" sz="1500" dirty="0">
                <a:solidFill>
                  <a:schemeClr val="bg1">
                    <a:lumMod val="95000"/>
                  </a:schemeClr>
                </a:solidFill>
                <a:latin typeface="Helvetica" pitchFamily="2" charset="0"/>
              </a:rPr>
              <a:t> Research </a:t>
            </a:r>
            <a:r>
              <a:rPr lang="nb-NO" sz="1500" dirty="0" err="1">
                <a:solidFill>
                  <a:schemeClr val="bg1">
                    <a:lumMod val="95000"/>
                  </a:schemeClr>
                </a:solidFill>
                <a:latin typeface="Helvetica" pitchFamily="2" charset="0"/>
              </a:rPr>
              <a:t>Findings</a:t>
            </a:r>
            <a:r>
              <a:rPr lang="nb-NO" sz="1500" dirty="0">
                <a:solidFill>
                  <a:schemeClr val="bg1">
                    <a:lumMod val="95000"/>
                  </a:schemeClr>
                </a:solidFill>
                <a:latin typeface="Helvetica" pitchFamily="2" charset="0"/>
              </a:rPr>
              <a:t> Are False". PLoS </a:t>
            </a:r>
            <a:r>
              <a:rPr lang="nb-NO" sz="1500" dirty="0" err="1">
                <a:solidFill>
                  <a:schemeClr val="bg1">
                    <a:lumMod val="95000"/>
                  </a:schemeClr>
                </a:solidFill>
                <a:latin typeface="Helvetica" pitchFamily="2" charset="0"/>
              </a:rPr>
              <a:t>Medicine</a:t>
            </a:r>
            <a:r>
              <a:rPr lang="nb-NO" sz="1500" dirty="0">
                <a:solidFill>
                  <a:schemeClr val="bg1">
                    <a:lumMod val="95000"/>
                  </a:schemeClr>
                </a:solidFill>
                <a:latin typeface="Helvetica" pitchFamily="2" charset="0"/>
              </a:rPr>
              <a:t>. doi:10.1371/journal.pmed.0020124. </a:t>
            </a:r>
          </a:p>
        </p:txBody>
      </p:sp>
    </p:spTree>
    <p:extLst>
      <p:ext uri="{BB962C8B-B14F-4D97-AF65-F5344CB8AC3E}">
        <p14:creationId xmlns:p14="http://schemas.microsoft.com/office/powerpoint/2010/main" val="30883701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pic>
        <p:nvPicPr>
          <p:cNvPr id="4" name="Picture 3" descr="-1.gi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970699" y="963592"/>
            <a:ext cx="7023660" cy="4930815"/>
          </a:xfrm>
          <a:prstGeom prst="rect">
            <a:avLst/>
          </a:prstGeom>
        </p:spPr>
      </p:pic>
      <p:sp>
        <p:nvSpPr>
          <p:cNvPr id="5" name="Rectangle 4">
            <a:extLst>
              <a:ext uri="{FF2B5EF4-FFF2-40B4-BE49-F238E27FC236}">
                <a16:creationId xmlns:a16="http://schemas.microsoft.com/office/drawing/2014/main" id="{913F912F-8F3F-3F41-B0AB-1E2068EE340B}"/>
              </a:ext>
            </a:extLst>
          </p:cNvPr>
          <p:cNvSpPr/>
          <p:nvPr/>
        </p:nvSpPr>
        <p:spPr>
          <a:xfrm>
            <a:off x="1253570" y="2551836"/>
            <a:ext cx="4387813" cy="1754326"/>
          </a:xfrm>
          <a:prstGeom prst="rect">
            <a:avLst/>
          </a:prstGeom>
        </p:spPr>
        <p:txBody>
          <a:bodyPr wrap="square">
            <a:spAutoFit/>
          </a:bodyPr>
          <a:lstStyle/>
          <a:p>
            <a:pPr algn="ctr"/>
            <a:r>
              <a:rPr lang="en-GB" sz="5400" dirty="0">
                <a:solidFill>
                  <a:schemeClr val="bg1"/>
                </a:solidFill>
              </a:rPr>
              <a:t>reuse of research d</a:t>
            </a:r>
            <a:r>
              <a:rPr lang="en-NO" sz="5400" dirty="0">
                <a:solidFill>
                  <a:schemeClr val="bg1"/>
                </a:solidFill>
              </a:rPr>
              <a:t>ata</a:t>
            </a:r>
          </a:p>
        </p:txBody>
      </p:sp>
    </p:spTree>
    <p:extLst>
      <p:ext uri="{BB962C8B-B14F-4D97-AF65-F5344CB8AC3E}">
        <p14:creationId xmlns:p14="http://schemas.microsoft.com/office/powerpoint/2010/main" val="42704354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57A0B5-2B51-494A-9027-A49ED08C431A}"/>
              </a:ext>
            </a:extLst>
          </p:cNvPr>
          <p:cNvSpPr>
            <a:spLocks noGrp="1"/>
          </p:cNvSpPr>
          <p:nvPr>
            <p:ph type="title"/>
          </p:nvPr>
        </p:nvSpPr>
        <p:spPr>
          <a:xfrm>
            <a:off x="236365" y="457201"/>
            <a:ext cx="6427671" cy="1168096"/>
          </a:xfrm>
        </p:spPr>
        <p:txBody>
          <a:bodyPr>
            <a:normAutofit/>
          </a:bodyPr>
          <a:lstStyle/>
          <a:p>
            <a:r>
              <a:rPr lang="en-NO" sz="4000" dirty="0">
                <a:solidFill>
                  <a:schemeClr val="bg1"/>
                </a:solidFill>
              </a:rPr>
              <a:t>What is metadata?</a:t>
            </a:r>
          </a:p>
        </p:txBody>
      </p:sp>
      <p:sp>
        <p:nvSpPr>
          <p:cNvPr id="3" name="Content Placeholder 2">
            <a:extLst>
              <a:ext uri="{FF2B5EF4-FFF2-40B4-BE49-F238E27FC236}">
                <a16:creationId xmlns:a16="http://schemas.microsoft.com/office/drawing/2014/main" id="{917D431A-A77F-5C42-9E97-256AFBF1641B}"/>
              </a:ext>
            </a:extLst>
          </p:cNvPr>
          <p:cNvSpPr>
            <a:spLocks noGrp="1"/>
          </p:cNvSpPr>
          <p:nvPr>
            <p:ph idx="1"/>
          </p:nvPr>
        </p:nvSpPr>
        <p:spPr>
          <a:xfrm>
            <a:off x="390795" y="1840375"/>
            <a:ext cx="5859580" cy="4134240"/>
          </a:xfrm>
        </p:spPr>
        <p:txBody>
          <a:bodyPr>
            <a:normAutofit/>
          </a:bodyPr>
          <a:lstStyle/>
          <a:p>
            <a:pPr>
              <a:spcBef>
                <a:spcPts val="0"/>
              </a:spcBef>
              <a:spcAft>
                <a:spcPts val="1200"/>
              </a:spcAft>
            </a:pPr>
            <a:r>
              <a:rPr lang="en-GB" sz="3200" dirty="0">
                <a:solidFill>
                  <a:schemeClr val="bg1"/>
                </a:solidFill>
              </a:rPr>
              <a:t>Metadata, literally means </a:t>
            </a:r>
            <a:r>
              <a:rPr lang="en-GB" sz="3200" b="1" i="1" dirty="0">
                <a:solidFill>
                  <a:srgbClr val="FFFF00"/>
                </a:solidFill>
              </a:rPr>
              <a:t>“data about data”</a:t>
            </a:r>
            <a:r>
              <a:rPr lang="en-GB" sz="3200" b="1" dirty="0">
                <a:solidFill>
                  <a:schemeClr val="bg1"/>
                </a:solidFill>
              </a:rPr>
              <a:t>.</a:t>
            </a:r>
            <a:endParaRPr lang="en-GB" sz="3200" dirty="0">
              <a:solidFill>
                <a:schemeClr val="bg1"/>
              </a:solidFill>
            </a:endParaRPr>
          </a:p>
          <a:p>
            <a:pPr lvl="1">
              <a:spcBef>
                <a:spcPts val="0"/>
              </a:spcBef>
              <a:spcAft>
                <a:spcPts val="1800"/>
              </a:spcAft>
            </a:pPr>
            <a:endParaRPr lang="en-GB" sz="2400" dirty="0">
              <a:solidFill>
                <a:srgbClr val="FFFF00"/>
              </a:solidFill>
            </a:endParaRPr>
          </a:p>
          <a:p>
            <a:pPr marL="622300" lvl="1" indent="-265113">
              <a:spcBef>
                <a:spcPts val="0"/>
              </a:spcBef>
              <a:spcAft>
                <a:spcPts val="1800"/>
              </a:spcAft>
            </a:pPr>
            <a:r>
              <a:rPr lang="en-GB" sz="2400" dirty="0">
                <a:solidFill>
                  <a:srgbClr val="FFFF00"/>
                </a:solidFill>
              </a:rPr>
              <a:t>Identify</a:t>
            </a:r>
            <a:r>
              <a:rPr lang="en-GB" sz="2400" dirty="0">
                <a:solidFill>
                  <a:schemeClr val="bg1"/>
                </a:solidFill>
              </a:rPr>
              <a:t> &amp; </a:t>
            </a:r>
            <a:r>
              <a:rPr lang="en-GB" sz="2400" dirty="0">
                <a:solidFill>
                  <a:srgbClr val="FFFF00"/>
                </a:solidFill>
              </a:rPr>
              <a:t>discover</a:t>
            </a:r>
            <a:r>
              <a:rPr lang="en-GB" sz="2400" dirty="0">
                <a:solidFill>
                  <a:schemeClr val="bg1"/>
                </a:solidFill>
              </a:rPr>
              <a:t> its existence</a:t>
            </a:r>
          </a:p>
          <a:p>
            <a:pPr marL="622300" lvl="1" indent="-265113">
              <a:spcBef>
                <a:spcPts val="0"/>
              </a:spcBef>
              <a:spcAft>
                <a:spcPts val="1800"/>
              </a:spcAft>
            </a:pPr>
            <a:r>
              <a:rPr lang="en-GB" sz="2400" dirty="0">
                <a:solidFill>
                  <a:schemeClr val="bg1"/>
                </a:solidFill>
              </a:rPr>
              <a:t>Learn </a:t>
            </a:r>
            <a:r>
              <a:rPr lang="en-GB" sz="2400" dirty="0">
                <a:solidFill>
                  <a:srgbClr val="FFFF00"/>
                </a:solidFill>
              </a:rPr>
              <a:t>how to access </a:t>
            </a:r>
            <a:r>
              <a:rPr lang="en-GB" sz="2400" dirty="0">
                <a:solidFill>
                  <a:schemeClr val="bg1"/>
                </a:solidFill>
              </a:rPr>
              <a:t>or acquire data</a:t>
            </a:r>
          </a:p>
          <a:p>
            <a:pPr marL="622300" lvl="1" indent="-265113">
              <a:spcBef>
                <a:spcPts val="0"/>
              </a:spcBef>
              <a:spcAft>
                <a:spcPts val="1800"/>
              </a:spcAft>
            </a:pPr>
            <a:r>
              <a:rPr lang="en-GB" sz="2400" dirty="0">
                <a:solidFill>
                  <a:schemeClr val="bg1"/>
                </a:solidFill>
              </a:rPr>
              <a:t>Understand its </a:t>
            </a:r>
            <a:r>
              <a:rPr lang="en-GB" sz="2400" dirty="0">
                <a:solidFill>
                  <a:srgbClr val="FFFF00"/>
                </a:solidFill>
              </a:rPr>
              <a:t>fitness-for-use</a:t>
            </a:r>
          </a:p>
        </p:txBody>
      </p:sp>
      <p:sp>
        <p:nvSpPr>
          <p:cNvPr id="4" name="Footer Placeholder 3">
            <a:extLst>
              <a:ext uri="{FF2B5EF4-FFF2-40B4-BE49-F238E27FC236}">
                <a16:creationId xmlns:a16="http://schemas.microsoft.com/office/drawing/2014/main" id="{8DEDA399-CAE0-F945-BD1F-E12FF13A11A6}"/>
              </a:ext>
            </a:extLst>
          </p:cNvPr>
          <p:cNvSpPr>
            <a:spLocks noGrp="1"/>
          </p:cNvSpPr>
          <p:nvPr>
            <p:ph type="ftr" sz="quarter" idx="10"/>
          </p:nvPr>
        </p:nvSpPr>
        <p:spPr/>
        <p:txBody>
          <a:bodyPr/>
          <a:lstStyle/>
          <a:p>
            <a:endParaRPr lang="en-GB" dirty="0"/>
          </a:p>
        </p:txBody>
      </p:sp>
      <p:pic>
        <p:nvPicPr>
          <p:cNvPr id="5" name="Google Shape;286;p37">
            <a:extLst>
              <a:ext uri="{FF2B5EF4-FFF2-40B4-BE49-F238E27FC236}">
                <a16:creationId xmlns:a16="http://schemas.microsoft.com/office/drawing/2014/main" id="{BFEF052E-5EFA-0A48-A9C1-FD8021BD269A}"/>
              </a:ext>
            </a:extLst>
          </p:cNvPr>
          <p:cNvPicPr preferRelativeResize="0"/>
          <p:nvPr/>
        </p:nvPicPr>
        <p:blipFill>
          <a:blip r:embed="rId3">
            <a:alphaModFix/>
          </a:blip>
          <a:stretch>
            <a:fillRect/>
          </a:stretch>
        </p:blipFill>
        <p:spPr>
          <a:xfrm>
            <a:off x="6386053" y="0"/>
            <a:ext cx="5805947" cy="6858000"/>
          </a:xfrm>
          <a:prstGeom prst="rect">
            <a:avLst/>
          </a:prstGeom>
          <a:noFill/>
          <a:ln>
            <a:noFill/>
          </a:ln>
        </p:spPr>
      </p:pic>
    </p:spTree>
    <p:extLst>
      <p:ext uri="{BB962C8B-B14F-4D97-AF65-F5344CB8AC3E}">
        <p14:creationId xmlns:p14="http://schemas.microsoft.com/office/powerpoint/2010/main" val="26471876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E2C3DA-5707-994E-B515-E700282599B0}"/>
              </a:ext>
            </a:extLst>
          </p:cNvPr>
          <p:cNvSpPr>
            <a:spLocks noGrp="1"/>
          </p:cNvSpPr>
          <p:nvPr>
            <p:ph type="title"/>
          </p:nvPr>
        </p:nvSpPr>
        <p:spPr>
          <a:xfrm>
            <a:off x="236365" y="457201"/>
            <a:ext cx="11701463" cy="661460"/>
          </a:xfrm>
        </p:spPr>
        <p:txBody>
          <a:bodyPr>
            <a:normAutofit/>
          </a:bodyPr>
          <a:lstStyle/>
          <a:p>
            <a:r>
              <a:rPr lang="en-US" sz="3200" dirty="0">
                <a:solidFill>
                  <a:schemeClr val="bg1"/>
                </a:solidFill>
              </a:rPr>
              <a:t>Data Management Plan (DMP)</a:t>
            </a:r>
            <a:endParaRPr lang="en-NO" sz="3200" dirty="0"/>
          </a:p>
        </p:txBody>
      </p:sp>
      <p:sp>
        <p:nvSpPr>
          <p:cNvPr id="3" name="Content Placeholder 2">
            <a:extLst>
              <a:ext uri="{FF2B5EF4-FFF2-40B4-BE49-F238E27FC236}">
                <a16:creationId xmlns:a16="http://schemas.microsoft.com/office/drawing/2014/main" id="{806B605A-CFE1-7F49-88BC-EF556FCA9896}"/>
              </a:ext>
            </a:extLst>
          </p:cNvPr>
          <p:cNvSpPr>
            <a:spLocks noGrp="1"/>
          </p:cNvSpPr>
          <p:nvPr>
            <p:ph idx="1"/>
          </p:nvPr>
        </p:nvSpPr>
        <p:spPr>
          <a:xfrm>
            <a:off x="659757" y="1400537"/>
            <a:ext cx="6030410" cy="4609970"/>
          </a:xfrm>
        </p:spPr>
        <p:txBody>
          <a:bodyPr>
            <a:normAutofit/>
          </a:bodyPr>
          <a:lstStyle/>
          <a:p>
            <a:pPr>
              <a:spcBef>
                <a:spcPts val="0"/>
              </a:spcBef>
            </a:pPr>
            <a:r>
              <a:rPr lang="en-US" dirty="0">
                <a:solidFill>
                  <a:schemeClr val="bg1"/>
                </a:solidFill>
              </a:rPr>
              <a:t>A </a:t>
            </a:r>
            <a:r>
              <a:rPr lang="en-US" dirty="0">
                <a:solidFill>
                  <a:srgbClr val="FFFF00"/>
                </a:solidFill>
              </a:rPr>
              <a:t>formal document </a:t>
            </a:r>
            <a:r>
              <a:rPr lang="en-US" dirty="0">
                <a:solidFill>
                  <a:schemeClr val="bg1"/>
                </a:solidFill>
              </a:rPr>
              <a:t>that describes how research data will be handled during a research project, and after the project is completed.</a:t>
            </a:r>
            <a:endParaRPr lang="en-US" sz="1800" dirty="0">
              <a:solidFill>
                <a:schemeClr val="bg1"/>
              </a:solidFill>
            </a:endParaRPr>
          </a:p>
          <a:p>
            <a:pPr>
              <a:spcBef>
                <a:spcPts val="1800"/>
              </a:spcBef>
            </a:pPr>
            <a:r>
              <a:rPr lang="en-US" sz="1800" dirty="0">
                <a:solidFill>
                  <a:schemeClr val="bg1"/>
                </a:solidFill>
              </a:rPr>
              <a:t>Plan data management </a:t>
            </a:r>
            <a:r>
              <a:rPr lang="en-US" sz="1800" dirty="0">
                <a:solidFill>
                  <a:srgbClr val="FFFF00"/>
                </a:solidFill>
              </a:rPr>
              <a:t>before </a:t>
            </a:r>
            <a:r>
              <a:rPr lang="en-US" sz="1800" dirty="0">
                <a:solidFill>
                  <a:schemeClr val="bg1"/>
                </a:solidFill>
              </a:rPr>
              <a:t>the project begins.</a:t>
            </a:r>
          </a:p>
          <a:p>
            <a:pPr>
              <a:spcBef>
                <a:spcPts val="1800"/>
              </a:spcBef>
            </a:pPr>
            <a:r>
              <a:rPr lang="en-US" sz="1800" dirty="0">
                <a:solidFill>
                  <a:schemeClr val="bg1"/>
                </a:solidFill>
              </a:rPr>
              <a:t>Including </a:t>
            </a:r>
            <a:r>
              <a:rPr lang="en-US" sz="1800" dirty="0">
                <a:solidFill>
                  <a:srgbClr val="FFFF00"/>
                </a:solidFill>
              </a:rPr>
              <a:t>costs </a:t>
            </a:r>
            <a:r>
              <a:rPr lang="en-US" sz="1800" dirty="0">
                <a:solidFill>
                  <a:schemeClr val="bg1"/>
                </a:solidFill>
              </a:rPr>
              <a:t>of data management &amp; archiving.</a:t>
            </a:r>
          </a:p>
          <a:p>
            <a:pPr>
              <a:spcBef>
                <a:spcPts val="1800"/>
              </a:spcBef>
            </a:pPr>
            <a:r>
              <a:rPr lang="en-US" sz="1800" dirty="0">
                <a:solidFill>
                  <a:schemeClr val="bg1"/>
                </a:solidFill>
              </a:rPr>
              <a:t>Reduce the </a:t>
            </a:r>
            <a:r>
              <a:rPr lang="en-US" sz="1800" dirty="0">
                <a:solidFill>
                  <a:srgbClr val="FFFF00"/>
                </a:solidFill>
              </a:rPr>
              <a:t>loss</a:t>
            </a:r>
            <a:r>
              <a:rPr lang="en-US" sz="1800" dirty="0">
                <a:solidFill>
                  <a:schemeClr val="bg1"/>
                </a:solidFill>
              </a:rPr>
              <a:t> of data.</a:t>
            </a:r>
          </a:p>
          <a:p>
            <a:pPr>
              <a:spcBef>
                <a:spcPts val="1800"/>
              </a:spcBef>
            </a:pPr>
            <a:r>
              <a:rPr lang="en-US" sz="1800" dirty="0">
                <a:solidFill>
                  <a:schemeClr val="bg1"/>
                </a:solidFill>
              </a:rPr>
              <a:t>DMP </a:t>
            </a:r>
            <a:r>
              <a:rPr lang="en-US" sz="1800" dirty="0">
                <a:solidFill>
                  <a:srgbClr val="FFFF00"/>
                </a:solidFill>
              </a:rPr>
              <a:t>saves time </a:t>
            </a:r>
            <a:r>
              <a:rPr lang="en-US" sz="1800" dirty="0">
                <a:solidFill>
                  <a:schemeClr val="bg1"/>
                </a:solidFill>
              </a:rPr>
              <a:t>in the long run </a:t>
            </a:r>
          </a:p>
          <a:p>
            <a:pPr>
              <a:spcBef>
                <a:spcPts val="1800"/>
              </a:spcBef>
            </a:pPr>
            <a:r>
              <a:rPr lang="en-US" sz="1800" dirty="0">
                <a:solidFill>
                  <a:schemeClr val="bg1"/>
                </a:solidFill>
              </a:rPr>
              <a:t>Promotes data </a:t>
            </a:r>
            <a:r>
              <a:rPr lang="en-US" sz="1800" dirty="0">
                <a:solidFill>
                  <a:srgbClr val="FFFF00"/>
                </a:solidFill>
              </a:rPr>
              <a:t>fitness for reuse</a:t>
            </a:r>
            <a:r>
              <a:rPr lang="en-US" sz="1800" dirty="0">
                <a:solidFill>
                  <a:schemeClr val="bg1"/>
                </a:solidFill>
              </a:rPr>
              <a:t>.</a:t>
            </a:r>
          </a:p>
          <a:p>
            <a:pPr>
              <a:spcBef>
                <a:spcPts val="1800"/>
              </a:spcBef>
            </a:pPr>
            <a:r>
              <a:rPr lang="en-US" sz="1800" dirty="0">
                <a:solidFill>
                  <a:schemeClr val="bg1"/>
                </a:solidFill>
              </a:rPr>
              <a:t>Reduce </a:t>
            </a:r>
            <a:r>
              <a:rPr lang="en-US" sz="1800" dirty="0">
                <a:solidFill>
                  <a:srgbClr val="FFFF00"/>
                </a:solidFill>
              </a:rPr>
              <a:t>duplication</a:t>
            </a:r>
            <a:r>
              <a:rPr lang="en-US" sz="1800" dirty="0">
                <a:solidFill>
                  <a:schemeClr val="bg1"/>
                </a:solidFill>
              </a:rPr>
              <a:t> of existing scientific studies.</a:t>
            </a:r>
          </a:p>
        </p:txBody>
      </p:sp>
      <p:sp>
        <p:nvSpPr>
          <p:cNvPr id="4" name="Footer Placeholder 3">
            <a:extLst>
              <a:ext uri="{FF2B5EF4-FFF2-40B4-BE49-F238E27FC236}">
                <a16:creationId xmlns:a16="http://schemas.microsoft.com/office/drawing/2014/main" id="{A186CBF5-8F69-8545-AB91-DDB74FA83CCA}"/>
              </a:ext>
            </a:extLst>
          </p:cNvPr>
          <p:cNvSpPr>
            <a:spLocks noGrp="1"/>
          </p:cNvSpPr>
          <p:nvPr>
            <p:ph type="ftr" sz="quarter" idx="10"/>
          </p:nvPr>
        </p:nvSpPr>
        <p:spPr>
          <a:xfrm>
            <a:off x="775854" y="6330935"/>
            <a:ext cx="8215745" cy="365125"/>
          </a:xfrm>
        </p:spPr>
        <p:txBody>
          <a:bodyPr/>
          <a:lstStyle/>
          <a:p>
            <a:r>
              <a:rPr lang="en-GB" sz="1200" dirty="0">
                <a:solidFill>
                  <a:schemeClr val="bg1"/>
                </a:solidFill>
                <a:hlinkClick r:id="rId3">
                  <a:extLst>
                    <a:ext uri="{A12FA001-AC4F-418D-AE19-62706E023703}">
                      <ahyp:hlinkClr xmlns:ahyp="http://schemas.microsoft.com/office/drawing/2018/hyperlinkcolor" val="tx"/>
                    </a:ext>
                  </a:extLst>
                </a:hlinkClick>
              </a:rPr>
              <a:t>https://innsida.ntnu.no/wiki/-/wiki/English/Data+management+plan</a:t>
            </a:r>
            <a:r>
              <a:rPr lang="en-GB" sz="1200" dirty="0">
                <a:solidFill>
                  <a:schemeClr val="bg1"/>
                </a:solidFill>
              </a:rPr>
              <a:t> </a:t>
            </a:r>
          </a:p>
        </p:txBody>
      </p:sp>
      <p:pic>
        <p:nvPicPr>
          <p:cNvPr id="7" name="Google Shape;263;p37" descr="whatisdigitalpreservation_hvaderdigitalbevaring_digitalpreservation.png">
            <a:extLst>
              <a:ext uri="{FF2B5EF4-FFF2-40B4-BE49-F238E27FC236}">
                <a16:creationId xmlns:a16="http://schemas.microsoft.com/office/drawing/2014/main" id="{6E9B80D1-D0F8-C041-B360-F9ACFED7227D}"/>
              </a:ext>
            </a:extLst>
          </p:cNvPr>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7042059" y="959005"/>
            <a:ext cx="4899720" cy="4256419"/>
          </a:xfrm>
          <a:prstGeom prst="rect">
            <a:avLst/>
          </a:prstGeom>
          <a:noFill/>
          <a:ln>
            <a:noFill/>
          </a:ln>
        </p:spPr>
      </p:pic>
      <p:sp>
        <p:nvSpPr>
          <p:cNvPr id="8" name="Google Shape;264;p37">
            <a:extLst>
              <a:ext uri="{FF2B5EF4-FFF2-40B4-BE49-F238E27FC236}">
                <a16:creationId xmlns:a16="http://schemas.microsoft.com/office/drawing/2014/main" id="{0FA9DDA2-2621-594D-93AC-8CB25A42B96B}"/>
              </a:ext>
            </a:extLst>
          </p:cNvPr>
          <p:cNvSpPr/>
          <p:nvPr/>
        </p:nvSpPr>
        <p:spPr>
          <a:xfrm>
            <a:off x="6833636" y="5074097"/>
            <a:ext cx="2481332" cy="234872"/>
          </a:xfrm>
          <a:prstGeom prst="rect">
            <a:avLst/>
          </a:prstGeom>
          <a:noFill/>
          <a:ln>
            <a:noFill/>
          </a:ln>
        </p:spPr>
        <p:txBody>
          <a:bodyPr spcFirstLastPara="1" wrap="square" lIns="89200" tIns="44600" rIns="89200" bIns="44600" anchor="t" anchorCtr="0">
            <a:noAutofit/>
          </a:bodyPr>
          <a:lstStyle/>
          <a:p>
            <a:pPr algn="r"/>
            <a:r>
              <a:rPr lang="en-US" sz="941" i="1" dirty="0">
                <a:solidFill>
                  <a:schemeClr val="bg1"/>
                </a:solidFill>
                <a:latin typeface="Arial"/>
                <a:ea typeface="Arial"/>
                <a:cs typeface="Arial"/>
                <a:sym typeface="Arial"/>
              </a:rPr>
              <a:t>Illustration CC BY </a:t>
            </a:r>
            <a:r>
              <a:rPr lang="en-US" sz="941" i="1" u="sng" dirty="0">
                <a:solidFill>
                  <a:schemeClr val="bg1"/>
                </a:solidFill>
                <a:latin typeface="Arial"/>
                <a:ea typeface="Arial"/>
                <a:cs typeface="Arial"/>
                <a:sym typeface="Arial"/>
                <a:hlinkClick r:id="rId5">
                  <a:extLst>
                    <a:ext uri="{A12FA001-AC4F-418D-AE19-62706E023703}">
                      <ahyp:hlinkClr xmlns:ahyp="http://schemas.microsoft.com/office/drawing/2018/hyperlinkcolor" val="tx"/>
                    </a:ext>
                  </a:extLst>
                </a:hlinkClick>
              </a:rPr>
              <a:t>Jørgen Stamp</a:t>
            </a:r>
            <a:endParaRPr sz="941" dirty="0">
              <a:solidFill>
                <a:schemeClr val="bg1"/>
              </a:solidFill>
              <a:latin typeface="Arial"/>
              <a:ea typeface="Arial"/>
              <a:cs typeface="Arial"/>
              <a:sym typeface="Arial"/>
            </a:endParaRPr>
          </a:p>
        </p:txBody>
      </p:sp>
    </p:spTree>
    <p:extLst>
      <p:ext uri="{BB962C8B-B14F-4D97-AF65-F5344CB8AC3E}">
        <p14:creationId xmlns:p14="http://schemas.microsoft.com/office/powerpoint/2010/main" val="30432403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E964C1-A9E0-274E-B9C5-2ECD2B230F88}"/>
              </a:ext>
            </a:extLst>
          </p:cNvPr>
          <p:cNvSpPr>
            <a:spLocks noGrp="1"/>
          </p:cNvSpPr>
          <p:nvPr>
            <p:ph type="title"/>
          </p:nvPr>
        </p:nvSpPr>
        <p:spPr>
          <a:xfrm>
            <a:off x="236365" y="457201"/>
            <a:ext cx="11701463" cy="748144"/>
          </a:xfrm>
        </p:spPr>
        <p:txBody>
          <a:bodyPr>
            <a:normAutofit/>
          </a:bodyPr>
          <a:lstStyle/>
          <a:p>
            <a:r>
              <a:rPr lang="en-NO" sz="4000" dirty="0">
                <a:solidFill>
                  <a:schemeClr val="bg1"/>
                </a:solidFill>
              </a:rPr>
              <a:t>What is a data paper?</a:t>
            </a:r>
          </a:p>
        </p:txBody>
      </p:sp>
      <p:sp>
        <p:nvSpPr>
          <p:cNvPr id="3" name="Content Placeholder 2">
            <a:extLst>
              <a:ext uri="{FF2B5EF4-FFF2-40B4-BE49-F238E27FC236}">
                <a16:creationId xmlns:a16="http://schemas.microsoft.com/office/drawing/2014/main" id="{36206D01-F4CB-2246-B77C-70BF9959745C}"/>
              </a:ext>
            </a:extLst>
          </p:cNvPr>
          <p:cNvSpPr>
            <a:spLocks noGrp="1"/>
          </p:cNvSpPr>
          <p:nvPr>
            <p:ph idx="1"/>
          </p:nvPr>
        </p:nvSpPr>
        <p:spPr>
          <a:xfrm>
            <a:off x="300849" y="1330036"/>
            <a:ext cx="7221006" cy="4614590"/>
          </a:xfrm>
        </p:spPr>
        <p:txBody>
          <a:bodyPr>
            <a:normAutofit fontScale="92500" lnSpcReduction="10000"/>
          </a:bodyPr>
          <a:lstStyle/>
          <a:p>
            <a:pPr>
              <a:spcAft>
                <a:spcPts val="600"/>
              </a:spcAft>
            </a:pPr>
            <a:r>
              <a:rPr lang="en-GB" sz="3200" dirty="0">
                <a:solidFill>
                  <a:schemeClr val="bg1"/>
                </a:solidFill>
              </a:rPr>
              <a:t>A </a:t>
            </a:r>
            <a:r>
              <a:rPr lang="en-GB" sz="3200" dirty="0">
                <a:solidFill>
                  <a:srgbClr val="FFFF00"/>
                </a:solidFill>
              </a:rPr>
              <a:t>data paper </a:t>
            </a:r>
            <a:r>
              <a:rPr lang="en-GB" sz="3200" dirty="0">
                <a:solidFill>
                  <a:schemeClr val="bg1"/>
                </a:solidFill>
              </a:rPr>
              <a:t>is a peer reviewed document describing a dataset, published in a peer reviewed journal. </a:t>
            </a:r>
          </a:p>
          <a:p>
            <a:pPr>
              <a:spcAft>
                <a:spcPts val="600"/>
              </a:spcAft>
            </a:pPr>
            <a:r>
              <a:rPr lang="en-GB" sz="3200" dirty="0">
                <a:solidFill>
                  <a:schemeClr val="bg1"/>
                </a:solidFill>
              </a:rPr>
              <a:t>It takes effort to prepare, curate and describe data. </a:t>
            </a:r>
          </a:p>
          <a:p>
            <a:pPr lvl="1">
              <a:spcAft>
                <a:spcPts val="600"/>
              </a:spcAft>
            </a:pPr>
            <a:r>
              <a:rPr lang="en-GB" sz="2800" dirty="0">
                <a:solidFill>
                  <a:schemeClr val="bg1"/>
                </a:solidFill>
              </a:rPr>
              <a:t>Data papers provide recognition for this effort by means of a </a:t>
            </a:r>
            <a:r>
              <a:rPr lang="en-GB" sz="2800" dirty="0">
                <a:solidFill>
                  <a:srgbClr val="FFFF00"/>
                </a:solidFill>
              </a:rPr>
              <a:t>scholarly article</a:t>
            </a:r>
            <a:r>
              <a:rPr lang="en-GB" sz="2800" dirty="0">
                <a:solidFill>
                  <a:schemeClr val="bg1"/>
                </a:solidFill>
              </a:rPr>
              <a:t>.</a:t>
            </a:r>
          </a:p>
          <a:p>
            <a:pPr lvl="1">
              <a:spcAft>
                <a:spcPts val="600"/>
              </a:spcAft>
            </a:pPr>
            <a:r>
              <a:rPr lang="en-GB" sz="2800" dirty="0">
                <a:solidFill>
                  <a:schemeClr val="bg1"/>
                </a:solidFill>
              </a:rPr>
              <a:t>Recognition for improving the fitness for reuse for </a:t>
            </a:r>
            <a:r>
              <a:rPr lang="en-GB" sz="2800" dirty="0">
                <a:solidFill>
                  <a:srgbClr val="FFFF00"/>
                </a:solidFill>
              </a:rPr>
              <a:t>your own datasets</a:t>
            </a:r>
            <a:r>
              <a:rPr lang="en-GB" sz="2800" dirty="0">
                <a:solidFill>
                  <a:schemeClr val="bg1"/>
                </a:solidFill>
              </a:rPr>
              <a:t>.</a:t>
            </a:r>
          </a:p>
          <a:p>
            <a:pPr lvl="1">
              <a:spcAft>
                <a:spcPts val="600"/>
              </a:spcAft>
            </a:pPr>
            <a:r>
              <a:rPr lang="en-GB" sz="2800" dirty="0">
                <a:solidFill>
                  <a:schemeClr val="bg1"/>
                </a:solidFill>
              </a:rPr>
              <a:t>Recognition for making </a:t>
            </a:r>
            <a:r>
              <a:rPr lang="en-GB" sz="2800" dirty="0">
                <a:solidFill>
                  <a:srgbClr val="FFFF00"/>
                </a:solidFill>
              </a:rPr>
              <a:t>legacy research data </a:t>
            </a:r>
            <a:r>
              <a:rPr lang="en-GB" sz="2800" dirty="0">
                <a:solidFill>
                  <a:schemeClr val="bg1"/>
                </a:solidFill>
              </a:rPr>
              <a:t>available for reuse.</a:t>
            </a:r>
          </a:p>
        </p:txBody>
      </p:sp>
      <p:sp>
        <p:nvSpPr>
          <p:cNvPr id="4" name="Footer Placeholder 3">
            <a:extLst>
              <a:ext uri="{FF2B5EF4-FFF2-40B4-BE49-F238E27FC236}">
                <a16:creationId xmlns:a16="http://schemas.microsoft.com/office/drawing/2014/main" id="{5265D14B-9258-1A40-A3FE-8079B261319F}"/>
              </a:ext>
            </a:extLst>
          </p:cNvPr>
          <p:cNvSpPr>
            <a:spLocks noGrp="1"/>
          </p:cNvSpPr>
          <p:nvPr>
            <p:ph type="ftr" sz="quarter" idx="10"/>
          </p:nvPr>
        </p:nvSpPr>
        <p:spPr>
          <a:xfrm>
            <a:off x="623454" y="6330935"/>
            <a:ext cx="8368145" cy="365125"/>
          </a:xfrm>
        </p:spPr>
        <p:txBody>
          <a:bodyPr/>
          <a:lstStyle/>
          <a:p>
            <a:r>
              <a:rPr lang="en-GB" sz="1600" dirty="0">
                <a:solidFill>
                  <a:schemeClr val="bg1"/>
                </a:solidFill>
                <a:hlinkClick r:id="rId3">
                  <a:extLst>
                    <a:ext uri="{A12FA001-AC4F-418D-AE19-62706E023703}">
                      <ahyp:hlinkClr xmlns:ahyp="http://schemas.microsoft.com/office/drawing/2018/hyperlinkcolor" val="tx"/>
                    </a:ext>
                  </a:extLst>
                </a:hlinkClick>
              </a:rPr>
              <a:t>https://www.gbif.org/data-papers</a:t>
            </a:r>
            <a:r>
              <a:rPr lang="en-GB" sz="1600" dirty="0">
                <a:solidFill>
                  <a:schemeClr val="bg1"/>
                </a:solidFill>
              </a:rPr>
              <a:t> </a:t>
            </a:r>
          </a:p>
        </p:txBody>
      </p:sp>
      <p:pic>
        <p:nvPicPr>
          <p:cNvPr id="5" name="Picture 4" descr="trailhead_module_data_quality.png">
            <a:extLst>
              <a:ext uri="{FF2B5EF4-FFF2-40B4-BE49-F238E27FC236}">
                <a16:creationId xmlns:a16="http://schemas.microsoft.com/office/drawing/2014/main" id="{253ABB6D-CF2A-2746-84C0-71E42FAB44AB}"/>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393143" y="1179869"/>
            <a:ext cx="4466080" cy="4466080"/>
          </a:xfrm>
          <a:prstGeom prst="rect">
            <a:avLst/>
          </a:prstGeom>
        </p:spPr>
      </p:pic>
    </p:spTree>
    <p:extLst>
      <p:ext uri="{BB962C8B-B14F-4D97-AF65-F5344CB8AC3E}">
        <p14:creationId xmlns:p14="http://schemas.microsoft.com/office/powerpoint/2010/main" val="38657213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88475-0F48-5445-8FE7-1F132031CE7D}"/>
              </a:ext>
            </a:extLst>
          </p:cNvPr>
          <p:cNvSpPr>
            <a:spLocks noGrp="1"/>
          </p:cNvSpPr>
          <p:nvPr>
            <p:ph type="title"/>
          </p:nvPr>
        </p:nvSpPr>
        <p:spPr>
          <a:xfrm>
            <a:off x="730566" y="740663"/>
            <a:ext cx="6570921" cy="763599"/>
          </a:xfrm>
        </p:spPr>
        <p:txBody>
          <a:bodyPr>
            <a:normAutofit/>
          </a:bodyPr>
          <a:lstStyle/>
          <a:p>
            <a:r>
              <a:rPr lang="en-US" sz="3200" dirty="0">
                <a:solidFill>
                  <a:schemeClr val="bg1"/>
                </a:solidFill>
              </a:rPr>
              <a:t>Data citation principles</a:t>
            </a:r>
          </a:p>
        </p:txBody>
      </p:sp>
      <p:sp>
        <p:nvSpPr>
          <p:cNvPr id="3" name="Text Placeholder 2">
            <a:extLst>
              <a:ext uri="{FF2B5EF4-FFF2-40B4-BE49-F238E27FC236}">
                <a16:creationId xmlns:a16="http://schemas.microsoft.com/office/drawing/2014/main" id="{59E28F5A-29B6-114E-968C-42A01E46C412}"/>
              </a:ext>
            </a:extLst>
          </p:cNvPr>
          <p:cNvSpPr>
            <a:spLocks noGrp="1"/>
          </p:cNvSpPr>
          <p:nvPr>
            <p:ph type="body" idx="1"/>
          </p:nvPr>
        </p:nvSpPr>
        <p:spPr>
          <a:xfrm>
            <a:off x="415601" y="1765005"/>
            <a:ext cx="11360800" cy="4326828"/>
          </a:xfrm>
        </p:spPr>
        <p:txBody>
          <a:bodyPr>
            <a:normAutofit/>
          </a:bodyPr>
          <a:lstStyle/>
          <a:p>
            <a:pPr marL="304437" indent="-304437">
              <a:buFont typeface="Arial"/>
              <a:buAutoNum type="arabicPeriod"/>
            </a:pPr>
            <a:r>
              <a:rPr lang="en-US" dirty="0">
                <a:solidFill>
                  <a:schemeClr val="accent6">
                    <a:lumMod val="20000"/>
                    <a:lumOff val="80000"/>
                  </a:schemeClr>
                </a:solidFill>
              </a:rPr>
              <a:t>Data to be legitimate </a:t>
            </a:r>
            <a:r>
              <a:rPr lang="en-US" b="1" dirty="0">
                <a:solidFill>
                  <a:srgbClr val="FFFF00"/>
                </a:solidFill>
              </a:rPr>
              <a:t>citable</a:t>
            </a:r>
            <a:r>
              <a:rPr lang="en-US" dirty="0">
                <a:solidFill>
                  <a:schemeClr val="accent6">
                    <a:lumMod val="20000"/>
                    <a:lumOff val="80000"/>
                  </a:schemeClr>
                </a:solidFill>
              </a:rPr>
              <a:t> products of research.</a:t>
            </a:r>
            <a:endParaRPr lang="en-US" sz="3421" dirty="0">
              <a:solidFill>
                <a:schemeClr val="accent6">
                  <a:lumMod val="20000"/>
                  <a:lumOff val="80000"/>
                </a:schemeClr>
              </a:solidFill>
            </a:endParaRPr>
          </a:p>
          <a:p>
            <a:pPr marL="304437" indent="-304437">
              <a:spcBef>
                <a:spcPts val="1087"/>
              </a:spcBef>
              <a:buFont typeface="Arial"/>
              <a:buAutoNum type="arabicPeriod"/>
            </a:pPr>
            <a:r>
              <a:rPr lang="en-US" dirty="0">
                <a:solidFill>
                  <a:schemeClr val="accent6">
                    <a:lumMod val="20000"/>
                    <a:lumOff val="80000"/>
                  </a:schemeClr>
                </a:solidFill>
              </a:rPr>
              <a:t>Data citations giving </a:t>
            </a:r>
            <a:r>
              <a:rPr lang="en-US" b="1" dirty="0">
                <a:solidFill>
                  <a:srgbClr val="FFFF00"/>
                </a:solidFill>
              </a:rPr>
              <a:t>scholarly credit </a:t>
            </a:r>
            <a:r>
              <a:rPr lang="en-US" dirty="0">
                <a:solidFill>
                  <a:schemeClr val="accent6">
                    <a:lumMod val="20000"/>
                    <a:lumOff val="80000"/>
                  </a:schemeClr>
                </a:solidFill>
              </a:rPr>
              <a:t>and attribution.</a:t>
            </a:r>
            <a:endParaRPr lang="en-US" sz="3421" dirty="0">
              <a:solidFill>
                <a:schemeClr val="accent6">
                  <a:lumMod val="20000"/>
                  <a:lumOff val="80000"/>
                </a:schemeClr>
              </a:solidFill>
            </a:endParaRPr>
          </a:p>
          <a:p>
            <a:pPr marL="304437" indent="-304437">
              <a:spcBef>
                <a:spcPts val="1087"/>
              </a:spcBef>
              <a:buFont typeface="Arial"/>
              <a:buAutoNum type="arabicPeriod"/>
            </a:pPr>
            <a:r>
              <a:rPr lang="en-US" dirty="0">
                <a:solidFill>
                  <a:schemeClr val="accent6">
                    <a:lumMod val="20000"/>
                    <a:lumOff val="80000"/>
                  </a:schemeClr>
                </a:solidFill>
              </a:rPr>
              <a:t>In scholarly literature, whenever claims are based on data, </a:t>
            </a:r>
            <a:r>
              <a:rPr lang="en-US" b="1" dirty="0">
                <a:solidFill>
                  <a:srgbClr val="FFFF00"/>
                </a:solidFill>
              </a:rPr>
              <a:t>data should always be cited</a:t>
            </a:r>
            <a:r>
              <a:rPr lang="en-US" dirty="0">
                <a:solidFill>
                  <a:schemeClr val="accent6">
                    <a:lumMod val="20000"/>
                    <a:lumOff val="80000"/>
                  </a:schemeClr>
                </a:solidFill>
              </a:rPr>
              <a:t>.</a:t>
            </a:r>
            <a:endParaRPr lang="en-US" sz="3421" dirty="0">
              <a:solidFill>
                <a:schemeClr val="accent6">
                  <a:lumMod val="20000"/>
                  <a:lumOff val="80000"/>
                </a:schemeClr>
              </a:solidFill>
            </a:endParaRPr>
          </a:p>
          <a:p>
            <a:pPr marL="304437" indent="-304437">
              <a:spcBef>
                <a:spcPts val="1087"/>
              </a:spcBef>
              <a:buFont typeface="Arial"/>
              <a:buAutoNum type="arabicPeriod"/>
            </a:pPr>
            <a:r>
              <a:rPr lang="en-US" dirty="0">
                <a:solidFill>
                  <a:schemeClr val="accent6">
                    <a:lumMod val="20000"/>
                    <a:lumOff val="80000"/>
                  </a:schemeClr>
                </a:solidFill>
              </a:rPr>
              <a:t>Persistent method for </a:t>
            </a:r>
            <a:r>
              <a:rPr lang="en-US" b="1" dirty="0">
                <a:solidFill>
                  <a:srgbClr val="FFFF00"/>
                </a:solidFill>
              </a:rPr>
              <a:t>identification of data</a:t>
            </a:r>
            <a:r>
              <a:rPr lang="en-US" dirty="0">
                <a:solidFill>
                  <a:schemeClr val="accent6">
                    <a:lumMod val="20000"/>
                    <a:lumOff val="80000"/>
                  </a:schemeClr>
                </a:solidFill>
              </a:rPr>
              <a:t>, that is machine actionable, globally unique, universal.</a:t>
            </a:r>
            <a:endParaRPr lang="en-US" sz="3421" dirty="0">
              <a:solidFill>
                <a:schemeClr val="accent6">
                  <a:lumMod val="20000"/>
                  <a:lumOff val="80000"/>
                </a:schemeClr>
              </a:solidFill>
            </a:endParaRPr>
          </a:p>
          <a:p>
            <a:pPr marL="304437" indent="-304437">
              <a:spcBef>
                <a:spcPts val="1087"/>
              </a:spcBef>
              <a:buFont typeface="Arial"/>
              <a:buAutoNum type="arabicPeriod"/>
            </a:pPr>
            <a:r>
              <a:rPr lang="en-US" dirty="0">
                <a:solidFill>
                  <a:schemeClr val="accent6">
                    <a:lumMod val="20000"/>
                    <a:lumOff val="80000"/>
                  </a:schemeClr>
                </a:solidFill>
              </a:rPr>
              <a:t>Data citation facilitate </a:t>
            </a:r>
            <a:r>
              <a:rPr lang="en-US" b="1" dirty="0">
                <a:solidFill>
                  <a:srgbClr val="FFFF00"/>
                </a:solidFill>
              </a:rPr>
              <a:t>access to data </a:t>
            </a:r>
            <a:r>
              <a:rPr lang="en-US" dirty="0">
                <a:solidFill>
                  <a:schemeClr val="accent6">
                    <a:lumMod val="20000"/>
                    <a:lumOff val="80000"/>
                  </a:schemeClr>
                </a:solidFill>
              </a:rPr>
              <a:t>or at least to </a:t>
            </a:r>
            <a:r>
              <a:rPr lang="en-US" b="1" dirty="0">
                <a:solidFill>
                  <a:srgbClr val="FFFF00"/>
                </a:solidFill>
              </a:rPr>
              <a:t>metadata</a:t>
            </a:r>
            <a:r>
              <a:rPr lang="en-US" dirty="0">
                <a:solidFill>
                  <a:schemeClr val="accent6">
                    <a:lumMod val="20000"/>
                    <a:lumOff val="80000"/>
                  </a:schemeClr>
                </a:solidFill>
              </a:rPr>
              <a:t>.</a:t>
            </a:r>
            <a:endParaRPr lang="en-US" sz="3421" dirty="0">
              <a:solidFill>
                <a:schemeClr val="accent6">
                  <a:lumMod val="20000"/>
                  <a:lumOff val="80000"/>
                </a:schemeClr>
              </a:solidFill>
            </a:endParaRPr>
          </a:p>
          <a:p>
            <a:pPr marL="304437" indent="-304437">
              <a:spcBef>
                <a:spcPts val="1087"/>
              </a:spcBef>
              <a:buFont typeface="Arial"/>
              <a:buAutoNum type="arabicPeriod"/>
            </a:pPr>
            <a:r>
              <a:rPr lang="en-US" b="1" dirty="0">
                <a:solidFill>
                  <a:srgbClr val="FFFF00"/>
                </a:solidFill>
              </a:rPr>
              <a:t>Unique identifiers </a:t>
            </a:r>
            <a:r>
              <a:rPr lang="en-US" dirty="0">
                <a:solidFill>
                  <a:schemeClr val="accent6">
                    <a:lumMod val="20000"/>
                    <a:lumOff val="80000"/>
                  </a:schemeClr>
                </a:solidFill>
              </a:rPr>
              <a:t>that persist even beyond the lifespan of the data.</a:t>
            </a:r>
            <a:endParaRPr lang="en-US" sz="3421" dirty="0">
              <a:solidFill>
                <a:schemeClr val="accent6">
                  <a:lumMod val="20000"/>
                  <a:lumOff val="80000"/>
                </a:schemeClr>
              </a:solidFill>
            </a:endParaRPr>
          </a:p>
          <a:p>
            <a:pPr marL="304437" indent="-304437">
              <a:spcBef>
                <a:spcPts val="1087"/>
              </a:spcBef>
              <a:buFont typeface="Arial"/>
              <a:buAutoNum type="arabicPeriod"/>
            </a:pPr>
            <a:r>
              <a:rPr lang="en-US" dirty="0">
                <a:solidFill>
                  <a:schemeClr val="accent6">
                    <a:lumMod val="20000"/>
                    <a:lumOff val="80000"/>
                  </a:schemeClr>
                </a:solidFill>
              </a:rPr>
              <a:t>Data citation identify and access the specific data that </a:t>
            </a:r>
            <a:r>
              <a:rPr lang="en-US" b="1" dirty="0">
                <a:solidFill>
                  <a:srgbClr val="FFFF00"/>
                </a:solidFill>
              </a:rPr>
              <a:t>support verification </a:t>
            </a:r>
            <a:r>
              <a:rPr lang="en-US" dirty="0">
                <a:solidFill>
                  <a:schemeClr val="accent6">
                    <a:lumMod val="20000"/>
                    <a:lumOff val="80000"/>
                  </a:schemeClr>
                </a:solidFill>
              </a:rPr>
              <a:t>of the claim (provenance, time-slice, version).</a:t>
            </a:r>
            <a:endParaRPr lang="en-US" sz="3421" dirty="0">
              <a:solidFill>
                <a:schemeClr val="accent6">
                  <a:lumMod val="20000"/>
                  <a:lumOff val="80000"/>
                </a:schemeClr>
              </a:solidFill>
            </a:endParaRPr>
          </a:p>
          <a:p>
            <a:pPr marL="304437" indent="-304437">
              <a:spcBef>
                <a:spcPts val="1087"/>
              </a:spcBef>
              <a:spcAft>
                <a:spcPts val="483"/>
              </a:spcAft>
              <a:buFont typeface="Arial"/>
              <a:buAutoNum type="arabicPeriod"/>
            </a:pPr>
            <a:r>
              <a:rPr lang="en-US" dirty="0">
                <a:solidFill>
                  <a:schemeClr val="accent6">
                    <a:lumMod val="20000"/>
                    <a:lumOff val="80000"/>
                  </a:schemeClr>
                </a:solidFill>
              </a:rPr>
              <a:t>Flexible, but attention to </a:t>
            </a:r>
            <a:r>
              <a:rPr lang="en-US" b="1" dirty="0">
                <a:solidFill>
                  <a:srgbClr val="FFFF00"/>
                </a:solidFill>
              </a:rPr>
              <a:t>interoperability</a:t>
            </a:r>
            <a:r>
              <a:rPr lang="en-US" dirty="0">
                <a:solidFill>
                  <a:schemeClr val="accent6">
                    <a:lumMod val="20000"/>
                    <a:lumOff val="80000"/>
                  </a:schemeClr>
                </a:solidFill>
              </a:rPr>
              <a:t> of practices across communities.</a:t>
            </a:r>
            <a:endParaRPr lang="en-US" sz="3421" dirty="0">
              <a:solidFill>
                <a:schemeClr val="accent6">
                  <a:lumMod val="20000"/>
                  <a:lumOff val="80000"/>
                </a:schemeClr>
              </a:solidFill>
            </a:endParaRPr>
          </a:p>
        </p:txBody>
      </p:sp>
      <p:pic>
        <p:nvPicPr>
          <p:cNvPr id="4" name="Google Shape;204;p31" descr="force11-website-logo.png">
            <a:hlinkClick r:id="rId3"/>
            <a:extLst>
              <a:ext uri="{FF2B5EF4-FFF2-40B4-BE49-F238E27FC236}">
                <a16:creationId xmlns:a16="http://schemas.microsoft.com/office/drawing/2014/main" id="{2F80B4D0-1463-1B46-839B-792BA7B76094}"/>
              </a:ext>
            </a:extLst>
          </p:cNvPr>
          <p:cNvPicPr preferRelativeResize="0"/>
          <p:nvPr/>
        </p:nvPicPr>
        <p:blipFill rotWithShape="1">
          <a:blip r:embed="rId4">
            <a:alphaModFix/>
            <a:extLst>
              <a:ext uri="{BEBA8EAE-BF5A-486C-A8C5-ECC9F3942E4B}">
                <a14:imgProps xmlns:a14="http://schemas.microsoft.com/office/drawing/2010/main">
                  <a14:imgLayer r:embed="rId5">
                    <a14:imgEffect>
                      <a14:brightnessContrast bright="100000"/>
                    </a14:imgEffect>
                  </a14:imgLayer>
                </a14:imgProps>
              </a:ext>
            </a:extLst>
          </a:blip>
          <a:srcRect/>
          <a:stretch/>
        </p:blipFill>
        <p:spPr>
          <a:xfrm>
            <a:off x="6972300" y="766167"/>
            <a:ext cx="4286249" cy="1298715"/>
          </a:xfrm>
          <a:prstGeom prst="rect">
            <a:avLst/>
          </a:prstGeom>
          <a:noFill/>
          <a:ln>
            <a:noFill/>
          </a:ln>
        </p:spPr>
      </p:pic>
      <p:sp>
        <p:nvSpPr>
          <p:cNvPr id="5" name="Google Shape;202;p31">
            <a:extLst>
              <a:ext uri="{FF2B5EF4-FFF2-40B4-BE49-F238E27FC236}">
                <a16:creationId xmlns:a16="http://schemas.microsoft.com/office/drawing/2014/main" id="{5FC8AF93-D003-4140-B0EC-3B79D8B0B84F}"/>
              </a:ext>
            </a:extLst>
          </p:cNvPr>
          <p:cNvSpPr txBox="1">
            <a:spLocks/>
          </p:cNvSpPr>
          <p:nvPr/>
        </p:nvSpPr>
        <p:spPr>
          <a:xfrm>
            <a:off x="530578" y="6102257"/>
            <a:ext cx="10727971" cy="361163"/>
          </a:xfrm>
          <a:prstGeom prst="rect">
            <a:avLst/>
          </a:prstGeom>
          <a:noFill/>
          <a:ln>
            <a:noFill/>
          </a:ln>
        </p:spPr>
        <p:txBody>
          <a:bodyPr spcFirstLastPara="1" vert="horz" wrap="square" lIns="86190" tIns="86190" rIns="86190" bIns="86190" rtlCol="0" anchor="ctr" anchorCtr="0">
            <a:noAutofit/>
          </a:bodyPr>
          <a:lstStyle>
            <a:lvl1pPr marL="0" indent="0" algn="l" defTabSz="520661" rtl="0" eaLnBrk="1" latinLnBrk="0" hangingPunct="1">
              <a:spcBef>
                <a:spcPct val="20000"/>
              </a:spcBef>
              <a:buFont typeface="Arial"/>
              <a:buNone/>
              <a:defRPr sz="3600" kern="1200">
                <a:solidFill>
                  <a:schemeClr val="tx1"/>
                </a:solidFill>
                <a:latin typeface="Arial Narrow"/>
                <a:ea typeface="+mn-ea"/>
                <a:cs typeface="Arial Narrow"/>
              </a:defRPr>
            </a:lvl1pPr>
            <a:lvl2pPr marL="846077" indent="-325414" algn="l" defTabSz="520661" rtl="0" eaLnBrk="1" latinLnBrk="0" hangingPunct="1">
              <a:spcBef>
                <a:spcPct val="20000"/>
              </a:spcBef>
              <a:buFont typeface="Arial"/>
              <a:buChar char="•"/>
              <a:defRPr sz="3200" kern="1200">
                <a:solidFill>
                  <a:schemeClr val="tx1"/>
                </a:solidFill>
                <a:latin typeface="Arial Narrow"/>
                <a:ea typeface="+mn-ea"/>
                <a:cs typeface="Arial Narrow"/>
              </a:defRPr>
            </a:lvl2pPr>
            <a:lvl3pPr marL="1301659" indent="-260328" algn="l" defTabSz="520661" rtl="0" eaLnBrk="1" latinLnBrk="0" hangingPunct="1">
              <a:spcBef>
                <a:spcPct val="20000"/>
              </a:spcBef>
              <a:buFont typeface="Wingdings" charset="2"/>
              <a:buChar char="§"/>
              <a:defRPr sz="2700" kern="1200">
                <a:solidFill>
                  <a:schemeClr val="tx1"/>
                </a:solidFill>
                <a:latin typeface="Arial Narrow"/>
                <a:ea typeface="+mn-ea"/>
                <a:cs typeface="Arial Narrow"/>
              </a:defRPr>
            </a:lvl3pPr>
            <a:lvl4pPr marL="1822321" indent="-260328" algn="l" defTabSz="520661" rtl="0" eaLnBrk="1" latinLnBrk="0" hangingPunct="1">
              <a:spcBef>
                <a:spcPct val="20000"/>
              </a:spcBef>
              <a:buFont typeface="Arial"/>
              <a:buChar char="–"/>
              <a:defRPr sz="2300" kern="1200">
                <a:solidFill>
                  <a:schemeClr val="tx1"/>
                </a:solidFill>
                <a:latin typeface="Arial Narrow"/>
                <a:ea typeface="+mn-ea"/>
                <a:cs typeface="Arial Narrow"/>
              </a:defRPr>
            </a:lvl4pPr>
            <a:lvl5pPr marL="2342986" indent="-260328" algn="l" defTabSz="520661" rtl="0" eaLnBrk="1" latinLnBrk="0" hangingPunct="1">
              <a:spcBef>
                <a:spcPct val="20000"/>
              </a:spcBef>
              <a:buFont typeface="Arial"/>
              <a:buChar char="»"/>
              <a:defRPr sz="2300" kern="1200">
                <a:solidFill>
                  <a:schemeClr val="tx1"/>
                </a:solidFill>
                <a:latin typeface="Arial Narrow"/>
                <a:ea typeface="+mn-ea"/>
                <a:cs typeface="Arial Narrow"/>
              </a:defRPr>
            </a:lvl5pPr>
            <a:lvl6pPr marL="2863648" indent="-260328" algn="l" defTabSz="520661" rtl="0" eaLnBrk="1" latinLnBrk="0" hangingPunct="1">
              <a:spcBef>
                <a:spcPct val="20000"/>
              </a:spcBef>
              <a:buFont typeface="Arial"/>
              <a:buChar char="•"/>
              <a:defRPr sz="2300" kern="1200">
                <a:solidFill>
                  <a:schemeClr val="tx1"/>
                </a:solidFill>
                <a:latin typeface="+mn-lt"/>
                <a:ea typeface="+mn-ea"/>
                <a:cs typeface="+mn-cs"/>
              </a:defRPr>
            </a:lvl6pPr>
            <a:lvl7pPr marL="3384313" indent="-260328" algn="l" defTabSz="520661" rtl="0" eaLnBrk="1" latinLnBrk="0" hangingPunct="1">
              <a:spcBef>
                <a:spcPct val="20000"/>
              </a:spcBef>
              <a:buFont typeface="Arial"/>
              <a:buChar char="•"/>
              <a:defRPr sz="2300" kern="1200">
                <a:solidFill>
                  <a:schemeClr val="tx1"/>
                </a:solidFill>
                <a:latin typeface="+mn-lt"/>
                <a:ea typeface="+mn-ea"/>
                <a:cs typeface="+mn-cs"/>
              </a:defRPr>
            </a:lvl7pPr>
            <a:lvl8pPr marL="3904976" indent="-260328" algn="l" defTabSz="520661" rtl="0" eaLnBrk="1" latinLnBrk="0" hangingPunct="1">
              <a:spcBef>
                <a:spcPct val="20000"/>
              </a:spcBef>
              <a:buFont typeface="Arial"/>
              <a:buChar char="•"/>
              <a:defRPr sz="2300" kern="1200">
                <a:solidFill>
                  <a:schemeClr val="tx1"/>
                </a:solidFill>
                <a:latin typeface="+mn-lt"/>
                <a:ea typeface="+mn-ea"/>
                <a:cs typeface="+mn-cs"/>
              </a:defRPr>
            </a:lvl8pPr>
            <a:lvl9pPr marL="4425641" indent="-260328" algn="l" defTabSz="520661" rtl="0" eaLnBrk="1" latinLnBrk="0" hangingPunct="1">
              <a:spcBef>
                <a:spcPct val="20000"/>
              </a:spcBef>
              <a:buFont typeface="Arial"/>
              <a:buChar char="•"/>
              <a:defRPr sz="2300" kern="1200">
                <a:solidFill>
                  <a:schemeClr val="tx1"/>
                </a:solidFill>
                <a:latin typeface="+mn-lt"/>
                <a:ea typeface="+mn-ea"/>
                <a:cs typeface="+mn-cs"/>
              </a:defRPr>
            </a:lvl9pPr>
          </a:lstStyle>
          <a:p>
            <a:pPr algn="r"/>
            <a:r>
              <a:rPr lang="en-US" sz="1400" dirty="0">
                <a:solidFill>
                  <a:schemeClr val="accent6">
                    <a:lumMod val="20000"/>
                    <a:lumOff val="80000"/>
                  </a:schemeClr>
                </a:solidFill>
              </a:rPr>
              <a:t>Data Citation Synthesis Group: Joint Declaration of Data Citation Principles. Martone M. (ed.) San Diego CA: FORCE11; 2014; https://</a:t>
            </a:r>
            <a:r>
              <a:rPr lang="en-US" sz="1400" dirty="0" err="1">
                <a:solidFill>
                  <a:schemeClr val="accent6">
                    <a:lumMod val="20000"/>
                    <a:lumOff val="80000"/>
                  </a:schemeClr>
                </a:solidFill>
              </a:rPr>
              <a:t>doi.org</a:t>
            </a:r>
            <a:r>
              <a:rPr lang="en-US" sz="1400" dirty="0">
                <a:solidFill>
                  <a:schemeClr val="accent6">
                    <a:lumMod val="20000"/>
                    <a:lumOff val="80000"/>
                  </a:schemeClr>
                </a:solidFill>
              </a:rPr>
              <a:t>/10.25490/a97f-egyk</a:t>
            </a:r>
          </a:p>
        </p:txBody>
      </p:sp>
    </p:spTree>
    <p:extLst>
      <p:ext uri="{BB962C8B-B14F-4D97-AF65-F5344CB8AC3E}">
        <p14:creationId xmlns:p14="http://schemas.microsoft.com/office/powerpoint/2010/main" val="6794570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ata-analysis.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5EE9B0D4-3AB6-2E42-B005-C2BD2CE5BC63}"/>
              </a:ext>
            </a:extLst>
          </p:cNvPr>
          <p:cNvSpPr/>
          <p:nvPr/>
        </p:nvSpPr>
        <p:spPr>
          <a:xfrm>
            <a:off x="330405" y="5546872"/>
            <a:ext cx="8701227" cy="584775"/>
          </a:xfrm>
          <a:prstGeom prst="rect">
            <a:avLst/>
          </a:prstGeom>
          <a:solidFill>
            <a:schemeClr val="bg1"/>
          </a:solidFill>
        </p:spPr>
        <p:txBody>
          <a:bodyPr wrap="square">
            <a:spAutoFit/>
          </a:bodyPr>
          <a:lstStyle/>
          <a:p>
            <a:r>
              <a:rPr lang="en-US" sz="3200" dirty="0">
                <a:solidFill>
                  <a:schemeClr val="tx1">
                    <a:lumMod val="75000"/>
                    <a:lumOff val="25000"/>
                  </a:schemeClr>
                </a:solidFill>
              </a:rPr>
              <a:t> FAIR data is about </a:t>
            </a:r>
            <a:r>
              <a:rPr lang="en-US" sz="3200" b="1" i="1" dirty="0">
                <a:solidFill>
                  <a:srgbClr val="7030A0"/>
                </a:solidFill>
              </a:rPr>
              <a:t>machine-readable</a:t>
            </a:r>
            <a:r>
              <a:rPr lang="en-US" sz="3200" dirty="0">
                <a:solidFill>
                  <a:schemeClr val="tx1">
                    <a:lumMod val="75000"/>
                    <a:lumOff val="25000"/>
                  </a:schemeClr>
                </a:solidFill>
              </a:rPr>
              <a:t> data</a:t>
            </a:r>
          </a:p>
        </p:txBody>
      </p:sp>
      <p:pic>
        <p:nvPicPr>
          <p:cNvPr id="5" name="Google Shape;213;p32">
            <a:hlinkClick r:id="rId4"/>
            <a:extLst>
              <a:ext uri="{FF2B5EF4-FFF2-40B4-BE49-F238E27FC236}">
                <a16:creationId xmlns:a16="http://schemas.microsoft.com/office/drawing/2014/main" id="{66C6C02E-6D0B-AA45-A8F4-5EAA1010FB62}"/>
              </a:ext>
            </a:extLst>
          </p:cNvPr>
          <p:cNvPicPr preferRelativeResize="0"/>
          <p:nvPr/>
        </p:nvPicPr>
        <p:blipFill rotWithShape="1">
          <a:blip r:embed="rId5">
            <a:alphaModFix/>
          </a:blip>
          <a:srcRect/>
          <a:stretch/>
        </p:blipFill>
        <p:spPr>
          <a:xfrm>
            <a:off x="330405" y="678873"/>
            <a:ext cx="8701227" cy="3258946"/>
          </a:xfrm>
          <a:prstGeom prst="rect">
            <a:avLst/>
          </a:prstGeom>
          <a:noFill/>
          <a:ln>
            <a:noFill/>
          </a:ln>
        </p:spPr>
      </p:pic>
      <p:sp>
        <p:nvSpPr>
          <p:cNvPr id="6" name="Google Shape;215;p32">
            <a:extLst>
              <a:ext uri="{FF2B5EF4-FFF2-40B4-BE49-F238E27FC236}">
                <a16:creationId xmlns:a16="http://schemas.microsoft.com/office/drawing/2014/main" id="{DD259A5D-2B0E-2846-9699-F684921ACEF7}"/>
              </a:ext>
            </a:extLst>
          </p:cNvPr>
          <p:cNvSpPr/>
          <p:nvPr/>
        </p:nvSpPr>
        <p:spPr>
          <a:xfrm>
            <a:off x="330404" y="4233451"/>
            <a:ext cx="8701228" cy="1003663"/>
          </a:xfrm>
          <a:prstGeom prst="rect">
            <a:avLst/>
          </a:prstGeom>
          <a:solidFill>
            <a:schemeClr val="bg1"/>
          </a:solidFill>
          <a:ln>
            <a:noFill/>
          </a:ln>
        </p:spPr>
        <p:txBody>
          <a:bodyPr spcFirstLastPara="1" wrap="square" lIns="100779" tIns="50376" rIns="100779" bIns="50376" anchor="t" anchorCtr="0">
            <a:noAutofit/>
          </a:bodyPr>
          <a:lstStyle/>
          <a:p>
            <a:r>
              <a:rPr lang="en-US" sz="2800" i="1" dirty="0">
                <a:solidFill>
                  <a:schemeClr val="tx1">
                    <a:lumMod val="85000"/>
                    <a:lumOff val="15000"/>
                  </a:schemeClr>
                </a:solidFill>
                <a:latin typeface="Helvetica Neue"/>
                <a:ea typeface="Helvetica Neue"/>
                <a:cs typeface="Helvetica Neue"/>
                <a:sym typeface="Helvetica Neue"/>
              </a:rPr>
              <a:t>… researchers need to do more than simply post their data on the web for it to be </a:t>
            </a:r>
            <a:r>
              <a:rPr lang="en-US" sz="2800" b="1" i="1" dirty="0">
                <a:solidFill>
                  <a:srgbClr val="7030A0"/>
                </a:solidFill>
                <a:latin typeface="Helvetica Neue"/>
                <a:ea typeface="Helvetica Neue"/>
                <a:cs typeface="Helvetica Neue"/>
                <a:sym typeface="Helvetica Neue"/>
              </a:rPr>
              <a:t>re-usable</a:t>
            </a:r>
            <a:r>
              <a:rPr lang="en-US" sz="2800" i="1" dirty="0">
                <a:solidFill>
                  <a:schemeClr val="tx1">
                    <a:lumMod val="85000"/>
                    <a:lumOff val="15000"/>
                  </a:schemeClr>
                </a:solidFill>
                <a:latin typeface="Helvetica Neue"/>
                <a:ea typeface="Helvetica Neue"/>
                <a:cs typeface="Helvetica Neue"/>
                <a:sym typeface="Helvetica Neue"/>
              </a:rPr>
              <a:t>.</a:t>
            </a:r>
            <a:endParaRPr sz="2800" i="1" dirty="0">
              <a:solidFill>
                <a:schemeClr val="tx1">
                  <a:lumMod val="85000"/>
                  <a:lumOff val="15000"/>
                </a:schemeClr>
              </a:solidFill>
              <a:latin typeface="Arial"/>
              <a:ea typeface="Arial"/>
              <a:cs typeface="Arial"/>
              <a:sym typeface="Arial"/>
            </a:endParaRPr>
          </a:p>
        </p:txBody>
      </p:sp>
      <p:pic>
        <p:nvPicPr>
          <p:cNvPr id="7" name="Picture 6">
            <a:extLst>
              <a:ext uri="{FF2B5EF4-FFF2-40B4-BE49-F238E27FC236}">
                <a16:creationId xmlns:a16="http://schemas.microsoft.com/office/drawing/2014/main" id="{65F07C23-979C-2742-8163-B0C71F9E9B9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966200" y="203201"/>
            <a:ext cx="3225799" cy="3225799"/>
          </a:xfrm>
          <a:prstGeom prst="rect">
            <a:avLst/>
          </a:prstGeom>
        </p:spPr>
      </p:pic>
    </p:spTree>
    <p:extLst>
      <p:ext uri="{BB962C8B-B14F-4D97-AF65-F5344CB8AC3E}">
        <p14:creationId xmlns:p14="http://schemas.microsoft.com/office/powerpoint/2010/main" val="2200171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98FB8-F2DB-FA4C-AD11-ACC38FB28152}"/>
              </a:ext>
            </a:extLst>
          </p:cNvPr>
          <p:cNvSpPr>
            <a:spLocks noGrp="1"/>
          </p:cNvSpPr>
          <p:nvPr>
            <p:ph type="title"/>
          </p:nvPr>
        </p:nvSpPr>
        <p:spPr/>
        <p:txBody>
          <a:bodyPr>
            <a:normAutofit/>
          </a:bodyPr>
          <a:lstStyle/>
          <a:p>
            <a:r>
              <a:rPr lang="en-NO" sz="4000" dirty="0">
                <a:solidFill>
                  <a:schemeClr val="bg1"/>
                </a:solidFill>
              </a:rPr>
              <a:t>What is FAIR data?</a:t>
            </a:r>
          </a:p>
        </p:txBody>
      </p:sp>
      <p:sp>
        <p:nvSpPr>
          <p:cNvPr id="3" name="Text Placeholder 2">
            <a:extLst>
              <a:ext uri="{FF2B5EF4-FFF2-40B4-BE49-F238E27FC236}">
                <a16:creationId xmlns:a16="http://schemas.microsoft.com/office/drawing/2014/main" id="{F137BB8A-B42D-B342-BEEB-5A2040E21270}"/>
              </a:ext>
            </a:extLst>
          </p:cNvPr>
          <p:cNvSpPr>
            <a:spLocks noGrp="1"/>
          </p:cNvSpPr>
          <p:nvPr>
            <p:ph type="body" idx="1"/>
          </p:nvPr>
        </p:nvSpPr>
        <p:spPr>
          <a:xfrm>
            <a:off x="415601" y="1495518"/>
            <a:ext cx="11360800" cy="5043827"/>
          </a:xfrm>
        </p:spPr>
        <p:txBody>
          <a:bodyPr>
            <a:normAutofit fontScale="92500" lnSpcReduction="10000"/>
          </a:bodyPr>
          <a:lstStyle/>
          <a:p>
            <a:pPr>
              <a:spcAft>
                <a:spcPts val="3000"/>
              </a:spcAft>
            </a:pPr>
            <a:r>
              <a:rPr lang="en-GB" sz="2800" dirty="0">
                <a:solidFill>
                  <a:srgbClr val="FFFF00"/>
                </a:solidFill>
              </a:rPr>
              <a:t>FINDABLE</a:t>
            </a:r>
            <a:r>
              <a:rPr lang="en-GB" sz="2800" dirty="0">
                <a:solidFill>
                  <a:schemeClr val="bg1"/>
                </a:solidFill>
              </a:rPr>
              <a:t> </a:t>
            </a:r>
            <a:r>
              <a:rPr lang="en-GB" sz="2800" dirty="0">
                <a:solidFill>
                  <a:schemeClr val="bg1"/>
                </a:solidFill>
                <a:sym typeface="Wingdings" pitchFamily="2" charset="2"/>
              </a:rPr>
              <a:t></a:t>
            </a:r>
            <a:r>
              <a:rPr lang="en-GB" sz="2800" dirty="0">
                <a:solidFill>
                  <a:schemeClr val="bg1"/>
                </a:solidFill>
              </a:rPr>
              <a:t> Data and supplementary materials have sufficiently rich metadata and a unique and persistent identifier.</a:t>
            </a:r>
          </a:p>
          <a:p>
            <a:pPr>
              <a:spcAft>
                <a:spcPts val="3000"/>
              </a:spcAft>
            </a:pPr>
            <a:r>
              <a:rPr lang="en-GB" sz="2800" dirty="0">
                <a:solidFill>
                  <a:srgbClr val="FFFF00"/>
                </a:solidFill>
              </a:rPr>
              <a:t>ACCESSIBLE</a:t>
            </a:r>
            <a:r>
              <a:rPr lang="en-GB" sz="2800" dirty="0">
                <a:solidFill>
                  <a:schemeClr val="bg1"/>
                </a:solidFill>
              </a:rPr>
              <a:t> </a:t>
            </a:r>
            <a:r>
              <a:rPr lang="en-GB" sz="2800" dirty="0">
                <a:solidFill>
                  <a:schemeClr val="bg1"/>
                </a:solidFill>
                <a:sym typeface="Wingdings" pitchFamily="2" charset="2"/>
              </a:rPr>
              <a:t></a:t>
            </a:r>
            <a:r>
              <a:rPr lang="en-GB" sz="2800" dirty="0">
                <a:solidFill>
                  <a:schemeClr val="bg1"/>
                </a:solidFill>
              </a:rPr>
              <a:t> Metadata and data are understandable to humans and machines. Data is deposited in a trusted repository.</a:t>
            </a:r>
          </a:p>
          <a:p>
            <a:pPr>
              <a:spcAft>
                <a:spcPts val="3000"/>
              </a:spcAft>
            </a:pPr>
            <a:r>
              <a:rPr lang="en-GB" sz="2800" dirty="0">
                <a:solidFill>
                  <a:srgbClr val="FFFF00"/>
                </a:solidFill>
              </a:rPr>
              <a:t>INTEROPERABLE</a:t>
            </a:r>
            <a:r>
              <a:rPr lang="en-GB" sz="2800" dirty="0">
                <a:solidFill>
                  <a:schemeClr val="bg1"/>
                </a:solidFill>
              </a:rPr>
              <a:t> </a:t>
            </a:r>
            <a:r>
              <a:rPr lang="en-GB" sz="2800" dirty="0">
                <a:solidFill>
                  <a:schemeClr val="bg1"/>
                </a:solidFill>
                <a:sym typeface="Wingdings" pitchFamily="2" charset="2"/>
              </a:rPr>
              <a:t></a:t>
            </a:r>
            <a:r>
              <a:rPr lang="en-GB" sz="2800" dirty="0">
                <a:solidFill>
                  <a:schemeClr val="bg1"/>
                </a:solidFill>
              </a:rPr>
              <a:t> Metadata use a formal, accessible, shared, and broadly applicable language for knowledge representation.</a:t>
            </a:r>
          </a:p>
          <a:p>
            <a:pPr>
              <a:spcAft>
                <a:spcPts val="3000"/>
              </a:spcAft>
            </a:pPr>
            <a:r>
              <a:rPr lang="en-GB" sz="2800" dirty="0">
                <a:solidFill>
                  <a:srgbClr val="FFFF00"/>
                </a:solidFill>
              </a:rPr>
              <a:t>REUSABLE</a:t>
            </a:r>
            <a:r>
              <a:rPr lang="en-GB" sz="2800" dirty="0">
                <a:solidFill>
                  <a:schemeClr val="bg1"/>
                </a:solidFill>
              </a:rPr>
              <a:t> </a:t>
            </a:r>
            <a:r>
              <a:rPr lang="en-GB" sz="2800" dirty="0">
                <a:solidFill>
                  <a:schemeClr val="bg1"/>
                </a:solidFill>
                <a:sym typeface="Wingdings" pitchFamily="2" charset="2"/>
              </a:rPr>
              <a:t></a:t>
            </a:r>
            <a:r>
              <a:rPr lang="en-GB" sz="2800" dirty="0">
                <a:solidFill>
                  <a:schemeClr val="bg1"/>
                </a:solidFill>
              </a:rPr>
              <a:t> Data and collections have a clear usage licenses and provide accurate information on provenance.</a:t>
            </a:r>
          </a:p>
          <a:p>
            <a:pPr>
              <a:spcAft>
                <a:spcPts val="3000"/>
              </a:spcAft>
            </a:pPr>
            <a:r>
              <a:rPr lang="en-US" sz="2200" dirty="0">
                <a:solidFill>
                  <a:schemeClr val="bg1"/>
                </a:solidFill>
                <a:hlinkClick r:id="rId3">
                  <a:extLst>
                    <a:ext uri="{A12FA001-AC4F-418D-AE19-62706E023703}">
                      <ahyp:hlinkClr xmlns:ahyp="http://schemas.microsoft.com/office/drawing/2018/hyperlinkcolor" val="tx"/>
                    </a:ext>
                  </a:extLst>
                </a:hlinkClick>
              </a:rPr>
              <a:t>https://www.go-fair.org/</a:t>
            </a:r>
            <a:r>
              <a:rPr lang="en-GB" sz="2200" dirty="0">
                <a:solidFill>
                  <a:schemeClr val="bg1"/>
                </a:solidFill>
              </a:rPr>
              <a:t> </a:t>
            </a:r>
            <a:endParaRPr lang="en-US" sz="2200" dirty="0">
              <a:solidFill>
                <a:schemeClr val="bg1"/>
              </a:solidFill>
            </a:endParaRPr>
          </a:p>
        </p:txBody>
      </p:sp>
    </p:spTree>
    <p:extLst>
      <p:ext uri="{BB962C8B-B14F-4D97-AF65-F5344CB8AC3E}">
        <p14:creationId xmlns:p14="http://schemas.microsoft.com/office/powerpoint/2010/main" val="41464290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4" name="Picture 13" descr="A picture containing bird, large, water, man&#10;&#10;Description automatically generated">
            <a:extLst>
              <a:ext uri="{FF2B5EF4-FFF2-40B4-BE49-F238E27FC236}">
                <a16:creationId xmlns:a16="http://schemas.microsoft.com/office/drawing/2014/main" id="{839C9BDC-4D04-0144-899F-741992728D12}"/>
              </a:ext>
            </a:extLst>
          </p:cNvPr>
          <p:cNvPicPr>
            <a:picLocks noChangeAspect="1"/>
          </p:cNvPicPr>
          <p:nvPr/>
        </p:nvPicPr>
        <p:blipFill>
          <a:blip r:embed="rId3"/>
          <a:stretch>
            <a:fillRect/>
          </a:stretch>
        </p:blipFill>
        <p:spPr>
          <a:xfrm>
            <a:off x="0" y="1"/>
            <a:ext cx="12191999" cy="6858000"/>
          </a:xfrm>
          <a:prstGeom prst="rect">
            <a:avLst/>
          </a:prstGeom>
        </p:spPr>
      </p:pic>
      <p:sp>
        <p:nvSpPr>
          <p:cNvPr id="3" name="Content Placeholder 2">
            <a:extLst>
              <a:ext uri="{FF2B5EF4-FFF2-40B4-BE49-F238E27FC236}">
                <a16:creationId xmlns:a16="http://schemas.microsoft.com/office/drawing/2014/main" id="{168DE42F-0D50-6642-BECB-DDF648AE0304}"/>
              </a:ext>
            </a:extLst>
          </p:cNvPr>
          <p:cNvSpPr>
            <a:spLocks noGrp="1"/>
          </p:cNvSpPr>
          <p:nvPr>
            <p:ph idx="1"/>
          </p:nvPr>
        </p:nvSpPr>
        <p:spPr>
          <a:xfrm>
            <a:off x="420131" y="1977081"/>
            <a:ext cx="8317681" cy="3949189"/>
          </a:xfrm>
        </p:spPr>
        <p:txBody>
          <a:bodyPr>
            <a:normAutofit/>
          </a:bodyPr>
          <a:lstStyle/>
          <a:p>
            <a:pPr>
              <a:spcBef>
                <a:spcPts val="0"/>
              </a:spcBef>
              <a:spcAft>
                <a:spcPts val="1633"/>
              </a:spcAft>
            </a:pPr>
            <a:r>
              <a:rPr lang="en-NO" sz="2800" i="1" dirty="0">
                <a:solidFill>
                  <a:schemeClr val="bg2"/>
                </a:solidFill>
              </a:rPr>
              <a:t>It is </a:t>
            </a:r>
            <a:r>
              <a:rPr lang="en-NO" sz="2800" i="1" dirty="0">
                <a:solidFill>
                  <a:srgbClr val="FFFF00"/>
                </a:solidFill>
              </a:rPr>
              <a:t>irresponsible</a:t>
            </a:r>
            <a:r>
              <a:rPr lang="en-NO" sz="2800" i="1" dirty="0">
                <a:solidFill>
                  <a:schemeClr val="bg2"/>
                </a:solidFill>
              </a:rPr>
              <a:t> to support research but not data stewardship. Huge sums of taxpayer funds go to waste because such data cannot be reused.</a:t>
            </a:r>
          </a:p>
          <a:p>
            <a:pPr>
              <a:spcBef>
                <a:spcPts val="0"/>
              </a:spcBef>
              <a:spcAft>
                <a:spcPts val="1633"/>
              </a:spcAft>
            </a:pPr>
            <a:r>
              <a:rPr lang="en-NO" sz="2800" i="1" dirty="0">
                <a:solidFill>
                  <a:schemeClr val="bg2"/>
                </a:solidFill>
              </a:rPr>
              <a:t>On average, 5% of overall research costs should go towards </a:t>
            </a:r>
            <a:r>
              <a:rPr lang="en-NO" sz="2800" i="1" dirty="0">
                <a:solidFill>
                  <a:srgbClr val="FFFF00"/>
                </a:solidFill>
              </a:rPr>
              <a:t>data stewardship</a:t>
            </a:r>
            <a:r>
              <a:rPr lang="en-NO" sz="2800" i="1" dirty="0">
                <a:solidFill>
                  <a:schemeClr val="bg2"/>
                </a:solidFill>
              </a:rPr>
              <a:t>.</a:t>
            </a:r>
          </a:p>
          <a:p>
            <a:pPr>
              <a:spcBef>
                <a:spcPts val="0"/>
              </a:spcBef>
              <a:spcAft>
                <a:spcPts val="1633"/>
              </a:spcAft>
            </a:pPr>
            <a:r>
              <a:rPr lang="en-NO" sz="2800" i="1" dirty="0">
                <a:solidFill>
                  <a:schemeClr val="bg2"/>
                </a:solidFill>
              </a:rPr>
              <a:t>If data are treated properly, researchers will have significantly </a:t>
            </a:r>
            <a:r>
              <a:rPr lang="en-NO" sz="2800" i="1" dirty="0">
                <a:solidFill>
                  <a:srgbClr val="FFFF00"/>
                </a:solidFill>
              </a:rPr>
              <a:t>more time to do research</a:t>
            </a:r>
            <a:r>
              <a:rPr lang="en-NO" sz="2800" i="1" dirty="0">
                <a:solidFill>
                  <a:schemeClr val="bg2"/>
                </a:solidFill>
              </a:rPr>
              <a:t>.</a:t>
            </a:r>
          </a:p>
        </p:txBody>
      </p:sp>
      <p:sp>
        <p:nvSpPr>
          <p:cNvPr id="7" name="Title 1">
            <a:extLst>
              <a:ext uri="{FF2B5EF4-FFF2-40B4-BE49-F238E27FC236}">
                <a16:creationId xmlns:a16="http://schemas.microsoft.com/office/drawing/2014/main" id="{AFA173A3-0BA2-2F48-864E-11D03002C291}"/>
              </a:ext>
            </a:extLst>
          </p:cNvPr>
          <p:cNvSpPr txBox="1">
            <a:spLocks/>
          </p:cNvSpPr>
          <p:nvPr/>
        </p:nvSpPr>
        <p:spPr>
          <a:xfrm>
            <a:off x="667264" y="514205"/>
            <a:ext cx="10849231" cy="1298113"/>
          </a:xfrm>
          <a:prstGeom prst="rect">
            <a:avLst/>
          </a:prstGeom>
        </p:spPr>
        <p:txBody>
          <a:bodyPr vert="horz" lIns="0" tIns="47233" rIns="0" bIns="47233" rtlCol="0" anchor="t" anchorCtr="0">
            <a:normAutofit/>
          </a:bodyPr>
          <a:lstStyle>
            <a:lvl1pPr algn="l" defTabSz="520661" rtl="0" eaLnBrk="1" latinLnBrk="0" hangingPunct="1">
              <a:spcBef>
                <a:spcPct val="0"/>
              </a:spcBef>
              <a:buNone/>
              <a:defRPr sz="3200" b="1" kern="1200" cap="all">
                <a:solidFill>
                  <a:srgbClr val="339837"/>
                </a:solidFill>
                <a:latin typeface="Arial"/>
                <a:ea typeface="+mj-ea"/>
                <a:cs typeface="Arial"/>
              </a:defRPr>
            </a:lvl1pPr>
          </a:lstStyle>
          <a:p>
            <a:r>
              <a:rPr lang="en-US" sz="3600" dirty="0">
                <a:solidFill>
                  <a:schemeClr val="bg1"/>
                </a:solidFill>
              </a:rPr>
              <a:t>Invest </a:t>
            </a:r>
            <a:r>
              <a:rPr lang="en-US" sz="3600" dirty="0">
                <a:solidFill>
                  <a:srgbClr val="FFFF00"/>
                </a:solidFill>
              </a:rPr>
              <a:t>5%</a:t>
            </a:r>
            <a:r>
              <a:rPr lang="en-US" sz="3600" dirty="0">
                <a:solidFill>
                  <a:schemeClr val="bg1"/>
                </a:solidFill>
              </a:rPr>
              <a:t> of research funds in ensuring data are reusable</a:t>
            </a:r>
          </a:p>
        </p:txBody>
      </p:sp>
      <p:pic>
        <p:nvPicPr>
          <p:cNvPr id="9" name="Picture 8" descr="A person looking at the camera&#10;&#10;Description automatically generated">
            <a:extLst>
              <a:ext uri="{FF2B5EF4-FFF2-40B4-BE49-F238E27FC236}">
                <a16:creationId xmlns:a16="http://schemas.microsoft.com/office/drawing/2014/main" id="{BD8A0061-E2AB-3449-9737-BB0028D4DECA}"/>
              </a:ext>
            </a:extLst>
          </p:cNvPr>
          <p:cNvPicPr>
            <a:picLocks noChangeAspect="1"/>
          </p:cNvPicPr>
          <p:nvPr/>
        </p:nvPicPr>
        <p:blipFill>
          <a:blip r:embed="rId4"/>
          <a:stretch>
            <a:fillRect/>
          </a:stretch>
        </p:blipFill>
        <p:spPr>
          <a:xfrm>
            <a:off x="8881575" y="3438859"/>
            <a:ext cx="2662880" cy="2671904"/>
          </a:xfrm>
          <a:prstGeom prst="rect">
            <a:avLst/>
          </a:prstGeom>
        </p:spPr>
      </p:pic>
      <p:sp>
        <p:nvSpPr>
          <p:cNvPr id="10" name="Rectangle 9">
            <a:extLst>
              <a:ext uri="{FF2B5EF4-FFF2-40B4-BE49-F238E27FC236}">
                <a16:creationId xmlns:a16="http://schemas.microsoft.com/office/drawing/2014/main" id="{3FB2B171-FCB1-AA4A-97CB-67943045B597}"/>
              </a:ext>
            </a:extLst>
          </p:cNvPr>
          <p:cNvSpPr/>
          <p:nvPr/>
        </p:nvSpPr>
        <p:spPr>
          <a:xfrm>
            <a:off x="2013152" y="5411360"/>
            <a:ext cx="6724660" cy="679673"/>
          </a:xfrm>
          <a:prstGeom prst="rect">
            <a:avLst/>
          </a:prstGeom>
        </p:spPr>
        <p:txBody>
          <a:bodyPr wrap="square">
            <a:spAutoFit/>
          </a:bodyPr>
          <a:lstStyle/>
          <a:p>
            <a:pPr>
              <a:spcAft>
                <a:spcPts val="544"/>
              </a:spcAft>
            </a:pPr>
            <a:r>
              <a:rPr lang="en-NO" sz="2000" i="1" dirty="0">
                <a:solidFill>
                  <a:schemeClr val="bg1"/>
                </a:solidFill>
              </a:rPr>
              <a:t>Barend Mons, Nature 578: 491, 27 February 2020</a:t>
            </a:r>
            <a:endParaRPr lang="en-NO" sz="2000" dirty="0">
              <a:solidFill>
                <a:schemeClr val="bg1"/>
              </a:solidFill>
            </a:endParaRPr>
          </a:p>
          <a:p>
            <a:pPr>
              <a:spcAft>
                <a:spcPts val="544"/>
              </a:spcAft>
            </a:pPr>
            <a:r>
              <a:rPr lang="en-NO" sz="1400" dirty="0">
                <a:solidFill>
                  <a:schemeClr val="bg1"/>
                </a:solidFill>
              </a:rPr>
              <a:t>Barend Mons co-leads GO FAIR and co-author of the FAIR principles (2016)</a:t>
            </a:r>
          </a:p>
        </p:txBody>
      </p:sp>
      <p:pic>
        <p:nvPicPr>
          <p:cNvPr id="12" name="Picture 11" descr="A close up of a sign&#10;&#10;Description automatically generated">
            <a:extLst>
              <a:ext uri="{FF2B5EF4-FFF2-40B4-BE49-F238E27FC236}">
                <a16:creationId xmlns:a16="http://schemas.microsoft.com/office/drawing/2014/main" id="{7B859070-EA83-2C44-A196-4F9CD27192DB}"/>
              </a:ext>
            </a:extLst>
          </p:cNvPr>
          <p:cNvPicPr>
            <a:picLocks noChangeAspect="1"/>
          </p:cNvPicPr>
          <p:nvPr/>
        </p:nvPicPr>
        <p:blipFill>
          <a:blip r:embed="rId5"/>
          <a:stretch>
            <a:fillRect/>
          </a:stretch>
        </p:blipFill>
        <p:spPr>
          <a:xfrm>
            <a:off x="8765772" y="1527200"/>
            <a:ext cx="2750723" cy="2718362"/>
          </a:xfrm>
          <a:prstGeom prst="rect">
            <a:avLst/>
          </a:prstGeom>
        </p:spPr>
      </p:pic>
      <p:pic>
        <p:nvPicPr>
          <p:cNvPr id="13" name="Picture 12">
            <a:extLst>
              <a:ext uri="{FF2B5EF4-FFF2-40B4-BE49-F238E27FC236}">
                <a16:creationId xmlns:a16="http://schemas.microsoft.com/office/drawing/2014/main" id="{B2F37199-B644-2944-8683-23B86E4921FB}"/>
              </a:ext>
            </a:extLst>
          </p:cNvPr>
          <p:cNvPicPr>
            <a:picLocks noChangeAspect="1"/>
          </p:cNvPicPr>
          <p:nvPr/>
        </p:nvPicPr>
        <p:blipFill>
          <a:blip r:embed="rId6"/>
          <a:stretch>
            <a:fillRect/>
          </a:stretch>
        </p:blipFill>
        <p:spPr>
          <a:xfrm>
            <a:off x="8456683" y="5241826"/>
            <a:ext cx="2437449" cy="679673"/>
          </a:xfrm>
          <a:prstGeom prst="rect">
            <a:avLst/>
          </a:prstGeom>
        </p:spPr>
      </p:pic>
    </p:spTree>
    <p:extLst>
      <p:ext uri="{BB962C8B-B14F-4D97-AF65-F5344CB8AC3E}">
        <p14:creationId xmlns:p14="http://schemas.microsoft.com/office/powerpoint/2010/main" val="7612576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pic>
        <p:nvPicPr>
          <p:cNvPr id="5" name="Picture 4" descr="Logo&#10;&#10;Description automatically generated">
            <a:extLst>
              <a:ext uri="{FF2B5EF4-FFF2-40B4-BE49-F238E27FC236}">
                <a16:creationId xmlns:a16="http://schemas.microsoft.com/office/drawing/2014/main" id="{CE4A111F-9B9D-4B47-8D7B-696743A1C216}"/>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205501" y="1796199"/>
            <a:ext cx="5780997" cy="3265601"/>
          </a:xfrm>
          <a:prstGeom prst="rect">
            <a:avLst/>
          </a:prstGeom>
        </p:spPr>
      </p:pic>
    </p:spTree>
    <p:extLst>
      <p:ext uri="{BB962C8B-B14F-4D97-AF65-F5344CB8AC3E}">
        <p14:creationId xmlns:p14="http://schemas.microsoft.com/office/powerpoint/2010/main" val="254610117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2" name="Straight Arrow Connector 51">
            <a:extLst>
              <a:ext uri="{FF2B5EF4-FFF2-40B4-BE49-F238E27FC236}">
                <a16:creationId xmlns:a16="http://schemas.microsoft.com/office/drawing/2014/main" id="{D3F0C72F-04AA-E34D-AD04-B29705192825}"/>
              </a:ext>
            </a:extLst>
          </p:cNvPr>
          <p:cNvCxnSpPr>
            <a:cxnSpLocks/>
          </p:cNvCxnSpPr>
          <p:nvPr/>
        </p:nvCxnSpPr>
        <p:spPr>
          <a:xfrm>
            <a:off x="4897853" y="3351376"/>
            <a:ext cx="749608" cy="16647"/>
          </a:xfrm>
          <a:prstGeom prst="straightConnector1">
            <a:avLst/>
          </a:prstGeom>
          <a:ln w="38100" cap="rnd">
            <a:round/>
            <a:headEnd type="none" w="sm" len="sm"/>
            <a:tailEnd type="triangle"/>
          </a:ln>
        </p:spPr>
        <p:style>
          <a:lnRef idx="1">
            <a:schemeClr val="accent1"/>
          </a:lnRef>
          <a:fillRef idx="0">
            <a:schemeClr val="accent1"/>
          </a:fillRef>
          <a:effectRef idx="0">
            <a:schemeClr val="accent1"/>
          </a:effectRef>
          <a:fontRef idx="minor">
            <a:schemeClr val="tx1"/>
          </a:fontRef>
        </p:style>
      </p:cxnSp>
      <p:sp>
        <p:nvSpPr>
          <p:cNvPr id="8" name="Title 7">
            <a:extLst>
              <a:ext uri="{FF2B5EF4-FFF2-40B4-BE49-F238E27FC236}">
                <a16:creationId xmlns:a16="http://schemas.microsoft.com/office/drawing/2014/main" id="{F4559740-BF7D-B548-B0FB-AA0EEBB02A74}"/>
              </a:ext>
            </a:extLst>
          </p:cNvPr>
          <p:cNvSpPr>
            <a:spLocks noGrp="1"/>
          </p:cNvSpPr>
          <p:nvPr>
            <p:ph type="title"/>
          </p:nvPr>
        </p:nvSpPr>
        <p:spPr>
          <a:xfrm>
            <a:off x="236365" y="254846"/>
            <a:ext cx="11701463" cy="558799"/>
          </a:xfrm>
        </p:spPr>
        <p:txBody>
          <a:bodyPr/>
          <a:lstStyle/>
          <a:p>
            <a:r>
              <a:rPr lang="en-US" dirty="0">
                <a:solidFill>
                  <a:schemeClr val="bg1"/>
                </a:solidFill>
              </a:rPr>
              <a:t>A window on evidence about where species HAVE lived, and when</a:t>
            </a:r>
          </a:p>
        </p:txBody>
      </p:sp>
      <p:sp>
        <p:nvSpPr>
          <p:cNvPr id="5" name="Footer Placeholder 4">
            <a:extLst>
              <a:ext uri="{FF2B5EF4-FFF2-40B4-BE49-F238E27FC236}">
                <a16:creationId xmlns:a16="http://schemas.microsoft.com/office/drawing/2014/main" id="{9F942A4A-7AA8-BA45-9832-C130B07ABC6C}"/>
              </a:ext>
            </a:extLst>
          </p:cNvPr>
          <p:cNvSpPr>
            <a:spLocks noGrp="1"/>
          </p:cNvSpPr>
          <p:nvPr>
            <p:ph type="ftr" sz="quarter" idx="10"/>
          </p:nvPr>
        </p:nvSpPr>
        <p:spPr/>
        <p:txBody>
          <a:bodyPr/>
          <a:lstStyle/>
          <a:p>
            <a:r>
              <a:rPr lang="da-DK" dirty="0">
                <a:solidFill>
                  <a:schemeClr val="bg1"/>
                </a:solidFill>
                <a:hlinkClick r:id="rId3">
                  <a:extLst>
                    <a:ext uri="{A12FA001-AC4F-418D-AE19-62706E023703}">
                      <ahyp:hlinkClr xmlns:ahyp="http://schemas.microsoft.com/office/drawing/2018/hyperlinkcolor" val="tx"/>
                    </a:ext>
                  </a:extLst>
                </a:hlinkClick>
              </a:rPr>
              <a:t>https://www.gbif.org/occurrence/search</a:t>
            </a:r>
            <a:r>
              <a:rPr lang="da-DK" dirty="0">
                <a:solidFill>
                  <a:schemeClr val="bg1"/>
                </a:solidFill>
              </a:rPr>
              <a:t> </a:t>
            </a:r>
            <a:endParaRPr lang="en-GB" dirty="0">
              <a:solidFill>
                <a:schemeClr val="bg1"/>
              </a:solidFill>
            </a:endParaRPr>
          </a:p>
        </p:txBody>
      </p:sp>
      <p:pic>
        <p:nvPicPr>
          <p:cNvPr id="18" name="Picture 17">
            <a:extLst>
              <a:ext uri="{FF2B5EF4-FFF2-40B4-BE49-F238E27FC236}">
                <a16:creationId xmlns:a16="http://schemas.microsoft.com/office/drawing/2014/main" id="{B5B4AFED-6C69-8443-9E35-CC04AD1CD3C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796396" y="1905612"/>
            <a:ext cx="6237688" cy="2921857"/>
          </a:xfrm>
          <a:prstGeom prst="rect">
            <a:avLst/>
          </a:prstGeom>
          <a:ln>
            <a:solidFill>
              <a:schemeClr val="accent1"/>
            </a:solidFill>
          </a:ln>
        </p:spPr>
      </p:pic>
      <p:pic>
        <p:nvPicPr>
          <p:cNvPr id="3" name="Picture 2" descr="A close up of a logo&#10;&#10;Description automatically generated">
            <a:extLst>
              <a:ext uri="{FF2B5EF4-FFF2-40B4-BE49-F238E27FC236}">
                <a16:creationId xmlns:a16="http://schemas.microsoft.com/office/drawing/2014/main" id="{7EFE0DA5-3E77-B040-B3E7-CC6926A3BEC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251515" y="949757"/>
            <a:ext cx="874623" cy="874623"/>
          </a:xfrm>
          <a:prstGeom prst="rect">
            <a:avLst/>
          </a:prstGeom>
        </p:spPr>
      </p:pic>
      <p:pic>
        <p:nvPicPr>
          <p:cNvPr id="6" name="Picture 5" descr="A picture containing drawing&#10;&#10;Description automatically generated">
            <a:extLst>
              <a:ext uri="{FF2B5EF4-FFF2-40B4-BE49-F238E27FC236}">
                <a16:creationId xmlns:a16="http://schemas.microsoft.com/office/drawing/2014/main" id="{CCC2E4E4-9E0D-9D45-90DB-37233DA776E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70687" y="1306704"/>
            <a:ext cx="848360" cy="857581"/>
          </a:xfrm>
          <a:prstGeom prst="rect">
            <a:avLst/>
          </a:prstGeom>
        </p:spPr>
      </p:pic>
      <p:pic>
        <p:nvPicPr>
          <p:cNvPr id="11" name="Picture 10" descr="A picture containing drawing&#10;&#10;Description automatically generated">
            <a:extLst>
              <a:ext uri="{FF2B5EF4-FFF2-40B4-BE49-F238E27FC236}">
                <a16:creationId xmlns:a16="http://schemas.microsoft.com/office/drawing/2014/main" id="{D00FA4D2-6990-4947-AB20-148AF646A907}"/>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04288" y="2866913"/>
            <a:ext cx="848360" cy="848360"/>
          </a:xfrm>
          <a:prstGeom prst="rect">
            <a:avLst/>
          </a:prstGeom>
        </p:spPr>
      </p:pic>
      <p:pic>
        <p:nvPicPr>
          <p:cNvPr id="14" name="Picture 13" descr="A picture containing room, drawing&#10;&#10;Description automatically generated">
            <a:extLst>
              <a:ext uri="{FF2B5EF4-FFF2-40B4-BE49-F238E27FC236}">
                <a16:creationId xmlns:a16="http://schemas.microsoft.com/office/drawing/2014/main" id="{3E79AD38-8C38-4D48-BAB5-A2AA3A51FB84}"/>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2227508" y="5196315"/>
            <a:ext cx="851384" cy="851384"/>
          </a:xfrm>
          <a:prstGeom prst="rect">
            <a:avLst/>
          </a:prstGeom>
        </p:spPr>
      </p:pic>
      <p:pic>
        <p:nvPicPr>
          <p:cNvPr id="17" name="Picture 16" descr="A picture containing drawing&#10;&#10;Description automatically generated">
            <a:extLst>
              <a:ext uri="{FF2B5EF4-FFF2-40B4-BE49-F238E27FC236}">
                <a16:creationId xmlns:a16="http://schemas.microsoft.com/office/drawing/2014/main" id="{25159F95-EC27-FA49-8643-BC6F5309A96F}"/>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450246" y="4276306"/>
            <a:ext cx="857581" cy="857581"/>
          </a:xfrm>
          <a:prstGeom prst="rect">
            <a:avLst/>
          </a:prstGeom>
        </p:spPr>
      </p:pic>
      <p:pic>
        <p:nvPicPr>
          <p:cNvPr id="22" name="Picture 21" descr="A picture containing plate, clock&#10;&#10;Description automatically generated">
            <a:extLst>
              <a:ext uri="{FF2B5EF4-FFF2-40B4-BE49-F238E27FC236}">
                <a16:creationId xmlns:a16="http://schemas.microsoft.com/office/drawing/2014/main" id="{B3049928-ED5E-DD48-AF84-9104D19C0272}"/>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2179381" y="2884766"/>
            <a:ext cx="966519" cy="966519"/>
          </a:xfrm>
          <a:prstGeom prst="rect">
            <a:avLst/>
          </a:prstGeom>
        </p:spPr>
      </p:pic>
      <p:pic>
        <p:nvPicPr>
          <p:cNvPr id="24" name="Picture 23" descr="A picture containing clock, plate&#10;&#10;Description automatically generated">
            <a:extLst>
              <a:ext uri="{FF2B5EF4-FFF2-40B4-BE49-F238E27FC236}">
                <a16:creationId xmlns:a16="http://schemas.microsoft.com/office/drawing/2014/main" id="{91306A1D-05A8-1F47-848F-E80441153DCC}"/>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4084158" y="2925081"/>
            <a:ext cx="885887" cy="885887"/>
          </a:xfrm>
          <a:prstGeom prst="rect">
            <a:avLst/>
          </a:prstGeom>
        </p:spPr>
      </p:pic>
      <p:pic>
        <p:nvPicPr>
          <p:cNvPr id="26" name="Picture 25" descr="A picture containing drawing&#10;&#10;Description automatically generated">
            <a:extLst>
              <a:ext uri="{FF2B5EF4-FFF2-40B4-BE49-F238E27FC236}">
                <a16:creationId xmlns:a16="http://schemas.microsoft.com/office/drawing/2014/main" id="{84D7CB52-8AA8-9F4D-9B97-15753AE06918}"/>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6382385" y="3554655"/>
            <a:ext cx="1096330" cy="1096330"/>
          </a:xfrm>
          <a:prstGeom prst="rect">
            <a:avLst/>
          </a:prstGeom>
        </p:spPr>
      </p:pic>
      <p:cxnSp>
        <p:nvCxnSpPr>
          <p:cNvPr id="28" name="Straight Arrow Connector 27">
            <a:extLst>
              <a:ext uri="{FF2B5EF4-FFF2-40B4-BE49-F238E27FC236}">
                <a16:creationId xmlns:a16="http://schemas.microsoft.com/office/drawing/2014/main" id="{5214F53E-DAFF-944A-B23C-A7D8684AA2E9}"/>
              </a:ext>
            </a:extLst>
          </p:cNvPr>
          <p:cNvCxnSpPr>
            <a:cxnSpLocks/>
          </p:cNvCxnSpPr>
          <p:nvPr/>
        </p:nvCxnSpPr>
        <p:spPr>
          <a:xfrm flipV="1">
            <a:off x="2653200" y="3966420"/>
            <a:ext cx="0" cy="1114760"/>
          </a:xfrm>
          <a:prstGeom prst="straightConnector1">
            <a:avLst/>
          </a:prstGeom>
          <a:ln w="38100" cap="rnd">
            <a:round/>
            <a:headEnd type="none" w="sm" len="sm"/>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2439A8C5-35BB-934D-85AA-1F4C090E4FA5}"/>
              </a:ext>
            </a:extLst>
          </p:cNvPr>
          <p:cNvCxnSpPr>
            <a:cxnSpLocks/>
          </p:cNvCxnSpPr>
          <p:nvPr/>
        </p:nvCxnSpPr>
        <p:spPr>
          <a:xfrm flipV="1">
            <a:off x="1286702" y="3633181"/>
            <a:ext cx="873196" cy="733040"/>
          </a:xfrm>
          <a:prstGeom prst="straightConnector1">
            <a:avLst/>
          </a:prstGeom>
          <a:ln w="38100" cap="rnd">
            <a:round/>
            <a:headEnd type="none" w="sm" len="sm"/>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5349B55B-1E24-F840-875E-619B99323428}"/>
              </a:ext>
            </a:extLst>
          </p:cNvPr>
          <p:cNvCxnSpPr>
            <a:cxnSpLocks/>
          </p:cNvCxnSpPr>
          <p:nvPr/>
        </p:nvCxnSpPr>
        <p:spPr>
          <a:xfrm flipV="1">
            <a:off x="1177047" y="3368024"/>
            <a:ext cx="833035" cy="1"/>
          </a:xfrm>
          <a:prstGeom prst="straightConnector1">
            <a:avLst/>
          </a:prstGeom>
          <a:ln w="38100" cap="rnd">
            <a:round/>
            <a:headEnd type="none" w="sm" len="sm"/>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4D90A83B-E386-6248-B27B-F6D607DDDCC8}"/>
              </a:ext>
            </a:extLst>
          </p:cNvPr>
          <p:cNvCxnSpPr>
            <a:cxnSpLocks/>
          </p:cNvCxnSpPr>
          <p:nvPr/>
        </p:nvCxnSpPr>
        <p:spPr>
          <a:xfrm>
            <a:off x="1452259" y="2089703"/>
            <a:ext cx="799256" cy="795063"/>
          </a:xfrm>
          <a:prstGeom prst="straightConnector1">
            <a:avLst/>
          </a:prstGeom>
          <a:ln w="38100" cap="rnd">
            <a:round/>
            <a:headEnd type="none" w="sm" len="sm"/>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6911BEB5-3C9E-9446-A626-4F45EBBB7CA9}"/>
              </a:ext>
            </a:extLst>
          </p:cNvPr>
          <p:cNvCxnSpPr>
            <a:cxnSpLocks/>
          </p:cNvCxnSpPr>
          <p:nvPr/>
        </p:nvCxnSpPr>
        <p:spPr>
          <a:xfrm>
            <a:off x="2662641" y="1910285"/>
            <a:ext cx="0" cy="882183"/>
          </a:xfrm>
          <a:prstGeom prst="straightConnector1">
            <a:avLst/>
          </a:prstGeom>
          <a:ln w="38100" cap="rnd">
            <a:round/>
            <a:headEnd type="none" w="sm" len="sm"/>
            <a:tailEnd type="triangle"/>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0475056C-2720-D34A-AC04-DE56384AD562}"/>
              </a:ext>
            </a:extLst>
          </p:cNvPr>
          <p:cNvCxnSpPr>
            <a:cxnSpLocks/>
            <a:stCxn id="22" idx="3"/>
            <a:endCxn id="24" idx="1"/>
          </p:cNvCxnSpPr>
          <p:nvPr/>
        </p:nvCxnSpPr>
        <p:spPr>
          <a:xfrm flipV="1">
            <a:off x="3145900" y="3368025"/>
            <a:ext cx="938258" cy="1"/>
          </a:xfrm>
          <a:prstGeom prst="line">
            <a:avLst/>
          </a:prstGeom>
          <a:ln w="38100" cap="rnd">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190BDD71-9E09-8345-A33A-917414DFA9DC}"/>
              </a:ext>
            </a:extLst>
          </p:cNvPr>
          <p:cNvSpPr txBox="1"/>
          <p:nvPr/>
        </p:nvSpPr>
        <p:spPr>
          <a:xfrm>
            <a:off x="3135031" y="1060785"/>
            <a:ext cx="1392070" cy="637849"/>
          </a:xfrm>
          <a:prstGeom prst="rect">
            <a:avLst/>
          </a:prstGeom>
          <a:noFill/>
        </p:spPr>
        <p:txBody>
          <a:bodyPr wrap="square" lIns="72000" tIns="72000" rIns="72000" bIns="72000" rtlCol="0">
            <a:spAutoFit/>
          </a:bodyPr>
          <a:lstStyle/>
          <a:p>
            <a:pPr algn="l">
              <a:buClr>
                <a:schemeClr val="accent1"/>
              </a:buClr>
            </a:pPr>
            <a:r>
              <a:rPr lang="en-DK" sz="1600" dirty="0">
                <a:solidFill>
                  <a:schemeClr val="bg1"/>
                </a:solidFill>
              </a:rPr>
              <a:t>Digitized specimens</a:t>
            </a:r>
          </a:p>
        </p:txBody>
      </p:sp>
      <p:sp>
        <p:nvSpPr>
          <p:cNvPr id="4" name="TextBox 3">
            <a:extLst>
              <a:ext uri="{FF2B5EF4-FFF2-40B4-BE49-F238E27FC236}">
                <a16:creationId xmlns:a16="http://schemas.microsoft.com/office/drawing/2014/main" id="{B525643D-26CB-C04B-A918-BF7CA729148D}"/>
              </a:ext>
            </a:extLst>
          </p:cNvPr>
          <p:cNvSpPr txBox="1"/>
          <p:nvPr/>
        </p:nvSpPr>
        <p:spPr>
          <a:xfrm>
            <a:off x="181749" y="964647"/>
            <a:ext cx="1350864" cy="391628"/>
          </a:xfrm>
          <a:prstGeom prst="rect">
            <a:avLst/>
          </a:prstGeom>
          <a:noFill/>
        </p:spPr>
        <p:txBody>
          <a:bodyPr wrap="none" lIns="72000" tIns="72000" rIns="72000" bIns="72000" rtlCol="0">
            <a:spAutoFit/>
          </a:bodyPr>
          <a:lstStyle/>
          <a:p>
            <a:pPr algn="l">
              <a:buClr>
                <a:schemeClr val="accent1"/>
              </a:buClr>
            </a:pPr>
            <a:r>
              <a:rPr lang="en-DK" sz="1600" dirty="0">
                <a:solidFill>
                  <a:schemeClr val="bg1"/>
                </a:solidFill>
              </a:rPr>
              <a:t>Observations</a:t>
            </a:r>
          </a:p>
        </p:txBody>
      </p:sp>
      <p:sp>
        <p:nvSpPr>
          <p:cNvPr id="7" name="TextBox 6">
            <a:extLst>
              <a:ext uri="{FF2B5EF4-FFF2-40B4-BE49-F238E27FC236}">
                <a16:creationId xmlns:a16="http://schemas.microsoft.com/office/drawing/2014/main" id="{3B2DBEAC-67F4-B14C-9BDB-D1923D55EFC8}"/>
              </a:ext>
            </a:extLst>
          </p:cNvPr>
          <p:cNvSpPr txBox="1"/>
          <p:nvPr/>
        </p:nvSpPr>
        <p:spPr>
          <a:xfrm>
            <a:off x="211930" y="2488927"/>
            <a:ext cx="1022249" cy="391628"/>
          </a:xfrm>
          <a:prstGeom prst="rect">
            <a:avLst/>
          </a:prstGeom>
          <a:noFill/>
        </p:spPr>
        <p:txBody>
          <a:bodyPr wrap="none" lIns="72000" tIns="72000" rIns="72000" bIns="72000" rtlCol="0">
            <a:spAutoFit/>
          </a:bodyPr>
          <a:lstStyle/>
          <a:p>
            <a:pPr algn="l">
              <a:buClr>
                <a:schemeClr val="accent1"/>
              </a:buClr>
            </a:pPr>
            <a:r>
              <a:rPr lang="en-DK" sz="1600" dirty="0">
                <a:solidFill>
                  <a:schemeClr val="bg1"/>
                </a:solidFill>
              </a:rPr>
              <a:t>Literature</a:t>
            </a:r>
          </a:p>
        </p:txBody>
      </p:sp>
      <p:sp>
        <p:nvSpPr>
          <p:cNvPr id="9" name="TextBox 8">
            <a:extLst>
              <a:ext uri="{FF2B5EF4-FFF2-40B4-BE49-F238E27FC236}">
                <a16:creationId xmlns:a16="http://schemas.microsoft.com/office/drawing/2014/main" id="{7F39C932-8B09-304D-BFD1-39E995AE1A1F}"/>
              </a:ext>
            </a:extLst>
          </p:cNvPr>
          <p:cNvSpPr txBox="1"/>
          <p:nvPr/>
        </p:nvSpPr>
        <p:spPr>
          <a:xfrm>
            <a:off x="187795" y="5196315"/>
            <a:ext cx="1623375" cy="391628"/>
          </a:xfrm>
          <a:prstGeom prst="rect">
            <a:avLst/>
          </a:prstGeom>
          <a:noFill/>
        </p:spPr>
        <p:txBody>
          <a:bodyPr wrap="none" lIns="72000" tIns="72000" rIns="72000" bIns="72000" rtlCol="0">
            <a:spAutoFit/>
          </a:bodyPr>
          <a:lstStyle/>
          <a:p>
            <a:pPr algn="l">
              <a:buClr>
                <a:schemeClr val="accent1"/>
              </a:buClr>
            </a:pPr>
            <a:r>
              <a:rPr lang="en-DK" sz="1600" dirty="0">
                <a:solidFill>
                  <a:schemeClr val="bg1"/>
                </a:solidFill>
              </a:rPr>
              <a:t>Remote-sensing</a:t>
            </a:r>
          </a:p>
        </p:txBody>
      </p:sp>
      <p:sp>
        <p:nvSpPr>
          <p:cNvPr id="10" name="TextBox 9">
            <a:extLst>
              <a:ext uri="{FF2B5EF4-FFF2-40B4-BE49-F238E27FC236}">
                <a16:creationId xmlns:a16="http://schemas.microsoft.com/office/drawing/2014/main" id="{8D1B6806-4EBF-2A4B-B357-C4D26E90CA60}"/>
              </a:ext>
            </a:extLst>
          </p:cNvPr>
          <p:cNvSpPr txBox="1"/>
          <p:nvPr/>
        </p:nvSpPr>
        <p:spPr>
          <a:xfrm>
            <a:off x="3055195" y="5409850"/>
            <a:ext cx="1589361" cy="637849"/>
          </a:xfrm>
          <a:prstGeom prst="rect">
            <a:avLst/>
          </a:prstGeom>
          <a:noFill/>
        </p:spPr>
        <p:txBody>
          <a:bodyPr wrap="square" lIns="72000" tIns="72000" rIns="72000" bIns="72000" rtlCol="0">
            <a:spAutoFit/>
          </a:bodyPr>
          <a:lstStyle/>
          <a:p>
            <a:pPr algn="l">
              <a:buClr>
                <a:schemeClr val="accent1"/>
              </a:buClr>
            </a:pPr>
            <a:r>
              <a:rPr lang="en-DK" sz="1600" dirty="0">
                <a:solidFill>
                  <a:schemeClr val="bg1"/>
                </a:solidFill>
              </a:rPr>
              <a:t>Environmental DNA</a:t>
            </a:r>
          </a:p>
        </p:txBody>
      </p:sp>
      <p:sp>
        <p:nvSpPr>
          <p:cNvPr id="12" name="TextBox 11">
            <a:extLst>
              <a:ext uri="{FF2B5EF4-FFF2-40B4-BE49-F238E27FC236}">
                <a16:creationId xmlns:a16="http://schemas.microsoft.com/office/drawing/2014/main" id="{A7D7AF59-3B7C-C94B-B37D-10B9C77796E6}"/>
              </a:ext>
            </a:extLst>
          </p:cNvPr>
          <p:cNvSpPr txBox="1"/>
          <p:nvPr/>
        </p:nvSpPr>
        <p:spPr>
          <a:xfrm>
            <a:off x="2716631" y="3623396"/>
            <a:ext cx="1374472" cy="884070"/>
          </a:xfrm>
          <a:prstGeom prst="rect">
            <a:avLst/>
          </a:prstGeom>
          <a:noFill/>
        </p:spPr>
        <p:txBody>
          <a:bodyPr wrap="square" lIns="72000" tIns="72000" rIns="72000" bIns="72000" rtlCol="0">
            <a:spAutoFit/>
          </a:bodyPr>
          <a:lstStyle/>
          <a:p>
            <a:pPr algn="l">
              <a:buClr>
                <a:schemeClr val="accent1"/>
              </a:buClr>
            </a:pPr>
            <a:r>
              <a:rPr lang="en-DK" sz="1600" dirty="0">
                <a:solidFill>
                  <a:schemeClr val="bg1"/>
                </a:solidFill>
              </a:rPr>
              <a:t>Common standards (DwC)</a:t>
            </a:r>
          </a:p>
        </p:txBody>
      </p:sp>
      <p:sp>
        <p:nvSpPr>
          <p:cNvPr id="13" name="TextBox 12">
            <a:extLst>
              <a:ext uri="{FF2B5EF4-FFF2-40B4-BE49-F238E27FC236}">
                <a16:creationId xmlns:a16="http://schemas.microsoft.com/office/drawing/2014/main" id="{46B45CBA-850D-F940-872A-BC73B64E008D}"/>
              </a:ext>
            </a:extLst>
          </p:cNvPr>
          <p:cNvSpPr txBox="1"/>
          <p:nvPr/>
        </p:nvSpPr>
        <p:spPr>
          <a:xfrm>
            <a:off x="4021843" y="2333186"/>
            <a:ext cx="1686270" cy="637849"/>
          </a:xfrm>
          <a:prstGeom prst="rect">
            <a:avLst/>
          </a:prstGeom>
          <a:noFill/>
        </p:spPr>
        <p:txBody>
          <a:bodyPr wrap="square" lIns="72000" tIns="72000" rIns="72000" bIns="72000" rtlCol="0">
            <a:spAutoFit/>
          </a:bodyPr>
          <a:lstStyle/>
          <a:p>
            <a:pPr algn="l">
              <a:buClr>
                <a:schemeClr val="accent1"/>
              </a:buClr>
            </a:pPr>
            <a:r>
              <a:rPr lang="en-DK" sz="1600" dirty="0">
                <a:solidFill>
                  <a:schemeClr val="bg1"/>
                </a:solidFill>
              </a:rPr>
              <a:t>Data publishing and indexing</a:t>
            </a:r>
          </a:p>
        </p:txBody>
      </p:sp>
      <p:sp>
        <p:nvSpPr>
          <p:cNvPr id="15" name="TextBox 14">
            <a:extLst>
              <a:ext uri="{FF2B5EF4-FFF2-40B4-BE49-F238E27FC236}">
                <a16:creationId xmlns:a16="http://schemas.microsoft.com/office/drawing/2014/main" id="{3FE5989F-A7A7-D04A-9CE3-0AA719AEC6BD}"/>
              </a:ext>
            </a:extLst>
          </p:cNvPr>
          <p:cNvSpPr txBox="1"/>
          <p:nvPr/>
        </p:nvSpPr>
        <p:spPr>
          <a:xfrm>
            <a:off x="7949659" y="4931600"/>
            <a:ext cx="2326901" cy="391628"/>
          </a:xfrm>
          <a:prstGeom prst="rect">
            <a:avLst/>
          </a:prstGeom>
          <a:noFill/>
        </p:spPr>
        <p:txBody>
          <a:bodyPr wrap="none" lIns="72000" tIns="72000" rIns="72000" bIns="72000" rtlCol="0">
            <a:spAutoFit/>
          </a:bodyPr>
          <a:lstStyle/>
          <a:p>
            <a:pPr algn="l">
              <a:buClr>
                <a:schemeClr val="accent1"/>
              </a:buClr>
            </a:pPr>
            <a:r>
              <a:rPr lang="en-DK" sz="1600" dirty="0">
                <a:solidFill>
                  <a:schemeClr val="bg1"/>
                </a:solidFill>
              </a:rPr>
              <a:t>Data discovery and use</a:t>
            </a:r>
          </a:p>
        </p:txBody>
      </p:sp>
    </p:spTree>
    <p:extLst>
      <p:ext uri="{BB962C8B-B14F-4D97-AF65-F5344CB8AC3E}">
        <p14:creationId xmlns:p14="http://schemas.microsoft.com/office/powerpoint/2010/main" val="62072896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C5CFA-CC1E-4631-AA41-251C5CC99ED0}"/>
              </a:ext>
            </a:extLst>
          </p:cNvPr>
          <p:cNvSpPr>
            <a:spLocks noGrp="1"/>
          </p:cNvSpPr>
          <p:nvPr>
            <p:ph type="title"/>
          </p:nvPr>
        </p:nvSpPr>
        <p:spPr/>
        <p:txBody>
          <a:bodyPr/>
          <a:lstStyle/>
          <a:p>
            <a:r>
              <a:rPr lang="en-US" b="1" kern="100" dirty="0">
                <a:solidFill>
                  <a:schemeClr val="bg1"/>
                </a:solidFill>
              </a:rPr>
              <a:t>BY THE NUMBERS</a:t>
            </a:r>
            <a:r>
              <a:rPr lang="en-US" kern="100" dirty="0">
                <a:solidFill>
                  <a:schemeClr val="bg1"/>
                </a:solidFill>
              </a:rPr>
              <a:t> | 18 May 2021</a:t>
            </a:r>
            <a:endParaRPr lang="en-US" dirty="0">
              <a:solidFill>
                <a:schemeClr val="bg1"/>
              </a:solidFill>
            </a:endParaRPr>
          </a:p>
        </p:txBody>
      </p:sp>
      <p:grpSp>
        <p:nvGrpSpPr>
          <p:cNvPr id="21" name="Group 20">
            <a:extLst>
              <a:ext uri="{FF2B5EF4-FFF2-40B4-BE49-F238E27FC236}">
                <a16:creationId xmlns:a16="http://schemas.microsoft.com/office/drawing/2014/main" id="{0B6094E6-A99B-4F43-B099-FB60E4048DE1}"/>
              </a:ext>
            </a:extLst>
          </p:cNvPr>
          <p:cNvGrpSpPr>
            <a:grpSpLocks noChangeAspect="1"/>
          </p:cNvGrpSpPr>
          <p:nvPr/>
        </p:nvGrpSpPr>
        <p:grpSpPr>
          <a:xfrm>
            <a:off x="255588" y="3249042"/>
            <a:ext cx="2828925" cy="1068292"/>
            <a:chOff x="255588" y="3249042"/>
            <a:chExt cx="2828925" cy="1068292"/>
          </a:xfrm>
        </p:grpSpPr>
        <p:sp>
          <p:nvSpPr>
            <p:cNvPr id="6" name="Rectangle 5">
              <a:extLst>
                <a:ext uri="{FF2B5EF4-FFF2-40B4-BE49-F238E27FC236}">
                  <a16:creationId xmlns:a16="http://schemas.microsoft.com/office/drawing/2014/main" id="{455434A2-062A-489B-8727-D215FB2AB2FE}"/>
                </a:ext>
              </a:extLst>
            </p:cNvPr>
            <p:cNvSpPr/>
            <p:nvPr/>
          </p:nvSpPr>
          <p:spPr>
            <a:xfrm>
              <a:off x="255588" y="3249042"/>
              <a:ext cx="2828925" cy="1068292"/>
            </a:xfrm>
            <a:prstGeom prst="rect">
              <a:avLst/>
            </a:prstGeom>
            <a:solidFill>
              <a:srgbClr val="125CA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180000" bIns="72000" numCol="1" spcCol="0" rtlCol="0" fromWordArt="0" anchor="b" anchorCtr="0" forceAA="0" compatLnSpc="1">
              <a:prstTxWarp prst="textNoShape">
                <a:avLst/>
              </a:prstTxWarp>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4800" b="1" dirty="0">
                  <a:solidFill>
                    <a:schemeClr val="bg2"/>
                  </a:solidFill>
                  <a:latin typeface="Roboto Bold"/>
                </a:rPr>
                <a:t>61</a:t>
              </a:r>
              <a:endParaRPr kumimoji="0" lang="en-US" sz="4800" b="1" i="0" u="none" strike="noStrike" kern="1200" cap="none" spc="0" normalizeH="0" baseline="0" noProof="0" dirty="0">
                <a:ln>
                  <a:noFill/>
                </a:ln>
                <a:solidFill>
                  <a:schemeClr val="bg2"/>
                </a:solidFill>
                <a:effectLst/>
                <a:uLnTx/>
                <a:uFillTx/>
                <a:latin typeface="Roboto Bold"/>
                <a:ea typeface="+mn-ea"/>
                <a:cs typeface="+mn-cs"/>
              </a:endParaRPr>
            </a:p>
          </p:txBody>
        </p:sp>
        <p:sp>
          <p:nvSpPr>
            <p:cNvPr id="36" name="Rectangle 35">
              <a:extLst>
                <a:ext uri="{FF2B5EF4-FFF2-40B4-BE49-F238E27FC236}">
                  <a16:creationId xmlns:a16="http://schemas.microsoft.com/office/drawing/2014/main" id="{A9614C0E-8562-41B3-924C-ABAEF9B4D881}"/>
                </a:ext>
              </a:extLst>
            </p:cNvPr>
            <p:cNvSpPr/>
            <p:nvPr/>
          </p:nvSpPr>
          <p:spPr>
            <a:xfrm>
              <a:off x="512783" y="3504499"/>
              <a:ext cx="1645724"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u="none" strike="noStrike" kern="1200" cap="none" spc="0" normalizeH="0" baseline="0" noProof="0" dirty="0">
                  <a:ln>
                    <a:noFill/>
                  </a:ln>
                  <a:solidFill>
                    <a:schemeClr val="accent3"/>
                  </a:solidFill>
                  <a:effectLst/>
                  <a:uLnTx/>
                  <a:uFillTx/>
                  <a:latin typeface="Roboto Regular" panose="02000000000000000000" pitchFamily="2" charset="0"/>
                  <a:ea typeface="+mn-ea"/>
                  <a:cs typeface="+mn-cs"/>
                </a:rPr>
                <a:t>Country Participants</a:t>
              </a:r>
            </a:p>
          </p:txBody>
        </p:sp>
      </p:grpSp>
      <p:grpSp>
        <p:nvGrpSpPr>
          <p:cNvPr id="22" name="Group 21">
            <a:extLst>
              <a:ext uri="{FF2B5EF4-FFF2-40B4-BE49-F238E27FC236}">
                <a16:creationId xmlns:a16="http://schemas.microsoft.com/office/drawing/2014/main" id="{81A96ECE-3FF1-4E5F-9B72-C0B1C0E8A807}"/>
              </a:ext>
            </a:extLst>
          </p:cNvPr>
          <p:cNvGrpSpPr>
            <a:grpSpLocks noChangeAspect="1"/>
          </p:cNvGrpSpPr>
          <p:nvPr/>
        </p:nvGrpSpPr>
        <p:grpSpPr>
          <a:xfrm>
            <a:off x="3211513" y="3249042"/>
            <a:ext cx="2828925" cy="1068292"/>
            <a:chOff x="3211513" y="3249042"/>
            <a:chExt cx="2828925" cy="1068292"/>
          </a:xfrm>
        </p:grpSpPr>
        <p:sp>
          <p:nvSpPr>
            <p:cNvPr id="7" name="Rectangle 6">
              <a:extLst>
                <a:ext uri="{FF2B5EF4-FFF2-40B4-BE49-F238E27FC236}">
                  <a16:creationId xmlns:a16="http://schemas.microsoft.com/office/drawing/2014/main" id="{89C38E25-5E86-456A-B035-3CF1A658A388}"/>
                </a:ext>
              </a:extLst>
            </p:cNvPr>
            <p:cNvSpPr/>
            <p:nvPr/>
          </p:nvSpPr>
          <p:spPr>
            <a:xfrm>
              <a:off x="3211513" y="3249042"/>
              <a:ext cx="2828925" cy="1068292"/>
            </a:xfrm>
            <a:prstGeom prst="rect">
              <a:avLst/>
            </a:prstGeom>
            <a:solidFill>
              <a:srgbClr val="125CA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180000" bIns="72000" numCol="1" spcCol="0" rtlCol="0" fromWordArt="0" anchor="b" anchorCtr="0" forceAA="0" compatLnSpc="1">
              <a:prstTxWarp prst="textNoShape">
                <a:avLst/>
              </a:prstTxWarp>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bg2"/>
                  </a:solidFill>
                  <a:effectLst/>
                  <a:uLnTx/>
                  <a:uFillTx/>
                  <a:latin typeface="Roboto Bold"/>
                  <a:ea typeface="+mn-ea"/>
                  <a:cs typeface="+mn-cs"/>
                </a:rPr>
                <a:t>40</a:t>
              </a:r>
            </a:p>
          </p:txBody>
        </p:sp>
        <p:sp>
          <p:nvSpPr>
            <p:cNvPr id="40" name="Rectangle 39">
              <a:extLst>
                <a:ext uri="{FF2B5EF4-FFF2-40B4-BE49-F238E27FC236}">
                  <a16:creationId xmlns:a16="http://schemas.microsoft.com/office/drawing/2014/main" id="{F56EB9CB-0B1D-47E7-9875-FBE3D2BA9143}"/>
                </a:ext>
              </a:extLst>
            </p:cNvPr>
            <p:cNvSpPr/>
            <p:nvPr/>
          </p:nvSpPr>
          <p:spPr>
            <a:xfrm>
              <a:off x="3456354" y="3504499"/>
              <a:ext cx="1501360"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u="none" strike="noStrike" kern="1200" cap="none" spc="0" normalizeH="0" baseline="0" noProof="0" dirty="0">
                  <a:ln>
                    <a:noFill/>
                  </a:ln>
                  <a:solidFill>
                    <a:schemeClr val="accent3"/>
                  </a:solidFill>
                  <a:effectLst/>
                  <a:uLnTx/>
                  <a:uFillTx/>
                  <a:latin typeface="Roboto Regular" panose="02000000000000000000" pitchFamily="2" charset="0"/>
                  <a:ea typeface="+mn-ea"/>
                  <a:cs typeface="+mn-cs"/>
                </a:rPr>
                <a:t>Organizational Participants</a:t>
              </a:r>
            </a:p>
          </p:txBody>
        </p:sp>
      </p:grpSp>
      <p:grpSp>
        <p:nvGrpSpPr>
          <p:cNvPr id="83" name="Group 82">
            <a:extLst>
              <a:ext uri="{FF2B5EF4-FFF2-40B4-BE49-F238E27FC236}">
                <a16:creationId xmlns:a16="http://schemas.microsoft.com/office/drawing/2014/main" id="{8FD8DC59-B723-46FE-8F5E-1F9544EA7A86}"/>
              </a:ext>
            </a:extLst>
          </p:cNvPr>
          <p:cNvGrpSpPr>
            <a:grpSpLocks noChangeAspect="1"/>
          </p:cNvGrpSpPr>
          <p:nvPr/>
        </p:nvGrpSpPr>
        <p:grpSpPr>
          <a:xfrm>
            <a:off x="9105900" y="2818923"/>
            <a:ext cx="2834803" cy="3174623"/>
            <a:chOff x="9105900" y="2818923"/>
            <a:chExt cx="2834803" cy="3174623"/>
          </a:xfrm>
        </p:grpSpPr>
        <p:pic>
          <p:nvPicPr>
            <p:cNvPr id="41" name="Graphic 40">
              <a:extLst>
                <a:ext uri="{FF2B5EF4-FFF2-40B4-BE49-F238E27FC236}">
                  <a16:creationId xmlns:a16="http://schemas.microsoft.com/office/drawing/2014/main" id="{471BD6D3-6469-4ABA-B34E-5224031A5198}"/>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l="15832" t="23515" r="58386" b="47708"/>
            <a:stretch>
              <a:fillRect/>
            </a:stretch>
          </p:blipFill>
          <p:spPr>
            <a:xfrm rot="10800000">
              <a:off x="9113373" y="2818923"/>
              <a:ext cx="2827330" cy="3165952"/>
            </a:xfrm>
            <a:custGeom>
              <a:avLst/>
              <a:gdLst>
                <a:gd name="connsiteX0" fmla="*/ 0 w 2827330"/>
                <a:gd name="connsiteY0" fmla="*/ 0 h 3165952"/>
                <a:gd name="connsiteX1" fmla="*/ 2827330 w 2827330"/>
                <a:gd name="connsiteY1" fmla="*/ 0 h 3165952"/>
                <a:gd name="connsiteX2" fmla="*/ 2827330 w 2827330"/>
                <a:gd name="connsiteY2" fmla="*/ 3165952 h 3165952"/>
                <a:gd name="connsiteX3" fmla="*/ 0 w 2827330"/>
                <a:gd name="connsiteY3" fmla="*/ 3165952 h 3165952"/>
              </a:gdLst>
              <a:ahLst/>
              <a:cxnLst>
                <a:cxn ang="0">
                  <a:pos x="connsiteX0" y="connsiteY0"/>
                </a:cxn>
                <a:cxn ang="0">
                  <a:pos x="connsiteX1" y="connsiteY1"/>
                </a:cxn>
                <a:cxn ang="0">
                  <a:pos x="connsiteX2" y="connsiteY2"/>
                </a:cxn>
                <a:cxn ang="0">
                  <a:pos x="connsiteX3" y="connsiteY3"/>
                </a:cxn>
              </a:cxnLst>
              <a:rect l="l" t="t" r="r" b="b"/>
              <a:pathLst>
                <a:path w="2827330" h="3165952">
                  <a:moveTo>
                    <a:pt x="0" y="0"/>
                  </a:moveTo>
                  <a:lnTo>
                    <a:pt x="2827330" y="0"/>
                  </a:lnTo>
                  <a:lnTo>
                    <a:pt x="2827330" y="3165952"/>
                  </a:lnTo>
                  <a:lnTo>
                    <a:pt x="0" y="3165952"/>
                  </a:lnTo>
                  <a:close/>
                </a:path>
              </a:pathLst>
            </a:custGeom>
          </p:spPr>
        </p:pic>
        <p:sp>
          <p:nvSpPr>
            <p:cNvPr id="42" name="Rectangle 41">
              <a:extLst>
                <a:ext uri="{FF2B5EF4-FFF2-40B4-BE49-F238E27FC236}">
                  <a16:creationId xmlns:a16="http://schemas.microsoft.com/office/drawing/2014/main" id="{8F5FB710-99E3-42AD-9321-D2958D9D4974}"/>
                </a:ext>
              </a:extLst>
            </p:cNvPr>
            <p:cNvSpPr/>
            <p:nvPr/>
          </p:nvSpPr>
          <p:spPr>
            <a:xfrm>
              <a:off x="9105900" y="2818923"/>
              <a:ext cx="2833688" cy="3165952"/>
            </a:xfrm>
            <a:prstGeom prst="rect">
              <a:avLst/>
            </a:prstGeom>
            <a:solidFill>
              <a:srgbClr val="125CA2">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32000" tIns="720000" rIns="72000" bIns="72000" numCol="1" spcCol="0" rtlCol="0" fromWordArt="0" anchor="t" anchorCtr="0" forceAA="0" compatLnSpc="1">
              <a:prstTxWarp prst="textNoShape">
                <a:avLst/>
              </a:prstTxWarp>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is-IS" sz="4800" b="1" i="0" u="none" strike="noStrike" kern="1200" cap="none" spc="0" normalizeH="0" baseline="0" noProof="0" dirty="0">
                  <a:ln>
                    <a:noFill/>
                  </a:ln>
                  <a:solidFill>
                    <a:schemeClr val="bg1"/>
                  </a:solidFill>
                  <a:effectLst/>
                  <a:uLnTx/>
                  <a:uFillTx/>
                  <a:latin typeface="Roboto Bold"/>
                </a:rPr>
                <a:t>5 762</a:t>
              </a:r>
              <a:endParaRPr kumimoji="0" lang="en-US" sz="4800" b="1" i="0" u="none" strike="noStrike" kern="1200" cap="none" spc="0" normalizeH="0" baseline="0" noProof="0" dirty="0">
                <a:ln>
                  <a:noFill/>
                </a:ln>
                <a:solidFill>
                  <a:schemeClr val="bg1"/>
                </a:solidFill>
                <a:effectLst/>
                <a:uLnTx/>
                <a:uFillTx/>
                <a:latin typeface="Roboto Bold"/>
                <a:ea typeface="+mn-ea"/>
                <a:cs typeface="+mn-cs"/>
              </a:endParaRPr>
            </a:p>
          </p:txBody>
        </p:sp>
        <p:sp>
          <p:nvSpPr>
            <p:cNvPr id="43" name="Freeform: Shape 42">
              <a:extLst>
                <a:ext uri="{FF2B5EF4-FFF2-40B4-BE49-F238E27FC236}">
                  <a16:creationId xmlns:a16="http://schemas.microsoft.com/office/drawing/2014/main" id="{7ED33040-A8C6-4B34-84F1-83D32C183C27}"/>
                </a:ext>
              </a:extLst>
            </p:cNvPr>
            <p:cNvSpPr/>
            <p:nvPr/>
          </p:nvSpPr>
          <p:spPr>
            <a:xfrm rot="10800000">
              <a:off x="9105900" y="4578128"/>
              <a:ext cx="1955800" cy="1415418"/>
            </a:xfrm>
            <a:custGeom>
              <a:avLst/>
              <a:gdLst>
                <a:gd name="connsiteX0" fmla="*/ 7790 w 2329858"/>
                <a:gd name="connsiteY0" fmla="*/ 0 h 1686125"/>
                <a:gd name="connsiteX1" fmla="*/ 2329858 w 2329858"/>
                <a:gd name="connsiteY1" fmla="*/ 0 h 1686125"/>
                <a:gd name="connsiteX2" fmla="*/ 2329858 w 2329858"/>
                <a:gd name="connsiteY2" fmla="*/ 1460032 h 1686125"/>
                <a:gd name="connsiteX3" fmla="*/ 2262030 w 2329858"/>
                <a:gd name="connsiteY3" fmla="*/ 1501239 h 1686125"/>
                <a:gd name="connsiteX4" fmla="*/ 1531856 w 2329858"/>
                <a:gd name="connsiteY4" fmla="*/ 1686125 h 1686125"/>
                <a:gd name="connsiteX5" fmla="*/ 0 w 2329858"/>
                <a:gd name="connsiteY5" fmla="*/ 154269 h 1686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29858" h="1686125">
                  <a:moveTo>
                    <a:pt x="7790" y="0"/>
                  </a:moveTo>
                  <a:lnTo>
                    <a:pt x="2329858" y="0"/>
                  </a:lnTo>
                  <a:lnTo>
                    <a:pt x="2329858" y="1460032"/>
                  </a:lnTo>
                  <a:lnTo>
                    <a:pt x="2262030" y="1501239"/>
                  </a:lnTo>
                  <a:cubicBezTo>
                    <a:pt x="2044976" y="1619149"/>
                    <a:pt x="1796238" y="1686125"/>
                    <a:pt x="1531856" y="1686125"/>
                  </a:cubicBezTo>
                  <a:cubicBezTo>
                    <a:pt x="685835" y="1686125"/>
                    <a:pt x="0" y="1000290"/>
                    <a:pt x="0" y="154269"/>
                  </a:cubicBezTo>
                  <a:close/>
                </a:path>
              </a:pathLst>
            </a:custGeom>
            <a:solidFill>
              <a:schemeClr val="accent3">
                <a:alpha val="43000"/>
              </a:schemeClr>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u="none" strike="noStrike" kern="1200" cap="none" spc="0" normalizeH="0" baseline="0" noProof="0" dirty="0">
                <a:ln>
                  <a:noFill/>
                </a:ln>
                <a:solidFill>
                  <a:srgbClr val="000000"/>
                </a:solidFill>
                <a:effectLst/>
                <a:uLnTx/>
                <a:uFillTx/>
                <a:latin typeface="Roboto Regular" panose="02000000000000000000" pitchFamily="2" charset="0"/>
                <a:ea typeface="+mn-ea"/>
                <a:cs typeface="+mn-cs"/>
              </a:endParaRPr>
            </a:p>
          </p:txBody>
        </p:sp>
        <p:sp>
          <p:nvSpPr>
            <p:cNvPr id="46" name="Rectangle 45">
              <a:extLst>
                <a:ext uri="{FF2B5EF4-FFF2-40B4-BE49-F238E27FC236}">
                  <a16:creationId xmlns:a16="http://schemas.microsoft.com/office/drawing/2014/main" id="{48101461-AC56-4AAF-9DC5-73C4B8B89906}"/>
                </a:ext>
              </a:extLst>
            </p:cNvPr>
            <p:cNvSpPr>
              <a:spLocks noChangeAspect="1"/>
            </p:cNvSpPr>
            <p:nvPr/>
          </p:nvSpPr>
          <p:spPr>
            <a:xfrm>
              <a:off x="9455088" y="3037560"/>
              <a:ext cx="2471163"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u="none" strike="noStrike" kern="1200" cap="none" spc="0" normalizeH="0" baseline="0" noProof="0" dirty="0">
                  <a:ln>
                    <a:noFill/>
                  </a:ln>
                  <a:solidFill>
                    <a:schemeClr val="accent3"/>
                  </a:solidFill>
                  <a:effectLst/>
                  <a:uLnTx/>
                  <a:uFillTx/>
                  <a:latin typeface="Roboto Regular" panose="02000000000000000000" pitchFamily="2" charset="0"/>
                  <a:ea typeface="+mn-ea"/>
                  <a:cs typeface="+mn-cs"/>
                </a:rPr>
                <a:t>Peer-review papers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accent3"/>
                  </a:solidFill>
                  <a:latin typeface="Roboto Regular" panose="02000000000000000000" pitchFamily="2" charset="0"/>
                </a:rPr>
                <a:t>using data</a:t>
              </a:r>
              <a:endParaRPr kumimoji="0" lang="en-US" sz="1600" u="none" strike="noStrike" kern="1200" cap="none" spc="0" normalizeH="0" baseline="0" noProof="0" dirty="0">
                <a:ln>
                  <a:noFill/>
                </a:ln>
                <a:solidFill>
                  <a:schemeClr val="accent3"/>
                </a:solidFill>
                <a:effectLst/>
                <a:uLnTx/>
                <a:uFillTx/>
                <a:latin typeface="Roboto Regular" panose="02000000000000000000" pitchFamily="2" charset="0"/>
              </a:endParaRPr>
            </a:p>
          </p:txBody>
        </p:sp>
        <p:grpSp>
          <p:nvGrpSpPr>
            <p:cNvPr id="39" name="Graphic 33">
              <a:extLst>
                <a:ext uri="{FF2B5EF4-FFF2-40B4-BE49-F238E27FC236}">
                  <a16:creationId xmlns:a16="http://schemas.microsoft.com/office/drawing/2014/main" id="{72416DE0-000A-471A-BAF0-0ECFFF3ACF8F}"/>
                </a:ext>
              </a:extLst>
            </p:cNvPr>
            <p:cNvGrpSpPr/>
            <p:nvPr/>
          </p:nvGrpSpPr>
          <p:grpSpPr>
            <a:xfrm>
              <a:off x="9586878" y="4905376"/>
              <a:ext cx="627672" cy="849630"/>
              <a:chOff x="4600575" y="1404937"/>
              <a:chExt cx="2991992" cy="4050030"/>
            </a:xfrm>
            <a:solidFill>
              <a:schemeClr val="bg1"/>
            </a:solidFill>
          </p:grpSpPr>
          <p:sp>
            <p:nvSpPr>
              <p:cNvPr id="48" name="Freeform: Shape 47">
                <a:extLst>
                  <a:ext uri="{FF2B5EF4-FFF2-40B4-BE49-F238E27FC236}">
                    <a16:creationId xmlns:a16="http://schemas.microsoft.com/office/drawing/2014/main" id="{E1B01DCE-458D-47EB-84DC-CA4FD75E274E}"/>
                  </a:ext>
                </a:extLst>
              </p:cNvPr>
              <p:cNvSpPr/>
              <p:nvPr/>
            </p:nvSpPr>
            <p:spPr>
              <a:xfrm>
                <a:off x="5071586" y="1404937"/>
                <a:ext cx="2520981" cy="3558635"/>
              </a:xfrm>
              <a:custGeom>
                <a:avLst/>
                <a:gdLst>
                  <a:gd name="connsiteX0" fmla="*/ 2520982 w 2520981"/>
                  <a:gd name="connsiteY0" fmla="*/ 152876 h 3558635"/>
                  <a:gd name="connsiteX1" fmla="*/ 2520982 w 2520981"/>
                  <a:gd name="connsiteY1" fmla="*/ 3405759 h 3558635"/>
                  <a:gd name="connsiteX2" fmla="*/ 2368201 w 2520981"/>
                  <a:gd name="connsiteY2" fmla="*/ 3558635 h 3558635"/>
                  <a:gd name="connsiteX3" fmla="*/ 2171510 w 2520981"/>
                  <a:gd name="connsiteY3" fmla="*/ 3558635 h 3558635"/>
                  <a:gd name="connsiteX4" fmla="*/ 2171510 w 2520981"/>
                  <a:gd name="connsiteY4" fmla="*/ 909066 h 3558635"/>
                  <a:gd name="connsiteX5" fmla="*/ 2171414 w 2520981"/>
                  <a:gd name="connsiteY5" fmla="*/ 907161 h 3558635"/>
                  <a:gd name="connsiteX6" fmla="*/ 2171129 w 2520981"/>
                  <a:gd name="connsiteY6" fmla="*/ 903065 h 3558635"/>
                  <a:gd name="connsiteX7" fmla="*/ 2171129 w 2520981"/>
                  <a:gd name="connsiteY7" fmla="*/ 902875 h 3558635"/>
                  <a:gd name="connsiteX8" fmla="*/ 2171033 w 2520981"/>
                  <a:gd name="connsiteY8" fmla="*/ 902399 h 3558635"/>
                  <a:gd name="connsiteX9" fmla="*/ 2170271 w 2520981"/>
                  <a:gd name="connsiteY9" fmla="*/ 896684 h 3558635"/>
                  <a:gd name="connsiteX10" fmla="*/ 2168461 w 2520981"/>
                  <a:gd name="connsiteY10" fmla="*/ 889826 h 3558635"/>
                  <a:gd name="connsiteX11" fmla="*/ 2166938 w 2520981"/>
                  <a:gd name="connsiteY11" fmla="*/ 885825 h 3558635"/>
                  <a:gd name="connsiteX12" fmla="*/ 2166652 w 2520981"/>
                  <a:gd name="connsiteY12" fmla="*/ 885158 h 3558635"/>
                  <a:gd name="connsiteX13" fmla="*/ 2165509 w 2520981"/>
                  <a:gd name="connsiteY13" fmla="*/ 882872 h 3558635"/>
                  <a:gd name="connsiteX14" fmla="*/ 2163604 w 2520981"/>
                  <a:gd name="connsiteY14" fmla="*/ 878967 h 3558635"/>
                  <a:gd name="connsiteX15" fmla="*/ 2161318 w 2520981"/>
                  <a:gd name="connsiteY15" fmla="*/ 875443 h 3558635"/>
                  <a:gd name="connsiteX16" fmla="*/ 2160937 w 2520981"/>
                  <a:gd name="connsiteY16" fmla="*/ 874871 h 3558635"/>
                  <a:gd name="connsiteX17" fmla="*/ 2159318 w 2520981"/>
                  <a:gd name="connsiteY17" fmla="*/ 872681 h 3558635"/>
                  <a:gd name="connsiteX18" fmla="*/ 2157413 w 2520981"/>
                  <a:gd name="connsiteY18" fmla="*/ 870299 h 3558635"/>
                  <a:gd name="connsiteX19" fmla="*/ 2155698 w 2520981"/>
                  <a:gd name="connsiteY19" fmla="*/ 868299 h 3558635"/>
                  <a:gd name="connsiteX20" fmla="*/ 2153793 w 2520981"/>
                  <a:gd name="connsiteY20" fmla="*/ 866299 h 3558635"/>
                  <a:gd name="connsiteX21" fmla="*/ 2153698 w 2520981"/>
                  <a:gd name="connsiteY21" fmla="*/ 866204 h 3558635"/>
                  <a:gd name="connsiteX22" fmla="*/ 2153126 w 2520981"/>
                  <a:gd name="connsiteY22" fmla="*/ 865537 h 3558635"/>
                  <a:gd name="connsiteX23" fmla="*/ 2152936 w 2520981"/>
                  <a:gd name="connsiteY23" fmla="*/ 865346 h 3558635"/>
                  <a:gd name="connsiteX24" fmla="*/ 2151698 w 2520981"/>
                  <a:gd name="connsiteY24" fmla="*/ 864108 h 3558635"/>
                  <a:gd name="connsiteX25" fmla="*/ 1632204 w 2520981"/>
                  <a:gd name="connsiteY25" fmla="*/ 385667 h 3558635"/>
                  <a:gd name="connsiteX26" fmla="*/ 1629632 w 2520981"/>
                  <a:gd name="connsiteY26" fmla="*/ 383667 h 3558635"/>
                  <a:gd name="connsiteX27" fmla="*/ 1625346 w 2520981"/>
                  <a:gd name="connsiteY27" fmla="*/ 380333 h 3558635"/>
                  <a:gd name="connsiteX28" fmla="*/ 1624394 w 2520981"/>
                  <a:gd name="connsiteY28" fmla="*/ 379667 h 3558635"/>
                  <a:gd name="connsiteX29" fmla="*/ 1620679 w 2520981"/>
                  <a:gd name="connsiteY29" fmla="*/ 377381 h 3558635"/>
                  <a:gd name="connsiteX30" fmla="*/ 1619536 w 2520981"/>
                  <a:gd name="connsiteY30" fmla="*/ 376714 h 3558635"/>
                  <a:gd name="connsiteX31" fmla="*/ 1614678 w 2520981"/>
                  <a:gd name="connsiteY31" fmla="*/ 374523 h 3558635"/>
                  <a:gd name="connsiteX32" fmla="*/ 1610106 w 2520981"/>
                  <a:gd name="connsiteY32" fmla="*/ 372809 h 3558635"/>
                  <a:gd name="connsiteX33" fmla="*/ 1603153 w 2520981"/>
                  <a:gd name="connsiteY33" fmla="*/ 370904 h 3558635"/>
                  <a:gd name="connsiteX34" fmla="*/ 1592866 w 2520981"/>
                  <a:gd name="connsiteY34" fmla="*/ 369761 h 3558635"/>
                  <a:gd name="connsiteX35" fmla="*/ 1589437 w 2520981"/>
                  <a:gd name="connsiteY35" fmla="*/ 369665 h 3558635"/>
                  <a:gd name="connsiteX36" fmla="*/ 0 w 2520981"/>
                  <a:gd name="connsiteY36" fmla="*/ 369665 h 3558635"/>
                  <a:gd name="connsiteX37" fmla="*/ 0 w 2520981"/>
                  <a:gd name="connsiteY37" fmla="*/ 152495 h 3558635"/>
                  <a:gd name="connsiteX38" fmla="*/ 152781 w 2520981"/>
                  <a:gd name="connsiteY38" fmla="*/ 0 h 3558635"/>
                  <a:gd name="connsiteX39" fmla="*/ 2368201 w 2520981"/>
                  <a:gd name="connsiteY39" fmla="*/ 0 h 3558635"/>
                  <a:gd name="connsiteX40" fmla="*/ 2520982 w 2520981"/>
                  <a:gd name="connsiteY40" fmla="*/ 152876 h 3558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520981" h="3558635">
                    <a:moveTo>
                      <a:pt x="2520982" y="152876"/>
                    </a:moveTo>
                    <a:lnTo>
                      <a:pt x="2520982" y="3405759"/>
                    </a:lnTo>
                    <a:cubicBezTo>
                      <a:pt x="2520982" y="3490151"/>
                      <a:pt x="2452402" y="3558635"/>
                      <a:pt x="2368201" y="3558635"/>
                    </a:cubicBezTo>
                    <a:lnTo>
                      <a:pt x="2171510" y="3558635"/>
                    </a:lnTo>
                    <a:lnTo>
                      <a:pt x="2171510" y="909066"/>
                    </a:lnTo>
                    <a:cubicBezTo>
                      <a:pt x="2171510" y="908399"/>
                      <a:pt x="2171414" y="907828"/>
                      <a:pt x="2171414" y="907161"/>
                    </a:cubicBezTo>
                    <a:cubicBezTo>
                      <a:pt x="2171414" y="905732"/>
                      <a:pt x="2171319" y="904399"/>
                      <a:pt x="2171129" y="903065"/>
                    </a:cubicBezTo>
                    <a:cubicBezTo>
                      <a:pt x="2171129" y="902970"/>
                      <a:pt x="2171129" y="902970"/>
                      <a:pt x="2171129" y="902875"/>
                    </a:cubicBezTo>
                    <a:cubicBezTo>
                      <a:pt x="2171129" y="902684"/>
                      <a:pt x="2171129" y="902589"/>
                      <a:pt x="2171033" y="902399"/>
                    </a:cubicBezTo>
                    <a:cubicBezTo>
                      <a:pt x="2170938" y="900494"/>
                      <a:pt x="2170557" y="898588"/>
                      <a:pt x="2170271" y="896684"/>
                    </a:cubicBezTo>
                    <a:cubicBezTo>
                      <a:pt x="2169795" y="894398"/>
                      <a:pt x="2169224" y="892112"/>
                      <a:pt x="2168461" y="889826"/>
                    </a:cubicBezTo>
                    <a:cubicBezTo>
                      <a:pt x="2167985" y="888587"/>
                      <a:pt x="2167604" y="887159"/>
                      <a:pt x="2166938" y="885825"/>
                    </a:cubicBezTo>
                    <a:cubicBezTo>
                      <a:pt x="2166938" y="885635"/>
                      <a:pt x="2166842" y="885349"/>
                      <a:pt x="2166652" y="885158"/>
                    </a:cubicBezTo>
                    <a:cubicBezTo>
                      <a:pt x="2166271" y="884492"/>
                      <a:pt x="2165985" y="883634"/>
                      <a:pt x="2165509" y="882872"/>
                    </a:cubicBezTo>
                    <a:cubicBezTo>
                      <a:pt x="2164937" y="881444"/>
                      <a:pt x="2164366" y="880205"/>
                      <a:pt x="2163604" y="878967"/>
                    </a:cubicBezTo>
                    <a:cubicBezTo>
                      <a:pt x="2162937" y="877729"/>
                      <a:pt x="2162175" y="876586"/>
                      <a:pt x="2161318" y="875443"/>
                    </a:cubicBezTo>
                    <a:cubicBezTo>
                      <a:pt x="2161318" y="875252"/>
                      <a:pt x="2161127" y="875062"/>
                      <a:pt x="2160937" y="874871"/>
                    </a:cubicBezTo>
                    <a:cubicBezTo>
                      <a:pt x="2160461" y="874109"/>
                      <a:pt x="2159984" y="873252"/>
                      <a:pt x="2159318" y="872681"/>
                    </a:cubicBezTo>
                    <a:cubicBezTo>
                      <a:pt x="2158841" y="871919"/>
                      <a:pt x="2158175" y="871061"/>
                      <a:pt x="2157413" y="870299"/>
                    </a:cubicBezTo>
                    <a:cubicBezTo>
                      <a:pt x="2156841" y="869633"/>
                      <a:pt x="2156365" y="868966"/>
                      <a:pt x="2155698" y="868299"/>
                    </a:cubicBezTo>
                    <a:cubicBezTo>
                      <a:pt x="2155127" y="867632"/>
                      <a:pt x="2154555" y="866965"/>
                      <a:pt x="2153793" y="866299"/>
                    </a:cubicBezTo>
                    <a:lnTo>
                      <a:pt x="2153698" y="866204"/>
                    </a:lnTo>
                    <a:cubicBezTo>
                      <a:pt x="2153698" y="866013"/>
                      <a:pt x="2153412" y="865727"/>
                      <a:pt x="2153126" y="865537"/>
                    </a:cubicBezTo>
                    <a:cubicBezTo>
                      <a:pt x="2153126" y="865442"/>
                      <a:pt x="2153031" y="865346"/>
                      <a:pt x="2152936" y="865346"/>
                    </a:cubicBezTo>
                    <a:cubicBezTo>
                      <a:pt x="2152555" y="864870"/>
                      <a:pt x="2152174" y="864489"/>
                      <a:pt x="2151698" y="864108"/>
                    </a:cubicBezTo>
                    <a:lnTo>
                      <a:pt x="1632204" y="385667"/>
                    </a:lnTo>
                    <a:cubicBezTo>
                      <a:pt x="1631442" y="384905"/>
                      <a:pt x="1630490" y="384143"/>
                      <a:pt x="1629632" y="383667"/>
                    </a:cubicBezTo>
                    <a:cubicBezTo>
                      <a:pt x="1628299" y="382524"/>
                      <a:pt x="1626870" y="381381"/>
                      <a:pt x="1625346" y="380333"/>
                    </a:cubicBezTo>
                    <a:cubicBezTo>
                      <a:pt x="1624965" y="379952"/>
                      <a:pt x="1624679" y="379857"/>
                      <a:pt x="1624394" y="379667"/>
                    </a:cubicBezTo>
                    <a:cubicBezTo>
                      <a:pt x="1623155" y="378905"/>
                      <a:pt x="1621917" y="378047"/>
                      <a:pt x="1620679" y="377381"/>
                    </a:cubicBezTo>
                    <a:cubicBezTo>
                      <a:pt x="1620298" y="377095"/>
                      <a:pt x="1619917" y="376809"/>
                      <a:pt x="1619536" y="376714"/>
                    </a:cubicBezTo>
                    <a:cubicBezTo>
                      <a:pt x="1617917" y="376047"/>
                      <a:pt x="1616392" y="375190"/>
                      <a:pt x="1614678" y="374523"/>
                    </a:cubicBezTo>
                    <a:cubicBezTo>
                      <a:pt x="1613154" y="373856"/>
                      <a:pt x="1611725" y="373285"/>
                      <a:pt x="1610106" y="372809"/>
                    </a:cubicBezTo>
                    <a:cubicBezTo>
                      <a:pt x="1607915" y="372047"/>
                      <a:pt x="1605534" y="371380"/>
                      <a:pt x="1603153" y="370904"/>
                    </a:cubicBezTo>
                    <a:cubicBezTo>
                      <a:pt x="1599819" y="370237"/>
                      <a:pt x="1596295" y="369856"/>
                      <a:pt x="1592866" y="369761"/>
                    </a:cubicBezTo>
                    <a:cubicBezTo>
                      <a:pt x="1591628" y="369761"/>
                      <a:pt x="1590484" y="369665"/>
                      <a:pt x="1589437" y="369665"/>
                    </a:cubicBezTo>
                    <a:lnTo>
                      <a:pt x="0" y="369665"/>
                    </a:lnTo>
                    <a:lnTo>
                      <a:pt x="0" y="152495"/>
                    </a:lnTo>
                    <a:cubicBezTo>
                      <a:pt x="0" y="68580"/>
                      <a:pt x="68485" y="0"/>
                      <a:pt x="152781" y="0"/>
                    </a:cubicBezTo>
                    <a:lnTo>
                      <a:pt x="2368201" y="0"/>
                    </a:lnTo>
                    <a:cubicBezTo>
                      <a:pt x="2452402" y="0"/>
                      <a:pt x="2520982" y="68580"/>
                      <a:pt x="2520982" y="152876"/>
                    </a:cubicBezTo>
                    <a:close/>
                  </a:path>
                </a:pathLst>
              </a:custGeom>
              <a:grpFill/>
              <a:ln w="9525" cap="flat">
                <a:noFill/>
                <a:prstDash val="solid"/>
                <a:miter/>
              </a:ln>
            </p:spPr>
            <p:txBody>
              <a:bodyPr rtlCol="0" anchor="ctr"/>
              <a:lstStyle/>
              <a:p>
                <a:endParaRPr lang="en-GB" dirty="0">
                  <a:latin typeface="Roboto Regular" panose="02000000000000000000" pitchFamily="2" charset="0"/>
                </a:endParaRPr>
              </a:p>
            </p:txBody>
          </p:sp>
          <p:sp>
            <p:nvSpPr>
              <p:cNvPr id="49" name="Freeform: Shape 48">
                <a:extLst>
                  <a:ext uri="{FF2B5EF4-FFF2-40B4-BE49-F238E27FC236}">
                    <a16:creationId xmlns:a16="http://schemas.microsoft.com/office/drawing/2014/main" id="{E59E50E5-E02E-46EC-A07B-02DCDB436F3A}"/>
                  </a:ext>
                </a:extLst>
              </p:cNvPr>
              <p:cNvSpPr/>
              <p:nvPr/>
            </p:nvSpPr>
            <p:spPr>
              <a:xfrm>
                <a:off x="6723697" y="1974150"/>
                <a:ext cx="302990" cy="279177"/>
              </a:xfrm>
              <a:custGeom>
                <a:avLst/>
                <a:gdLst>
                  <a:gd name="connsiteX0" fmla="*/ 302990 w 302990"/>
                  <a:gd name="connsiteY0" fmla="*/ 279178 h 279177"/>
                  <a:gd name="connsiteX1" fmla="*/ 0 w 302990"/>
                  <a:gd name="connsiteY1" fmla="*/ 279178 h 279177"/>
                  <a:gd name="connsiteX2" fmla="*/ 0 w 302990"/>
                  <a:gd name="connsiteY2" fmla="*/ 0 h 279177"/>
                </a:gdLst>
                <a:ahLst/>
                <a:cxnLst>
                  <a:cxn ang="0">
                    <a:pos x="connsiteX0" y="connsiteY0"/>
                  </a:cxn>
                  <a:cxn ang="0">
                    <a:pos x="connsiteX1" y="connsiteY1"/>
                  </a:cxn>
                  <a:cxn ang="0">
                    <a:pos x="connsiteX2" y="connsiteY2"/>
                  </a:cxn>
                </a:cxnLst>
                <a:rect l="l" t="t" r="r" b="b"/>
                <a:pathLst>
                  <a:path w="302990" h="279177">
                    <a:moveTo>
                      <a:pt x="302990" y="279178"/>
                    </a:moveTo>
                    <a:lnTo>
                      <a:pt x="0" y="279178"/>
                    </a:lnTo>
                    <a:lnTo>
                      <a:pt x="0" y="0"/>
                    </a:lnTo>
                    <a:close/>
                  </a:path>
                </a:pathLst>
              </a:custGeom>
              <a:grpFill/>
              <a:ln w="9525" cap="flat">
                <a:noFill/>
                <a:prstDash val="solid"/>
                <a:miter/>
              </a:ln>
            </p:spPr>
            <p:txBody>
              <a:bodyPr rtlCol="0" anchor="ctr"/>
              <a:lstStyle/>
              <a:p>
                <a:endParaRPr lang="en-GB" dirty="0">
                  <a:latin typeface="Roboto Regular" panose="02000000000000000000" pitchFamily="2" charset="0"/>
                </a:endParaRPr>
              </a:p>
            </p:txBody>
          </p:sp>
          <p:sp>
            <p:nvSpPr>
              <p:cNvPr id="52" name="Freeform: Shape 51">
                <a:extLst>
                  <a:ext uri="{FF2B5EF4-FFF2-40B4-BE49-F238E27FC236}">
                    <a16:creationId xmlns:a16="http://schemas.microsoft.com/office/drawing/2014/main" id="{5977BE76-20F8-4328-9262-F70C645CC9B8}"/>
                  </a:ext>
                </a:extLst>
              </p:cNvPr>
              <p:cNvSpPr/>
              <p:nvPr/>
            </p:nvSpPr>
            <p:spPr>
              <a:xfrm>
                <a:off x="4600575" y="1896522"/>
                <a:ext cx="2520981" cy="3558444"/>
              </a:xfrm>
              <a:custGeom>
                <a:avLst/>
                <a:gdLst>
                  <a:gd name="connsiteX0" fmla="*/ 2062258 w 2520981"/>
                  <a:gd name="connsiteY0" fmla="*/ 478346 h 3558444"/>
                  <a:gd name="connsiteX1" fmla="*/ 2001488 w 2520981"/>
                  <a:gd name="connsiteY1" fmla="*/ 417481 h 3558444"/>
                  <a:gd name="connsiteX2" fmla="*/ 2001488 w 2520981"/>
                  <a:gd name="connsiteY2" fmla="*/ 0 h 3558444"/>
                  <a:gd name="connsiteX3" fmla="*/ 152781 w 2520981"/>
                  <a:gd name="connsiteY3" fmla="*/ 0 h 3558444"/>
                  <a:gd name="connsiteX4" fmla="*/ 0 w 2520981"/>
                  <a:gd name="connsiteY4" fmla="*/ 152686 h 3558444"/>
                  <a:gd name="connsiteX5" fmla="*/ 0 w 2520981"/>
                  <a:gd name="connsiteY5" fmla="*/ 3405664 h 3558444"/>
                  <a:gd name="connsiteX6" fmla="*/ 152781 w 2520981"/>
                  <a:gd name="connsiteY6" fmla="*/ 3558445 h 3558444"/>
                  <a:gd name="connsiteX7" fmla="*/ 2368201 w 2520981"/>
                  <a:gd name="connsiteY7" fmla="*/ 3558445 h 3558444"/>
                  <a:gd name="connsiteX8" fmla="*/ 2520982 w 2520981"/>
                  <a:gd name="connsiteY8" fmla="*/ 3405664 h 3558444"/>
                  <a:gd name="connsiteX9" fmla="*/ 2520982 w 2520981"/>
                  <a:gd name="connsiteY9" fmla="*/ 478346 h 3558444"/>
                  <a:gd name="connsiteX10" fmla="*/ 2062258 w 2520981"/>
                  <a:gd name="connsiteY10" fmla="*/ 478346 h 3558444"/>
                  <a:gd name="connsiteX11" fmla="*/ 329851 w 2520981"/>
                  <a:gd name="connsiteY11" fmla="*/ 798290 h 3558444"/>
                  <a:gd name="connsiteX12" fmla="*/ 1518476 w 2520981"/>
                  <a:gd name="connsiteY12" fmla="*/ 798290 h 3558444"/>
                  <a:gd name="connsiteX13" fmla="*/ 1579340 w 2520981"/>
                  <a:gd name="connsiteY13" fmla="*/ 859155 h 3558444"/>
                  <a:gd name="connsiteX14" fmla="*/ 1518476 w 2520981"/>
                  <a:gd name="connsiteY14" fmla="*/ 919925 h 3558444"/>
                  <a:gd name="connsiteX15" fmla="*/ 329851 w 2520981"/>
                  <a:gd name="connsiteY15" fmla="*/ 919925 h 3558444"/>
                  <a:gd name="connsiteX16" fmla="*/ 269081 w 2520981"/>
                  <a:gd name="connsiteY16" fmla="*/ 859155 h 3558444"/>
                  <a:gd name="connsiteX17" fmla="*/ 329851 w 2520981"/>
                  <a:gd name="connsiteY17" fmla="*/ 798290 h 3558444"/>
                  <a:gd name="connsiteX18" fmla="*/ 2183987 w 2520981"/>
                  <a:gd name="connsiteY18" fmla="*/ 2691194 h 3558444"/>
                  <a:gd name="connsiteX19" fmla="*/ 329851 w 2520981"/>
                  <a:gd name="connsiteY19" fmla="*/ 2691194 h 3558444"/>
                  <a:gd name="connsiteX20" fmla="*/ 269081 w 2520981"/>
                  <a:gd name="connsiteY20" fmla="*/ 2630424 h 3558444"/>
                  <a:gd name="connsiteX21" fmla="*/ 329851 w 2520981"/>
                  <a:gd name="connsiteY21" fmla="*/ 2569559 h 3558444"/>
                  <a:gd name="connsiteX22" fmla="*/ 2183987 w 2520981"/>
                  <a:gd name="connsiteY22" fmla="*/ 2569559 h 3558444"/>
                  <a:gd name="connsiteX23" fmla="*/ 2244852 w 2520981"/>
                  <a:gd name="connsiteY23" fmla="*/ 2630424 h 3558444"/>
                  <a:gd name="connsiteX24" fmla="*/ 2183987 w 2520981"/>
                  <a:gd name="connsiteY24" fmla="*/ 2691194 h 3558444"/>
                  <a:gd name="connsiteX25" fmla="*/ 2183987 w 2520981"/>
                  <a:gd name="connsiteY25" fmla="*/ 2107597 h 3558444"/>
                  <a:gd name="connsiteX26" fmla="*/ 329851 w 2520981"/>
                  <a:gd name="connsiteY26" fmla="*/ 2107597 h 3558444"/>
                  <a:gd name="connsiteX27" fmla="*/ 269081 w 2520981"/>
                  <a:gd name="connsiteY27" fmla="*/ 2046827 h 3558444"/>
                  <a:gd name="connsiteX28" fmla="*/ 329851 w 2520981"/>
                  <a:gd name="connsiteY28" fmla="*/ 1985962 h 3558444"/>
                  <a:gd name="connsiteX29" fmla="*/ 2183987 w 2520981"/>
                  <a:gd name="connsiteY29" fmla="*/ 1985962 h 3558444"/>
                  <a:gd name="connsiteX30" fmla="*/ 2244852 w 2520981"/>
                  <a:gd name="connsiteY30" fmla="*/ 2046827 h 3558444"/>
                  <a:gd name="connsiteX31" fmla="*/ 2183987 w 2520981"/>
                  <a:gd name="connsiteY31" fmla="*/ 2107597 h 3558444"/>
                  <a:gd name="connsiteX32" fmla="*/ 2183987 w 2520981"/>
                  <a:gd name="connsiteY32" fmla="*/ 1483043 h 3558444"/>
                  <a:gd name="connsiteX33" fmla="*/ 329851 w 2520981"/>
                  <a:gd name="connsiteY33" fmla="*/ 1483043 h 3558444"/>
                  <a:gd name="connsiteX34" fmla="*/ 269081 w 2520981"/>
                  <a:gd name="connsiteY34" fmla="*/ 1422273 h 3558444"/>
                  <a:gd name="connsiteX35" fmla="*/ 329851 w 2520981"/>
                  <a:gd name="connsiteY35" fmla="*/ 1361408 h 3558444"/>
                  <a:gd name="connsiteX36" fmla="*/ 2183987 w 2520981"/>
                  <a:gd name="connsiteY36" fmla="*/ 1361408 h 3558444"/>
                  <a:gd name="connsiteX37" fmla="*/ 2244852 w 2520981"/>
                  <a:gd name="connsiteY37" fmla="*/ 1422273 h 3558444"/>
                  <a:gd name="connsiteX38" fmla="*/ 2183987 w 2520981"/>
                  <a:gd name="connsiteY38" fmla="*/ 1483043 h 3558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520981" h="3558444">
                    <a:moveTo>
                      <a:pt x="2062258" y="478346"/>
                    </a:moveTo>
                    <a:cubicBezTo>
                      <a:pt x="2028730" y="478346"/>
                      <a:pt x="2001488" y="451104"/>
                      <a:pt x="2001488" y="417481"/>
                    </a:cubicBezTo>
                    <a:lnTo>
                      <a:pt x="2001488" y="0"/>
                    </a:lnTo>
                    <a:lnTo>
                      <a:pt x="152781" y="0"/>
                    </a:lnTo>
                    <a:cubicBezTo>
                      <a:pt x="68580" y="0"/>
                      <a:pt x="0" y="68390"/>
                      <a:pt x="0" y="152686"/>
                    </a:cubicBezTo>
                    <a:lnTo>
                      <a:pt x="0" y="3405664"/>
                    </a:lnTo>
                    <a:cubicBezTo>
                      <a:pt x="0" y="3489865"/>
                      <a:pt x="68580" y="3558445"/>
                      <a:pt x="152781" y="3558445"/>
                    </a:cubicBezTo>
                    <a:lnTo>
                      <a:pt x="2368201" y="3558445"/>
                    </a:lnTo>
                    <a:cubicBezTo>
                      <a:pt x="2452497" y="3558445"/>
                      <a:pt x="2520982" y="3489865"/>
                      <a:pt x="2520982" y="3405664"/>
                    </a:cubicBezTo>
                    <a:lnTo>
                      <a:pt x="2520982" y="478346"/>
                    </a:lnTo>
                    <a:lnTo>
                      <a:pt x="2062258" y="478346"/>
                    </a:lnTo>
                    <a:close/>
                    <a:moveTo>
                      <a:pt x="329851" y="798290"/>
                    </a:moveTo>
                    <a:lnTo>
                      <a:pt x="1518476" y="798290"/>
                    </a:lnTo>
                    <a:cubicBezTo>
                      <a:pt x="1552004" y="798290"/>
                      <a:pt x="1579340" y="825532"/>
                      <a:pt x="1579340" y="859155"/>
                    </a:cubicBezTo>
                    <a:cubicBezTo>
                      <a:pt x="1579340" y="892683"/>
                      <a:pt x="1552099" y="919925"/>
                      <a:pt x="1518476" y="919925"/>
                    </a:cubicBezTo>
                    <a:lnTo>
                      <a:pt x="329851" y="919925"/>
                    </a:lnTo>
                    <a:cubicBezTo>
                      <a:pt x="296323" y="919925"/>
                      <a:pt x="269081" y="892778"/>
                      <a:pt x="269081" y="859155"/>
                    </a:cubicBezTo>
                    <a:cubicBezTo>
                      <a:pt x="269081" y="825627"/>
                      <a:pt x="296228" y="798290"/>
                      <a:pt x="329851" y="798290"/>
                    </a:cubicBezTo>
                    <a:close/>
                    <a:moveTo>
                      <a:pt x="2183987" y="2691194"/>
                    </a:moveTo>
                    <a:lnTo>
                      <a:pt x="329851" y="2691194"/>
                    </a:lnTo>
                    <a:cubicBezTo>
                      <a:pt x="296323" y="2691194"/>
                      <a:pt x="269081" y="2664047"/>
                      <a:pt x="269081" y="2630424"/>
                    </a:cubicBezTo>
                    <a:cubicBezTo>
                      <a:pt x="269081" y="2596896"/>
                      <a:pt x="296228" y="2569559"/>
                      <a:pt x="329851" y="2569559"/>
                    </a:cubicBezTo>
                    <a:lnTo>
                      <a:pt x="2183987" y="2569559"/>
                    </a:lnTo>
                    <a:cubicBezTo>
                      <a:pt x="2217515" y="2569559"/>
                      <a:pt x="2244852" y="2596801"/>
                      <a:pt x="2244852" y="2630424"/>
                    </a:cubicBezTo>
                    <a:cubicBezTo>
                      <a:pt x="2244852" y="2664047"/>
                      <a:pt x="2217611" y="2691194"/>
                      <a:pt x="2183987" y="2691194"/>
                    </a:cubicBezTo>
                    <a:close/>
                    <a:moveTo>
                      <a:pt x="2183987" y="2107597"/>
                    </a:moveTo>
                    <a:lnTo>
                      <a:pt x="329851" y="2107597"/>
                    </a:lnTo>
                    <a:cubicBezTo>
                      <a:pt x="296323" y="2107597"/>
                      <a:pt x="269081" y="2080451"/>
                      <a:pt x="269081" y="2046827"/>
                    </a:cubicBezTo>
                    <a:cubicBezTo>
                      <a:pt x="269081" y="2013204"/>
                      <a:pt x="296228" y="1985962"/>
                      <a:pt x="329851" y="1985962"/>
                    </a:cubicBezTo>
                    <a:lnTo>
                      <a:pt x="2183987" y="1985962"/>
                    </a:lnTo>
                    <a:cubicBezTo>
                      <a:pt x="2217515" y="1985962"/>
                      <a:pt x="2244852" y="2013204"/>
                      <a:pt x="2244852" y="2046827"/>
                    </a:cubicBezTo>
                    <a:cubicBezTo>
                      <a:pt x="2244852" y="2080451"/>
                      <a:pt x="2217611" y="2107597"/>
                      <a:pt x="2183987" y="2107597"/>
                    </a:cubicBezTo>
                    <a:close/>
                    <a:moveTo>
                      <a:pt x="2183987" y="1483043"/>
                    </a:moveTo>
                    <a:lnTo>
                      <a:pt x="329851" y="1483043"/>
                    </a:lnTo>
                    <a:cubicBezTo>
                      <a:pt x="296323" y="1483043"/>
                      <a:pt x="269081" y="1455896"/>
                      <a:pt x="269081" y="1422273"/>
                    </a:cubicBezTo>
                    <a:cubicBezTo>
                      <a:pt x="269081" y="1388745"/>
                      <a:pt x="296228" y="1361408"/>
                      <a:pt x="329851" y="1361408"/>
                    </a:cubicBezTo>
                    <a:lnTo>
                      <a:pt x="2183987" y="1361408"/>
                    </a:lnTo>
                    <a:cubicBezTo>
                      <a:pt x="2217515" y="1361408"/>
                      <a:pt x="2244852" y="1388650"/>
                      <a:pt x="2244852" y="1422273"/>
                    </a:cubicBezTo>
                    <a:cubicBezTo>
                      <a:pt x="2244852" y="1455801"/>
                      <a:pt x="2217611" y="1483043"/>
                      <a:pt x="2183987" y="1483043"/>
                    </a:cubicBezTo>
                    <a:close/>
                  </a:path>
                </a:pathLst>
              </a:custGeom>
              <a:grpFill/>
              <a:ln w="9525" cap="flat">
                <a:noFill/>
                <a:prstDash val="solid"/>
                <a:miter/>
              </a:ln>
            </p:spPr>
            <p:txBody>
              <a:bodyPr rtlCol="0" anchor="ctr"/>
              <a:lstStyle/>
              <a:p>
                <a:endParaRPr lang="en-GB" dirty="0">
                  <a:latin typeface="Roboto Regular" panose="02000000000000000000" pitchFamily="2" charset="0"/>
                </a:endParaRPr>
              </a:p>
            </p:txBody>
          </p:sp>
        </p:grpSp>
      </p:grpSp>
      <p:grpSp>
        <p:nvGrpSpPr>
          <p:cNvPr id="60" name="Group 59">
            <a:extLst>
              <a:ext uri="{FF2B5EF4-FFF2-40B4-BE49-F238E27FC236}">
                <a16:creationId xmlns:a16="http://schemas.microsoft.com/office/drawing/2014/main" id="{21D1C6E6-AB96-4C40-B67C-83CE99261C6D}"/>
              </a:ext>
            </a:extLst>
          </p:cNvPr>
          <p:cNvGrpSpPr>
            <a:grpSpLocks noChangeAspect="1"/>
          </p:cNvGrpSpPr>
          <p:nvPr/>
        </p:nvGrpSpPr>
        <p:grpSpPr>
          <a:xfrm>
            <a:off x="255262" y="1206373"/>
            <a:ext cx="5791199" cy="1928369"/>
            <a:chOff x="255262" y="1206373"/>
            <a:chExt cx="5791199" cy="1928369"/>
          </a:xfrm>
        </p:grpSpPr>
        <p:grpSp>
          <p:nvGrpSpPr>
            <p:cNvPr id="3" name="Group 2">
              <a:extLst>
                <a:ext uri="{FF2B5EF4-FFF2-40B4-BE49-F238E27FC236}">
                  <a16:creationId xmlns:a16="http://schemas.microsoft.com/office/drawing/2014/main" id="{873B2CD3-8692-4BC3-A272-20372DAD34D8}"/>
                </a:ext>
              </a:extLst>
            </p:cNvPr>
            <p:cNvGrpSpPr/>
            <p:nvPr/>
          </p:nvGrpSpPr>
          <p:grpSpPr>
            <a:xfrm>
              <a:off x="255262" y="1206373"/>
              <a:ext cx="5791199" cy="1928369"/>
              <a:chOff x="255262" y="1206373"/>
              <a:chExt cx="5791199" cy="1928369"/>
            </a:xfrm>
          </p:grpSpPr>
          <p:pic>
            <p:nvPicPr>
              <p:cNvPr id="50" name="Graphic 49">
                <a:extLst>
                  <a:ext uri="{FF2B5EF4-FFF2-40B4-BE49-F238E27FC236}">
                    <a16:creationId xmlns:a16="http://schemas.microsoft.com/office/drawing/2014/main" id="{8DB6DE76-B4B0-4C6D-BA2F-022395E5791E}"/>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l="15832" t="23515" r="67863" b="26791"/>
              <a:stretch>
                <a:fillRect/>
              </a:stretch>
            </p:blipFill>
            <p:spPr>
              <a:xfrm rot="5400000">
                <a:off x="2186677" y="-725042"/>
                <a:ext cx="1928369" cy="5791199"/>
              </a:xfrm>
              <a:custGeom>
                <a:avLst/>
                <a:gdLst>
                  <a:gd name="connsiteX0" fmla="*/ 0 w 1893988"/>
                  <a:gd name="connsiteY0" fmla="*/ 5791199 h 5791199"/>
                  <a:gd name="connsiteX1" fmla="*/ 0 w 1893988"/>
                  <a:gd name="connsiteY1" fmla="*/ 0 h 5791199"/>
                  <a:gd name="connsiteX2" fmla="*/ 1893988 w 1893988"/>
                  <a:gd name="connsiteY2" fmla="*/ 0 h 5791199"/>
                  <a:gd name="connsiteX3" fmla="*/ 1893988 w 1893988"/>
                  <a:gd name="connsiteY3" fmla="*/ 5791199 h 5791199"/>
                </a:gdLst>
                <a:ahLst/>
                <a:cxnLst>
                  <a:cxn ang="0">
                    <a:pos x="connsiteX0" y="connsiteY0"/>
                  </a:cxn>
                  <a:cxn ang="0">
                    <a:pos x="connsiteX1" y="connsiteY1"/>
                  </a:cxn>
                  <a:cxn ang="0">
                    <a:pos x="connsiteX2" y="connsiteY2"/>
                  </a:cxn>
                  <a:cxn ang="0">
                    <a:pos x="connsiteX3" y="connsiteY3"/>
                  </a:cxn>
                </a:cxnLst>
                <a:rect l="l" t="t" r="r" b="b"/>
                <a:pathLst>
                  <a:path w="1893988" h="5791199">
                    <a:moveTo>
                      <a:pt x="0" y="5791199"/>
                    </a:moveTo>
                    <a:lnTo>
                      <a:pt x="0" y="0"/>
                    </a:lnTo>
                    <a:lnTo>
                      <a:pt x="1893988" y="0"/>
                    </a:lnTo>
                    <a:lnTo>
                      <a:pt x="1893988" y="5791199"/>
                    </a:lnTo>
                    <a:close/>
                  </a:path>
                </a:pathLst>
              </a:custGeom>
            </p:spPr>
          </p:pic>
          <p:sp>
            <p:nvSpPr>
              <p:cNvPr id="5" name="Rectangle 4">
                <a:extLst>
                  <a:ext uri="{FF2B5EF4-FFF2-40B4-BE49-F238E27FC236}">
                    <a16:creationId xmlns:a16="http://schemas.microsoft.com/office/drawing/2014/main" id="{B980D8BC-1ACE-4A98-8DD0-D9FCFA66BBBA}"/>
                  </a:ext>
                </a:extLst>
              </p:cNvPr>
              <p:cNvSpPr/>
              <p:nvPr/>
            </p:nvSpPr>
            <p:spPr>
              <a:xfrm>
                <a:off x="255588" y="1210691"/>
                <a:ext cx="5783262" cy="1924050"/>
              </a:xfrm>
              <a:prstGeom prst="rect">
                <a:avLst/>
              </a:prstGeom>
              <a:solidFill>
                <a:schemeClr val="accent6">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16000" tIns="72000" rIns="72000" bIns="180000" numCol="1" spcCol="0" rtlCol="0" fromWordArt="0" anchor="b"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4800" b="1" i="0" u="none" strike="noStrike" kern="1200" cap="none" spc="0" normalizeH="0" baseline="0" noProof="0" dirty="0">
                    <a:ln>
                      <a:noFill/>
                    </a:ln>
                    <a:solidFill>
                      <a:srgbClr val="221F20"/>
                    </a:solidFill>
                    <a:effectLst/>
                    <a:uLnTx/>
                    <a:uFillTx/>
                    <a:latin typeface="+mj-lt"/>
                    <a:ea typeface="+mn-ea"/>
                    <a:cs typeface="+mn-cs"/>
                  </a:rPr>
                  <a:t>1 698 262 502</a:t>
                </a:r>
                <a:endParaRPr kumimoji="0" lang="en-US" sz="4800" b="1" i="0" u="none" strike="noStrike" kern="1200" cap="none" spc="0" normalizeH="0" baseline="0" noProof="0" dirty="0">
                  <a:ln>
                    <a:noFill/>
                  </a:ln>
                  <a:solidFill>
                    <a:srgbClr val="221F20"/>
                  </a:solidFill>
                  <a:effectLst/>
                  <a:uLnTx/>
                  <a:uFillTx/>
                  <a:latin typeface="+mj-lt"/>
                  <a:ea typeface="+mn-ea"/>
                  <a:cs typeface="+mn-cs"/>
                </a:endParaRPr>
              </a:p>
            </p:txBody>
          </p:sp>
          <p:sp>
            <p:nvSpPr>
              <p:cNvPr id="13" name="Rectangle 12">
                <a:extLst>
                  <a:ext uri="{FF2B5EF4-FFF2-40B4-BE49-F238E27FC236}">
                    <a16:creationId xmlns:a16="http://schemas.microsoft.com/office/drawing/2014/main" id="{0FE86B9A-5AD3-4BF2-B96C-4F8E7B7FDB61}"/>
                  </a:ext>
                </a:extLst>
              </p:cNvPr>
              <p:cNvSpPr/>
              <p:nvPr/>
            </p:nvSpPr>
            <p:spPr>
              <a:xfrm>
                <a:off x="448983" y="1775230"/>
                <a:ext cx="2727029"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u="none" strike="noStrike" kern="1200" cap="none" spc="0" normalizeH="0" baseline="0" noProof="0" dirty="0">
                    <a:ln>
                      <a:noFill/>
                    </a:ln>
                    <a:solidFill>
                      <a:srgbClr val="FFFFFF"/>
                    </a:solidFill>
                    <a:effectLst/>
                    <a:uLnTx/>
                    <a:uFillTx/>
                    <a:latin typeface="Roboto Regular" panose="02000000000000000000" pitchFamily="2" charset="0"/>
                    <a:ea typeface="+mn-ea"/>
                    <a:cs typeface="+mn-cs"/>
                  </a:rPr>
                  <a:t>Species occurrence records</a:t>
                </a:r>
              </a:p>
            </p:txBody>
          </p:sp>
          <p:sp>
            <p:nvSpPr>
              <p:cNvPr id="33" name="Freeform: Shape 32">
                <a:extLst>
                  <a:ext uri="{FF2B5EF4-FFF2-40B4-BE49-F238E27FC236}">
                    <a16:creationId xmlns:a16="http://schemas.microsoft.com/office/drawing/2014/main" id="{35B0D10B-3548-4CA3-AEDA-9D682BA5C36C}"/>
                  </a:ext>
                </a:extLst>
              </p:cNvPr>
              <p:cNvSpPr/>
              <p:nvPr/>
            </p:nvSpPr>
            <p:spPr>
              <a:xfrm>
                <a:off x="4166224" y="1210692"/>
                <a:ext cx="1767990" cy="1149641"/>
              </a:xfrm>
              <a:custGeom>
                <a:avLst/>
                <a:gdLst>
                  <a:gd name="connsiteX0" fmla="*/ 45118 w 1767990"/>
                  <a:gd name="connsiteY0" fmla="*/ 0 h 1149641"/>
                  <a:gd name="connsiteX1" fmla="*/ 1722872 w 1767990"/>
                  <a:gd name="connsiteY1" fmla="*/ 0 h 1149641"/>
                  <a:gd name="connsiteX2" fmla="*/ 1750031 w 1767990"/>
                  <a:gd name="connsiteY2" fmla="*/ 87490 h 1149641"/>
                  <a:gd name="connsiteX3" fmla="*/ 1767990 w 1767990"/>
                  <a:gd name="connsiteY3" fmla="*/ 265646 h 1149641"/>
                  <a:gd name="connsiteX4" fmla="*/ 883995 w 1767990"/>
                  <a:gd name="connsiteY4" fmla="*/ 1149641 h 1149641"/>
                  <a:gd name="connsiteX5" fmla="*/ 0 w 1767990"/>
                  <a:gd name="connsiteY5" fmla="*/ 265646 h 1149641"/>
                  <a:gd name="connsiteX6" fmla="*/ 17960 w 1767990"/>
                  <a:gd name="connsiteY6" fmla="*/ 87490 h 114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7990" h="1149641">
                    <a:moveTo>
                      <a:pt x="45118" y="0"/>
                    </a:moveTo>
                    <a:lnTo>
                      <a:pt x="1722872" y="0"/>
                    </a:lnTo>
                    <a:lnTo>
                      <a:pt x="1750031" y="87490"/>
                    </a:lnTo>
                    <a:cubicBezTo>
                      <a:pt x="1761806" y="145036"/>
                      <a:pt x="1767990" y="204619"/>
                      <a:pt x="1767990" y="265646"/>
                    </a:cubicBezTo>
                    <a:cubicBezTo>
                      <a:pt x="1767990" y="753863"/>
                      <a:pt x="1372212" y="1149641"/>
                      <a:pt x="883995" y="1149641"/>
                    </a:cubicBezTo>
                    <a:cubicBezTo>
                      <a:pt x="395778" y="1149641"/>
                      <a:pt x="0" y="753863"/>
                      <a:pt x="0" y="265646"/>
                    </a:cubicBezTo>
                    <a:cubicBezTo>
                      <a:pt x="0" y="204619"/>
                      <a:pt x="6184" y="145036"/>
                      <a:pt x="17960" y="87490"/>
                    </a:cubicBezTo>
                    <a:close/>
                  </a:path>
                </a:pathLst>
              </a:custGeom>
              <a:solidFill>
                <a:schemeClr val="bg1">
                  <a:alpha val="43000"/>
                </a:schemeClr>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u="none" strike="noStrike" kern="1200" cap="none" spc="0" normalizeH="0" baseline="0" noProof="0" dirty="0">
                  <a:ln>
                    <a:noFill/>
                  </a:ln>
                  <a:solidFill>
                    <a:srgbClr val="000000"/>
                  </a:solidFill>
                  <a:effectLst/>
                  <a:uLnTx/>
                  <a:uFillTx/>
                  <a:latin typeface="Roboto Regular" panose="02000000000000000000" pitchFamily="2" charset="0"/>
                  <a:ea typeface="+mn-ea"/>
                  <a:cs typeface="+mn-cs"/>
                </a:endParaRPr>
              </a:p>
            </p:txBody>
          </p:sp>
        </p:grpSp>
        <p:grpSp>
          <p:nvGrpSpPr>
            <p:cNvPr id="55" name="Graphic 53">
              <a:extLst>
                <a:ext uri="{FF2B5EF4-FFF2-40B4-BE49-F238E27FC236}">
                  <a16:creationId xmlns:a16="http://schemas.microsoft.com/office/drawing/2014/main" id="{E9E1C0D5-CD0F-4FF4-BBB4-E7A91DC18911}"/>
                </a:ext>
              </a:extLst>
            </p:cNvPr>
            <p:cNvGrpSpPr/>
            <p:nvPr/>
          </p:nvGrpSpPr>
          <p:grpSpPr>
            <a:xfrm>
              <a:off x="4785400" y="1319962"/>
              <a:ext cx="529637" cy="883932"/>
              <a:chOff x="4764739" y="1247773"/>
              <a:chExt cx="572547" cy="955547"/>
            </a:xfrm>
            <a:solidFill>
              <a:srgbClr val="FFFFFF"/>
            </a:solidFill>
          </p:grpSpPr>
          <p:sp>
            <p:nvSpPr>
              <p:cNvPr id="56" name="Freeform: Shape 55">
                <a:extLst>
                  <a:ext uri="{FF2B5EF4-FFF2-40B4-BE49-F238E27FC236}">
                    <a16:creationId xmlns:a16="http://schemas.microsoft.com/office/drawing/2014/main" id="{FF9552AE-F76A-4DD4-B3E3-BA481F53B4FE}"/>
                  </a:ext>
                </a:extLst>
              </p:cNvPr>
              <p:cNvSpPr/>
              <p:nvPr/>
            </p:nvSpPr>
            <p:spPr>
              <a:xfrm>
                <a:off x="4764739" y="1962148"/>
                <a:ext cx="571690" cy="241172"/>
              </a:xfrm>
              <a:custGeom>
                <a:avLst/>
                <a:gdLst>
                  <a:gd name="connsiteX0" fmla="*/ 407194 w 571690"/>
                  <a:gd name="connsiteY0" fmla="*/ 286 h 241172"/>
                  <a:gd name="connsiteX1" fmla="*/ 361855 w 571690"/>
                  <a:gd name="connsiteY1" fmla="*/ 51530 h 241172"/>
                  <a:gd name="connsiteX2" fmla="*/ 514636 w 571690"/>
                  <a:gd name="connsiteY2" fmla="*/ 115824 h 241172"/>
                  <a:gd name="connsiteX3" fmla="*/ 285941 w 571690"/>
                  <a:gd name="connsiteY3" fmla="*/ 184023 h 241172"/>
                  <a:gd name="connsiteX4" fmla="*/ 57150 w 571690"/>
                  <a:gd name="connsiteY4" fmla="*/ 115824 h 241172"/>
                  <a:gd name="connsiteX5" fmla="*/ 211455 w 571690"/>
                  <a:gd name="connsiteY5" fmla="*/ 51340 h 241172"/>
                  <a:gd name="connsiteX6" fmla="*/ 166116 w 571690"/>
                  <a:gd name="connsiteY6" fmla="*/ 0 h 241172"/>
                  <a:gd name="connsiteX7" fmla="*/ 0 w 571690"/>
                  <a:gd name="connsiteY7" fmla="*/ 115824 h 241172"/>
                  <a:gd name="connsiteX8" fmla="*/ 285845 w 571690"/>
                  <a:gd name="connsiteY8" fmla="*/ 241173 h 241172"/>
                  <a:gd name="connsiteX9" fmla="*/ 571691 w 571690"/>
                  <a:gd name="connsiteY9" fmla="*/ 115824 h 241172"/>
                  <a:gd name="connsiteX10" fmla="*/ 407194 w 571690"/>
                  <a:gd name="connsiteY10" fmla="*/ 286 h 241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71690" h="241172">
                    <a:moveTo>
                      <a:pt x="407194" y="286"/>
                    </a:moveTo>
                    <a:cubicBezTo>
                      <a:pt x="390049" y="20383"/>
                      <a:pt x="374618" y="37624"/>
                      <a:pt x="361855" y="51530"/>
                    </a:cubicBezTo>
                    <a:cubicBezTo>
                      <a:pt x="450818" y="60865"/>
                      <a:pt x="514636" y="86106"/>
                      <a:pt x="514636" y="115824"/>
                    </a:cubicBezTo>
                    <a:cubicBezTo>
                      <a:pt x="514636" y="153448"/>
                      <a:pt x="412242" y="184023"/>
                      <a:pt x="285941" y="184023"/>
                    </a:cubicBezTo>
                    <a:cubicBezTo>
                      <a:pt x="159639" y="184023"/>
                      <a:pt x="57150" y="153448"/>
                      <a:pt x="57150" y="115824"/>
                    </a:cubicBezTo>
                    <a:cubicBezTo>
                      <a:pt x="57150" y="85915"/>
                      <a:pt x="121730" y="60579"/>
                      <a:pt x="211455" y="51340"/>
                    </a:cubicBezTo>
                    <a:cubicBezTo>
                      <a:pt x="198692" y="37433"/>
                      <a:pt x="183261" y="20098"/>
                      <a:pt x="166116" y="0"/>
                    </a:cubicBezTo>
                    <a:cubicBezTo>
                      <a:pt x="86868" y="13049"/>
                      <a:pt x="0" y="43720"/>
                      <a:pt x="0" y="115824"/>
                    </a:cubicBezTo>
                    <a:cubicBezTo>
                      <a:pt x="0" y="235077"/>
                      <a:pt x="238125" y="241173"/>
                      <a:pt x="285845" y="241173"/>
                    </a:cubicBezTo>
                    <a:cubicBezTo>
                      <a:pt x="333566" y="241173"/>
                      <a:pt x="571691" y="235172"/>
                      <a:pt x="571691" y="115824"/>
                    </a:cubicBezTo>
                    <a:cubicBezTo>
                      <a:pt x="571786" y="44196"/>
                      <a:pt x="486061" y="13430"/>
                      <a:pt x="407194" y="286"/>
                    </a:cubicBezTo>
                    <a:close/>
                  </a:path>
                </a:pathLst>
              </a:custGeom>
              <a:solidFill>
                <a:srgbClr val="FFFFFF"/>
              </a:solidFill>
              <a:ln w="9525" cap="flat">
                <a:noFill/>
                <a:prstDash val="solid"/>
                <a:miter/>
              </a:ln>
            </p:spPr>
            <p:txBody>
              <a:bodyPr rtlCol="0" anchor="ctr"/>
              <a:lstStyle/>
              <a:p>
                <a:endParaRPr lang="en-GB" dirty="0">
                  <a:latin typeface="Roboto Regular" panose="02000000000000000000" pitchFamily="2" charset="0"/>
                </a:endParaRPr>
              </a:p>
            </p:txBody>
          </p:sp>
          <p:sp>
            <p:nvSpPr>
              <p:cNvPr id="57" name="Freeform: Shape 56">
                <a:extLst>
                  <a:ext uri="{FF2B5EF4-FFF2-40B4-BE49-F238E27FC236}">
                    <a16:creationId xmlns:a16="http://schemas.microsoft.com/office/drawing/2014/main" id="{92018D70-47A4-4591-8496-FE7285D75C0F}"/>
                  </a:ext>
                </a:extLst>
              </p:cNvPr>
              <p:cNvSpPr/>
              <p:nvPr/>
            </p:nvSpPr>
            <p:spPr>
              <a:xfrm>
                <a:off x="4765786" y="1247773"/>
                <a:ext cx="571500" cy="762000"/>
              </a:xfrm>
              <a:custGeom>
                <a:avLst/>
                <a:gdLst>
                  <a:gd name="connsiteX0" fmla="*/ 95 w 571500"/>
                  <a:gd name="connsiteY0" fmla="*/ 285750 h 762000"/>
                  <a:gd name="connsiteX1" fmla="*/ 29623 w 571500"/>
                  <a:gd name="connsiteY1" fmla="*/ 406908 h 762000"/>
                  <a:gd name="connsiteX2" fmla="*/ 285655 w 571500"/>
                  <a:gd name="connsiteY2" fmla="*/ 762000 h 762000"/>
                  <a:gd name="connsiteX3" fmla="*/ 541401 w 571500"/>
                  <a:gd name="connsiteY3" fmla="*/ 407861 h 762000"/>
                  <a:gd name="connsiteX4" fmla="*/ 571500 w 571500"/>
                  <a:gd name="connsiteY4" fmla="*/ 281845 h 762000"/>
                  <a:gd name="connsiteX5" fmla="*/ 571310 w 571500"/>
                  <a:gd name="connsiteY5" fmla="*/ 275463 h 762000"/>
                  <a:gd name="connsiteX6" fmla="*/ 571214 w 571500"/>
                  <a:gd name="connsiteY6" fmla="*/ 270510 h 762000"/>
                  <a:gd name="connsiteX7" fmla="*/ 285750 w 571500"/>
                  <a:gd name="connsiteY7" fmla="*/ 0 h 762000"/>
                  <a:gd name="connsiteX8" fmla="*/ 0 w 571500"/>
                  <a:gd name="connsiteY8" fmla="*/ 281845 h 762000"/>
                  <a:gd name="connsiteX9" fmla="*/ 0 w 571500"/>
                  <a:gd name="connsiteY9" fmla="*/ 283369 h 762000"/>
                  <a:gd name="connsiteX10" fmla="*/ 0 w 571500"/>
                  <a:gd name="connsiteY10" fmla="*/ 283464 h 762000"/>
                  <a:gd name="connsiteX11" fmla="*/ 95 w 571500"/>
                  <a:gd name="connsiteY11" fmla="*/ 285750 h 762000"/>
                  <a:gd name="connsiteX12" fmla="*/ 285750 w 571500"/>
                  <a:gd name="connsiteY12" fmla="*/ 199168 h 762000"/>
                  <a:gd name="connsiteX13" fmla="*/ 369761 w 571500"/>
                  <a:gd name="connsiteY13" fmla="*/ 281845 h 762000"/>
                  <a:gd name="connsiteX14" fmla="*/ 285750 w 571500"/>
                  <a:gd name="connsiteY14" fmla="*/ 364522 h 762000"/>
                  <a:gd name="connsiteX15" fmla="*/ 201740 w 571500"/>
                  <a:gd name="connsiteY15" fmla="*/ 281845 h 762000"/>
                  <a:gd name="connsiteX16" fmla="*/ 285750 w 571500"/>
                  <a:gd name="connsiteY16" fmla="*/ 199168 h 76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71500" h="762000">
                    <a:moveTo>
                      <a:pt x="95" y="285750"/>
                    </a:moveTo>
                    <a:cubicBezTo>
                      <a:pt x="667" y="329279"/>
                      <a:pt x="11240" y="370332"/>
                      <a:pt x="29623" y="406908"/>
                    </a:cubicBezTo>
                    <a:cubicBezTo>
                      <a:pt x="102680" y="578834"/>
                      <a:pt x="285655" y="762000"/>
                      <a:pt x="285655" y="762000"/>
                    </a:cubicBezTo>
                    <a:cubicBezTo>
                      <a:pt x="285655" y="762000"/>
                      <a:pt x="468154" y="579787"/>
                      <a:pt x="541401" y="407861"/>
                    </a:cubicBezTo>
                    <a:cubicBezTo>
                      <a:pt x="560642" y="369951"/>
                      <a:pt x="571500" y="327184"/>
                      <a:pt x="571500" y="281845"/>
                    </a:cubicBezTo>
                    <a:cubicBezTo>
                      <a:pt x="571500" y="279749"/>
                      <a:pt x="571405" y="277654"/>
                      <a:pt x="571310" y="275463"/>
                    </a:cubicBezTo>
                    <a:cubicBezTo>
                      <a:pt x="571405" y="266319"/>
                      <a:pt x="571691" y="265367"/>
                      <a:pt x="571214" y="270510"/>
                    </a:cubicBezTo>
                    <a:cubicBezTo>
                      <a:pt x="565214" y="120110"/>
                      <a:pt x="439769" y="0"/>
                      <a:pt x="285750" y="0"/>
                    </a:cubicBezTo>
                    <a:cubicBezTo>
                      <a:pt x="127921" y="0"/>
                      <a:pt x="0" y="126206"/>
                      <a:pt x="0" y="281845"/>
                    </a:cubicBezTo>
                    <a:cubicBezTo>
                      <a:pt x="0" y="282321"/>
                      <a:pt x="0" y="282893"/>
                      <a:pt x="0" y="283369"/>
                    </a:cubicBezTo>
                    <a:cubicBezTo>
                      <a:pt x="0" y="283369"/>
                      <a:pt x="0" y="283464"/>
                      <a:pt x="0" y="283464"/>
                    </a:cubicBezTo>
                    <a:cubicBezTo>
                      <a:pt x="0" y="284226"/>
                      <a:pt x="95" y="284988"/>
                      <a:pt x="95" y="285750"/>
                    </a:cubicBezTo>
                    <a:close/>
                    <a:moveTo>
                      <a:pt x="285750" y="199168"/>
                    </a:moveTo>
                    <a:cubicBezTo>
                      <a:pt x="332137" y="199168"/>
                      <a:pt x="369761" y="236220"/>
                      <a:pt x="369761" y="281845"/>
                    </a:cubicBezTo>
                    <a:cubicBezTo>
                      <a:pt x="369761" y="327565"/>
                      <a:pt x="332137" y="364522"/>
                      <a:pt x="285750" y="364522"/>
                    </a:cubicBezTo>
                    <a:cubicBezTo>
                      <a:pt x="239363" y="364522"/>
                      <a:pt x="201740" y="327470"/>
                      <a:pt x="201740" y="281845"/>
                    </a:cubicBezTo>
                    <a:cubicBezTo>
                      <a:pt x="201740" y="236220"/>
                      <a:pt x="239363" y="199168"/>
                      <a:pt x="285750" y="199168"/>
                    </a:cubicBezTo>
                    <a:close/>
                  </a:path>
                </a:pathLst>
              </a:custGeom>
              <a:solidFill>
                <a:srgbClr val="FFFFFF"/>
              </a:solidFill>
              <a:ln w="9525" cap="flat">
                <a:noFill/>
                <a:prstDash val="solid"/>
                <a:miter/>
              </a:ln>
            </p:spPr>
            <p:txBody>
              <a:bodyPr rtlCol="0" anchor="ctr"/>
              <a:lstStyle/>
              <a:p>
                <a:endParaRPr lang="en-GB" dirty="0">
                  <a:latin typeface="Roboto Regular" panose="02000000000000000000" pitchFamily="2" charset="0"/>
                </a:endParaRPr>
              </a:p>
            </p:txBody>
          </p:sp>
        </p:grpSp>
      </p:grpSp>
      <p:grpSp>
        <p:nvGrpSpPr>
          <p:cNvPr id="63" name="Group 62">
            <a:extLst>
              <a:ext uri="{FF2B5EF4-FFF2-40B4-BE49-F238E27FC236}">
                <a16:creationId xmlns:a16="http://schemas.microsoft.com/office/drawing/2014/main" id="{07698E78-3980-443C-8C24-7C9BF4498D6C}"/>
              </a:ext>
            </a:extLst>
          </p:cNvPr>
          <p:cNvGrpSpPr>
            <a:grpSpLocks noChangeAspect="1"/>
          </p:cNvGrpSpPr>
          <p:nvPr/>
        </p:nvGrpSpPr>
        <p:grpSpPr>
          <a:xfrm>
            <a:off x="6153149" y="1206373"/>
            <a:ext cx="5817155" cy="1509464"/>
            <a:chOff x="6153150" y="1206373"/>
            <a:chExt cx="5791200" cy="1502729"/>
          </a:xfrm>
        </p:grpSpPr>
        <p:sp>
          <p:nvSpPr>
            <p:cNvPr id="8" name="Rectangle 7">
              <a:extLst>
                <a:ext uri="{FF2B5EF4-FFF2-40B4-BE49-F238E27FC236}">
                  <a16:creationId xmlns:a16="http://schemas.microsoft.com/office/drawing/2014/main" id="{D0D13FD6-8D44-43CE-857A-6C2AA04B9077}"/>
                </a:ext>
              </a:extLst>
            </p:cNvPr>
            <p:cNvSpPr/>
            <p:nvPr/>
          </p:nvSpPr>
          <p:spPr>
            <a:xfrm>
              <a:off x="6153150" y="1210691"/>
              <a:ext cx="5791200" cy="149841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0" tIns="72000" rIns="72000" bIns="72000" numCol="1" spcCol="0" rtlCol="0" fromWordArt="0" anchor="b" anchorCtr="0" forceAA="0" compatLnSpc="1">
              <a:prstTxWarp prst="textNoShape">
                <a:avLst/>
              </a:prstTxWarp>
              <a:noAutofit/>
            </a:bodyPr>
            <a:lstStyle/>
            <a:p>
              <a:pPr lvl="0">
                <a:defRPr/>
              </a:pPr>
              <a:r>
                <a:rPr lang="en-US" sz="4800" b="1" dirty="0">
                  <a:solidFill>
                    <a:srgbClr val="221F20"/>
                  </a:solidFill>
                  <a:latin typeface="Roboto Bold"/>
                </a:rPr>
                <a:t>59 461</a:t>
              </a:r>
              <a:endParaRPr kumimoji="0" lang="en-US" sz="4800" b="1" i="0" u="none" strike="noStrike" kern="1200" cap="none" spc="0" normalizeH="0" baseline="0" noProof="0" dirty="0">
                <a:ln>
                  <a:noFill/>
                </a:ln>
                <a:solidFill>
                  <a:srgbClr val="221F20"/>
                </a:solidFill>
                <a:effectLst/>
                <a:uLnTx/>
                <a:uFillTx/>
                <a:latin typeface="Roboto Bold"/>
                <a:ea typeface="+mn-ea"/>
                <a:cs typeface="+mn-cs"/>
              </a:endParaRPr>
            </a:p>
          </p:txBody>
        </p:sp>
        <p:sp>
          <p:nvSpPr>
            <p:cNvPr id="74" name="Rectangle 73">
              <a:extLst>
                <a:ext uri="{FF2B5EF4-FFF2-40B4-BE49-F238E27FC236}">
                  <a16:creationId xmlns:a16="http://schemas.microsoft.com/office/drawing/2014/main" id="{A7288246-D42E-411C-A82C-681B16776E44}"/>
                </a:ext>
              </a:extLst>
            </p:cNvPr>
            <p:cNvSpPr>
              <a:spLocks noChangeAspect="1"/>
            </p:cNvSpPr>
            <p:nvPr/>
          </p:nvSpPr>
          <p:spPr>
            <a:xfrm>
              <a:off x="6645344" y="1515348"/>
              <a:ext cx="994183"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rPr>
                <a:t>Datasets</a:t>
              </a:r>
            </a:p>
          </p:txBody>
        </p:sp>
        <p:sp>
          <p:nvSpPr>
            <p:cNvPr id="38" name="Freeform: Shape 37">
              <a:extLst>
                <a:ext uri="{FF2B5EF4-FFF2-40B4-BE49-F238E27FC236}">
                  <a16:creationId xmlns:a16="http://schemas.microsoft.com/office/drawing/2014/main" id="{CA5D655C-C5D9-4A05-AA54-27782EA25E8D}"/>
                </a:ext>
              </a:extLst>
            </p:cNvPr>
            <p:cNvSpPr/>
            <p:nvPr/>
          </p:nvSpPr>
          <p:spPr>
            <a:xfrm rot="10800000">
              <a:off x="9844850" y="1206373"/>
              <a:ext cx="1557718" cy="1272356"/>
            </a:xfrm>
            <a:custGeom>
              <a:avLst/>
              <a:gdLst>
                <a:gd name="connsiteX0" fmla="*/ 749206 w 1498412"/>
                <a:gd name="connsiteY0" fmla="*/ 0 h 1223915"/>
                <a:gd name="connsiteX1" fmla="*/ 1498412 w 1498412"/>
                <a:gd name="connsiteY1" fmla="*/ 749206 h 1223915"/>
                <a:gd name="connsiteX2" fmla="*/ 1370459 w 1498412"/>
                <a:gd name="connsiteY2" fmla="*/ 1168094 h 1223915"/>
                <a:gd name="connsiteX3" fmla="*/ 1324403 w 1498412"/>
                <a:gd name="connsiteY3" fmla="*/ 1223915 h 1223915"/>
                <a:gd name="connsiteX4" fmla="*/ 174009 w 1498412"/>
                <a:gd name="connsiteY4" fmla="*/ 1223915 h 1223915"/>
                <a:gd name="connsiteX5" fmla="*/ 127953 w 1498412"/>
                <a:gd name="connsiteY5" fmla="*/ 1168094 h 1223915"/>
                <a:gd name="connsiteX6" fmla="*/ 0 w 1498412"/>
                <a:gd name="connsiteY6" fmla="*/ 749206 h 1223915"/>
                <a:gd name="connsiteX7" fmla="*/ 749206 w 1498412"/>
                <a:gd name="connsiteY7" fmla="*/ 0 h 1223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98412" h="1223915">
                  <a:moveTo>
                    <a:pt x="749206" y="0"/>
                  </a:moveTo>
                  <a:cubicBezTo>
                    <a:pt x="1162981" y="0"/>
                    <a:pt x="1498412" y="335431"/>
                    <a:pt x="1498412" y="749206"/>
                  </a:cubicBezTo>
                  <a:cubicBezTo>
                    <a:pt x="1498412" y="904372"/>
                    <a:pt x="1451242" y="1048520"/>
                    <a:pt x="1370459" y="1168094"/>
                  </a:cubicBezTo>
                  <a:lnTo>
                    <a:pt x="1324403" y="1223915"/>
                  </a:lnTo>
                  <a:lnTo>
                    <a:pt x="174009" y="1223915"/>
                  </a:lnTo>
                  <a:lnTo>
                    <a:pt x="127953" y="1168094"/>
                  </a:lnTo>
                  <a:cubicBezTo>
                    <a:pt x="47170" y="1048520"/>
                    <a:pt x="0" y="904372"/>
                    <a:pt x="0" y="749206"/>
                  </a:cubicBezTo>
                  <a:cubicBezTo>
                    <a:pt x="0" y="335431"/>
                    <a:pt x="335431" y="0"/>
                    <a:pt x="74920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u="none" strike="noStrike" kern="1200" cap="none" spc="0" normalizeH="0" baseline="0" noProof="0" dirty="0">
                <a:ln>
                  <a:noFill/>
                </a:ln>
                <a:solidFill>
                  <a:srgbClr val="FFFFFF"/>
                </a:solidFill>
                <a:effectLst/>
                <a:uLnTx/>
                <a:uFillTx/>
                <a:latin typeface="Roboto Regular" panose="02000000000000000000" pitchFamily="2" charset="0"/>
                <a:ea typeface="+mn-ea"/>
                <a:cs typeface="+mn-cs"/>
              </a:endParaRPr>
            </a:p>
          </p:txBody>
        </p:sp>
        <p:sp>
          <p:nvSpPr>
            <p:cNvPr id="62" name="Graphic 60">
              <a:extLst>
                <a:ext uri="{FF2B5EF4-FFF2-40B4-BE49-F238E27FC236}">
                  <a16:creationId xmlns:a16="http://schemas.microsoft.com/office/drawing/2014/main" id="{8DFA97B9-DAEF-45A3-B9BA-2EEAE5EF3522}"/>
                </a:ext>
              </a:extLst>
            </p:cNvPr>
            <p:cNvSpPr>
              <a:spLocks noChangeAspect="1"/>
            </p:cNvSpPr>
            <p:nvPr/>
          </p:nvSpPr>
          <p:spPr>
            <a:xfrm>
              <a:off x="10228421" y="1403244"/>
              <a:ext cx="793718" cy="793718"/>
            </a:xfrm>
            <a:custGeom>
              <a:avLst/>
              <a:gdLst>
                <a:gd name="connsiteX0" fmla="*/ 595313 w 793718"/>
                <a:gd name="connsiteY0" fmla="*/ 297656 h 793718"/>
                <a:gd name="connsiteX1" fmla="*/ 793718 w 793718"/>
                <a:gd name="connsiteY1" fmla="*/ 198406 h 793718"/>
                <a:gd name="connsiteX2" fmla="*/ 396907 w 793718"/>
                <a:gd name="connsiteY2" fmla="*/ 0 h 793718"/>
                <a:gd name="connsiteX3" fmla="*/ 0 w 793718"/>
                <a:gd name="connsiteY3" fmla="*/ 198406 h 793718"/>
                <a:gd name="connsiteX4" fmla="*/ 198406 w 793718"/>
                <a:gd name="connsiteY4" fmla="*/ 297656 h 793718"/>
                <a:gd name="connsiteX5" fmla="*/ 0 w 793718"/>
                <a:gd name="connsiteY5" fmla="*/ 396907 h 793718"/>
                <a:gd name="connsiteX6" fmla="*/ 198406 w 793718"/>
                <a:gd name="connsiteY6" fmla="*/ 496157 h 793718"/>
                <a:gd name="connsiteX7" fmla="*/ 0 w 793718"/>
                <a:gd name="connsiteY7" fmla="*/ 595313 h 793718"/>
                <a:gd name="connsiteX8" fmla="*/ 396907 w 793718"/>
                <a:gd name="connsiteY8" fmla="*/ 793718 h 793718"/>
                <a:gd name="connsiteX9" fmla="*/ 793718 w 793718"/>
                <a:gd name="connsiteY9" fmla="*/ 595313 h 793718"/>
                <a:gd name="connsiteX10" fmla="*/ 595313 w 793718"/>
                <a:gd name="connsiteY10" fmla="*/ 496062 h 793718"/>
                <a:gd name="connsiteX11" fmla="*/ 793718 w 793718"/>
                <a:gd name="connsiteY11" fmla="*/ 396812 h 793718"/>
                <a:gd name="connsiteX12" fmla="*/ 595313 w 793718"/>
                <a:gd name="connsiteY12" fmla="*/ 297656 h 793718"/>
                <a:gd name="connsiteX13" fmla="*/ 142018 w 793718"/>
                <a:gd name="connsiteY13" fmla="*/ 396907 h 793718"/>
                <a:gd name="connsiteX14" fmla="*/ 269462 w 793718"/>
                <a:gd name="connsiteY14" fmla="*/ 333185 h 793718"/>
                <a:gd name="connsiteX15" fmla="*/ 396907 w 793718"/>
                <a:gd name="connsiteY15" fmla="*/ 396907 h 793718"/>
                <a:gd name="connsiteX16" fmla="*/ 524351 w 793718"/>
                <a:gd name="connsiteY16" fmla="*/ 333185 h 793718"/>
                <a:gd name="connsiteX17" fmla="*/ 651796 w 793718"/>
                <a:gd name="connsiteY17" fmla="*/ 396907 h 793718"/>
                <a:gd name="connsiteX18" fmla="*/ 396907 w 793718"/>
                <a:gd name="connsiteY18" fmla="*/ 524161 h 793718"/>
                <a:gd name="connsiteX19" fmla="*/ 142018 w 793718"/>
                <a:gd name="connsiteY19" fmla="*/ 396907 h 793718"/>
                <a:gd name="connsiteX20" fmla="*/ 525018 w 793718"/>
                <a:gd name="connsiteY20" fmla="*/ 531971 h 793718"/>
                <a:gd name="connsiteX21" fmla="*/ 651796 w 793718"/>
                <a:gd name="connsiteY21" fmla="*/ 595313 h 793718"/>
                <a:gd name="connsiteX22" fmla="*/ 396907 w 793718"/>
                <a:gd name="connsiteY22" fmla="*/ 722757 h 793718"/>
                <a:gd name="connsiteX23" fmla="*/ 142018 w 793718"/>
                <a:gd name="connsiteY23" fmla="*/ 595313 h 793718"/>
                <a:gd name="connsiteX24" fmla="*/ 269462 w 793718"/>
                <a:gd name="connsiteY24" fmla="*/ 531590 h 793718"/>
                <a:gd name="connsiteX25" fmla="*/ 396907 w 793718"/>
                <a:gd name="connsiteY25" fmla="*/ 595313 h 793718"/>
                <a:gd name="connsiteX26" fmla="*/ 525018 w 793718"/>
                <a:gd name="connsiteY26" fmla="*/ 531971 h 793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93718" h="793718">
                  <a:moveTo>
                    <a:pt x="595313" y="297656"/>
                  </a:moveTo>
                  <a:lnTo>
                    <a:pt x="793718" y="198406"/>
                  </a:lnTo>
                  <a:lnTo>
                    <a:pt x="396907" y="0"/>
                  </a:lnTo>
                  <a:lnTo>
                    <a:pt x="0" y="198406"/>
                  </a:lnTo>
                  <a:lnTo>
                    <a:pt x="198406" y="297656"/>
                  </a:lnTo>
                  <a:lnTo>
                    <a:pt x="0" y="396907"/>
                  </a:lnTo>
                  <a:lnTo>
                    <a:pt x="198406" y="496157"/>
                  </a:lnTo>
                  <a:lnTo>
                    <a:pt x="0" y="595313"/>
                  </a:lnTo>
                  <a:lnTo>
                    <a:pt x="396907" y="793718"/>
                  </a:lnTo>
                  <a:lnTo>
                    <a:pt x="793718" y="595313"/>
                  </a:lnTo>
                  <a:lnTo>
                    <a:pt x="595313" y="496062"/>
                  </a:lnTo>
                  <a:lnTo>
                    <a:pt x="793718" y="396812"/>
                  </a:lnTo>
                  <a:lnTo>
                    <a:pt x="595313" y="297656"/>
                  </a:lnTo>
                  <a:close/>
                  <a:moveTo>
                    <a:pt x="142018" y="396907"/>
                  </a:moveTo>
                  <a:lnTo>
                    <a:pt x="269462" y="333185"/>
                  </a:lnTo>
                  <a:lnTo>
                    <a:pt x="396907" y="396907"/>
                  </a:lnTo>
                  <a:lnTo>
                    <a:pt x="524351" y="333185"/>
                  </a:lnTo>
                  <a:lnTo>
                    <a:pt x="651796" y="396907"/>
                  </a:lnTo>
                  <a:lnTo>
                    <a:pt x="396907" y="524161"/>
                  </a:lnTo>
                  <a:lnTo>
                    <a:pt x="142018" y="396907"/>
                  </a:lnTo>
                  <a:close/>
                  <a:moveTo>
                    <a:pt x="525018" y="531971"/>
                  </a:moveTo>
                  <a:lnTo>
                    <a:pt x="651796" y="595313"/>
                  </a:lnTo>
                  <a:lnTo>
                    <a:pt x="396907" y="722757"/>
                  </a:lnTo>
                  <a:lnTo>
                    <a:pt x="142018" y="595313"/>
                  </a:lnTo>
                  <a:lnTo>
                    <a:pt x="269462" y="531590"/>
                  </a:lnTo>
                  <a:lnTo>
                    <a:pt x="396907" y="595313"/>
                  </a:lnTo>
                  <a:lnTo>
                    <a:pt x="525018" y="531971"/>
                  </a:lnTo>
                  <a:close/>
                </a:path>
              </a:pathLst>
            </a:custGeom>
            <a:solidFill>
              <a:schemeClr val="accent3"/>
            </a:solidFill>
            <a:ln w="9525" cap="flat">
              <a:noFill/>
              <a:prstDash val="solid"/>
              <a:miter/>
            </a:ln>
          </p:spPr>
          <p:txBody>
            <a:bodyPr rtlCol="0" anchor="ctr"/>
            <a:lstStyle/>
            <a:p>
              <a:endParaRPr lang="en-GB" dirty="0">
                <a:latin typeface="Roboto Regular" panose="02000000000000000000" pitchFamily="2" charset="0"/>
              </a:endParaRPr>
            </a:p>
          </p:txBody>
        </p:sp>
      </p:grpSp>
      <p:grpSp>
        <p:nvGrpSpPr>
          <p:cNvPr id="78" name="Group 77">
            <a:extLst>
              <a:ext uri="{FF2B5EF4-FFF2-40B4-BE49-F238E27FC236}">
                <a16:creationId xmlns:a16="http://schemas.microsoft.com/office/drawing/2014/main" id="{147B43FF-CF89-4541-A111-E80A9E11F97F}"/>
              </a:ext>
            </a:extLst>
          </p:cNvPr>
          <p:cNvGrpSpPr>
            <a:grpSpLocks noChangeAspect="1"/>
          </p:cNvGrpSpPr>
          <p:nvPr/>
        </p:nvGrpSpPr>
        <p:grpSpPr>
          <a:xfrm>
            <a:off x="6164264" y="2818923"/>
            <a:ext cx="2827335" cy="3165952"/>
            <a:chOff x="6164264" y="2818923"/>
            <a:chExt cx="2827335" cy="3165952"/>
          </a:xfrm>
        </p:grpSpPr>
        <p:pic>
          <p:nvPicPr>
            <p:cNvPr id="44" name="Graphic 43">
              <a:extLst>
                <a:ext uri="{FF2B5EF4-FFF2-40B4-BE49-F238E27FC236}">
                  <a16:creationId xmlns:a16="http://schemas.microsoft.com/office/drawing/2014/main" id="{D86F2852-A0B7-4888-929E-B8F14A85F98E}"/>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l="15832" t="23515" r="58386" b="47708"/>
            <a:stretch>
              <a:fillRect/>
            </a:stretch>
          </p:blipFill>
          <p:spPr>
            <a:xfrm>
              <a:off x="6164264" y="2818923"/>
              <a:ext cx="2827330" cy="3165952"/>
            </a:xfrm>
            <a:custGeom>
              <a:avLst/>
              <a:gdLst>
                <a:gd name="connsiteX0" fmla="*/ 0 w 2827330"/>
                <a:gd name="connsiteY0" fmla="*/ 0 h 3165952"/>
                <a:gd name="connsiteX1" fmla="*/ 2827330 w 2827330"/>
                <a:gd name="connsiteY1" fmla="*/ 0 h 3165952"/>
                <a:gd name="connsiteX2" fmla="*/ 2827330 w 2827330"/>
                <a:gd name="connsiteY2" fmla="*/ 3165952 h 3165952"/>
                <a:gd name="connsiteX3" fmla="*/ 0 w 2827330"/>
                <a:gd name="connsiteY3" fmla="*/ 3165952 h 3165952"/>
              </a:gdLst>
              <a:ahLst/>
              <a:cxnLst>
                <a:cxn ang="0">
                  <a:pos x="connsiteX0" y="connsiteY0"/>
                </a:cxn>
                <a:cxn ang="0">
                  <a:pos x="connsiteX1" y="connsiteY1"/>
                </a:cxn>
                <a:cxn ang="0">
                  <a:pos x="connsiteX2" y="connsiteY2"/>
                </a:cxn>
                <a:cxn ang="0">
                  <a:pos x="connsiteX3" y="connsiteY3"/>
                </a:cxn>
              </a:cxnLst>
              <a:rect l="l" t="t" r="r" b="b"/>
              <a:pathLst>
                <a:path w="2827330" h="3165952">
                  <a:moveTo>
                    <a:pt x="0" y="0"/>
                  </a:moveTo>
                  <a:lnTo>
                    <a:pt x="2827330" y="0"/>
                  </a:lnTo>
                  <a:lnTo>
                    <a:pt x="2827330" y="3165952"/>
                  </a:lnTo>
                  <a:lnTo>
                    <a:pt x="0" y="3165952"/>
                  </a:lnTo>
                  <a:close/>
                </a:path>
              </a:pathLst>
            </a:custGeom>
          </p:spPr>
        </p:pic>
        <p:sp>
          <p:nvSpPr>
            <p:cNvPr id="9" name="Rectangle 8">
              <a:extLst>
                <a:ext uri="{FF2B5EF4-FFF2-40B4-BE49-F238E27FC236}">
                  <a16:creationId xmlns:a16="http://schemas.microsoft.com/office/drawing/2014/main" id="{84D559A5-923E-4AF7-AD95-53612588A0DB}"/>
                </a:ext>
              </a:extLst>
            </p:cNvPr>
            <p:cNvSpPr/>
            <p:nvPr/>
          </p:nvSpPr>
          <p:spPr>
            <a:xfrm>
              <a:off x="6164264" y="2818923"/>
              <a:ext cx="2827330" cy="3165952"/>
            </a:xfrm>
            <a:prstGeom prst="rect">
              <a:avLst/>
            </a:prstGeom>
            <a:solidFill>
              <a:schemeClr val="accent6">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180000" numCol="1" spcCol="0" rtlCol="0" fromWordArt="0" anchor="b"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221F20"/>
                  </a:solidFill>
                  <a:effectLst/>
                  <a:uLnTx/>
                  <a:uFillTx/>
                  <a:latin typeface="Roboto Bold"/>
                  <a:ea typeface="+mn-ea"/>
                  <a:cs typeface="+mn-cs"/>
                </a:rPr>
                <a:t>1 677</a:t>
              </a:r>
            </a:p>
          </p:txBody>
        </p:sp>
        <p:sp>
          <p:nvSpPr>
            <p:cNvPr id="58" name="Rectangle 57">
              <a:extLst>
                <a:ext uri="{FF2B5EF4-FFF2-40B4-BE49-F238E27FC236}">
                  <a16:creationId xmlns:a16="http://schemas.microsoft.com/office/drawing/2014/main" id="{6F1F4AA1-16BB-4371-8EFB-E30E0B7E7144}"/>
                </a:ext>
              </a:extLst>
            </p:cNvPr>
            <p:cNvSpPr/>
            <p:nvPr/>
          </p:nvSpPr>
          <p:spPr>
            <a:xfrm>
              <a:off x="6801983" y="4772243"/>
              <a:ext cx="1958883"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u="none" strike="noStrike" kern="1200" cap="none" spc="0" normalizeH="0" baseline="0" noProof="0" dirty="0">
                  <a:ln>
                    <a:noFill/>
                  </a:ln>
                  <a:solidFill>
                    <a:srgbClr val="FFFFFF"/>
                  </a:solidFill>
                  <a:effectLst/>
                  <a:uLnTx/>
                  <a:uFillTx/>
                  <a:latin typeface="Roboto Regular" panose="02000000000000000000" pitchFamily="2" charset="0"/>
                  <a:ea typeface="+mn-ea"/>
                  <a:cs typeface="+mn-cs"/>
                </a:rPr>
                <a:t>Publishers</a:t>
              </a:r>
            </a:p>
          </p:txBody>
        </p:sp>
        <p:sp>
          <p:nvSpPr>
            <p:cNvPr id="71" name="Freeform: Shape 70">
              <a:extLst>
                <a:ext uri="{FF2B5EF4-FFF2-40B4-BE49-F238E27FC236}">
                  <a16:creationId xmlns:a16="http://schemas.microsoft.com/office/drawing/2014/main" id="{EBDB8BCB-66E8-46FA-AF40-3F196FDBEFF5}"/>
                </a:ext>
              </a:extLst>
            </p:cNvPr>
            <p:cNvSpPr/>
            <p:nvPr/>
          </p:nvSpPr>
          <p:spPr>
            <a:xfrm>
              <a:off x="7032512" y="2818923"/>
              <a:ext cx="1959087" cy="1417797"/>
            </a:xfrm>
            <a:custGeom>
              <a:avLst/>
              <a:gdLst>
                <a:gd name="connsiteX0" fmla="*/ 7790 w 2329858"/>
                <a:gd name="connsiteY0" fmla="*/ 0 h 1686125"/>
                <a:gd name="connsiteX1" fmla="*/ 2329858 w 2329858"/>
                <a:gd name="connsiteY1" fmla="*/ 0 h 1686125"/>
                <a:gd name="connsiteX2" fmla="*/ 2329858 w 2329858"/>
                <a:gd name="connsiteY2" fmla="*/ 1460032 h 1686125"/>
                <a:gd name="connsiteX3" fmla="*/ 2262030 w 2329858"/>
                <a:gd name="connsiteY3" fmla="*/ 1501239 h 1686125"/>
                <a:gd name="connsiteX4" fmla="*/ 1531856 w 2329858"/>
                <a:gd name="connsiteY4" fmla="*/ 1686125 h 1686125"/>
                <a:gd name="connsiteX5" fmla="*/ 0 w 2329858"/>
                <a:gd name="connsiteY5" fmla="*/ 154269 h 1686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29858" h="1686125">
                  <a:moveTo>
                    <a:pt x="7790" y="0"/>
                  </a:moveTo>
                  <a:lnTo>
                    <a:pt x="2329858" y="0"/>
                  </a:lnTo>
                  <a:lnTo>
                    <a:pt x="2329858" y="1460032"/>
                  </a:lnTo>
                  <a:lnTo>
                    <a:pt x="2262030" y="1501239"/>
                  </a:lnTo>
                  <a:cubicBezTo>
                    <a:pt x="2044976" y="1619149"/>
                    <a:pt x="1796238" y="1686125"/>
                    <a:pt x="1531856" y="1686125"/>
                  </a:cubicBezTo>
                  <a:cubicBezTo>
                    <a:pt x="685835" y="1686125"/>
                    <a:pt x="0" y="1000290"/>
                    <a:pt x="0" y="154269"/>
                  </a:cubicBezTo>
                  <a:close/>
                </a:path>
              </a:pathLst>
            </a:custGeom>
            <a:solidFill>
              <a:schemeClr val="bg1">
                <a:alpha val="43000"/>
              </a:schemeClr>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u="none" strike="noStrike" kern="1200" cap="none" spc="0" normalizeH="0" baseline="0" noProof="0" dirty="0">
                <a:ln>
                  <a:noFill/>
                </a:ln>
                <a:solidFill>
                  <a:srgbClr val="000000"/>
                </a:solidFill>
                <a:effectLst/>
                <a:uLnTx/>
                <a:uFillTx/>
                <a:latin typeface="Roboto Regular" panose="02000000000000000000" pitchFamily="2" charset="0"/>
                <a:ea typeface="+mn-ea"/>
                <a:cs typeface="+mn-cs"/>
              </a:endParaRPr>
            </a:p>
          </p:txBody>
        </p:sp>
        <p:grpSp>
          <p:nvGrpSpPr>
            <p:cNvPr id="65" name="Graphic 63">
              <a:extLst>
                <a:ext uri="{FF2B5EF4-FFF2-40B4-BE49-F238E27FC236}">
                  <a16:creationId xmlns:a16="http://schemas.microsoft.com/office/drawing/2014/main" id="{598E292C-4972-43E9-9425-FEE695F3964F}"/>
                </a:ext>
              </a:extLst>
            </p:cNvPr>
            <p:cNvGrpSpPr/>
            <p:nvPr/>
          </p:nvGrpSpPr>
          <p:grpSpPr>
            <a:xfrm>
              <a:off x="7819974" y="3024187"/>
              <a:ext cx="785526" cy="805148"/>
              <a:chOff x="7763468" y="3024187"/>
              <a:chExt cx="785526" cy="805148"/>
            </a:xfrm>
            <a:solidFill>
              <a:schemeClr val="bg1"/>
            </a:solidFill>
          </p:grpSpPr>
          <p:sp>
            <p:nvSpPr>
              <p:cNvPr id="66" name="Freeform: Shape 65">
                <a:extLst>
                  <a:ext uri="{FF2B5EF4-FFF2-40B4-BE49-F238E27FC236}">
                    <a16:creationId xmlns:a16="http://schemas.microsoft.com/office/drawing/2014/main" id="{B151AC01-D086-4880-8C36-297389A6B4DB}"/>
                  </a:ext>
                </a:extLst>
              </p:cNvPr>
              <p:cNvSpPr/>
              <p:nvPr/>
            </p:nvSpPr>
            <p:spPr>
              <a:xfrm>
                <a:off x="8193236" y="3309175"/>
                <a:ext cx="92392" cy="342328"/>
              </a:xfrm>
              <a:custGeom>
                <a:avLst/>
                <a:gdLst>
                  <a:gd name="connsiteX0" fmla="*/ 0 w 92392"/>
                  <a:gd name="connsiteY0" fmla="*/ 0 h 342328"/>
                  <a:gd name="connsiteX1" fmla="*/ 92393 w 92392"/>
                  <a:gd name="connsiteY1" fmla="*/ 0 h 342328"/>
                  <a:gd name="connsiteX2" fmla="*/ 92393 w 92392"/>
                  <a:gd name="connsiteY2" fmla="*/ 342329 h 342328"/>
                  <a:gd name="connsiteX3" fmla="*/ 0 w 92392"/>
                  <a:gd name="connsiteY3" fmla="*/ 342329 h 342328"/>
                </a:gdLst>
                <a:ahLst/>
                <a:cxnLst>
                  <a:cxn ang="0">
                    <a:pos x="connsiteX0" y="connsiteY0"/>
                  </a:cxn>
                  <a:cxn ang="0">
                    <a:pos x="connsiteX1" y="connsiteY1"/>
                  </a:cxn>
                  <a:cxn ang="0">
                    <a:pos x="connsiteX2" y="connsiteY2"/>
                  </a:cxn>
                  <a:cxn ang="0">
                    <a:pos x="connsiteX3" y="connsiteY3"/>
                  </a:cxn>
                </a:cxnLst>
                <a:rect l="l" t="t" r="r" b="b"/>
                <a:pathLst>
                  <a:path w="92392" h="342328">
                    <a:moveTo>
                      <a:pt x="0" y="0"/>
                    </a:moveTo>
                    <a:lnTo>
                      <a:pt x="92393" y="0"/>
                    </a:lnTo>
                    <a:lnTo>
                      <a:pt x="92393" y="342329"/>
                    </a:lnTo>
                    <a:lnTo>
                      <a:pt x="0" y="342329"/>
                    </a:lnTo>
                    <a:close/>
                  </a:path>
                </a:pathLst>
              </a:custGeom>
              <a:grpFill/>
              <a:ln w="9525" cap="flat">
                <a:noFill/>
                <a:prstDash val="solid"/>
                <a:miter/>
              </a:ln>
            </p:spPr>
            <p:txBody>
              <a:bodyPr rtlCol="0" anchor="ctr"/>
              <a:lstStyle/>
              <a:p>
                <a:endParaRPr lang="en-GB" dirty="0">
                  <a:latin typeface="Roboto Regular" panose="02000000000000000000" pitchFamily="2" charset="0"/>
                </a:endParaRPr>
              </a:p>
            </p:txBody>
          </p:sp>
          <p:sp>
            <p:nvSpPr>
              <p:cNvPr id="67" name="Freeform: Shape 66">
                <a:extLst>
                  <a:ext uri="{FF2B5EF4-FFF2-40B4-BE49-F238E27FC236}">
                    <a16:creationId xmlns:a16="http://schemas.microsoft.com/office/drawing/2014/main" id="{1C307345-8597-4404-B67C-4CB1A7D217CA}"/>
                  </a:ext>
                </a:extLst>
              </p:cNvPr>
              <p:cNvSpPr/>
              <p:nvPr/>
            </p:nvSpPr>
            <p:spPr>
              <a:xfrm>
                <a:off x="7860527" y="3309651"/>
                <a:ext cx="92392" cy="342328"/>
              </a:xfrm>
              <a:custGeom>
                <a:avLst/>
                <a:gdLst>
                  <a:gd name="connsiteX0" fmla="*/ 0 w 92392"/>
                  <a:gd name="connsiteY0" fmla="*/ 0 h 342328"/>
                  <a:gd name="connsiteX1" fmla="*/ 92392 w 92392"/>
                  <a:gd name="connsiteY1" fmla="*/ 0 h 342328"/>
                  <a:gd name="connsiteX2" fmla="*/ 92392 w 92392"/>
                  <a:gd name="connsiteY2" fmla="*/ 342328 h 342328"/>
                  <a:gd name="connsiteX3" fmla="*/ 0 w 92392"/>
                  <a:gd name="connsiteY3" fmla="*/ 342328 h 342328"/>
                </a:gdLst>
                <a:ahLst/>
                <a:cxnLst>
                  <a:cxn ang="0">
                    <a:pos x="connsiteX0" y="connsiteY0"/>
                  </a:cxn>
                  <a:cxn ang="0">
                    <a:pos x="connsiteX1" y="connsiteY1"/>
                  </a:cxn>
                  <a:cxn ang="0">
                    <a:pos x="connsiteX2" y="connsiteY2"/>
                  </a:cxn>
                  <a:cxn ang="0">
                    <a:pos x="connsiteX3" y="connsiteY3"/>
                  </a:cxn>
                </a:cxnLst>
                <a:rect l="l" t="t" r="r" b="b"/>
                <a:pathLst>
                  <a:path w="92392" h="342328">
                    <a:moveTo>
                      <a:pt x="0" y="0"/>
                    </a:moveTo>
                    <a:lnTo>
                      <a:pt x="92392" y="0"/>
                    </a:lnTo>
                    <a:lnTo>
                      <a:pt x="92392" y="342328"/>
                    </a:lnTo>
                    <a:lnTo>
                      <a:pt x="0" y="342328"/>
                    </a:lnTo>
                    <a:close/>
                  </a:path>
                </a:pathLst>
              </a:custGeom>
              <a:grpFill/>
              <a:ln w="9525" cap="flat">
                <a:noFill/>
                <a:prstDash val="solid"/>
                <a:miter/>
              </a:ln>
            </p:spPr>
            <p:txBody>
              <a:bodyPr rtlCol="0" anchor="ctr"/>
              <a:lstStyle/>
              <a:p>
                <a:endParaRPr lang="en-GB" dirty="0">
                  <a:latin typeface="Roboto Regular" panose="02000000000000000000" pitchFamily="2" charset="0"/>
                </a:endParaRPr>
              </a:p>
            </p:txBody>
          </p:sp>
          <p:sp>
            <p:nvSpPr>
              <p:cNvPr id="68" name="Freeform: Shape 67">
                <a:extLst>
                  <a:ext uri="{FF2B5EF4-FFF2-40B4-BE49-F238E27FC236}">
                    <a16:creationId xmlns:a16="http://schemas.microsoft.com/office/drawing/2014/main" id="{EC2DAE3A-E858-44AA-AA21-E7CAB9417662}"/>
                  </a:ext>
                </a:extLst>
              </p:cNvPr>
              <p:cNvSpPr/>
              <p:nvPr/>
            </p:nvSpPr>
            <p:spPr>
              <a:xfrm>
                <a:off x="8026834" y="3309651"/>
                <a:ext cx="92392" cy="342328"/>
              </a:xfrm>
              <a:custGeom>
                <a:avLst/>
                <a:gdLst>
                  <a:gd name="connsiteX0" fmla="*/ 0 w 92392"/>
                  <a:gd name="connsiteY0" fmla="*/ 0 h 342328"/>
                  <a:gd name="connsiteX1" fmla="*/ 92392 w 92392"/>
                  <a:gd name="connsiteY1" fmla="*/ 0 h 342328"/>
                  <a:gd name="connsiteX2" fmla="*/ 92392 w 92392"/>
                  <a:gd name="connsiteY2" fmla="*/ 342328 h 342328"/>
                  <a:gd name="connsiteX3" fmla="*/ 0 w 92392"/>
                  <a:gd name="connsiteY3" fmla="*/ 342328 h 342328"/>
                </a:gdLst>
                <a:ahLst/>
                <a:cxnLst>
                  <a:cxn ang="0">
                    <a:pos x="connsiteX0" y="connsiteY0"/>
                  </a:cxn>
                  <a:cxn ang="0">
                    <a:pos x="connsiteX1" y="connsiteY1"/>
                  </a:cxn>
                  <a:cxn ang="0">
                    <a:pos x="connsiteX2" y="connsiteY2"/>
                  </a:cxn>
                  <a:cxn ang="0">
                    <a:pos x="connsiteX3" y="connsiteY3"/>
                  </a:cxn>
                </a:cxnLst>
                <a:rect l="l" t="t" r="r" b="b"/>
                <a:pathLst>
                  <a:path w="92392" h="342328">
                    <a:moveTo>
                      <a:pt x="0" y="0"/>
                    </a:moveTo>
                    <a:lnTo>
                      <a:pt x="92392" y="0"/>
                    </a:lnTo>
                    <a:lnTo>
                      <a:pt x="92392" y="342328"/>
                    </a:lnTo>
                    <a:lnTo>
                      <a:pt x="0" y="342328"/>
                    </a:lnTo>
                    <a:close/>
                  </a:path>
                </a:pathLst>
              </a:custGeom>
              <a:grpFill/>
              <a:ln w="9525" cap="flat">
                <a:noFill/>
                <a:prstDash val="solid"/>
                <a:miter/>
              </a:ln>
            </p:spPr>
            <p:txBody>
              <a:bodyPr rtlCol="0" anchor="ctr"/>
              <a:lstStyle/>
              <a:p>
                <a:endParaRPr lang="en-GB" dirty="0">
                  <a:latin typeface="Roboto Regular" panose="02000000000000000000" pitchFamily="2" charset="0"/>
                </a:endParaRPr>
              </a:p>
            </p:txBody>
          </p:sp>
          <p:sp>
            <p:nvSpPr>
              <p:cNvPr id="69" name="Freeform: Shape 68">
                <a:extLst>
                  <a:ext uri="{FF2B5EF4-FFF2-40B4-BE49-F238E27FC236}">
                    <a16:creationId xmlns:a16="http://schemas.microsoft.com/office/drawing/2014/main" id="{8AC5CDE3-1C4D-41B4-B14B-D4272339010D}"/>
                  </a:ext>
                </a:extLst>
              </p:cNvPr>
              <p:cNvSpPr/>
              <p:nvPr/>
            </p:nvSpPr>
            <p:spPr>
              <a:xfrm>
                <a:off x="8359542" y="3309651"/>
                <a:ext cx="92392" cy="342328"/>
              </a:xfrm>
              <a:custGeom>
                <a:avLst/>
                <a:gdLst>
                  <a:gd name="connsiteX0" fmla="*/ 0 w 92392"/>
                  <a:gd name="connsiteY0" fmla="*/ 0 h 342328"/>
                  <a:gd name="connsiteX1" fmla="*/ 92392 w 92392"/>
                  <a:gd name="connsiteY1" fmla="*/ 0 h 342328"/>
                  <a:gd name="connsiteX2" fmla="*/ 92392 w 92392"/>
                  <a:gd name="connsiteY2" fmla="*/ 342328 h 342328"/>
                  <a:gd name="connsiteX3" fmla="*/ 0 w 92392"/>
                  <a:gd name="connsiteY3" fmla="*/ 342328 h 342328"/>
                </a:gdLst>
                <a:ahLst/>
                <a:cxnLst>
                  <a:cxn ang="0">
                    <a:pos x="connsiteX0" y="connsiteY0"/>
                  </a:cxn>
                  <a:cxn ang="0">
                    <a:pos x="connsiteX1" y="connsiteY1"/>
                  </a:cxn>
                  <a:cxn ang="0">
                    <a:pos x="connsiteX2" y="connsiteY2"/>
                  </a:cxn>
                  <a:cxn ang="0">
                    <a:pos x="connsiteX3" y="connsiteY3"/>
                  </a:cxn>
                </a:cxnLst>
                <a:rect l="l" t="t" r="r" b="b"/>
                <a:pathLst>
                  <a:path w="92392" h="342328">
                    <a:moveTo>
                      <a:pt x="0" y="0"/>
                    </a:moveTo>
                    <a:lnTo>
                      <a:pt x="92392" y="0"/>
                    </a:lnTo>
                    <a:lnTo>
                      <a:pt x="92392" y="342328"/>
                    </a:lnTo>
                    <a:lnTo>
                      <a:pt x="0" y="342328"/>
                    </a:lnTo>
                    <a:close/>
                  </a:path>
                </a:pathLst>
              </a:custGeom>
              <a:grpFill/>
              <a:ln w="9525" cap="flat">
                <a:noFill/>
                <a:prstDash val="solid"/>
                <a:miter/>
              </a:ln>
            </p:spPr>
            <p:txBody>
              <a:bodyPr rtlCol="0" anchor="ctr"/>
              <a:lstStyle/>
              <a:p>
                <a:endParaRPr lang="en-GB" dirty="0">
                  <a:latin typeface="Roboto Regular" panose="02000000000000000000" pitchFamily="2" charset="0"/>
                </a:endParaRPr>
              </a:p>
            </p:txBody>
          </p:sp>
          <p:sp>
            <p:nvSpPr>
              <p:cNvPr id="70" name="Freeform: Shape 69">
                <a:extLst>
                  <a:ext uri="{FF2B5EF4-FFF2-40B4-BE49-F238E27FC236}">
                    <a16:creationId xmlns:a16="http://schemas.microsoft.com/office/drawing/2014/main" id="{49D42329-3484-43A3-AF25-19A35D7AF253}"/>
                  </a:ext>
                </a:extLst>
              </p:cNvPr>
              <p:cNvSpPr/>
              <p:nvPr/>
            </p:nvSpPr>
            <p:spPr>
              <a:xfrm>
                <a:off x="7763468" y="3024187"/>
                <a:ext cx="785526" cy="159829"/>
              </a:xfrm>
              <a:custGeom>
                <a:avLst/>
                <a:gdLst>
                  <a:gd name="connsiteX0" fmla="*/ 392716 w 785526"/>
                  <a:gd name="connsiteY0" fmla="*/ 0 h 159829"/>
                  <a:gd name="connsiteX1" fmla="*/ 0 w 785526"/>
                  <a:gd name="connsiteY1" fmla="*/ 159830 h 159829"/>
                  <a:gd name="connsiteX2" fmla="*/ 785527 w 785526"/>
                  <a:gd name="connsiteY2" fmla="*/ 159830 h 159829"/>
                </a:gdLst>
                <a:ahLst/>
                <a:cxnLst>
                  <a:cxn ang="0">
                    <a:pos x="connsiteX0" y="connsiteY0"/>
                  </a:cxn>
                  <a:cxn ang="0">
                    <a:pos x="connsiteX1" y="connsiteY1"/>
                  </a:cxn>
                  <a:cxn ang="0">
                    <a:pos x="connsiteX2" y="connsiteY2"/>
                  </a:cxn>
                </a:cxnLst>
                <a:rect l="l" t="t" r="r" b="b"/>
                <a:pathLst>
                  <a:path w="785526" h="159829">
                    <a:moveTo>
                      <a:pt x="392716" y="0"/>
                    </a:moveTo>
                    <a:lnTo>
                      <a:pt x="0" y="159830"/>
                    </a:lnTo>
                    <a:lnTo>
                      <a:pt x="785527" y="159830"/>
                    </a:lnTo>
                    <a:close/>
                  </a:path>
                </a:pathLst>
              </a:custGeom>
              <a:grpFill/>
              <a:ln w="9525" cap="flat">
                <a:noFill/>
                <a:prstDash val="solid"/>
                <a:miter/>
              </a:ln>
            </p:spPr>
            <p:txBody>
              <a:bodyPr rtlCol="0" anchor="ctr"/>
              <a:lstStyle/>
              <a:p>
                <a:endParaRPr lang="en-GB" dirty="0">
                  <a:latin typeface="Roboto Regular" panose="02000000000000000000" pitchFamily="2" charset="0"/>
                </a:endParaRPr>
              </a:p>
            </p:txBody>
          </p:sp>
          <p:sp>
            <p:nvSpPr>
              <p:cNvPr id="75" name="Freeform: Shape 74">
                <a:extLst>
                  <a:ext uri="{FF2B5EF4-FFF2-40B4-BE49-F238E27FC236}">
                    <a16:creationId xmlns:a16="http://schemas.microsoft.com/office/drawing/2014/main" id="{BABE0CF6-5535-46D8-859B-E17C08A60B76}"/>
                  </a:ext>
                </a:extLst>
              </p:cNvPr>
              <p:cNvSpPr/>
              <p:nvPr/>
            </p:nvSpPr>
            <p:spPr>
              <a:xfrm>
                <a:off x="7816522" y="3696175"/>
                <a:ext cx="679418" cy="49720"/>
              </a:xfrm>
              <a:custGeom>
                <a:avLst/>
                <a:gdLst>
                  <a:gd name="connsiteX0" fmla="*/ 0 w 679418"/>
                  <a:gd name="connsiteY0" fmla="*/ 0 h 49720"/>
                  <a:gd name="connsiteX1" fmla="*/ 679418 w 679418"/>
                  <a:gd name="connsiteY1" fmla="*/ 0 h 49720"/>
                  <a:gd name="connsiteX2" fmla="*/ 679418 w 679418"/>
                  <a:gd name="connsiteY2" fmla="*/ 49721 h 49720"/>
                  <a:gd name="connsiteX3" fmla="*/ 0 w 679418"/>
                  <a:gd name="connsiteY3" fmla="*/ 49721 h 49720"/>
                </a:gdLst>
                <a:ahLst/>
                <a:cxnLst>
                  <a:cxn ang="0">
                    <a:pos x="connsiteX0" y="connsiteY0"/>
                  </a:cxn>
                  <a:cxn ang="0">
                    <a:pos x="connsiteX1" y="connsiteY1"/>
                  </a:cxn>
                  <a:cxn ang="0">
                    <a:pos x="connsiteX2" y="connsiteY2"/>
                  </a:cxn>
                  <a:cxn ang="0">
                    <a:pos x="connsiteX3" y="connsiteY3"/>
                  </a:cxn>
                </a:cxnLst>
                <a:rect l="l" t="t" r="r" b="b"/>
                <a:pathLst>
                  <a:path w="679418" h="49720">
                    <a:moveTo>
                      <a:pt x="0" y="0"/>
                    </a:moveTo>
                    <a:lnTo>
                      <a:pt x="679418" y="0"/>
                    </a:lnTo>
                    <a:lnTo>
                      <a:pt x="679418" y="49721"/>
                    </a:lnTo>
                    <a:lnTo>
                      <a:pt x="0" y="49721"/>
                    </a:lnTo>
                    <a:close/>
                  </a:path>
                </a:pathLst>
              </a:custGeom>
              <a:grpFill/>
              <a:ln w="9525" cap="flat">
                <a:noFill/>
                <a:prstDash val="solid"/>
                <a:miter/>
              </a:ln>
            </p:spPr>
            <p:txBody>
              <a:bodyPr rtlCol="0" anchor="ctr"/>
              <a:lstStyle/>
              <a:p>
                <a:endParaRPr lang="en-GB" dirty="0">
                  <a:latin typeface="Roboto Regular" panose="02000000000000000000" pitchFamily="2" charset="0"/>
                </a:endParaRPr>
              </a:p>
            </p:txBody>
          </p:sp>
          <p:sp>
            <p:nvSpPr>
              <p:cNvPr id="76" name="Freeform: Shape 75">
                <a:extLst>
                  <a:ext uri="{FF2B5EF4-FFF2-40B4-BE49-F238E27FC236}">
                    <a16:creationId xmlns:a16="http://schemas.microsoft.com/office/drawing/2014/main" id="{BFEBB80C-C8CE-4EBB-86D1-DB1E562CEF67}"/>
                  </a:ext>
                </a:extLst>
              </p:cNvPr>
              <p:cNvSpPr/>
              <p:nvPr/>
            </p:nvSpPr>
            <p:spPr>
              <a:xfrm>
                <a:off x="7763468" y="3220402"/>
                <a:ext cx="785526" cy="40481"/>
              </a:xfrm>
              <a:custGeom>
                <a:avLst/>
                <a:gdLst>
                  <a:gd name="connsiteX0" fmla="*/ 0 w 785526"/>
                  <a:gd name="connsiteY0" fmla="*/ 0 h 40481"/>
                  <a:gd name="connsiteX1" fmla="*/ 785527 w 785526"/>
                  <a:gd name="connsiteY1" fmla="*/ 0 h 40481"/>
                  <a:gd name="connsiteX2" fmla="*/ 785527 w 785526"/>
                  <a:gd name="connsiteY2" fmla="*/ 40481 h 40481"/>
                  <a:gd name="connsiteX3" fmla="*/ 0 w 785526"/>
                  <a:gd name="connsiteY3" fmla="*/ 40481 h 40481"/>
                </a:gdLst>
                <a:ahLst/>
                <a:cxnLst>
                  <a:cxn ang="0">
                    <a:pos x="connsiteX0" y="connsiteY0"/>
                  </a:cxn>
                  <a:cxn ang="0">
                    <a:pos x="connsiteX1" y="connsiteY1"/>
                  </a:cxn>
                  <a:cxn ang="0">
                    <a:pos x="connsiteX2" y="connsiteY2"/>
                  </a:cxn>
                  <a:cxn ang="0">
                    <a:pos x="connsiteX3" y="connsiteY3"/>
                  </a:cxn>
                </a:cxnLst>
                <a:rect l="l" t="t" r="r" b="b"/>
                <a:pathLst>
                  <a:path w="785526" h="40481">
                    <a:moveTo>
                      <a:pt x="0" y="0"/>
                    </a:moveTo>
                    <a:lnTo>
                      <a:pt x="785527" y="0"/>
                    </a:lnTo>
                    <a:lnTo>
                      <a:pt x="785527" y="40481"/>
                    </a:lnTo>
                    <a:lnTo>
                      <a:pt x="0" y="40481"/>
                    </a:lnTo>
                    <a:close/>
                  </a:path>
                </a:pathLst>
              </a:custGeom>
              <a:grpFill/>
              <a:ln w="9525" cap="flat">
                <a:noFill/>
                <a:prstDash val="solid"/>
                <a:miter/>
              </a:ln>
            </p:spPr>
            <p:txBody>
              <a:bodyPr rtlCol="0" anchor="ctr"/>
              <a:lstStyle/>
              <a:p>
                <a:endParaRPr lang="en-GB" dirty="0">
                  <a:latin typeface="Roboto Regular" panose="02000000000000000000" pitchFamily="2" charset="0"/>
                </a:endParaRPr>
              </a:p>
            </p:txBody>
          </p:sp>
          <p:sp>
            <p:nvSpPr>
              <p:cNvPr id="77" name="Freeform: Shape 76">
                <a:extLst>
                  <a:ext uri="{FF2B5EF4-FFF2-40B4-BE49-F238E27FC236}">
                    <a16:creationId xmlns:a16="http://schemas.microsoft.com/office/drawing/2014/main" id="{D7B5532C-2932-4109-BF26-3E70EE22A708}"/>
                  </a:ext>
                </a:extLst>
              </p:cNvPr>
              <p:cNvSpPr/>
              <p:nvPr/>
            </p:nvSpPr>
            <p:spPr>
              <a:xfrm>
                <a:off x="7771373" y="3779614"/>
                <a:ext cx="769620" cy="49720"/>
              </a:xfrm>
              <a:custGeom>
                <a:avLst/>
                <a:gdLst>
                  <a:gd name="connsiteX0" fmla="*/ 0 w 769620"/>
                  <a:gd name="connsiteY0" fmla="*/ 0 h 49720"/>
                  <a:gd name="connsiteX1" fmla="*/ 769620 w 769620"/>
                  <a:gd name="connsiteY1" fmla="*/ 0 h 49720"/>
                  <a:gd name="connsiteX2" fmla="*/ 769620 w 769620"/>
                  <a:gd name="connsiteY2" fmla="*/ 49720 h 49720"/>
                  <a:gd name="connsiteX3" fmla="*/ 0 w 769620"/>
                  <a:gd name="connsiteY3" fmla="*/ 49720 h 49720"/>
                </a:gdLst>
                <a:ahLst/>
                <a:cxnLst>
                  <a:cxn ang="0">
                    <a:pos x="connsiteX0" y="connsiteY0"/>
                  </a:cxn>
                  <a:cxn ang="0">
                    <a:pos x="connsiteX1" y="connsiteY1"/>
                  </a:cxn>
                  <a:cxn ang="0">
                    <a:pos x="connsiteX2" y="connsiteY2"/>
                  </a:cxn>
                  <a:cxn ang="0">
                    <a:pos x="connsiteX3" y="connsiteY3"/>
                  </a:cxn>
                </a:cxnLst>
                <a:rect l="l" t="t" r="r" b="b"/>
                <a:pathLst>
                  <a:path w="769620" h="49720">
                    <a:moveTo>
                      <a:pt x="0" y="0"/>
                    </a:moveTo>
                    <a:lnTo>
                      <a:pt x="769620" y="0"/>
                    </a:lnTo>
                    <a:lnTo>
                      <a:pt x="769620" y="49720"/>
                    </a:lnTo>
                    <a:lnTo>
                      <a:pt x="0" y="49720"/>
                    </a:lnTo>
                    <a:close/>
                  </a:path>
                </a:pathLst>
              </a:custGeom>
              <a:grpFill/>
              <a:ln w="9525" cap="flat">
                <a:noFill/>
                <a:prstDash val="solid"/>
                <a:miter/>
              </a:ln>
            </p:spPr>
            <p:txBody>
              <a:bodyPr rtlCol="0" anchor="ctr"/>
              <a:lstStyle/>
              <a:p>
                <a:endParaRPr lang="en-GB" dirty="0">
                  <a:latin typeface="Roboto Regular" panose="02000000000000000000" pitchFamily="2" charset="0"/>
                </a:endParaRPr>
              </a:p>
            </p:txBody>
          </p:sp>
        </p:grpSp>
      </p:grpSp>
      <p:grpSp>
        <p:nvGrpSpPr>
          <p:cNvPr id="82" name="Group 81">
            <a:extLst>
              <a:ext uri="{FF2B5EF4-FFF2-40B4-BE49-F238E27FC236}">
                <a16:creationId xmlns:a16="http://schemas.microsoft.com/office/drawing/2014/main" id="{1C0108C3-EC4F-478E-8E7E-6B202B4858E7}"/>
              </a:ext>
            </a:extLst>
          </p:cNvPr>
          <p:cNvGrpSpPr>
            <a:grpSpLocks noChangeAspect="1"/>
          </p:cNvGrpSpPr>
          <p:nvPr/>
        </p:nvGrpSpPr>
        <p:grpSpPr>
          <a:xfrm>
            <a:off x="251619" y="4486464"/>
            <a:ext cx="6011005" cy="1498411"/>
            <a:chOff x="251619" y="4486464"/>
            <a:chExt cx="6011005" cy="1498411"/>
          </a:xfrm>
        </p:grpSpPr>
        <p:grpSp>
          <p:nvGrpSpPr>
            <p:cNvPr id="32" name="Group 31">
              <a:extLst>
                <a:ext uri="{FF2B5EF4-FFF2-40B4-BE49-F238E27FC236}">
                  <a16:creationId xmlns:a16="http://schemas.microsoft.com/office/drawing/2014/main" id="{6ACA7A4E-E900-4AFD-8FA5-FD32A707FCFF}"/>
                </a:ext>
              </a:extLst>
            </p:cNvPr>
            <p:cNvGrpSpPr/>
            <p:nvPr/>
          </p:nvGrpSpPr>
          <p:grpSpPr>
            <a:xfrm>
              <a:off x="251619" y="4486464"/>
              <a:ext cx="6011005" cy="1498411"/>
              <a:chOff x="251619" y="4486464"/>
              <a:chExt cx="6011005" cy="1498411"/>
            </a:xfrm>
          </p:grpSpPr>
          <p:sp>
            <p:nvSpPr>
              <p:cNvPr id="35" name="Rectangle 34">
                <a:extLst>
                  <a:ext uri="{FF2B5EF4-FFF2-40B4-BE49-F238E27FC236}">
                    <a16:creationId xmlns:a16="http://schemas.microsoft.com/office/drawing/2014/main" id="{064678BC-0DC3-442F-8512-B7B807AF8FAC}"/>
                  </a:ext>
                </a:extLst>
              </p:cNvPr>
              <p:cNvSpPr/>
              <p:nvPr/>
            </p:nvSpPr>
            <p:spPr>
              <a:xfrm>
                <a:off x="251619" y="4486464"/>
                <a:ext cx="5791200" cy="149841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72000" tIns="72000" rIns="72000" bIns="72000" numCol="1" spcCol="0" rtlCol="0" fromWordArt="0" anchor="b"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800" b="1" dirty="0">
                    <a:solidFill>
                      <a:srgbClr val="221F20"/>
                    </a:solidFill>
                    <a:latin typeface="Roboto Bold"/>
                  </a:rPr>
                  <a:t>23</a:t>
                </a:r>
                <a:r>
                  <a:rPr kumimoji="0" lang="en-US" sz="4800" b="1" i="0" u="none" strike="noStrike" kern="1200" cap="none" spc="0" normalizeH="0" baseline="0" noProof="0" dirty="0">
                    <a:ln>
                      <a:noFill/>
                    </a:ln>
                    <a:solidFill>
                      <a:srgbClr val="221F20"/>
                    </a:solidFill>
                    <a:effectLst/>
                    <a:uLnTx/>
                    <a:uFillTx/>
                    <a:latin typeface="Roboto Bold"/>
                    <a:ea typeface="+mn-ea"/>
                    <a:cs typeface="+mn-cs"/>
                  </a:rPr>
                  <a:t>.6 billion</a:t>
                </a:r>
              </a:p>
            </p:txBody>
          </p:sp>
          <p:sp>
            <p:nvSpPr>
              <p:cNvPr id="45" name="Rectangle 44">
                <a:extLst>
                  <a:ext uri="{FF2B5EF4-FFF2-40B4-BE49-F238E27FC236}">
                    <a16:creationId xmlns:a16="http://schemas.microsoft.com/office/drawing/2014/main" id="{432CEE52-413F-4FBD-8F76-CFDFF369CBD9}"/>
                  </a:ext>
                </a:extLst>
              </p:cNvPr>
              <p:cNvSpPr/>
              <p:nvPr/>
            </p:nvSpPr>
            <p:spPr>
              <a:xfrm>
                <a:off x="2008933" y="4700362"/>
                <a:ext cx="4253691" cy="55399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rPr>
                  <a:t>Average records downloaded per month</a:t>
                </a:r>
                <a:br>
                  <a:rPr kumimoji="0" lang="en-US" sz="180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rPr>
                </a:br>
                <a:r>
                  <a:rPr kumimoji="0" lang="en-US" sz="140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rPr>
                  <a:t>(2020)</a:t>
                </a:r>
                <a:endParaRPr kumimoji="0" lang="en-US" sz="180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endParaRPr>
              </a:p>
            </p:txBody>
          </p:sp>
          <p:sp>
            <p:nvSpPr>
              <p:cNvPr id="37" name="Freeform: Shape 36">
                <a:extLst>
                  <a:ext uri="{FF2B5EF4-FFF2-40B4-BE49-F238E27FC236}">
                    <a16:creationId xmlns:a16="http://schemas.microsoft.com/office/drawing/2014/main" id="{884AC696-DA2C-4BE4-A1B5-E346042D10EC}"/>
                  </a:ext>
                </a:extLst>
              </p:cNvPr>
              <p:cNvSpPr/>
              <p:nvPr/>
            </p:nvSpPr>
            <p:spPr>
              <a:xfrm>
                <a:off x="346269" y="4760960"/>
                <a:ext cx="1498412" cy="1223915"/>
              </a:xfrm>
              <a:custGeom>
                <a:avLst/>
                <a:gdLst>
                  <a:gd name="connsiteX0" fmla="*/ 749206 w 1498412"/>
                  <a:gd name="connsiteY0" fmla="*/ 0 h 1223915"/>
                  <a:gd name="connsiteX1" fmla="*/ 1498412 w 1498412"/>
                  <a:gd name="connsiteY1" fmla="*/ 749206 h 1223915"/>
                  <a:gd name="connsiteX2" fmla="*/ 1370459 w 1498412"/>
                  <a:gd name="connsiteY2" fmla="*/ 1168094 h 1223915"/>
                  <a:gd name="connsiteX3" fmla="*/ 1324403 w 1498412"/>
                  <a:gd name="connsiteY3" fmla="*/ 1223915 h 1223915"/>
                  <a:gd name="connsiteX4" fmla="*/ 174009 w 1498412"/>
                  <a:gd name="connsiteY4" fmla="*/ 1223915 h 1223915"/>
                  <a:gd name="connsiteX5" fmla="*/ 127953 w 1498412"/>
                  <a:gd name="connsiteY5" fmla="*/ 1168094 h 1223915"/>
                  <a:gd name="connsiteX6" fmla="*/ 0 w 1498412"/>
                  <a:gd name="connsiteY6" fmla="*/ 749206 h 1223915"/>
                  <a:gd name="connsiteX7" fmla="*/ 749206 w 1498412"/>
                  <a:gd name="connsiteY7" fmla="*/ 0 h 1223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98412" h="1223915">
                    <a:moveTo>
                      <a:pt x="749206" y="0"/>
                    </a:moveTo>
                    <a:cubicBezTo>
                      <a:pt x="1162981" y="0"/>
                      <a:pt x="1498412" y="335431"/>
                      <a:pt x="1498412" y="749206"/>
                    </a:cubicBezTo>
                    <a:cubicBezTo>
                      <a:pt x="1498412" y="904372"/>
                      <a:pt x="1451242" y="1048520"/>
                      <a:pt x="1370459" y="1168094"/>
                    </a:cubicBezTo>
                    <a:lnTo>
                      <a:pt x="1324403" y="1223915"/>
                    </a:lnTo>
                    <a:lnTo>
                      <a:pt x="174009" y="1223915"/>
                    </a:lnTo>
                    <a:lnTo>
                      <a:pt x="127953" y="1168094"/>
                    </a:lnTo>
                    <a:cubicBezTo>
                      <a:pt x="47170" y="1048520"/>
                      <a:pt x="0" y="904372"/>
                      <a:pt x="0" y="749206"/>
                    </a:cubicBezTo>
                    <a:cubicBezTo>
                      <a:pt x="0" y="335431"/>
                      <a:pt x="335431" y="0"/>
                      <a:pt x="74920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u="none" strike="noStrike" kern="1200" cap="none" spc="0" normalizeH="0" baseline="0" noProof="0" dirty="0">
                  <a:ln>
                    <a:noFill/>
                  </a:ln>
                  <a:solidFill>
                    <a:srgbClr val="FFFFFF"/>
                  </a:solidFill>
                  <a:effectLst/>
                  <a:uLnTx/>
                  <a:uFillTx/>
                  <a:latin typeface="Roboto Regular" panose="02000000000000000000" pitchFamily="2" charset="0"/>
                  <a:ea typeface="+mn-ea"/>
                  <a:cs typeface="+mn-cs"/>
                </a:endParaRPr>
              </a:p>
            </p:txBody>
          </p:sp>
        </p:grpSp>
        <p:grpSp>
          <p:nvGrpSpPr>
            <p:cNvPr id="81" name="Group 80">
              <a:extLst>
                <a:ext uri="{FF2B5EF4-FFF2-40B4-BE49-F238E27FC236}">
                  <a16:creationId xmlns:a16="http://schemas.microsoft.com/office/drawing/2014/main" id="{10A9B2C4-829A-405E-97DB-3E029529EC34}"/>
                </a:ext>
              </a:extLst>
            </p:cNvPr>
            <p:cNvGrpSpPr/>
            <p:nvPr/>
          </p:nvGrpSpPr>
          <p:grpSpPr>
            <a:xfrm>
              <a:off x="771736" y="5110797"/>
              <a:ext cx="647480" cy="660396"/>
              <a:chOff x="704760" y="5042485"/>
              <a:chExt cx="781431" cy="797020"/>
            </a:xfrm>
          </p:grpSpPr>
          <p:sp>
            <p:nvSpPr>
              <p:cNvPr id="79" name="Freeform: Shape 78">
                <a:extLst>
                  <a:ext uri="{FF2B5EF4-FFF2-40B4-BE49-F238E27FC236}">
                    <a16:creationId xmlns:a16="http://schemas.microsoft.com/office/drawing/2014/main" id="{18DD351E-A324-4A31-87D9-CC2E0C42680B}"/>
                  </a:ext>
                </a:extLst>
              </p:cNvPr>
              <p:cNvSpPr/>
              <p:nvPr/>
            </p:nvSpPr>
            <p:spPr>
              <a:xfrm>
                <a:off x="881481" y="5042485"/>
                <a:ext cx="427975" cy="582009"/>
              </a:xfrm>
              <a:custGeom>
                <a:avLst/>
                <a:gdLst>
                  <a:gd name="connsiteX0" fmla="*/ 19248 w 31352"/>
                  <a:gd name="connsiteY0" fmla="*/ 40481 h 42636"/>
                  <a:gd name="connsiteX1" fmla="*/ 30392 w 31352"/>
                  <a:gd name="connsiteY1" fmla="*/ 24575 h 42636"/>
                  <a:gd name="connsiteX2" fmla="*/ 27725 w 31352"/>
                  <a:gd name="connsiteY2" fmla="*/ 19431 h 42636"/>
                  <a:gd name="connsiteX3" fmla="*/ 23153 w 31352"/>
                  <a:gd name="connsiteY3" fmla="*/ 19431 h 42636"/>
                  <a:gd name="connsiteX4" fmla="*/ 23153 w 31352"/>
                  <a:gd name="connsiteY4" fmla="*/ 4858 h 42636"/>
                  <a:gd name="connsiteX5" fmla="*/ 18296 w 31352"/>
                  <a:gd name="connsiteY5" fmla="*/ 0 h 42636"/>
                  <a:gd name="connsiteX6" fmla="*/ 13152 w 31352"/>
                  <a:gd name="connsiteY6" fmla="*/ 0 h 42636"/>
                  <a:gd name="connsiteX7" fmla="*/ 8294 w 31352"/>
                  <a:gd name="connsiteY7" fmla="*/ 4858 h 42636"/>
                  <a:gd name="connsiteX8" fmla="*/ 8294 w 31352"/>
                  <a:gd name="connsiteY8" fmla="*/ 19526 h 42636"/>
                  <a:gd name="connsiteX9" fmla="*/ 3627 w 31352"/>
                  <a:gd name="connsiteY9" fmla="*/ 19526 h 42636"/>
                  <a:gd name="connsiteX10" fmla="*/ 960 w 31352"/>
                  <a:gd name="connsiteY10" fmla="*/ 24670 h 42636"/>
                  <a:gd name="connsiteX11" fmla="*/ 12104 w 31352"/>
                  <a:gd name="connsiteY11" fmla="*/ 40577 h 42636"/>
                  <a:gd name="connsiteX12" fmla="*/ 19248 w 31352"/>
                  <a:gd name="connsiteY12" fmla="*/ 40481 h 42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352" h="42636">
                    <a:moveTo>
                      <a:pt x="19248" y="40481"/>
                    </a:moveTo>
                    <a:lnTo>
                      <a:pt x="30392" y="24575"/>
                    </a:lnTo>
                    <a:cubicBezTo>
                      <a:pt x="32393" y="21812"/>
                      <a:pt x="31154" y="19431"/>
                      <a:pt x="27725" y="19431"/>
                    </a:cubicBezTo>
                    <a:lnTo>
                      <a:pt x="23153" y="19431"/>
                    </a:lnTo>
                    <a:lnTo>
                      <a:pt x="23153" y="4858"/>
                    </a:lnTo>
                    <a:cubicBezTo>
                      <a:pt x="23153" y="2191"/>
                      <a:pt x="20963" y="0"/>
                      <a:pt x="18296" y="0"/>
                    </a:cubicBezTo>
                    <a:lnTo>
                      <a:pt x="13152" y="0"/>
                    </a:lnTo>
                    <a:cubicBezTo>
                      <a:pt x="10485" y="0"/>
                      <a:pt x="8294" y="2191"/>
                      <a:pt x="8294" y="4858"/>
                    </a:cubicBezTo>
                    <a:lnTo>
                      <a:pt x="8294" y="19526"/>
                    </a:lnTo>
                    <a:lnTo>
                      <a:pt x="3627" y="19526"/>
                    </a:lnTo>
                    <a:cubicBezTo>
                      <a:pt x="198" y="19526"/>
                      <a:pt x="-1040" y="21812"/>
                      <a:pt x="960" y="24670"/>
                    </a:cubicBezTo>
                    <a:lnTo>
                      <a:pt x="12104" y="40577"/>
                    </a:lnTo>
                    <a:cubicBezTo>
                      <a:pt x="14105" y="43339"/>
                      <a:pt x="17343" y="43339"/>
                      <a:pt x="19248" y="40481"/>
                    </a:cubicBezTo>
                    <a:close/>
                  </a:path>
                </a:pathLst>
              </a:custGeom>
              <a:solidFill>
                <a:schemeClr val="accent3"/>
              </a:solidFill>
              <a:ln w="9095" cap="flat">
                <a:noFill/>
                <a:prstDash val="solid"/>
                <a:miter/>
              </a:ln>
            </p:spPr>
            <p:txBody>
              <a:bodyPr rtlCol="0" anchor="ctr"/>
              <a:lstStyle/>
              <a:p>
                <a:endParaRPr lang="en-GB" dirty="0">
                  <a:solidFill>
                    <a:srgbClr val="000000"/>
                  </a:solidFill>
                  <a:latin typeface="Roboto Regular" panose="02000000000000000000" pitchFamily="2" charset="0"/>
                </a:endParaRPr>
              </a:p>
            </p:txBody>
          </p:sp>
          <p:sp>
            <p:nvSpPr>
              <p:cNvPr id="80" name="Freeform: Shape 79">
                <a:extLst>
                  <a:ext uri="{FF2B5EF4-FFF2-40B4-BE49-F238E27FC236}">
                    <a16:creationId xmlns:a16="http://schemas.microsoft.com/office/drawing/2014/main" id="{90C5B336-7B2E-4AC6-AE27-7D232C3A033F}"/>
                  </a:ext>
                </a:extLst>
              </p:cNvPr>
              <p:cNvSpPr/>
              <p:nvPr/>
            </p:nvSpPr>
            <p:spPr>
              <a:xfrm>
                <a:off x="704760" y="5585972"/>
                <a:ext cx="781431" cy="253533"/>
              </a:xfrm>
              <a:custGeom>
                <a:avLst/>
                <a:gdLst>
                  <a:gd name="connsiteX0" fmla="*/ 54293 w 57245"/>
                  <a:gd name="connsiteY0" fmla="*/ 18574 h 18573"/>
                  <a:gd name="connsiteX1" fmla="*/ 57245 w 57245"/>
                  <a:gd name="connsiteY1" fmla="*/ 15621 h 18573"/>
                  <a:gd name="connsiteX2" fmla="*/ 57245 w 57245"/>
                  <a:gd name="connsiteY2" fmla="*/ 2953 h 18573"/>
                  <a:gd name="connsiteX3" fmla="*/ 54293 w 57245"/>
                  <a:gd name="connsiteY3" fmla="*/ 0 h 18573"/>
                  <a:gd name="connsiteX4" fmla="*/ 51911 w 57245"/>
                  <a:gd name="connsiteY4" fmla="*/ 0 h 18573"/>
                  <a:gd name="connsiteX5" fmla="*/ 48959 w 57245"/>
                  <a:gd name="connsiteY5" fmla="*/ 2953 h 18573"/>
                  <a:gd name="connsiteX6" fmla="*/ 48959 w 57245"/>
                  <a:gd name="connsiteY6" fmla="*/ 6953 h 18573"/>
                  <a:gd name="connsiteX7" fmla="*/ 46006 w 57245"/>
                  <a:gd name="connsiteY7" fmla="*/ 9906 h 18573"/>
                  <a:gd name="connsiteX8" fmla="*/ 11335 w 57245"/>
                  <a:gd name="connsiteY8" fmla="*/ 9906 h 18573"/>
                  <a:gd name="connsiteX9" fmla="*/ 8382 w 57245"/>
                  <a:gd name="connsiteY9" fmla="*/ 6953 h 18573"/>
                  <a:gd name="connsiteX10" fmla="*/ 8382 w 57245"/>
                  <a:gd name="connsiteY10" fmla="*/ 2953 h 18573"/>
                  <a:gd name="connsiteX11" fmla="*/ 5429 w 57245"/>
                  <a:gd name="connsiteY11" fmla="*/ 0 h 18573"/>
                  <a:gd name="connsiteX12" fmla="*/ 2953 w 57245"/>
                  <a:gd name="connsiteY12" fmla="*/ 0 h 18573"/>
                  <a:gd name="connsiteX13" fmla="*/ 0 w 57245"/>
                  <a:gd name="connsiteY13" fmla="*/ 2953 h 18573"/>
                  <a:gd name="connsiteX14" fmla="*/ 0 w 57245"/>
                  <a:gd name="connsiteY14" fmla="*/ 15526 h 18573"/>
                  <a:gd name="connsiteX15" fmla="*/ 2953 w 57245"/>
                  <a:gd name="connsiteY15" fmla="*/ 18479 h 18573"/>
                  <a:gd name="connsiteX16" fmla="*/ 54293 w 57245"/>
                  <a:gd name="connsiteY16" fmla="*/ 18479 h 18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7245" h="18573">
                    <a:moveTo>
                      <a:pt x="54293" y="18574"/>
                    </a:moveTo>
                    <a:cubicBezTo>
                      <a:pt x="55912" y="18574"/>
                      <a:pt x="57245" y="17240"/>
                      <a:pt x="57245" y="15621"/>
                    </a:cubicBezTo>
                    <a:lnTo>
                      <a:pt x="57245" y="2953"/>
                    </a:lnTo>
                    <a:cubicBezTo>
                      <a:pt x="57245" y="1334"/>
                      <a:pt x="55912" y="0"/>
                      <a:pt x="54293" y="0"/>
                    </a:cubicBezTo>
                    <a:lnTo>
                      <a:pt x="51911" y="0"/>
                    </a:lnTo>
                    <a:cubicBezTo>
                      <a:pt x="50292" y="0"/>
                      <a:pt x="48959" y="1334"/>
                      <a:pt x="48959" y="2953"/>
                    </a:cubicBezTo>
                    <a:lnTo>
                      <a:pt x="48959" y="6953"/>
                    </a:lnTo>
                    <a:cubicBezTo>
                      <a:pt x="48959" y="8573"/>
                      <a:pt x="47625" y="9906"/>
                      <a:pt x="46006" y="9906"/>
                    </a:cubicBezTo>
                    <a:lnTo>
                      <a:pt x="11335" y="9906"/>
                    </a:lnTo>
                    <a:cubicBezTo>
                      <a:pt x="9716" y="9906"/>
                      <a:pt x="8382" y="8573"/>
                      <a:pt x="8382" y="6953"/>
                    </a:cubicBezTo>
                    <a:lnTo>
                      <a:pt x="8382" y="2953"/>
                    </a:lnTo>
                    <a:cubicBezTo>
                      <a:pt x="8382" y="1334"/>
                      <a:pt x="7049" y="0"/>
                      <a:pt x="5429" y="0"/>
                    </a:cubicBezTo>
                    <a:lnTo>
                      <a:pt x="2953" y="0"/>
                    </a:lnTo>
                    <a:cubicBezTo>
                      <a:pt x="1334" y="0"/>
                      <a:pt x="0" y="1334"/>
                      <a:pt x="0" y="2953"/>
                    </a:cubicBezTo>
                    <a:lnTo>
                      <a:pt x="0" y="15526"/>
                    </a:lnTo>
                    <a:cubicBezTo>
                      <a:pt x="0" y="17145"/>
                      <a:pt x="1334" y="18479"/>
                      <a:pt x="2953" y="18479"/>
                    </a:cubicBezTo>
                    <a:lnTo>
                      <a:pt x="54293" y="18479"/>
                    </a:lnTo>
                    <a:close/>
                  </a:path>
                </a:pathLst>
              </a:custGeom>
              <a:solidFill>
                <a:schemeClr val="accent3"/>
              </a:solidFill>
              <a:ln w="9095" cap="flat">
                <a:noFill/>
                <a:prstDash val="solid"/>
                <a:miter/>
              </a:ln>
            </p:spPr>
            <p:txBody>
              <a:bodyPr rtlCol="0" anchor="ctr"/>
              <a:lstStyle/>
              <a:p>
                <a:endParaRPr lang="en-GB" dirty="0">
                  <a:solidFill>
                    <a:srgbClr val="000000"/>
                  </a:solidFill>
                  <a:latin typeface="Roboto Regular" panose="02000000000000000000" pitchFamily="2" charset="0"/>
                </a:endParaRPr>
              </a:p>
            </p:txBody>
          </p:sp>
        </p:grpSp>
      </p:grpSp>
      <p:pic>
        <p:nvPicPr>
          <p:cNvPr id="12" name="Picture 11">
            <a:extLst>
              <a:ext uri="{FF2B5EF4-FFF2-40B4-BE49-F238E27FC236}">
                <a16:creationId xmlns:a16="http://schemas.microsoft.com/office/drawing/2014/main" id="{D9859F0E-0EDC-1440-BA6A-C688F1C0A87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284888" y="84802"/>
            <a:ext cx="2475712" cy="1112899"/>
          </a:xfrm>
          <a:prstGeom prst="rect">
            <a:avLst/>
          </a:prstGeom>
        </p:spPr>
      </p:pic>
    </p:spTree>
    <p:custDataLst>
      <p:tags r:id="rId1"/>
    </p:custDataLst>
    <p:extLst>
      <p:ext uri="{BB962C8B-B14F-4D97-AF65-F5344CB8AC3E}">
        <p14:creationId xmlns:p14="http://schemas.microsoft.com/office/powerpoint/2010/main" val="401004506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C5CFA-CC1E-4631-AA41-251C5CC99ED0}"/>
              </a:ext>
            </a:extLst>
          </p:cNvPr>
          <p:cNvSpPr>
            <a:spLocks noGrp="1"/>
          </p:cNvSpPr>
          <p:nvPr>
            <p:ph type="title"/>
          </p:nvPr>
        </p:nvSpPr>
        <p:spPr/>
        <p:txBody>
          <a:bodyPr/>
          <a:lstStyle/>
          <a:p>
            <a:r>
              <a:rPr lang="en-US" b="1" kern="100" dirty="0">
                <a:solidFill>
                  <a:schemeClr val="bg1"/>
                </a:solidFill>
              </a:rPr>
              <a:t>BY THE NUMBERS</a:t>
            </a:r>
            <a:r>
              <a:rPr lang="en-US" kern="100" dirty="0">
                <a:solidFill>
                  <a:schemeClr val="bg1"/>
                </a:solidFill>
              </a:rPr>
              <a:t> | 15 May 2021</a:t>
            </a:r>
            <a:r>
              <a:rPr lang="en-US" b="1" kern="100" dirty="0">
                <a:solidFill>
                  <a:schemeClr val="bg1"/>
                </a:solidFill>
              </a:rPr>
              <a:t> - Pakistan</a:t>
            </a:r>
            <a:endParaRPr lang="en-US" dirty="0">
              <a:solidFill>
                <a:schemeClr val="bg1"/>
              </a:solidFill>
            </a:endParaRPr>
          </a:p>
        </p:txBody>
      </p:sp>
      <p:grpSp>
        <p:nvGrpSpPr>
          <p:cNvPr id="83" name="Group 82">
            <a:extLst>
              <a:ext uri="{FF2B5EF4-FFF2-40B4-BE49-F238E27FC236}">
                <a16:creationId xmlns:a16="http://schemas.microsoft.com/office/drawing/2014/main" id="{8FD8DC59-B723-46FE-8F5E-1F9544EA7A86}"/>
              </a:ext>
            </a:extLst>
          </p:cNvPr>
          <p:cNvGrpSpPr>
            <a:grpSpLocks noChangeAspect="1"/>
          </p:cNvGrpSpPr>
          <p:nvPr/>
        </p:nvGrpSpPr>
        <p:grpSpPr>
          <a:xfrm>
            <a:off x="9105900" y="2818923"/>
            <a:ext cx="2834803" cy="3174623"/>
            <a:chOff x="9105900" y="2818923"/>
            <a:chExt cx="2834803" cy="3174623"/>
          </a:xfrm>
        </p:grpSpPr>
        <p:pic>
          <p:nvPicPr>
            <p:cNvPr id="41" name="Graphic 40">
              <a:extLst>
                <a:ext uri="{FF2B5EF4-FFF2-40B4-BE49-F238E27FC236}">
                  <a16:creationId xmlns:a16="http://schemas.microsoft.com/office/drawing/2014/main" id="{471BD6D3-6469-4ABA-B34E-5224031A5198}"/>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l="15832" t="23515" r="58386" b="47708"/>
            <a:stretch>
              <a:fillRect/>
            </a:stretch>
          </p:blipFill>
          <p:spPr>
            <a:xfrm rot="10800000">
              <a:off x="9113373" y="2818923"/>
              <a:ext cx="2827330" cy="3165952"/>
            </a:xfrm>
            <a:custGeom>
              <a:avLst/>
              <a:gdLst>
                <a:gd name="connsiteX0" fmla="*/ 0 w 2827330"/>
                <a:gd name="connsiteY0" fmla="*/ 0 h 3165952"/>
                <a:gd name="connsiteX1" fmla="*/ 2827330 w 2827330"/>
                <a:gd name="connsiteY1" fmla="*/ 0 h 3165952"/>
                <a:gd name="connsiteX2" fmla="*/ 2827330 w 2827330"/>
                <a:gd name="connsiteY2" fmla="*/ 3165952 h 3165952"/>
                <a:gd name="connsiteX3" fmla="*/ 0 w 2827330"/>
                <a:gd name="connsiteY3" fmla="*/ 3165952 h 3165952"/>
              </a:gdLst>
              <a:ahLst/>
              <a:cxnLst>
                <a:cxn ang="0">
                  <a:pos x="connsiteX0" y="connsiteY0"/>
                </a:cxn>
                <a:cxn ang="0">
                  <a:pos x="connsiteX1" y="connsiteY1"/>
                </a:cxn>
                <a:cxn ang="0">
                  <a:pos x="connsiteX2" y="connsiteY2"/>
                </a:cxn>
                <a:cxn ang="0">
                  <a:pos x="connsiteX3" y="connsiteY3"/>
                </a:cxn>
              </a:cxnLst>
              <a:rect l="l" t="t" r="r" b="b"/>
              <a:pathLst>
                <a:path w="2827330" h="3165952">
                  <a:moveTo>
                    <a:pt x="0" y="0"/>
                  </a:moveTo>
                  <a:lnTo>
                    <a:pt x="2827330" y="0"/>
                  </a:lnTo>
                  <a:lnTo>
                    <a:pt x="2827330" y="3165952"/>
                  </a:lnTo>
                  <a:lnTo>
                    <a:pt x="0" y="3165952"/>
                  </a:lnTo>
                  <a:close/>
                </a:path>
              </a:pathLst>
            </a:custGeom>
          </p:spPr>
        </p:pic>
        <p:sp>
          <p:nvSpPr>
            <p:cNvPr id="42" name="Rectangle 41">
              <a:extLst>
                <a:ext uri="{FF2B5EF4-FFF2-40B4-BE49-F238E27FC236}">
                  <a16:creationId xmlns:a16="http://schemas.microsoft.com/office/drawing/2014/main" id="{8F5FB710-99E3-42AD-9321-D2958D9D4974}"/>
                </a:ext>
              </a:extLst>
            </p:cNvPr>
            <p:cNvSpPr/>
            <p:nvPr/>
          </p:nvSpPr>
          <p:spPr>
            <a:xfrm>
              <a:off x="9105900" y="2818923"/>
              <a:ext cx="2833688" cy="3165952"/>
            </a:xfrm>
            <a:prstGeom prst="rect">
              <a:avLst/>
            </a:prstGeom>
            <a:solidFill>
              <a:srgbClr val="125CA2">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32000" tIns="720000" rIns="72000" bIns="72000" numCol="1" spcCol="0" rtlCol="0" fromWordArt="0" anchor="t" anchorCtr="0" forceAA="0" compatLnSpc="1">
              <a:prstTxWarp prst="textNoShape">
                <a:avLst/>
              </a:prstTxWarp>
              <a:noAutofit/>
            </a:bodyPr>
            <a:lstStyle/>
            <a:p>
              <a:pPr marL="0" marR="0" lvl="0" indent="0" defTabSz="914400" rtl="0" eaLnBrk="1" fontAlgn="auto" latinLnBrk="0" hangingPunct="1">
                <a:lnSpc>
                  <a:spcPct val="100000"/>
                </a:lnSpc>
                <a:spcBef>
                  <a:spcPts val="0"/>
                </a:spcBef>
                <a:spcAft>
                  <a:spcPts val="0"/>
                </a:spcAft>
                <a:buClrTx/>
                <a:buSzTx/>
                <a:buFontTx/>
                <a:buNone/>
                <a:tabLst/>
                <a:defRPr/>
              </a:pPr>
              <a:endParaRPr kumimoji="0" lang="is-IS" sz="1200" b="1" i="0" u="none" strike="noStrike" kern="1200" cap="none" spc="0" normalizeH="0" baseline="0" noProof="0" dirty="0">
                <a:ln>
                  <a:noFill/>
                </a:ln>
                <a:solidFill>
                  <a:schemeClr val="bg2"/>
                </a:solidFill>
                <a:effectLst/>
                <a:uLnTx/>
                <a:uFillTx/>
                <a:latin typeface="Roboto Bold"/>
                <a:ea typeface="+mn-ea"/>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is-IS" sz="4800" b="1" i="0" u="none" strike="noStrike" kern="1200" cap="none" spc="0" normalizeH="0" baseline="0" noProof="0" dirty="0">
                  <a:ln>
                    <a:noFill/>
                  </a:ln>
                  <a:solidFill>
                    <a:schemeClr val="bg1"/>
                  </a:solidFill>
                  <a:effectLst/>
                  <a:uLnTx/>
                  <a:uFillTx/>
                  <a:latin typeface="Roboto Bold"/>
                  <a:ea typeface="+mn-ea"/>
                  <a:cs typeface="+mn-cs"/>
                </a:rPr>
                <a:t>18</a:t>
              </a:r>
              <a:endParaRPr kumimoji="0" lang="en-US" sz="4800" b="1" i="0" u="none" strike="noStrike" kern="1200" cap="none" spc="0" normalizeH="0" baseline="0" noProof="0" dirty="0">
                <a:ln>
                  <a:noFill/>
                </a:ln>
                <a:solidFill>
                  <a:schemeClr val="bg1"/>
                </a:solidFill>
                <a:effectLst/>
                <a:uLnTx/>
                <a:uFillTx/>
                <a:latin typeface="Roboto Bold"/>
                <a:ea typeface="+mn-ea"/>
                <a:cs typeface="+mn-cs"/>
              </a:endParaRPr>
            </a:p>
          </p:txBody>
        </p:sp>
        <p:sp>
          <p:nvSpPr>
            <p:cNvPr id="43" name="Freeform: Shape 42">
              <a:extLst>
                <a:ext uri="{FF2B5EF4-FFF2-40B4-BE49-F238E27FC236}">
                  <a16:creationId xmlns:a16="http://schemas.microsoft.com/office/drawing/2014/main" id="{7ED33040-A8C6-4B34-84F1-83D32C183C27}"/>
                </a:ext>
              </a:extLst>
            </p:cNvPr>
            <p:cNvSpPr/>
            <p:nvPr/>
          </p:nvSpPr>
          <p:spPr>
            <a:xfrm rot="10800000">
              <a:off x="9105900" y="4578128"/>
              <a:ext cx="1955800" cy="1415418"/>
            </a:xfrm>
            <a:custGeom>
              <a:avLst/>
              <a:gdLst>
                <a:gd name="connsiteX0" fmla="*/ 7790 w 2329858"/>
                <a:gd name="connsiteY0" fmla="*/ 0 h 1686125"/>
                <a:gd name="connsiteX1" fmla="*/ 2329858 w 2329858"/>
                <a:gd name="connsiteY1" fmla="*/ 0 h 1686125"/>
                <a:gd name="connsiteX2" fmla="*/ 2329858 w 2329858"/>
                <a:gd name="connsiteY2" fmla="*/ 1460032 h 1686125"/>
                <a:gd name="connsiteX3" fmla="*/ 2262030 w 2329858"/>
                <a:gd name="connsiteY3" fmla="*/ 1501239 h 1686125"/>
                <a:gd name="connsiteX4" fmla="*/ 1531856 w 2329858"/>
                <a:gd name="connsiteY4" fmla="*/ 1686125 h 1686125"/>
                <a:gd name="connsiteX5" fmla="*/ 0 w 2329858"/>
                <a:gd name="connsiteY5" fmla="*/ 154269 h 1686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29858" h="1686125">
                  <a:moveTo>
                    <a:pt x="7790" y="0"/>
                  </a:moveTo>
                  <a:lnTo>
                    <a:pt x="2329858" y="0"/>
                  </a:lnTo>
                  <a:lnTo>
                    <a:pt x="2329858" y="1460032"/>
                  </a:lnTo>
                  <a:lnTo>
                    <a:pt x="2262030" y="1501239"/>
                  </a:lnTo>
                  <a:cubicBezTo>
                    <a:pt x="2044976" y="1619149"/>
                    <a:pt x="1796238" y="1686125"/>
                    <a:pt x="1531856" y="1686125"/>
                  </a:cubicBezTo>
                  <a:cubicBezTo>
                    <a:pt x="685835" y="1686125"/>
                    <a:pt x="0" y="1000290"/>
                    <a:pt x="0" y="154269"/>
                  </a:cubicBezTo>
                  <a:close/>
                </a:path>
              </a:pathLst>
            </a:custGeom>
            <a:solidFill>
              <a:schemeClr val="accent3">
                <a:alpha val="43000"/>
              </a:schemeClr>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u="none" strike="noStrike" kern="1200" cap="none" spc="0" normalizeH="0" baseline="0" noProof="0" dirty="0">
                <a:ln>
                  <a:noFill/>
                </a:ln>
                <a:solidFill>
                  <a:srgbClr val="000000"/>
                </a:solidFill>
                <a:effectLst/>
                <a:uLnTx/>
                <a:uFillTx/>
                <a:latin typeface="Roboto Regular" panose="02000000000000000000" pitchFamily="2" charset="0"/>
                <a:ea typeface="+mn-ea"/>
                <a:cs typeface="+mn-cs"/>
              </a:endParaRPr>
            </a:p>
          </p:txBody>
        </p:sp>
        <p:sp>
          <p:nvSpPr>
            <p:cNvPr id="46" name="Rectangle 45">
              <a:extLst>
                <a:ext uri="{FF2B5EF4-FFF2-40B4-BE49-F238E27FC236}">
                  <a16:creationId xmlns:a16="http://schemas.microsoft.com/office/drawing/2014/main" id="{48101461-AC56-4AAF-9DC5-73C4B8B89906}"/>
                </a:ext>
              </a:extLst>
            </p:cNvPr>
            <p:cNvSpPr>
              <a:spLocks noChangeAspect="1"/>
            </p:cNvSpPr>
            <p:nvPr/>
          </p:nvSpPr>
          <p:spPr>
            <a:xfrm>
              <a:off x="9392962" y="2925243"/>
              <a:ext cx="2543450" cy="83099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u="none" strike="noStrike" kern="1200" cap="none" spc="0" normalizeH="0" baseline="0" noProof="0" dirty="0">
                  <a:ln>
                    <a:noFill/>
                  </a:ln>
                  <a:solidFill>
                    <a:schemeClr val="accent3"/>
                  </a:solidFill>
                  <a:effectLst/>
                  <a:uLnTx/>
                  <a:uFillTx/>
                  <a:latin typeface="Roboto Regular" panose="02000000000000000000" pitchFamily="2" charset="0"/>
                  <a:ea typeface="+mn-ea"/>
                  <a:cs typeface="+mn-cs"/>
                </a:rPr>
                <a:t>Peer-review papers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accent3"/>
                  </a:solidFill>
                  <a:latin typeface="Roboto Regular" panose="02000000000000000000" pitchFamily="2" charset="0"/>
                </a:rPr>
                <a:t>using data (co-author from Pakistan</a:t>
              </a:r>
              <a:endParaRPr kumimoji="0" lang="en-US" sz="1600" u="none" strike="noStrike" kern="1200" cap="none" spc="0" normalizeH="0" baseline="0" noProof="0" dirty="0">
                <a:ln>
                  <a:noFill/>
                </a:ln>
                <a:solidFill>
                  <a:schemeClr val="accent3"/>
                </a:solidFill>
                <a:effectLst/>
                <a:uLnTx/>
                <a:uFillTx/>
                <a:latin typeface="Roboto Regular" panose="02000000000000000000" pitchFamily="2" charset="0"/>
              </a:endParaRPr>
            </a:p>
          </p:txBody>
        </p:sp>
        <p:grpSp>
          <p:nvGrpSpPr>
            <p:cNvPr id="39" name="Graphic 33">
              <a:extLst>
                <a:ext uri="{FF2B5EF4-FFF2-40B4-BE49-F238E27FC236}">
                  <a16:creationId xmlns:a16="http://schemas.microsoft.com/office/drawing/2014/main" id="{72416DE0-000A-471A-BAF0-0ECFFF3ACF8F}"/>
                </a:ext>
              </a:extLst>
            </p:cNvPr>
            <p:cNvGrpSpPr/>
            <p:nvPr/>
          </p:nvGrpSpPr>
          <p:grpSpPr>
            <a:xfrm>
              <a:off x="9586878" y="4905376"/>
              <a:ext cx="627672" cy="849630"/>
              <a:chOff x="4600575" y="1404937"/>
              <a:chExt cx="2991992" cy="4050030"/>
            </a:xfrm>
            <a:solidFill>
              <a:schemeClr val="bg1"/>
            </a:solidFill>
          </p:grpSpPr>
          <p:sp>
            <p:nvSpPr>
              <p:cNvPr id="48" name="Freeform: Shape 47">
                <a:extLst>
                  <a:ext uri="{FF2B5EF4-FFF2-40B4-BE49-F238E27FC236}">
                    <a16:creationId xmlns:a16="http://schemas.microsoft.com/office/drawing/2014/main" id="{E1B01DCE-458D-47EB-84DC-CA4FD75E274E}"/>
                  </a:ext>
                </a:extLst>
              </p:cNvPr>
              <p:cNvSpPr/>
              <p:nvPr/>
            </p:nvSpPr>
            <p:spPr>
              <a:xfrm>
                <a:off x="5071586" y="1404937"/>
                <a:ext cx="2520981" cy="3558635"/>
              </a:xfrm>
              <a:custGeom>
                <a:avLst/>
                <a:gdLst>
                  <a:gd name="connsiteX0" fmla="*/ 2520982 w 2520981"/>
                  <a:gd name="connsiteY0" fmla="*/ 152876 h 3558635"/>
                  <a:gd name="connsiteX1" fmla="*/ 2520982 w 2520981"/>
                  <a:gd name="connsiteY1" fmla="*/ 3405759 h 3558635"/>
                  <a:gd name="connsiteX2" fmla="*/ 2368201 w 2520981"/>
                  <a:gd name="connsiteY2" fmla="*/ 3558635 h 3558635"/>
                  <a:gd name="connsiteX3" fmla="*/ 2171510 w 2520981"/>
                  <a:gd name="connsiteY3" fmla="*/ 3558635 h 3558635"/>
                  <a:gd name="connsiteX4" fmla="*/ 2171510 w 2520981"/>
                  <a:gd name="connsiteY4" fmla="*/ 909066 h 3558635"/>
                  <a:gd name="connsiteX5" fmla="*/ 2171414 w 2520981"/>
                  <a:gd name="connsiteY5" fmla="*/ 907161 h 3558635"/>
                  <a:gd name="connsiteX6" fmla="*/ 2171129 w 2520981"/>
                  <a:gd name="connsiteY6" fmla="*/ 903065 h 3558635"/>
                  <a:gd name="connsiteX7" fmla="*/ 2171129 w 2520981"/>
                  <a:gd name="connsiteY7" fmla="*/ 902875 h 3558635"/>
                  <a:gd name="connsiteX8" fmla="*/ 2171033 w 2520981"/>
                  <a:gd name="connsiteY8" fmla="*/ 902399 h 3558635"/>
                  <a:gd name="connsiteX9" fmla="*/ 2170271 w 2520981"/>
                  <a:gd name="connsiteY9" fmla="*/ 896684 h 3558635"/>
                  <a:gd name="connsiteX10" fmla="*/ 2168461 w 2520981"/>
                  <a:gd name="connsiteY10" fmla="*/ 889826 h 3558635"/>
                  <a:gd name="connsiteX11" fmla="*/ 2166938 w 2520981"/>
                  <a:gd name="connsiteY11" fmla="*/ 885825 h 3558635"/>
                  <a:gd name="connsiteX12" fmla="*/ 2166652 w 2520981"/>
                  <a:gd name="connsiteY12" fmla="*/ 885158 h 3558635"/>
                  <a:gd name="connsiteX13" fmla="*/ 2165509 w 2520981"/>
                  <a:gd name="connsiteY13" fmla="*/ 882872 h 3558635"/>
                  <a:gd name="connsiteX14" fmla="*/ 2163604 w 2520981"/>
                  <a:gd name="connsiteY14" fmla="*/ 878967 h 3558635"/>
                  <a:gd name="connsiteX15" fmla="*/ 2161318 w 2520981"/>
                  <a:gd name="connsiteY15" fmla="*/ 875443 h 3558635"/>
                  <a:gd name="connsiteX16" fmla="*/ 2160937 w 2520981"/>
                  <a:gd name="connsiteY16" fmla="*/ 874871 h 3558635"/>
                  <a:gd name="connsiteX17" fmla="*/ 2159318 w 2520981"/>
                  <a:gd name="connsiteY17" fmla="*/ 872681 h 3558635"/>
                  <a:gd name="connsiteX18" fmla="*/ 2157413 w 2520981"/>
                  <a:gd name="connsiteY18" fmla="*/ 870299 h 3558635"/>
                  <a:gd name="connsiteX19" fmla="*/ 2155698 w 2520981"/>
                  <a:gd name="connsiteY19" fmla="*/ 868299 h 3558635"/>
                  <a:gd name="connsiteX20" fmla="*/ 2153793 w 2520981"/>
                  <a:gd name="connsiteY20" fmla="*/ 866299 h 3558635"/>
                  <a:gd name="connsiteX21" fmla="*/ 2153698 w 2520981"/>
                  <a:gd name="connsiteY21" fmla="*/ 866204 h 3558635"/>
                  <a:gd name="connsiteX22" fmla="*/ 2153126 w 2520981"/>
                  <a:gd name="connsiteY22" fmla="*/ 865537 h 3558635"/>
                  <a:gd name="connsiteX23" fmla="*/ 2152936 w 2520981"/>
                  <a:gd name="connsiteY23" fmla="*/ 865346 h 3558635"/>
                  <a:gd name="connsiteX24" fmla="*/ 2151698 w 2520981"/>
                  <a:gd name="connsiteY24" fmla="*/ 864108 h 3558635"/>
                  <a:gd name="connsiteX25" fmla="*/ 1632204 w 2520981"/>
                  <a:gd name="connsiteY25" fmla="*/ 385667 h 3558635"/>
                  <a:gd name="connsiteX26" fmla="*/ 1629632 w 2520981"/>
                  <a:gd name="connsiteY26" fmla="*/ 383667 h 3558635"/>
                  <a:gd name="connsiteX27" fmla="*/ 1625346 w 2520981"/>
                  <a:gd name="connsiteY27" fmla="*/ 380333 h 3558635"/>
                  <a:gd name="connsiteX28" fmla="*/ 1624394 w 2520981"/>
                  <a:gd name="connsiteY28" fmla="*/ 379667 h 3558635"/>
                  <a:gd name="connsiteX29" fmla="*/ 1620679 w 2520981"/>
                  <a:gd name="connsiteY29" fmla="*/ 377381 h 3558635"/>
                  <a:gd name="connsiteX30" fmla="*/ 1619536 w 2520981"/>
                  <a:gd name="connsiteY30" fmla="*/ 376714 h 3558635"/>
                  <a:gd name="connsiteX31" fmla="*/ 1614678 w 2520981"/>
                  <a:gd name="connsiteY31" fmla="*/ 374523 h 3558635"/>
                  <a:gd name="connsiteX32" fmla="*/ 1610106 w 2520981"/>
                  <a:gd name="connsiteY32" fmla="*/ 372809 h 3558635"/>
                  <a:gd name="connsiteX33" fmla="*/ 1603153 w 2520981"/>
                  <a:gd name="connsiteY33" fmla="*/ 370904 h 3558635"/>
                  <a:gd name="connsiteX34" fmla="*/ 1592866 w 2520981"/>
                  <a:gd name="connsiteY34" fmla="*/ 369761 h 3558635"/>
                  <a:gd name="connsiteX35" fmla="*/ 1589437 w 2520981"/>
                  <a:gd name="connsiteY35" fmla="*/ 369665 h 3558635"/>
                  <a:gd name="connsiteX36" fmla="*/ 0 w 2520981"/>
                  <a:gd name="connsiteY36" fmla="*/ 369665 h 3558635"/>
                  <a:gd name="connsiteX37" fmla="*/ 0 w 2520981"/>
                  <a:gd name="connsiteY37" fmla="*/ 152495 h 3558635"/>
                  <a:gd name="connsiteX38" fmla="*/ 152781 w 2520981"/>
                  <a:gd name="connsiteY38" fmla="*/ 0 h 3558635"/>
                  <a:gd name="connsiteX39" fmla="*/ 2368201 w 2520981"/>
                  <a:gd name="connsiteY39" fmla="*/ 0 h 3558635"/>
                  <a:gd name="connsiteX40" fmla="*/ 2520982 w 2520981"/>
                  <a:gd name="connsiteY40" fmla="*/ 152876 h 3558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520981" h="3558635">
                    <a:moveTo>
                      <a:pt x="2520982" y="152876"/>
                    </a:moveTo>
                    <a:lnTo>
                      <a:pt x="2520982" y="3405759"/>
                    </a:lnTo>
                    <a:cubicBezTo>
                      <a:pt x="2520982" y="3490151"/>
                      <a:pt x="2452402" y="3558635"/>
                      <a:pt x="2368201" y="3558635"/>
                    </a:cubicBezTo>
                    <a:lnTo>
                      <a:pt x="2171510" y="3558635"/>
                    </a:lnTo>
                    <a:lnTo>
                      <a:pt x="2171510" y="909066"/>
                    </a:lnTo>
                    <a:cubicBezTo>
                      <a:pt x="2171510" y="908399"/>
                      <a:pt x="2171414" y="907828"/>
                      <a:pt x="2171414" y="907161"/>
                    </a:cubicBezTo>
                    <a:cubicBezTo>
                      <a:pt x="2171414" y="905732"/>
                      <a:pt x="2171319" y="904399"/>
                      <a:pt x="2171129" y="903065"/>
                    </a:cubicBezTo>
                    <a:cubicBezTo>
                      <a:pt x="2171129" y="902970"/>
                      <a:pt x="2171129" y="902970"/>
                      <a:pt x="2171129" y="902875"/>
                    </a:cubicBezTo>
                    <a:cubicBezTo>
                      <a:pt x="2171129" y="902684"/>
                      <a:pt x="2171129" y="902589"/>
                      <a:pt x="2171033" y="902399"/>
                    </a:cubicBezTo>
                    <a:cubicBezTo>
                      <a:pt x="2170938" y="900494"/>
                      <a:pt x="2170557" y="898588"/>
                      <a:pt x="2170271" y="896684"/>
                    </a:cubicBezTo>
                    <a:cubicBezTo>
                      <a:pt x="2169795" y="894398"/>
                      <a:pt x="2169224" y="892112"/>
                      <a:pt x="2168461" y="889826"/>
                    </a:cubicBezTo>
                    <a:cubicBezTo>
                      <a:pt x="2167985" y="888587"/>
                      <a:pt x="2167604" y="887159"/>
                      <a:pt x="2166938" y="885825"/>
                    </a:cubicBezTo>
                    <a:cubicBezTo>
                      <a:pt x="2166938" y="885635"/>
                      <a:pt x="2166842" y="885349"/>
                      <a:pt x="2166652" y="885158"/>
                    </a:cubicBezTo>
                    <a:cubicBezTo>
                      <a:pt x="2166271" y="884492"/>
                      <a:pt x="2165985" y="883634"/>
                      <a:pt x="2165509" y="882872"/>
                    </a:cubicBezTo>
                    <a:cubicBezTo>
                      <a:pt x="2164937" y="881444"/>
                      <a:pt x="2164366" y="880205"/>
                      <a:pt x="2163604" y="878967"/>
                    </a:cubicBezTo>
                    <a:cubicBezTo>
                      <a:pt x="2162937" y="877729"/>
                      <a:pt x="2162175" y="876586"/>
                      <a:pt x="2161318" y="875443"/>
                    </a:cubicBezTo>
                    <a:cubicBezTo>
                      <a:pt x="2161318" y="875252"/>
                      <a:pt x="2161127" y="875062"/>
                      <a:pt x="2160937" y="874871"/>
                    </a:cubicBezTo>
                    <a:cubicBezTo>
                      <a:pt x="2160461" y="874109"/>
                      <a:pt x="2159984" y="873252"/>
                      <a:pt x="2159318" y="872681"/>
                    </a:cubicBezTo>
                    <a:cubicBezTo>
                      <a:pt x="2158841" y="871919"/>
                      <a:pt x="2158175" y="871061"/>
                      <a:pt x="2157413" y="870299"/>
                    </a:cubicBezTo>
                    <a:cubicBezTo>
                      <a:pt x="2156841" y="869633"/>
                      <a:pt x="2156365" y="868966"/>
                      <a:pt x="2155698" y="868299"/>
                    </a:cubicBezTo>
                    <a:cubicBezTo>
                      <a:pt x="2155127" y="867632"/>
                      <a:pt x="2154555" y="866965"/>
                      <a:pt x="2153793" y="866299"/>
                    </a:cubicBezTo>
                    <a:lnTo>
                      <a:pt x="2153698" y="866204"/>
                    </a:lnTo>
                    <a:cubicBezTo>
                      <a:pt x="2153698" y="866013"/>
                      <a:pt x="2153412" y="865727"/>
                      <a:pt x="2153126" y="865537"/>
                    </a:cubicBezTo>
                    <a:cubicBezTo>
                      <a:pt x="2153126" y="865442"/>
                      <a:pt x="2153031" y="865346"/>
                      <a:pt x="2152936" y="865346"/>
                    </a:cubicBezTo>
                    <a:cubicBezTo>
                      <a:pt x="2152555" y="864870"/>
                      <a:pt x="2152174" y="864489"/>
                      <a:pt x="2151698" y="864108"/>
                    </a:cubicBezTo>
                    <a:lnTo>
                      <a:pt x="1632204" y="385667"/>
                    </a:lnTo>
                    <a:cubicBezTo>
                      <a:pt x="1631442" y="384905"/>
                      <a:pt x="1630490" y="384143"/>
                      <a:pt x="1629632" y="383667"/>
                    </a:cubicBezTo>
                    <a:cubicBezTo>
                      <a:pt x="1628299" y="382524"/>
                      <a:pt x="1626870" y="381381"/>
                      <a:pt x="1625346" y="380333"/>
                    </a:cubicBezTo>
                    <a:cubicBezTo>
                      <a:pt x="1624965" y="379952"/>
                      <a:pt x="1624679" y="379857"/>
                      <a:pt x="1624394" y="379667"/>
                    </a:cubicBezTo>
                    <a:cubicBezTo>
                      <a:pt x="1623155" y="378905"/>
                      <a:pt x="1621917" y="378047"/>
                      <a:pt x="1620679" y="377381"/>
                    </a:cubicBezTo>
                    <a:cubicBezTo>
                      <a:pt x="1620298" y="377095"/>
                      <a:pt x="1619917" y="376809"/>
                      <a:pt x="1619536" y="376714"/>
                    </a:cubicBezTo>
                    <a:cubicBezTo>
                      <a:pt x="1617917" y="376047"/>
                      <a:pt x="1616392" y="375190"/>
                      <a:pt x="1614678" y="374523"/>
                    </a:cubicBezTo>
                    <a:cubicBezTo>
                      <a:pt x="1613154" y="373856"/>
                      <a:pt x="1611725" y="373285"/>
                      <a:pt x="1610106" y="372809"/>
                    </a:cubicBezTo>
                    <a:cubicBezTo>
                      <a:pt x="1607915" y="372047"/>
                      <a:pt x="1605534" y="371380"/>
                      <a:pt x="1603153" y="370904"/>
                    </a:cubicBezTo>
                    <a:cubicBezTo>
                      <a:pt x="1599819" y="370237"/>
                      <a:pt x="1596295" y="369856"/>
                      <a:pt x="1592866" y="369761"/>
                    </a:cubicBezTo>
                    <a:cubicBezTo>
                      <a:pt x="1591628" y="369761"/>
                      <a:pt x="1590484" y="369665"/>
                      <a:pt x="1589437" y="369665"/>
                    </a:cubicBezTo>
                    <a:lnTo>
                      <a:pt x="0" y="369665"/>
                    </a:lnTo>
                    <a:lnTo>
                      <a:pt x="0" y="152495"/>
                    </a:lnTo>
                    <a:cubicBezTo>
                      <a:pt x="0" y="68580"/>
                      <a:pt x="68485" y="0"/>
                      <a:pt x="152781" y="0"/>
                    </a:cubicBezTo>
                    <a:lnTo>
                      <a:pt x="2368201" y="0"/>
                    </a:lnTo>
                    <a:cubicBezTo>
                      <a:pt x="2452402" y="0"/>
                      <a:pt x="2520982" y="68580"/>
                      <a:pt x="2520982" y="152876"/>
                    </a:cubicBezTo>
                    <a:close/>
                  </a:path>
                </a:pathLst>
              </a:custGeom>
              <a:grpFill/>
              <a:ln w="9525" cap="flat">
                <a:noFill/>
                <a:prstDash val="solid"/>
                <a:miter/>
              </a:ln>
            </p:spPr>
            <p:txBody>
              <a:bodyPr rtlCol="0" anchor="ctr"/>
              <a:lstStyle/>
              <a:p>
                <a:endParaRPr lang="en-GB" dirty="0">
                  <a:latin typeface="Roboto Regular" panose="02000000000000000000" pitchFamily="2" charset="0"/>
                </a:endParaRPr>
              </a:p>
            </p:txBody>
          </p:sp>
          <p:sp>
            <p:nvSpPr>
              <p:cNvPr id="49" name="Freeform: Shape 48">
                <a:extLst>
                  <a:ext uri="{FF2B5EF4-FFF2-40B4-BE49-F238E27FC236}">
                    <a16:creationId xmlns:a16="http://schemas.microsoft.com/office/drawing/2014/main" id="{E59E50E5-E02E-46EC-A07B-02DCDB436F3A}"/>
                  </a:ext>
                </a:extLst>
              </p:cNvPr>
              <p:cNvSpPr/>
              <p:nvPr/>
            </p:nvSpPr>
            <p:spPr>
              <a:xfrm>
                <a:off x="6723697" y="1974150"/>
                <a:ext cx="302990" cy="279177"/>
              </a:xfrm>
              <a:custGeom>
                <a:avLst/>
                <a:gdLst>
                  <a:gd name="connsiteX0" fmla="*/ 302990 w 302990"/>
                  <a:gd name="connsiteY0" fmla="*/ 279178 h 279177"/>
                  <a:gd name="connsiteX1" fmla="*/ 0 w 302990"/>
                  <a:gd name="connsiteY1" fmla="*/ 279178 h 279177"/>
                  <a:gd name="connsiteX2" fmla="*/ 0 w 302990"/>
                  <a:gd name="connsiteY2" fmla="*/ 0 h 279177"/>
                </a:gdLst>
                <a:ahLst/>
                <a:cxnLst>
                  <a:cxn ang="0">
                    <a:pos x="connsiteX0" y="connsiteY0"/>
                  </a:cxn>
                  <a:cxn ang="0">
                    <a:pos x="connsiteX1" y="connsiteY1"/>
                  </a:cxn>
                  <a:cxn ang="0">
                    <a:pos x="connsiteX2" y="connsiteY2"/>
                  </a:cxn>
                </a:cxnLst>
                <a:rect l="l" t="t" r="r" b="b"/>
                <a:pathLst>
                  <a:path w="302990" h="279177">
                    <a:moveTo>
                      <a:pt x="302990" y="279178"/>
                    </a:moveTo>
                    <a:lnTo>
                      <a:pt x="0" y="279178"/>
                    </a:lnTo>
                    <a:lnTo>
                      <a:pt x="0" y="0"/>
                    </a:lnTo>
                    <a:close/>
                  </a:path>
                </a:pathLst>
              </a:custGeom>
              <a:grpFill/>
              <a:ln w="9525" cap="flat">
                <a:noFill/>
                <a:prstDash val="solid"/>
                <a:miter/>
              </a:ln>
            </p:spPr>
            <p:txBody>
              <a:bodyPr rtlCol="0" anchor="ctr"/>
              <a:lstStyle/>
              <a:p>
                <a:endParaRPr lang="en-GB" dirty="0">
                  <a:latin typeface="Roboto Regular" panose="02000000000000000000" pitchFamily="2" charset="0"/>
                </a:endParaRPr>
              </a:p>
            </p:txBody>
          </p:sp>
          <p:sp>
            <p:nvSpPr>
              <p:cNvPr id="52" name="Freeform: Shape 51">
                <a:extLst>
                  <a:ext uri="{FF2B5EF4-FFF2-40B4-BE49-F238E27FC236}">
                    <a16:creationId xmlns:a16="http://schemas.microsoft.com/office/drawing/2014/main" id="{5977BE76-20F8-4328-9262-F70C645CC9B8}"/>
                  </a:ext>
                </a:extLst>
              </p:cNvPr>
              <p:cNvSpPr/>
              <p:nvPr/>
            </p:nvSpPr>
            <p:spPr>
              <a:xfrm>
                <a:off x="4600575" y="1896522"/>
                <a:ext cx="2520981" cy="3558444"/>
              </a:xfrm>
              <a:custGeom>
                <a:avLst/>
                <a:gdLst>
                  <a:gd name="connsiteX0" fmla="*/ 2062258 w 2520981"/>
                  <a:gd name="connsiteY0" fmla="*/ 478346 h 3558444"/>
                  <a:gd name="connsiteX1" fmla="*/ 2001488 w 2520981"/>
                  <a:gd name="connsiteY1" fmla="*/ 417481 h 3558444"/>
                  <a:gd name="connsiteX2" fmla="*/ 2001488 w 2520981"/>
                  <a:gd name="connsiteY2" fmla="*/ 0 h 3558444"/>
                  <a:gd name="connsiteX3" fmla="*/ 152781 w 2520981"/>
                  <a:gd name="connsiteY3" fmla="*/ 0 h 3558444"/>
                  <a:gd name="connsiteX4" fmla="*/ 0 w 2520981"/>
                  <a:gd name="connsiteY4" fmla="*/ 152686 h 3558444"/>
                  <a:gd name="connsiteX5" fmla="*/ 0 w 2520981"/>
                  <a:gd name="connsiteY5" fmla="*/ 3405664 h 3558444"/>
                  <a:gd name="connsiteX6" fmla="*/ 152781 w 2520981"/>
                  <a:gd name="connsiteY6" fmla="*/ 3558445 h 3558444"/>
                  <a:gd name="connsiteX7" fmla="*/ 2368201 w 2520981"/>
                  <a:gd name="connsiteY7" fmla="*/ 3558445 h 3558444"/>
                  <a:gd name="connsiteX8" fmla="*/ 2520982 w 2520981"/>
                  <a:gd name="connsiteY8" fmla="*/ 3405664 h 3558444"/>
                  <a:gd name="connsiteX9" fmla="*/ 2520982 w 2520981"/>
                  <a:gd name="connsiteY9" fmla="*/ 478346 h 3558444"/>
                  <a:gd name="connsiteX10" fmla="*/ 2062258 w 2520981"/>
                  <a:gd name="connsiteY10" fmla="*/ 478346 h 3558444"/>
                  <a:gd name="connsiteX11" fmla="*/ 329851 w 2520981"/>
                  <a:gd name="connsiteY11" fmla="*/ 798290 h 3558444"/>
                  <a:gd name="connsiteX12" fmla="*/ 1518476 w 2520981"/>
                  <a:gd name="connsiteY12" fmla="*/ 798290 h 3558444"/>
                  <a:gd name="connsiteX13" fmla="*/ 1579340 w 2520981"/>
                  <a:gd name="connsiteY13" fmla="*/ 859155 h 3558444"/>
                  <a:gd name="connsiteX14" fmla="*/ 1518476 w 2520981"/>
                  <a:gd name="connsiteY14" fmla="*/ 919925 h 3558444"/>
                  <a:gd name="connsiteX15" fmla="*/ 329851 w 2520981"/>
                  <a:gd name="connsiteY15" fmla="*/ 919925 h 3558444"/>
                  <a:gd name="connsiteX16" fmla="*/ 269081 w 2520981"/>
                  <a:gd name="connsiteY16" fmla="*/ 859155 h 3558444"/>
                  <a:gd name="connsiteX17" fmla="*/ 329851 w 2520981"/>
                  <a:gd name="connsiteY17" fmla="*/ 798290 h 3558444"/>
                  <a:gd name="connsiteX18" fmla="*/ 2183987 w 2520981"/>
                  <a:gd name="connsiteY18" fmla="*/ 2691194 h 3558444"/>
                  <a:gd name="connsiteX19" fmla="*/ 329851 w 2520981"/>
                  <a:gd name="connsiteY19" fmla="*/ 2691194 h 3558444"/>
                  <a:gd name="connsiteX20" fmla="*/ 269081 w 2520981"/>
                  <a:gd name="connsiteY20" fmla="*/ 2630424 h 3558444"/>
                  <a:gd name="connsiteX21" fmla="*/ 329851 w 2520981"/>
                  <a:gd name="connsiteY21" fmla="*/ 2569559 h 3558444"/>
                  <a:gd name="connsiteX22" fmla="*/ 2183987 w 2520981"/>
                  <a:gd name="connsiteY22" fmla="*/ 2569559 h 3558444"/>
                  <a:gd name="connsiteX23" fmla="*/ 2244852 w 2520981"/>
                  <a:gd name="connsiteY23" fmla="*/ 2630424 h 3558444"/>
                  <a:gd name="connsiteX24" fmla="*/ 2183987 w 2520981"/>
                  <a:gd name="connsiteY24" fmla="*/ 2691194 h 3558444"/>
                  <a:gd name="connsiteX25" fmla="*/ 2183987 w 2520981"/>
                  <a:gd name="connsiteY25" fmla="*/ 2107597 h 3558444"/>
                  <a:gd name="connsiteX26" fmla="*/ 329851 w 2520981"/>
                  <a:gd name="connsiteY26" fmla="*/ 2107597 h 3558444"/>
                  <a:gd name="connsiteX27" fmla="*/ 269081 w 2520981"/>
                  <a:gd name="connsiteY27" fmla="*/ 2046827 h 3558444"/>
                  <a:gd name="connsiteX28" fmla="*/ 329851 w 2520981"/>
                  <a:gd name="connsiteY28" fmla="*/ 1985962 h 3558444"/>
                  <a:gd name="connsiteX29" fmla="*/ 2183987 w 2520981"/>
                  <a:gd name="connsiteY29" fmla="*/ 1985962 h 3558444"/>
                  <a:gd name="connsiteX30" fmla="*/ 2244852 w 2520981"/>
                  <a:gd name="connsiteY30" fmla="*/ 2046827 h 3558444"/>
                  <a:gd name="connsiteX31" fmla="*/ 2183987 w 2520981"/>
                  <a:gd name="connsiteY31" fmla="*/ 2107597 h 3558444"/>
                  <a:gd name="connsiteX32" fmla="*/ 2183987 w 2520981"/>
                  <a:gd name="connsiteY32" fmla="*/ 1483043 h 3558444"/>
                  <a:gd name="connsiteX33" fmla="*/ 329851 w 2520981"/>
                  <a:gd name="connsiteY33" fmla="*/ 1483043 h 3558444"/>
                  <a:gd name="connsiteX34" fmla="*/ 269081 w 2520981"/>
                  <a:gd name="connsiteY34" fmla="*/ 1422273 h 3558444"/>
                  <a:gd name="connsiteX35" fmla="*/ 329851 w 2520981"/>
                  <a:gd name="connsiteY35" fmla="*/ 1361408 h 3558444"/>
                  <a:gd name="connsiteX36" fmla="*/ 2183987 w 2520981"/>
                  <a:gd name="connsiteY36" fmla="*/ 1361408 h 3558444"/>
                  <a:gd name="connsiteX37" fmla="*/ 2244852 w 2520981"/>
                  <a:gd name="connsiteY37" fmla="*/ 1422273 h 3558444"/>
                  <a:gd name="connsiteX38" fmla="*/ 2183987 w 2520981"/>
                  <a:gd name="connsiteY38" fmla="*/ 1483043 h 3558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520981" h="3558444">
                    <a:moveTo>
                      <a:pt x="2062258" y="478346"/>
                    </a:moveTo>
                    <a:cubicBezTo>
                      <a:pt x="2028730" y="478346"/>
                      <a:pt x="2001488" y="451104"/>
                      <a:pt x="2001488" y="417481"/>
                    </a:cubicBezTo>
                    <a:lnTo>
                      <a:pt x="2001488" y="0"/>
                    </a:lnTo>
                    <a:lnTo>
                      <a:pt x="152781" y="0"/>
                    </a:lnTo>
                    <a:cubicBezTo>
                      <a:pt x="68580" y="0"/>
                      <a:pt x="0" y="68390"/>
                      <a:pt x="0" y="152686"/>
                    </a:cubicBezTo>
                    <a:lnTo>
                      <a:pt x="0" y="3405664"/>
                    </a:lnTo>
                    <a:cubicBezTo>
                      <a:pt x="0" y="3489865"/>
                      <a:pt x="68580" y="3558445"/>
                      <a:pt x="152781" y="3558445"/>
                    </a:cubicBezTo>
                    <a:lnTo>
                      <a:pt x="2368201" y="3558445"/>
                    </a:lnTo>
                    <a:cubicBezTo>
                      <a:pt x="2452497" y="3558445"/>
                      <a:pt x="2520982" y="3489865"/>
                      <a:pt x="2520982" y="3405664"/>
                    </a:cubicBezTo>
                    <a:lnTo>
                      <a:pt x="2520982" y="478346"/>
                    </a:lnTo>
                    <a:lnTo>
                      <a:pt x="2062258" y="478346"/>
                    </a:lnTo>
                    <a:close/>
                    <a:moveTo>
                      <a:pt x="329851" y="798290"/>
                    </a:moveTo>
                    <a:lnTo>
                      <a:pt x="1518476" y="798290"/>
                    </a:lnTo>
                    <a:cubicBezTo>
                      <a:pt x="1552004" y="798290"/>
                      <a:pt x="1579340" y="825532"/>
                      <a:pt x="1579340" y="859155"/>
                    </a:cubicBezTo>
                    <a:cubicBezTo>
                      <a:pt x="1579340" y="892683"/>
                      <a:pt x="1552099" y="919925"/>
                      <a:pt x="1518476" y="919925"/>
                    </a:cubicBezTo>
                    <a:lnTo>
                      <a:pt x="329851" y="919925"/>
                    </a:lnTo>
                    <a:cubicBezTo>
                      <a:pt x="296323" y="919925"/>
                      <a:pt x="269081" y="892778"/>
                      <a:pt x="269081" y="859155"/>
                    </a:cubicBezTo>
                    <a:cubicBezTo>
                      <a:pt x="269081" y="825627"/>
                      <a:pt x="296228" y="798290"/>
                      <a:pt x="329851" y="798290"/>
                    </a:cubicBezTo>
                    <a:close/>
                    <a:moveTo>
                      <a:pt x="2183987" y="2691194"/>
                    </a:moveTo>
                    <a:lnTo>
                      <a:pt x="329851" y="2691194"/>
                    </a:lnTo>
                    <a:cubicBezTo>
                      <a:pt x="296323" y="2691194"/>
                      <a:pt x="269081" y="2664047"/>
                      <a:pt x="269081" y="2630424"/>
                    </a:cubicBezTo>
                    <a:cubicBezTo>
                      <a:pt x="269081" y="2596896"/>
                      <a:pt x="296228" y="2569559"/>
                      <a:pt x="329851" y="2569559"/>
                    </a:cubicBezTo>
                    <a:lnTo>
                      <a:pt x="2183987" y="2569559"/>
                    </a:lnTo>
                    <a:cubicBezTo>
                      <a:pt x="2217515" y="2569559"/>
                      <a:pt x="2244852" y="2596801"/>
                      <a:pt x="2244852" y="2630424"/>
                    </a:cubicBezTo>
                    <a:cubicBezTo>
                      <a:pt x="2244852" y="2664047"/>
                      <a:pt x="2217611" y="2691194"/>
                      <a:pt x="2183987" y="2691194"/>
                    </a:cubicBezTo>
                    <a:close/>
                    <a:moveTo>
                      <a:pt x="2183987" y="2107597"/>
                    </a:moveTo>
                    <a:lnTo>
                      <a:pt x="329851" y="2107597"/>
                    </a:lnTo>
                    <a:cubicBezTo>
                      <a:pt x="296323" y="2107597"/>
                      <a:pt x="269081" y="2080451"/>
                      <a:pt x="269081" y="2046827"/>
                    </a:cubicBezTo>
                    <a:cubicBezTo>
                      <a:pt x="269081" y="2013204"/>
                      <a:pt x="296228" y="1985962"/>
                      <a:pt x="329851" y="1985962"/>
                    </a:cubicBezTo>
                    <a:lnTo>
                      <a:pt x="2183987" y="1985962"/>
                    </a:lnTo>
                    <a:cubicBezTo>
                      <a:pt x="2217515" y="1985962"/>
                      <a:pt x="2244852" y="2013204"/>
                      <a:pt x="2244852" y="2046827"/>
                    </a:cubicBezTo>
                    <a:cubicBezTo>
                      <a:pt x="2244852" y="2080451"/>
                      <a:pt x="2217611" y="2107597"/>
                      <a:pt x="2183987" y="2107597"/>
                    </a:cubicBezTo>
                    <a:close/>
                    <a:moveTo>
                      <a:pt x="2183987" y="1483043"/>
                    </a:moveTo>
                    <a:lnTo>
                      <a:pt x="329851" y="1483043"/>
                    </a:lnTo>
                    <a:cubicBezTo>
                      <a:pt x="296323" y="1483043"/>
                      <a:pt x="269081" y="1455896"/>
                      <a:pt x="269081" y="1422273"/>
                    </a:cubicBezTo>
                    <a:cubicBezTo>
                      <a:pt x="269081" y="1388745"/>
                      <a:pt x="296228" y="1361408"/>
                      <a:pt x="329851" y="1361408"/>
                    </a:cubicBezTo>
                    <a:lnTo>
                      <a:pt x="2183987" y="1361408"/>
                    </a:lnTo>
                    <a:cubicBezTo>
                      <a:pt x="2217515" y="1361408"/>
                      <a:pt x="2244852" y="1388650"/>
                      <a:pt x="2244852" y="1422273"/>
                    </a:cubicBezTo>
                    <a:cubicBezTo>
                      <a:pt x="2244852" y="1455801"/>
                      <a:pt x="2217611" y="1483043"/>
                      <a:pt x="2183987" y="1483043"/>
                    </a:cubicBezTo>
                    <a:close/>
                  </a:path>
                </a:pathLst>
              </a:custGeom>
              <a:grpFill/>
              <a:ln w="9525" cap="flat">
                <a:noFill/>
                <a:prstDash val="solid"/>
                <a:miter/>
              </a:ln>
            </p:spPr>
            <p:txBody>
              <a:bodyPr rtlCol="0" anchor="ctr"/>
              <a:lstStyle/>
              <a:p>
                <a:endParaRPr lang="en-GB" dirty="0">
                  <a:latin typeface="Roboto Regular" panose="02000000000000000000" pitchFamily="2" charset="0"/>
                </a:endParaRPr>
              </a:p>
            </p:txBody>
          </p:sp>
        </p:grpSp>
      </p:grpSp>
      <p:grpSp>
        <p:nvGrpSpPr>
          <p:cNvPr id="60" name="Group 59">
            <a:extLst>
              <a:ext uri="{FF2B5EF4-FFF2-40B4-BE49-F238E27FC236}">
                <a16:creationId xmlns:a16="http://schemas.microsoft.com/office/drawing/2014/main" id="{21D1C6E6-AB96-4C40-B67C-83CE99261C6D}"/>
              </a:ext>
            </a:extLst>
          </p:cNvPr>
          <p:cNvGrpSpPr>
            <a:grpSpLocks noChangeAspect="1"/>
          </p:cNvGrpSpPr>
          <p:nvPr/>
        </p:nvGrpSpPr>
        <p:grpSpPr>
          <a:xfrm>
            <a:off x="255262" y="1206373"/>
            <a:ext cx="5791199" cy="1928369"/>
            <a:chOff x="255262" y="1206373"/>
            <a:chExt cx="5791199" cy="1928369"/>
          </a:xfrm>
        </p:grpSpPr>
        <p:grpSp>
          <p:nvGrpSpPr>
            <p:cNvPr id="3" name="Group 2">
              <a:extLst>
                <a:ext uri="{FF2B5EF4-FFF2-40B4-BE49-F238E27FC236}">
                  <a16:creationId xmlns:a16="http://schemas.microsoft.com/office/drawing/2014/main" id="{873B2CD3-8692-4BC3-A272-20372DAD34D8}"/>
                </a:ext>
              </a:extLst>
            </p:cNvPr>
            <p:cNvGrpSpPr/>
            <p:nvPr/>
          </p:nvGrpSpPr>
          <p:grpSpPr>
            <a:xfrm>
              <a:off x="255262" y="1206373"/>
              <a:ext cx="5791199" cy="1928369"/>
              <a:chOff x="255262" y="1206373"/>
              <a:chExt cx="5791199" cy="1928369"/>
            </a:xfrm>
          </p:grpSpPr>
          <p:pic>
            <p:nvPicPr>
              <p:cNvPr id="50" name="Graphic 49">
                <a:extLst>
                  <a:ext uri="{FF2B5EF4-FFF2-40B4-BE49-F238E27FC236}">
                    <a16:creationId xmlns:a16="http://schemas.microsoft.com/office/drawing/2014/main" id="{8DB6DE76-B4B0-4C6D-BA2F-022395E5791E}"/>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l="15832" t="23515" r="67863" b="26791"/>
              <a:stretch>
                <a:fillRect/>
              </a:stretch>
            </p:blipFill>
            <p:spPr>
              <a:xfrm rot="5400000">
                <a:off x="2186677" y="-725042"/>
                <a:ext cx="1928369" cy="5791199"/>
              </a:xfrm>
              <a:custGeom>
                <a:avLst/>
                <a:gdLst>
                  <a:gd name="connsiteX0" fmla="*/ 0 w 1893988"/>
                  <a:gd name="connsiteY0" fmla="*/ 5791199 h 5791199"/>
                  <a:gd name="connsiteX1" fmla="*/ 0 w 1893988"/>
                  <a:gd name="connsiteY1" fmla="*/ 0 h 5791199"/>
                  <a:gd name="connsiteX2" fmla="*/ 1893988 w 1893988"/>
                  <a:gd name="connsiteY2" fmla="*/ 0 h 5791199"/>
                  <a:gd name="connsiteX3" fmla="*/ 1893988 w 1893988"/>
                  <a:gd name="connsiteY3" fmla="*/ 5791199 h 5791199"/>
                </a:gdLst>
                <a:ahLst/>
                <a:cxnLst>
                  <a:cxn ang="0">
                    <a:pos x="connsiteX0" y="connsiteY0"/>
                  </a:cxn>
                  <a:cxn ang="0">
                    <a:pos x="connsiteX1" y="connsiteY1"/>
                  </a:cxn>
                  <a:cxn ang="0">
                    <a:pos x="connsiteX2" y="connsiteY2"/>
                  </a:cxn>
                  <a:cxn ang="0">
                    <a:pos x="connsiteX3" y="connsiteY3"/>
                  </a:cxn>
                </a:cxnLst>
                <a:rect l="l" t="t" r="r" b="b"/>
                <a:pathLst>
                  <a:path w="1893988" h="5791199">
                    <a:moveTo>
                      <a:pt x="0" y="5791199"/>
                    </a:moveTo>
                    <a:lnTo>
                      <a:pt x="0" y="0"/>
                    </a:lnTo>
                    <a:lnTo>
                      <a:pt x="1893988" y="0"/>
                    </a:lnTo>
                    <a:lnTo>
                      <a:pt x="1893988" y="5791199"/>
                    </a:lnTo>
                    <a:close/>
                  </a:path>
                </a:pathLst>
              </a:custGeom>
            </p:spPr>
          </p:pic>
          <p:sp>
            <p:nvSpPr>
              <p:cNvPr id="5" name="Rectangle 4">
                <a:extLst>
                  <a:ext uri="{FF2B5EF4-FFF2-40B4-BE49-F238E27FC236}">
                    <a16:creationId xmlns:a16="http://schemas.microsoft.com/office/drawing/2014/main" id="{B980D8BC-1ACE-4A98-8DD0-D9FCFA66BBBA}"/>
                  </a:ext>
                </a:extLst>
              </p:cNvPr>
              <p:cNvSpPr/>
              <p:nvPr/>
            </p:nvSpPr>
            <p:spPr>
              <a:xfrm>
                <a:off x="255588" y="1210691"/>
                <a:ext cx="5783262" cy="1924050"/>
              </a:xfrm>
              <a:prstGeom prst="rect">
                <a:avLst/>
              </a:prstGeom>
              <a:solidFill>
                <a:schemeClr val="accent6">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16000" tIns="72000" rIns="72000" bIns="180000" numCol="1" spcCol="0" rtlCol="0" fromWordArt="0" anchor="b"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4800" b="1" i="0" u="none" strike="noStrike" kern="1200" cap="none" spc="0" normalizeH="0" baseline="0" noProof="0" dirty="0">
                    <a:ln>
                      <a:noFill/>
                    </a:ln>
                    <a:solidFill>
                      <a:srgbClr val="221F20"/>
                    </a:solidFill>
                    <a:effectLst/>
                    <a:uLnTx/>
                    <a:uFillTx/>
                    <a:latin typeface="+mj-lt"/>
                    <a:ea typeface="+mn-ea"/>
                    <a:cs typeface="+mn-cs"/>
                  </a:rPr>
                  <a:t>78 976</a:t>
                </a:r>
                <a:endParaRPr kumimoji="0" lang="en-US" sz="4800" b="1" i="0" u="none" strike="noStrike" kern="1200" cap="none" spc="0" normalizeH="0" baseline="0" noProof="0" dirty="0">
                  <a:ln>
                    <a:noFill/>
                  </a:ln>
                  <a:solidFill>
                    <a:srgbClr val="221F20"/>
                  </a:solidFill>
                  <a:effectLst/>
                  <a:uLnTx/>
                  <a:uFillTx/>
                  <a:latin typeface="+mj-lt"/>
                  <a:ea typeface="+mn-ea"/>
                  <a:cs typeface="+mn-cs"/>
                </a:endParaRPr>
              </a:p>
            </p:txBody>
          </p:sp>
          <p:sp>
            <p:nvSpPr>
              <p:cNvPr id="13" name="Rectangle 12">
                <a:extLst>
                  <a:ext uri="{FF2B5EF4-FFF2-40B4-BE49-F238E27FC236}">
                    <a16:creationId xmlns:a16="http://schemas.microsoft.com/office/drawing/2014/main" id="{0FE86B9A-5AD3-4BF2-B96C-4F8E7B7FDB61}"/>
                  </a:ext>
                </a:extLst>
              </p:cNvPr>
              <p:cNvSpPr/>
              <p:nvPr/>
            </p:nvSpPr>
            <p:spPr>
              <a:xfrm>
                <a:off x="448983" y="1775230"/>
                <a:ext cx="4328806"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u="none" strike="noStrike" kern="1200" cap="none" spc="0" normalizeH="0" baseline="0" noProof="0" dirty="0">
                    <a:ln>
                      <a:noFill/>
                    </a:ln>
                    <a:solidFill>
                      <a:srgbClr val="FFFFFF"/>
                    </a:solidFill>
                    <a:effectLst/>
                    <a:uLnTx/>
                    <a:uFillTx/>
                    <a:latin typeface="Roboto Regular" panose="02000000000000000000" pitchFamily="2" charset="0"/>
                    <a:ea typeface="+mn-ea"/>
                    <a:cs typeface="+mn-cs"/>
                  </a:rPr>
                  <a:t>Species occurrence records </a:t>
                </a:r>
                <a:r>
                  <a:rPr kumimoji="0" lang="en-US" sz="1600" i="1" u="none" strike="noStrike" kern="1200" cap="none" spc="0" normalizeH="0" baseline="0" noProof="0" dirty="0">
                    <a:ln>
                      <a:noFill/>
                    </a:ln>
                    <a:solidFill>
                      <a:srgbClr val="FFFFFF"/>
                    </a:solidFill>
                    <a:effectLst/>
                    <a:uLnTx/>
                    <a:uFillTx/>
                    <a:latin typeface="Roboto Regular" panose="02000000000000000000" pitchFamily="2" charset="0"/>
                    <a:ea typeface="+mn-ea"/>
                    <a:cs typeface="+mn-cs"/>
                  </a:rPr>
                  <a:t>(published from)</a:t>
                </a:r>
              </a:p>
            </p:txBody>
          </p:sp>
          <p:sp>
            <p:nvSpPr>
              <p:cNvPr id="33" name="Freeform: Shape 32">
                <a:extLst>
                  <a:ext uri="{FF2B5EF4-FFF2-40B4-BE49-F238E27FC236}">
                    <a16:creationId xmlns:a16="http://schemas.microsoft.com/office/drawing/2014/main" id="{35B0D10B-3548-4CA3-AEDA-9D682BA5C36C}"/>
                  </a:ext>
                </a:extLst>
              </p:cNvPr>
              <p:cNvSpPr/>
              <p:nvPr/>
            </p:nvSpPr>
            <p:spPr>
              <a:xfrm>
                <a:off x="4166224" y="1210692"/>
                <a:ext cx="1767990" cy="1149641"/>
              </a:xfrm>
              <a:custGeom>
                <a:avLst/>
                <a:gdLst>
                  <a:gd name="connsiteX0" fmla="*/ 45118 w 1767990"/>
                  <a:gd name="connsiteY0" fmla="*/ 0 h 1149641"/>
                  <a:gd name="connsiteX1" fmla="*/ 1722872 w 1767990"/>
                  <a:gd name="connsiteY1" fmla="*/ 0 h 1149641"/>
                  <a:gd name="connsiteX2" fmla="*/ 1750031 w 1767990"/>
                  <a:gd name="connsiteY2" fmla="*/ 87490 h 1149641"/>
                  <a:gd name="connsiteX3" fmla="*/ 1767990 w 1767990"/>
                  <a:gd name="connsiteY3" fmla="*/ 265646 h 1149641"/>
                  <a:gd name="connsiteX4" fmla="*/ 883995 w 1767990"/>
                  <a:gd name="connsiteY4" fmla="*/ 1149641 h 1149641"/>
                  <a:gd name="connsiteX5" fmla="*/ 0 w 1767990"/>
                  <a:gd name="connsiteY5" fmla="*/ 265646 h 1149641"/>
                  <a:gd name="connsiteX6" fmla="*/ 17960 w 1767990"/>
                  <a:gd name="connsiteY6" fmla="*/ 87490 h 114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7990" h="1149641">
                    <a:moveTo>
                      <a:pt x="45118" y="0"/>
                    </a:moveTo>
                    <a:lnTo>
                      <a:pt x="1722872" y="0"/>
                    </a:lnTo>
                    <a:lnTo>
                      <a:pt x="1750031" y="87490"/>
                    </a:lnTo>
                    <a:cubicBezTo>
                      <a:pt x="1761806" y="145036"/>
                      <a:pt x="1767990" y="204619"/>
                      <a:pt x="1767990" y="265646"/>
                    </a:cubicBezTo>
                    <a:cubicBezTo>
                      <a:pt x="1767990" y="753863"/>
                      <a:pt x="1372212" y="1149641"/>
                      <a:pt x="883995" y="1149641"/>
                    </a:cubicBezTo>
                    <a:cubicBezTo>
                      <a:pt x="395778" y="1149641"/>
                      <a:pt x="0" y="753863"/>
                      <a:pt x="0" y="265646"/>
                    </a:cubicBezTo>
                    <a:cubicBezTo>
                      <a:pt x="0" y="204619"/>
                      <a:pt x="6184" y="145036"/>
                      <a:pt x="17960" y="87490"/>
                    </a:cubicBezTo>
                    <a:close/>
                  </a:path>
                </a:pathLst>
              </a:custGeom>
              <a:solidFill>
                <a:schemeClr val="bg1">
                  <a:alpha val="43000"/>
                </a:schemeClr>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u="none" strike="noStrike" kern="1200" cap="none" spc="0" normalizeH="0" baseline="0" noProof="0" dirty="0">
                  <a:ln>
                    <a:noFill/>
                  </a:ln>
                  <a:solidFill>
                    <a:srgbClr val="000000"/>
                  </a:solidFill>
                  <a:effectLst/>
                  <a:uLnTx/>
                  <a:uFillTx/>
                  <a:latin typeface="Roboto Regular" panose="02000000000000000000" pitchFamily="2" charset="0"/>
                  <a:ea typeface="+mn-ea"/>
                  <a:cs typeface="+mn-cs"/>
                </a:endParaRPr>
              </a:p>
            </p:txBody>
          </p:sp>
        </p:grpSp>
        <p:grpSp>
          <p:nvGrpSpPr>
            <p:cNvPr id="55" name="Graphic 53">
              <a:extLst>
                <a:ext uri="{FF2B5EF4-FFF2-40B4-BE49-F238E27FC236}">
                  <a16:creationId xmlns:a16="http://schemas.microsoft.com/office/drawing/2014/main" id="{E9E1C0D5-CD0F-4FF4-BBB4-E7A91DC18911}"/>
                </a:ext>
              </a:extLst>
            </p:cNvPr>
            <p:cNvGrpSpPr/>
            <p:nvPr/>
          </p:nvGrpSpPr>
          <p:grpSpPr>
            <a:xfrm>
              <a:off x="4785400" y="1319962"/>
              <a:ext cx="529637" cy="883932"/>
              <a:chOff x="4764739" y="1247773"/>
              <a:chExt cx="572547" cy="955547"/>
            </a:xfrm>
            <a:solidFill>
              <a:srgbClr val="FFFFFF"/>
            </a:solidFill>
          </p:grpSpPr>
          <p:sp>
            <p:nvSpPr>
              <p:cNvPr id="56" name="Freeform: Shape 55">
                <a:extLst>
                  <a:ext uri="{FF2B5EF4-FFF2-40B4-BE49-F238E27FC236}">
                    <a16:creationId xmlns:a16="http://schemas.microsoft.com/office/drawing/2014/main" id="{FF9552AE-F76A-4DD4-B3E3-BA481F53B4FE}"/>
                  </a:ext>
                </a:extLst>
              </p:cNvPr>
              <p:cNvSpPr/>
              <p:nvPr/>
            </p:nvSpPr>
            <p:spPr>
              <a:xfrm>
                <a:off x="4764739" y="1962148"/>
                <a:ext cx="571690" cy="241172"/>
              </a:xfrm>
              <a:custGeom>
                <a:avLst/>
                <a:gdLst>
                  <a:gd name="connsiteX0" fmla="*/ 407194 w 571690"/>
                  <a:gd name="connsiteY0" fmla="*/ 286 h 241172"/>
                  <a:gd name="connsiteX1" fmla="*/ 361855 w 571690"/>
                  <a:gd name="connsiteY1" fmla="*/ 51530 h 241172"/>
                  <a:gd name="connsiteX2" fmla="*/ 514636 w 571690"/>
                  <a:gd name="connsiteY2" fmla="*/ 115824 h 241172"/>
                  <a:gd name="connsiteX3" fmla="*/ 285941 w 571690"/>
                  <a:gd name="connsiteY3" fmla="*/ 184023 h 241172"/>
                  <a:gd name="connsiteX4" fmla="*/ 57150 w 571690"/>
                  <a:gd name="connsiteY4" fmla="*/ 115824 h 241172"/>
                  <a:gd name="connsiteX5" fmla="*/ 211455 w 571690"/>
                  <a:gd name="connsiteY5" fmla="*/ 51340 h 241172"/>
                  <a:gd name="connsiteX6" fmla="*/ 166116 w 571690"/>
                  <a:gd name="connsiteY6" fmla="*/ 0 h 241172"/>
                  <a:gd name="connsiteX7" fmla="*/ 0 w 571690"/>
                  <a:gd name="connsiteY7" fmla="*/ 115824 h 241172"/>
                  <a:gd name="connsiteX8" fmla="*/ 285845 w 571690"/>
                  <a:gd name="connsiteY8" fmla="*/ 241173 h 241172"/>
                  <a:gd name="connsiteX9" fmla="*/ 571691 w 571690"/>
                  <a:gd name="connsiteY9" fmla="*/ 115824 h 241172"/>
                  <a:gd name="connsiteX10" fmla="*/ 407194 w 571690"/>
                  <a:gd name="connsiteY10" fmla="*/ 286 h 241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71690" h="241172">
                    <a:moveTo>
                      <a:pt x="407194" y="286"/>
                    </a:moveTo>
                    <a:cubicBezTo>
                      <a:pt x="390049" y="20383"/>
                      <a:pt x="374618" y="37624"/>
                      <a:pt x="361855" y="51530"/>
                    </a:cubicBezTo>
                    <a:cubicBezTo>
                      <a:pt x="450818" y="60865"/>
                      <a:pt x="514636" y="86106"/>
                      <a:pt x="514636" y="115824"/>
                    </a:cubicBezTo>
                    <a:cubicBezTo>
                      <a:pt x="514636" y="153448"/>
                      <a:pt x="412242" y="184023"/>
                      <a:pt x="285941" y="184023"/>
                    </a:cubicBezTo>
                    <a:cubicBezTo>
                      <a:pt x="159639" y="184023"/>
                      <a:pt x="57150" y="153448"/>
                      <a:pt x="57150" y="115824"/>
                    </a:cubicBezTo>
                    <a:cubicBezTo>
                      <a:pt x="57150" y="85915"/>
                      <a:pt x="121730" y="60579"/>
                      <a:pt x="211455" y="51340"/>
                    </a:cubicBezTo>
                    <a:cubicBezTo>
                      <a:pt x="198692" y="37433"/>
                      <a:pt x="183261" y="20098"/>
                      <a:pt x="166116" y="0"/>
                    </a:cubicBezTo>
                    <a:cubicBezTo>
                      <a:pt x="86868" y="13049"/>
                      <a:pt x="0" y="43720"/>
                      <a:pt x="0" y="115824"/>
                    </a:cubicBezTo>
                    <a:cubicBezTo>
                      <a:pt x="0" y="235077"/>
                      <a:pt x="238125" y="241173"/>
                      <a:pt x="285845" y="241173"/>
                    </a:cubicBezTo>
                    <a:cubicBezTo>
                      <a:pt x="333566" y="241173"/>
                      <a:pt x="571691" y="235172"/>
                      <a:pt x="571691" y="115824"/>
                    </a:cubicBezTo>
                    <a:cubicBezTo>
                      <a:pt x="571786" y="44196"/>
                      <a:pt x="486061" y="13430"/>
                      <a:pt x="407194" y="286"/>
                    </a:cubicBezTo>
                    <a:close/>
                  </a:path>
                </a:pathLst>
              </a:custGeom>
              <a:solidFill>
                <a:srgbClr val="FFFFFF"/>
              </a:solidFill>
              <a:ln w="9525" cap="flat">
                <a:noFill/>
                <a:prstDash val="solid"/>
                <a:miter/>
              </a:ln>
            </p:spPr>
            <p:txBody>
              <a:bodyPr rtlCol="0" anchor="ctr"/>
              <a:lstStyle/>
              <a:p>
                <a:endParaRPr lang="en-GB" dirty="0">
                  <a:latin typeface="Roboto Regular" panose="02000000000000000000" pitchFamily="2" charset="0"/>
                </a:endParaRPr>
              </a:p>
            </p:txBody>
          </p:sp>
          <p:sp>
            <p:nvSpPr>
              <p:cNvPr id="57" name="Freeform: Shape 56">
                <a:extLst>
                  <a:ext uri="{FF2B5EF4-FFF2-40B4-BE49-F238E27FC236}">
                    <a16:creationId xmlns:a16="http://schemas.microsoft.com/office/drawing/2014/main" id="{92018D70-47A4-4591-8496-FE7285D75C0F}"/>
                  </a:ext>
                </a:extLst>
              </p:cNvPr>
              <p:cNvSpPr/>
              <p:nvPr/>
            </p:nvSpPr>
            <p:spPr>
              <a:xfrm>
                <a:off x="4765786" y="1247773"/>
                <a:ext cx="571500" cy="762000"/>
              </a:xfrm>
              <a:custGeom>
                <a:avLst/>
                <a:gdLst>
                  <a:gd name="connsiteX0" fmla="*/ 95 w 571500"/>
                  <a:gd name="connsiteY0" fmla="*/ 285750 h 762000"/>
                  <a:gd name="connsiteX1" fmla="*/ 29623 w 571500"/>
                  <a:gd name="connsiteY1" fmla="*/ 406908 h 762000"/>
                  <a:gd name="connsiteX2" fmla="*/ 285655 w 571500"/>
                  <a:gd name="connsiteY2" fmla="*/ 762000 h 762000"/>
                  <a:gd name="connsiteX3" fmla="*/ 541401 w 571500"/>
                  <a:gd name="connsiteY3" fmla="*/ 407861 h 762000"/>
                  <a:gd name="connsiteX4" fmla="*/ 571500 w 571500"/>
                  <a:gd name="connsiteY4" fmla="*/ 281845 h 762000"/>
                  <a:gd name="connsiteX5" fmla="*/ 571310 w 571500"/>
                  <a:gd name="connsiteY5" fmla="*/ 275463 h 762000"/>
                  <a:gd name="connsiteX6" fmla="*/ 571214 w 571500"/>
                  <a:gd name="connsiteY6" fmla="*/ 270510 h 762000"/>
                  <a:gd name="connsiteX7" fmla="*/ 285750 w 571500"/>
                  <a:gd name="connsiteY7" fmla="*/ 0 h 762000"/>
                  <a:gd name="connsiteX8" fmla="*/ 0 w 571500"/>
                  <a:gd name="connsiteY8" fmla="*/ 281845 h 762000"/>
                  <a:gd name="connsiteX9" fmla="*/ 0 w 571500"/>
                  <a:gd name="connsiteY9" fmla="*/ 283369 h 762000"/>
                  <a:gd name="connsiteX10" fmla="*/ 0 w 571500"/>
                  <a:gd name="connsiteY10" fmla="*/ 283464 h 762000"/>
                  <a:gd name="connsiteX11" fmla="*/ 95 w 571500"/>
                  <a:gd name="connsiteY11" fmla="*/ 285750 h 762000"/>
                  <a:gd name="connsiteX12" fmla="*/ 285750 w 571500"/>
                  <a:gd name="connsiteY12" fmla="*/ 199168 h 762000"/>
                  <a:gd name="connsiteX13" fmla="*/ 369761 w 571500"/>
                  <a:gd name="connsiteY13" fmla="*/ 281845 h 762000"/>
                  <a:gd name="connsiteX14" fmla="*/ 285750 w 571500"/>
                  <a:gd name="connsiteY14" fmla="*/ 364522 h 762000"/>
                  <a:gd name="connsiteX15" fmla="*/ 201740 w 571500"/>
                  <a:gd name="connsiteY15" fmla="*/ 281845 h 762000"/>
                  <a:gd name="connsiteX16" fmla="*/ 285750 w 571500"/>
                  <a:gd name="connsiteY16" fmla="*/ 199168 h 76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71500" h="762000">
                    <a:moveTo>
                      <a:pt x="95" y="285750"/>
                    </a:moveTo>
                    <a:cubicBezTo>
                      <a:pt x="667" y="329279"/>
                      <a:pt x="11240" y="370332"/>
                      <a:pt x="29623" y="406908"/>
                    </a:cubicBezTo>
                    <a:cubicBezTo>
                      <a:pt x="102680" y="578834"/>
                      <a:pt x="285655" y="762000"/>
                      <a:pt x="285655" y="762000"/>
                    </a:cubicBezTo>
                    <a:cubicBezTo>
                      <a:pt x="285655" y="762000"/>
                      <a:pt x="468154" y="579787"/>
                      <a:pt x="541401" y="407861"/>
                    </a:cubicBezTo>
                    <a:cubicBezTo>
                      <a:pt x="560642" y="369951"/>
                      <a:pt x="571500" y="327184"/>
                      <a:pt x="571500" y="281845"/>
                    </a:cubicBezTo>
                    <a:cubicBezTo>
                      <a:pt x="571500" y="279749"/>
                      <a:pt x="571405" y="277654"/>
                      <a:pt x="571310" y="275463"/>
                    </a:cubicBezTo>
                    <a:cubicBezTo>
                      <a:pt x="571405" y="266319"/>
                      <a:pt x="571691" y="265367"/>
                      <a:pt x="571214" y="270510"/>
                    </a:cubicBezTo>
                    <a:cubicBezTo>
                      <a:pt x="565214" y="120110"/>
                      <a:pt x="439769" y="0"/>
                      <a:pt x="285750" y="0"/>
                    </a:cubicBezTo>
                    <a:cubicBezTo>
                      <a:pt x="127921" y="0"/>
                      <a:pt x="0" y="126206"/>
                      <a:pt x="0" y="281845"/>
                    </a:cubicBezTo>
                    <a:cubicBezTo>
                      <a:pt x="0" y="282321"/>
                      <a:pt x="0" y="282893"/>
                      <a:pt x="0" y="283369"/>
                    </a:cubicBezTo>
                    <a:cubicBezTo>
                      <a:pt x="0" y="283369"/>
                      <a:pt x="0" y="283464"/>
                      <a:pt x="0" y="283464"/>
                    </a:cubicBezTo>
                    <a:cubicBezTo>
                      <a:pt x="0" y="284226"/>
                      <a:pt x="95" y="284988"/>
                      <a:pt x="95" y="285750"/>
                    </a:cubicBezTo>
                    <a:close/>
                    <a:moveTo>
                      <a:pt x="285750" y="199168"/>
                    </a:moveTo>
                    <a:cubicBezTo>
                      <a:pt x="332137" y="199168"/>
                      <a:pt x="369761" y="236220"/>
                      <a:pt x="369761" y="281845"/>
                    </a:cubicBezTo>
                    <a:cubicBezTo>
                      <a:pt x="369761" y="327565"/>
                      <a:pt x="332137" y="364522"/>
                      <a:pt x="285750" y="364522"/>
                    </a:cubicBezTo>
                    <a:cubicBezTo>
                      <a:pt x="239363" y="364522"/>
                      <a:pt x="201740" y="327470"/>
                      <a:pt x="201740" y="281845"/>
                    </a:cubicBezTo>
                    <a:cubicBezTo>
                      <a:pt x="201740" y="236220"/>
                      <a:pt x="239363" y="199168"/>
                      <a:pt x="285750" y="199168"/>
                    </a:cubicBezTo>
                    <a:close/>
                  </a:path>
                </a:pathLst>
              </a:custGeom>
              <a:solidFill>
                <a:srgbClr val="FFFFFF"/>
              </a:solidFill>
              <a:ln w="9525" cap="flat">
                <a:noFill/>
                <a:prstDash val="solid"/>
                <a:miter/>
              </a:ln>
            </p:spPr>
            <p:txBody>
              <a:bodyPr rtlCol="0" anchor="ctr"/>
              <a:lstStyle/>
              <a:p>
                <a:endParaRPr lang="en-GB" dirty="0">
                  <a:latin typeface="Roboto Regular" panose="02000000000000000000" pitchFamily="2" charset="0"/>
                </a:endParaRPr>
              </a:p>
            </p:txBody>
          </p:sp>
        </p:grpSp>
      </p:grpSp>
      <p:grpSp>
        <p:nvGrpSpPr>
          <p:cNvPr id="63" name="Group 62">
            <a:extLst>
              <a:ext uri="{FF2B5EF4-FFF2-40B4-BE49-F238E27FC236}">
                <a16:creationId xmlns:a16="http://schemas.microsoft.com/office/drawing/2014/main" id="{07698E78-3980-443C-8C24-7C9BF4498D6C}"/>
              </a:ext>
            </a:extLst>
          </p:cNvPr>
          <p:cNvGrpSpPr>
            <a:grpSpLocks noChangeAspect="1"/>
          </p:cNvGrpSpPr>
          <p:nvPr/>
        </p:nvGrpSpPr>
        <p:grpSpPr>
          <a:xfrm>
            <a:off x="6153149" y="1206373"/>
            <a:ext cx="5817155" cy="1509464"/>
            <a:chOff x="6153150" y="1206373"/>
            <a:chExt cx="5791200" cy="1502729"/>
          </a:xfrm>
        </p:grpSpPr>
        <p:sp>
          <p:nvSpPr>
            <p:cNvPr id="8" name="Rectangle 7">
              <a:extLst>
                <a:ext uri="{FF2B5EF4-FFF2-40B4-BE49-F238E27FC236}">
                  <a16:creationId xmlns:a16="http://schemas.microsoft.com/office/drawing/2014/main" id="{D0D13FD6-8D44-43CE-857A-6C2AA04B9077}"/>
                </a:ext>
              </a:extLst>
            </p:cNvPr>
            <p:cNvSpPr/>
            <p:nvPr/>
          </p:nvSpPr>
          <p:spPr>
            <a:xfrm>
              <a:off x="6153150" y="1210691"/>
              <a:ext cx="5791200" cy="149841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0" tIns="72000" rIns="72000" bIns="72000" numCol="1" spcCol="0" rtlCol="0" fromWordArt="0" anchor="b" anchorCtr="0" forceAA="0" compatLnSpc="1">
              <a:prstTxWarp prst="textNoShape">
                <a:avLst/>
              </a:prstTxWarp>
              <a:noAutofit/>
            </a:bodyPr>
            <a:lstStyle/>
            <a:p>
              <a:pPr lvl="0">
                <a:defRPr/>
              </a:pPr>
              <a:r>
                <a:rPr lang="en-US" sz="4800" b="1" dirty="0">
                  <a:solidFill>
                    <a:srgbClr val="221F20"/>
                  </a:solidFill>
                  <a:latin typeface="Roboto Bold"/>
                </a:rPr>
                <a:t>10</a:t>
              </a:r>
              <a:endParaRPr kumimoji="0" lang="en-US" sz="4800" b="1" i="0" u="none" strike="noStrike" kern="1200" cap="none" spc="0" normalizeH="0" baseline="0" noProof="0" dirty="0">
                <a:ln>
                  <a:noFill/>
                </a:ln>
                <a:solidFill>
                  <a:srgbClr val="221F20"/>
                </a:solidFill>
                <a:effectLst/>
                <a:uLnTx/>
                <a:uFillTx/>
                <a:latin typeface="Roboto Bold"/>
                <a:ea typeface="+mn-ea"/>
                <a:cs typeface="+mn-cs"/>
              </a:endParaRPr>
            </a:p>
          </p:txBody>
        </p:sp>
        <p:sp>
          <p:nvSpPr>
            <p:cNvPr id="74" name="Rectangle 73">
              <a:extLst>
                <a:ext uri="{FF2B5EF4-FFF2-40B4-BE49-F238E27FC236}">
                  <a16:creationId xmlns:a16="http://schemas.microsoft.com/office/drawing/2014/main" id="{A7288246-D42E-411C-A82C-681B16776E44}"/>
                </a:ext>
              </a:extLst>
            </p:cNvPr>
            <p:cNvSpPr>
              <a:spLocks noChangeAspect="1"/>
            </p:cNvSpPr>
            <p:nvPr/>
          </p:nvSpPr>
          <p:spPr>
            <a:xfrm>
              <a:off x="6645344" y="1515348"/>
              <a:ext cx="2926214"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u="none" strike="noStrike" kern="1200" cap="none" spc="0" normalizeH="0" baseline="0" noProof="0" dirty="0">
                  <a:ln>
                    <a:noFill/>
                  </a:ln>
                  <a:solidFill>
                    <a:schemeClr val="bg1"/>
                  </a:solidFill>
                  <a:effectLst/>
                  <a:uLnTx/>
                  <a:uFillTx/>
                  <a:latin typeface="Roboto Regular" panose="02000000000000000000" pitchFamily="2" charset="0"/>
                  <a:ea typeface="+mn-ea"/>
                  <a:cs typeface="+mn-cs"/>
                </a:rPr>
                <a:t>Datasets </a:t>
              </a:r>
              <a:r>
                <a:rPr kumimoji="0" lang="en-US" sz="1600" i="1" u="none" strike="noStrike" kern="1200" cap="none" spc="0" normalizeH="0" baseline="0" noProof="0" dirty="0">
                  <a:ln>
                    <a:noFill/>
                  </a:ln>
                  <a:solidFill>
                    <a:schemeClr val="bg1"/>
                  </a:solidFill>
                  <a:effectLst/>
                  <a:uLnTx/>
                  <a:uFillTx/>
                  <a:latin typeface="Roboto Regular" panose="02000000000000000000" pitchFamily="2" charset="0"/>
                  <a:ea typeface="+mn-ea"/>
                  <a:cs typeface="+mn-cs"/>
                </a:rPr>
                <a:t>(published from)</a:t>
              </a:r>
            </a:p>
          </p:txBody>
        </p:sp>
        <p:sp>
          <p:nvSpPr>
            <p:cNvPr id="38" name="Freeform: Shape 37">
              <a:extLst>
                <a:ext uri="{FF2B5EF4-FFF2-40B4-BE49-F238E27FC236}">
                  <a16:creationId xmlns:a16="http://schemas.microsoft.com/office/drawing/2014/main" id="{CA5D655C-C5D9-4A05-AA54-27782EA25E8D}"/>
                </a:ext>
              </a:extLst>
            </p:cNvPr>
            <p:cNvSpPr/>
            <p:nvPr/>
          </p:nvSpPr>
          <p:spPr>
            <a:xfrm rot="10800000">
              <a:off x="9844850" y="1206373"/>
              <a:ext cx="1557718" cy="1272356"/>
            </a:xfrm>
            <a:custGeom>
              <a:avLst/>
              <a:gdLst>
                <a:gd name="connsiteX0" fmla="*/ 749206 w 1498412"/>
                <a:gd name="connsiteY0" fmla="*/ 0 h 1223915"/>
                <a:gd name="connsiteX1" fmla="*/ 1498412 w 1498412"/>
                <a:gd name="connsiteY1" fmla="*/ 749206 h 1223915"/>
                <a:gd name="connsiteX2" fmla="*/ 1370459 w 1498412"/>
                <a:gd name="connsiteY2" fmla="*/ 1168094 h 1223915"/>
                <a:gd name="connsiteX3" fmla="*/ 1324403 w 1498412"/>
                <a:gd name="connsiteY3" fmla="*/ 1223915 h 1223915"/>
                <a:gd name="connsiteX4" fmla="*/ 174009 w 1498412"/>
                <a:gd name="connsiteY4" fmla="*/ 1223915 h 1223915"/>
                <a:gd name="connsiteX5" fmla="*/ 127953 w 1498412"/>
                <a:gd name="connsiteY5" fmla="*/ 1168094 h 1223915"/>
                <a:gd name="connsiteX6" fmla="*/ 0 w 1498412"/>
                <a:gd name="connsiteY6" fmla="*/ 749206 h 1223915"/>
                <a:gd name="connsiteX7" fmla="*/ 749206 w 1498412"/>
                <a:gd name="connsiteY7" fmla="*/ 0 h 1223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98412" h="1223915">
                  <a:moveTo>
                    <a:pt x="749206" y="0"/>
                  </a:moveTo>
                  <a:cubicBezTo>
                    <a:pt x="1162981" y="0"/>
                    <a:pt x="1498412" y="335431"/>
                    <a:pt x="1498412" y="749206"/>
                  </a:cubicBezTo>
                  <a:cubicBezTo>
                    <a:pt x="1498412" y="904372"/>
                    <a:pt x="1451242" y="1048520"/>
                    <a:pt x="1370459" y="1168094"/>
                  </a:cubicBezTo>
                  <a:lnTo>
                    <a:pt x="1324403" y="1223915"/>
                  </a:lnTo>
                  <a:lnTo>
                    <a:pt x="174009" y="1223915"/>
                  </a:lnTo>
                  <a:lnTo>
                    <a:pt x="127953" y="1168094"/>
                  </a:lnTo>
                  <a:cubicBezTo>
                    <a:pt x="47170" y="1048520"/>
                    <a:pt x="0" y="904372"/>
                    <a:pt x="0" y="749206"/>
                  </a:cubicBezTo>
                  <a:cubicBezTo>
                    <a:pt x="0" y="335431"/>
                    <a:pt x="335431" y="0"/>
                    <a:pt x="74920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u="none" strike="noStrike" kern="1200" cap="none" spc="0" normalizeH="0" baseline="0" noProof="0" dirty="0">
                <a:ln>
                  <a:noFill/>
                </a:ln>
                <a:solidFill>
                  <a:srgbClr val="FFFFFF"/>
                </a:solidFill>
                <a:effectLst/>
                <a:uLnTx/>
                <a:uFillTx/>
                <a:latin typeface="Roboto Regular" panose="02000000000000000000" pitchFamily="2" charset="0"/>
                <a:ea typeface="+mn-ea"/>
                <a:cs typeface="+mn-cs"/>
              </a:endParaRPr>
            </a:p>
          </p:txBody>
        </p:sp>
        <p:sp>
          <p:nvSpPr>
            <p:cNvPr id="62" name="Graphic 60">
              <a:extLst>
                <a:ext uri="{FF2B5EF4-FFF2-40B4-BE49-F238E27FC236}">
                  <a16:creationId xmlns:a16="http://schemas.microsoft.com/office/drawing/2014/main" id="{8DFA97B9-DAEF-45A3-B9BA-2EEAE5EF3522}"/>
                </a:ext>
              </a:extLst>
            </p:cNvPr>
            <p:cNvSpPr>
              <a:spLocks noChangeAspect="1"/>
            </p:cNvSpPr>
            <p:nvPr/>
          </p:nvSpPr>
          <p:spPr>
            <a:xfrm>
              <a:off x="10228421" y="1403244"/>
              <a:ext cx="793718" cy="793718"/>
            </a:xfrm>
            <a:custGeom>
              <a:avLst/>
              <a:gdLst>
                <a:gd name="connsiteX0" fmla="*/ 595313 w 793718"/>
                <a:gd name="connsiteY0" fmla="*/ 297656 h 793718"/>
                <a:gd name="connsiteX1" fmla="*/ 793718 w 793718"/>
                <a:gd name="connsiteY1" fmla="*/ 198406 h 793718"/>
                <a:gd name="connsiteX2" fmla="*/ 396907 w 793718"/>
                <a:gd name="connsiteY2" fmla="*/ 0 h 793718"/>
                <a:gd name="connsiteX3" fmla="*/ 0 w 793718"/>
                <a:gd name="connsiteY3" fmla="*/ 198406 h 793718"/>
                <a:gd name="connsiteX4" fmla="*/ 198406 w 793718"/>
                <a:gd name="connsiteY4" fmla="*/ 297656 h 793718"/>
                <a:gd name="connsiteX5" fmla="*/ 0 w 793718"/>
                <a:gd name="connsiteY5" fmla="*/ 396907 h 793718"/>
                <a:gd name="connsiteX6" fmla="*/ 198406 w 793718"/>
                <a:gd name="connsiteY6" fmla="*/ 496157 h 793718"/>
                <a:gd name="connsiteX7" fmla="*/ 0 w 793718"/>
                <a:gd name="connsiteY7" fmla="*/ 595313 h 793718"/>
                <a:gd name="connsiteX8" fmla="*/ 396907 w 793718"/>
                <a:gd name="connsiteY8" fmla="*/ 793718 h 793718"/>
                <a:gd name="connsiteX9" fmla="*/ 793718 w 793718"/>
                <a:gd name="connsiteY9" fmla="*/ 595313 h 793718"/>
                <a:gd name="connsiteX10" fmla="*/ 595313 w 793718"/>
                <a:gd name="connsiteY10" fmla="*/ 496062 h 793718"/>
                <a:gd name="connsiteX11" fmla="*/ 793718 w 793718"/>
                <a:gd name="connsiteY11" fmla="*/ 396812 h 793718"/>
                <a:gd name="connsiteX12" fmla="*/ 595313 w 793718"/>
                <a:gd name="connsiteY12" fmla="*/ 297656 h 793718"/>
                <a:gd name="connsiteX13" fmla="*/ 142018 w 793718"/>
                <a:gd name="connsiteY13" fmla="*/ 396907 h 793718"/>
                <a:gd name="connsiteX14" fmla="*/ 269462 w 793718"/>
                <a:gd name="connsiteY14" fmla="*/ 333185 h 793718"/>
                <a:gd name="connsiteX15" fmla="*/ 396907 w 793718"/>
                <a:gd name="connsiteY15" fmla="*/ 396907 h 793718"/>
                <a:gd name="connsiteX16" fmla="*/ 524351 w 793718"/>
                <a:gd name="connsiteY16" fmla="*/ 333185 h 793718"/>
                <a:gd name="connsiteX17" fmla="*/ 651796 w 793718"/>
                <a:gd name="connsiteY17" fmla="*/ 396907 h 793718"/>
                <a:gd name="connsiteX18" fmla="*/ 396907 w 793718"/>
                <a:gd name="connsiteY18" fmla="*/ 524161 h 793718"/>
                <a:gd name="connsiteX19" fmla="*/ 142018 w 793718"/>
                <a:gd name="connsiteY19" fmla="*/ 396907 h 793718"/>
                <a:gd name="connsiteX20" fmla="*/ 525018 w 793718"/>
                <a:gd name="connsiteY20" fmla="*/ 531971 h 793718"/>
                <a:gd name="connsiteX21" fmla="*/ 651796 w 793718"/>
                <a:gd name="connsiteY21" fmla="*/ 595313 h 793718"/>
                <a:gd name="connsiteX22" fmla="*/ 396907 w 793718"/>
                <a:gd name="connsiteY22" fmla="*/ 722757 h 793718"/>
                <a:gd name="connsiteX23" fmla="*/ 142018 w 793718"/>
                <a:gd name="connsiteY23" fmla="*/ 595313 h 793718"/>
                <a:gd name="connsiteX24" fmla="*/ 269462 w 793718"/>
                <a:gd name="connsiteY24" fmla="*/ 531590 h 793718"/>
                <a:gd name="connsiteX25" fmla="*/ 396907 w 793718"/>
                <a:gd name="connsiteY25" fmla="*/ 595313 h 793718"/>
                <a:gd name="connsiteX26" fmla="*/ 525018 w 793718"/>
                <a:gd name="connsiteY26" fmla="*/ 531971 h 793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93718" h="793718">
                  <a:moveTo>
                    <a:pt x="595313" y="297656"/>
                  </a:moveTo>
                  <a:lnTo>
                    <a:pt x="793718" y="198406"/>
                  </a:lnTo>
                  <a:lnTo>
                    <a:pt x="396907" y="0"/>
                  </a:lnTo>
                  <a:lnTo>
                    <a:pt x="0" y="198406"/>
                  </a:lnTo>
                  <a:lnTo>
                    <a:pt x="198406" y="297656"/>
                  </a:lnTo>
                  <a:lnTo>
                    <a:pt x="0" y="396907"/>
                  </a:lnTo>
                  <a:lnTo>
                    <a:pt x="198406" y="496157"/>
                  </a:lnTo>
                  <a:lnTo>
                    <a:pt x="0" y="595313"/>
                  </a:lnTo>
                  <a:lnTo>
                    <a:pt x="396907" y="793718"/>
                  </a:lnTo>
                  <a:lnTo>
                    <a:pt x="793718" y="595313"/>
                  </a:lnTo>
                  <a:lnTo>
                    <a:pt x="595313" y="496062"/>
                  </a:lnTo>
                  <a:lnTo>
                    <a:pt x="793718" y="396812"/>
                  </a:lnTo>
                  <a:lnTo>
                    <a:pt x="595313" y="297656"/>
                  </a:lnTo>
                  <a:close/>
                  <a:moveTo>
                    <a:pt x="142018" y="396907"/>
                  </a:moveTo>
                  <a:lnTo>
                    <a:pt x="269462" y="333185"/>
                  </a:lnTo>
                  <a:lnTo>
                    <a:pt x="396907" y="396907"/>
                  </a:lnTo>
                  <a:lnTo>
                    <a:pt x="524351" y="333185"/>
                  </a:lnTo>
                  <a:lnTo>
                    <a:pt x="651796" y="396907"/>
                  </a:lnTo>
                  <a:lnTo>
                    <a:pt x="396907" y="524161"/>
                  </a:lnTo>
                  <a:lnTo>
                    <a:pt x="142018" y="396907"/>
                  </a:lnTo>
                  <a:close/>
                  <a:moveTo>
                    <a:pt x="525018" y="531971"/>
                  </a:moveTo>
                  <a:lnTo>
                    <a:pt x="651796" y="595313"/>
                  </a:lnTo>
                  <a:lnTo>
                    <a:pt x="396907" y="722757"/>
                  </a:lnTo>
                  <a:lnTo>
                    <a:pt x="142018" y="595313"/>
                  </a:lnTo>
                  <a:lnTo>
                    <a:pt x="269462" y="531590"/>
                  </a:lnTo>
                  <a:lnTo>
                    <a:pt x="396907" y="595313"/>
                  </a:lnTo>
                  <a:lnTo>
                    <a:pt x="525018" y="531971"/>
                  </a:lnTo>
                  <a:close/>
                </a:path>
              </a:pathLst>
            </a:custGeom>
            <a:solidFill>
              <a:schemeClr val="accent3"/>
            </a:solidFill>
            <a:ln w="9525" cap="flat">
              <a:noFill/>
              <a:prstDash val="solid"/>
              <a:miter/>
            </a:ln>
          </p:spPr>
          <p:txBody>
            <a:bodyPr rtlCol="0" anchor="ctr"/>
            <a:lstStyle/>
            <a:p>
              <a:endParaRPr lang="en-GB" dirty="0">
                <a:latin typeface="Roboto Regular" panose="02000000000000000000" pitchFamily="2" charset="0"/>
              </a:endParaRPr>
            </a:p>
          </p:txBody>
        </p:sp>
      </p:grpSp>
      <p:grpSp>
        <p:nvGrpSpPr>
          <p:cNvPr id="78" name="Group 77">
            <a:extLst>
              <a:ext uri="{FF2B5EF4-FFF2-40B4-BE49-F238E27FC236}">
                <a16:creationId xmlns:a16="http://schemas.microsoft.com/office/drawing/2014/main" id="{147B43FF-CF89-4541-A111-E80A9E11F97F}"/>
              </a:ext>
            </a:extLst>
          </p:cNvPr>
          <p:cNvGrpSpPr>
            <a:grpSpLocks noChangeAspect="1"/>
          </p:cNvGrpSpPr>
          <p:nvPr/>
        </p:nvGrpSpPr>
        <p:grpSpPr>
          <a:xfrm>
            <a:off x="6164567" y="2818923"/>
            <a:ext cx="2827335" cy="3165952"/>
            <a:chOff x="6164264" y="2818923"/>
            <a:chExt cx="2827335" cy="3165952"/>
          </a:xfrm>
        </p:grpSpPr>
        <p:pic>
          <p:nvPicPr>
            <p:cNvPr id="44" name="Graphic 43">
              <a:extLst>
                <a:ext uri="{FF2B5EF4-FFF2-40B4-BE49-F238E27FC236}">
                  <a16:creationId xmlns:a16="http://schemas.microsoft.com/office/drawing/2014/main" id="{D86F2852-A0B7-4888-929E-B8F14A85F98E}"/>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l="15832" t="23515" r="58386" b="47708"/>
            <a:stretch>
              <a:fillRect/>
            </a:stretch>
          </p:blipFill>
          <p:spPr>
            <a:xfrm>
              <a:off x="6164264" y="2818923"/>
              <a:ext cx="2827330" cy="3165952"/>
            </a:xfrm>
            <a:custGeom>
              <a:avLst/>
              <a:gdLst>
                <a:gd name="connsiteX0" fmla="*/ 0 w 2827330"/>
                <a:gd name="connsiteY0" fmla="*/ 0 h 3165952"/>
                <a:gd name="connsiteX1" fmla="*/ 2827330 w 2827330"/>
                <a:gd name="connsiteY1" fmla="*/ 0 h 3165952"/>
                <a:gd name="connsiteX2" fmla="*/ 2827330 w 2827330"/>
                <a:gd name="connsiteY2" fmla="*/ 3165952 h 3165952"/>
                <a:gd name="connsiteX3" fmla="*/ 0 w 2827330"/>
                <a:gd name="connsiteY3" fmla="*/ 3165952 h 3165952"/>
              </a:gdLst>
              <a:ahLst/>
              <a:cxnLst>
                <a:cxn ang="0">
                  <a:pos x="connsiteX0" y="connsiteY0"/>
                </a:cxn>
                <a:cxn ang="0">
                  <a:pos x="connsiteX1" y="connsiteY1"/>
                </a:cxn>
                <a:cxn ang="0">
                  <a:pos x="connsiteX2" y="connsiteY2"/>
                </a:cxn>
                <a:cxn ang="0">
                  <a:pos x="connsiteX3" y="connsiteY3"/>
                </a:cxn>
              </a:cxnLst>
              <a:rect l="l" t="t" r="r" b="b"/>
              <a:pathLst>
                <a:path w="2827330" h="3165952">
                  <a:moveTo>
                    <a:pt x="0" y="0"/>
                  </a:moveTo>
                  <a:lnTo>
                    <a:pt x="2827330" y="0"/>
                  </a:lnTo>
                  <a:lnTo>
                    <a:pt x="2827330" y="3165952"/>
                  </a:lnTo>
                  <a:lnTo>
                    <a:pt x="0" y="3165952"/>
                  </a:lnTo>
                  <a:close/>
                </a:path>
              </a:pathLst>
            </a:custGeom>
          </p:spPr>
        </p:pic>
        <p:sp>
          <p:nvSpPr>
            <p:cNvPr id="9" name="Rectangle 8">
              <a:extLst>
                <a:ext uri="{FF2B5EF4-FFF2-40B4-BE49-F238E27FC236}">
                  <a16:creationId xmlns:a16="http://schemas.microsoft.com/office/drawing/2014/main" id="{84D559A5-923E-4AF7-AD95-53612588A0DB}"/>
                </a:ext>
              </a:extLst>
            </p:cNvPr>
            <p:cNvSpPr/>
            <p:nvPr/>
          </p:nvSpPr>
          <p:spPr>
            <a:xfrm>
              <a:off x="6164264" y="2818923"/>
              <a:ext cx="2827330" cy="3165952"/>
            </a:xfrm>
            <a:prstGeom prst="rect">
              <a:avLst/>
            </a:prstGeom>
            <a:solidFill>
              <a:schemeClr val="accent6">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180000" numCol="1" spcCol="0" rtlCol="0" fromWordArt="0" anchor="b"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221F20"/>
                  </a:solidFill>
                  <a:effectLst/>
                  <a:uLnTx/>
                  <a:uFillTx/>
                  <a:latin typeface="Roboto Bold"/>
                  <a:ea typeface="+mn-ea"/>
                  <a:cs typeface="+mn-cs"/>
                </a:rPr>
                <a:t>9</a:t>
              </a:r>
            </a:p>
          </p:txBody>
        </p:sp>
        <p:sp>
          <p:nvSpPr>
            <p:cNvPr id="58" name="Rectangle 57">
              <a:extLst>
                <a:ext uri="{FF2B5EF4-FFF2-40B4-BE49-F238E27FC236}">
                  <a16:creationId xmlns:a16="http://schemas.microsoft.com/office/drawing/2014/main" id="{6F1F4AA1-16BB-4371-8EFB-E30E0B7E7144}"/>
                </a:ext>
              </a:extLst>
            </p:cNvPr>
            <p:cNvSpPr/>
            <p:nvPr/>
          </p:nvSpPr>
          <p:spPr>
            <a:xfrm>
              <a:off x="6647549" y="4285740"/>
              <a:ext cx="1860891"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u="none" strike="noStrike" kern="1200" cap="none" spc="0" normalizeH="0" baseline="0" noProof="0" dirty="0">
                  <a:ln>
                    <a:noFill/>
                  </a:ln>
                  <a:solidFill>
                    <a:srgbClr val="FFFFFF"/>
                  </a:solidFill>
                  <a:effectLst/>
                  <a:uLnTx/>
                  <a:uFillTx/>
                  <a:latin typeface="Roboto Regular" panose="02000000000000000000" pitchFamily="2" charset="0"/>
                  <a:ea typeface="+mn-ea"/>
                  <a:cs typeface="+mn-cs"/>
                </a:rPr>
                <a:t>Publishers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u="none" strike="noStrike" kern="1200" cap="none" spc="0" normalizeH="0" baseline="0" noProof="0" dirty="0">
                  <a:ln>
                    <a:noFill/>
                  </a:ln>
                  <a:solidFill>
                    <a:srgbClr val="FFFFFF"/>
                  </a:solidFill>
                  <a:effectLst/>
                  <a:uLnTx/>
                  <a:uFillTx/>
                  <a:latin typeface="Roboto Regular" panose="02000000000000000000" pitchFamily="2" charset="0"/>
                  <a:ea typeface="+mn-ea"/>
                  <a:cs typeface="+mn-cs"/>
                </a:rPr>
                <a:t>(from Pakistan)</a:t>
              </a:r>
            </a:p>
          </p:txBody>
        </p:sp>
        <p:sp>
          <p:nvSpPr>
            <p:cNvPr id="71" name="Freeform: Shape 70">
              <a:extLst>
                <a:ext uri="{FF2B5EF4-FFF2-40B4-BE49-F238E27FC236}">
                  <a16:creationId xmlns:a16="http://schemas.microsoft.com/office/drawing/2014/main" id="{EBDB8BCB-66E8-46FA-AF40-3F196FDBEFF5}"/>
                </a:ext>
              </a:extLst>
            </p:cNvPr>
            <p:cNvSpPr/>
            <p:nvPr/>
          </p:nvSpPr>
          <p:spPr>
            <a:xfrm>
              <a:off x="7032512" y="2818923"/>
              <a:ext cx="1959087" cy="1417797"/>
            </a:xfrm>
            <a:custGeom>
              <a:avLst/>
              <a:gdLst>
                <a:gd name="connsiteX0" fmla="*/ 7790 w 2329858"/>
                <a:gd name="connsiteY0" fmla="*/ 0 h 1686125"/>
                <a:gd name="connsiteX1" fmla="*/ 2329858 w 2329858"/>
                <a:gd name="connsiteY1" fmla="*/ 0 h 1686125"/>
                <a:gd name="connsiteX2" fmla="*/ 2329858 w 2329858"/>
                <a:gd name="connsiteY2" fmla="*/ 1460032 h 1686125"/>
                <a:gd name="connsiteX3" fmla="*/ 2262030 w 2329858"/>
                <a:gd name="connsiteY3" fmla="*/ 1501239 h 1686125"/>
                <a:gd name="connsiteX4" fmla="*/ 1531856 w 2329858"/>
                <a:gd name="connsiteY4" fmla="*/ 1686125 h 1686125"/>
                <a:gd name="connsiteX5" fmla="*/ 0 w 2329858"/>
                <a:gd name="connsiteY5" fmla="*/ 154269 h 1686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29858" h="1686125">
                  <a:moveTo>
                    <a:pt x="7790" y="0"/>
                  </a:moveTo>
                  <a:lnTo>
                    <a:pt x="2329858" y="0"/>
                  </a:lnTo>
                  <a:lnTo>
                    <a:pt x="2329858" y="1460032"/>
                  </a:lnTo>
                  <a:lnTo>
                    <a:pt x="2262030" y="1501239"/>
                  </a:lnTo>
                  <a:cubicBezTo>
                    <a:pt x="2044976" y="1619149"/>
                    <a:pt x="1796238" y="1686125"/>
                    <a:pt x="1531856" y="1686125"/>
                  </a:cubicBezTo>
                  <a:cubicBezTo>
                    <a:pt x="685835" y="1686125"/>
                    <a:pt x="0" y="1000290"/>
                    <a:pt x="0" y="154269"/>
                  </a:cubicBezTo>
                  <a:close/>
                </a:path>
              </a:pathLst>
            </a:custGeom>
            <a:solidFill>
              <a:schemeClr val="bg1">
                <a:alpha val="43000"/>
              </a:schemeClr>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u="none" strike="noStrike" kern="1200" cap="none" spc="0" normalizeH="0" baseline="0" noProof="0" dirty="0">
                <a:ln>
                  <a:noFill/>
                </a:ln>
                <a:solidFill>
                  <a:srgbClr val="000000"/>
                </a:solidFill>
                <a:effectLst/>
                <a:uLnTx/>
                <a:uFillTx/>
                <a:latin typeface="Roboto Regular" panose="02000000000000000000" pitchFamily="2" charset="0"/>
                <a:ea typeface="+mn-ea"/>
                <a:cs typeface="+mn-cs"/>
              </a:endParaRPr>
            </a:p>
          </p:txBody>
        </p:sp>
        <p:grpSp>
          <p:nvGrpSpPr>
            <p:cNvPr id="65" name="Graphic 63">
              <a:extLst>
                <a:ext uri="{FF2B5EF4-FFF2-40B4-BE49-F238E27FC236}">
                  <a16:creationId xmlns:a16="http://schemas.microsoft.com/office/drawing/2014/main" id="{598E292C-4972-43E9-9425-FEE695F3964F}"/>
                </a:ext>
              </a:extLst>
            </p:cNvPr>
            <p:cNvGrpSpPr/>
            <p:nvPr/>
          </p:nvGrpSpPr>
          <p:grpSpPr>
            <a:xfrm>
              <a:off x="7819974" y="3024187"/>
              <a:ext cx="785526" cy="805148"/>
              <a:chOff x="7763468" y="3024187"/>
              <a:chExt cx="785526" cy="805148"/>
            </a:xfrm>
            <a:solidFill>
              <a:schemeClr val="bg1"/>
            </a:solidFill>
          </p:grpSpPr>
          <p:sp>
            <p:nvSpPr>
              <p:cNvPr id="66" name="Freeform: Shape 65">
                <a:extLst>
                  <a:ext uri="{FF2B5EF4-FFF2-40B4-BE49-F238E27FC236}">
                    <a16:creationId xmlns:a16="http://schemas.microsoft.com/office/drawing/2014/main" id="{B151AC01-D086-4880-8C36-297389A6B4DB}"/>
                  </a:ext>
                </a:extLst>
              </p:cNvPr>
              <p:cNvSpPr/>
              <p:nvPr/>
            </p:nvSpPr>
            <p:spPr>
              <a:xfrm>
                <a:off x="8193236" y="3309175"/>
                <a:ext cx="92392" cy="342328"/>
              </a:xfrm>
              <a:custGeom>
                <a:avLst/>
                <a:gdLst>
                  <a:gd name="connsiteX0" fmla="*/ 0 w 92392"/>
                  <a:gd name="connsiteY0" fmla="*/ 0 h 342328"/>
                  <a:gd name="connsiteX1" fmla="*/ 92393 w 92392"/>
                  <a:gd name="connsiteY1" fmla="*/ 0 h 342328"/>
                  <a:gd name="connsiteX2" fmla="*/ 92393 w 92392"/>
                  <a:gd name="connsiteY2" fmla="*/ 342329 h 342328"/>
                  <a:gd name="connsiteX3" fmla="*/ 0 w 92392"/>
                  <a:gd name="connsiteY3" fmla="*/ 342329 h 342328"/>
                </a:gdLst>
                <a:ahLst/>
                <a:cxnLst>
                  <a:cxn ang="0">
                    <a:pos x="connsiteX0" y="connsiteY0"/>
                  </a:cxn>
                  <a:cxn ang="0">
                    <a:pos x="connsiteX1" y="connsiteY1"/>
                  </a:cxn>
                  <a:cxn ang="0">
                    <a:pos x="connsiteX2" y="connsiteY2"/>
                  </a:cxn>
                  <a:cxn ang="0">
                    <a:pos x="connsiteX3" y="connsiteY3"/>
                  </a:cxn>
                </a:cxnLst>
                <a:rect l="l" t="t" r="r" b="b"/>
                <a:pathLst>
                  <a:path w="92392" h="342328">
                    <a:moveTo>
                      <a:pt x="0" y="0"/>
                    </a:moveTo>
                    <a:lnTo>
                      <a:pt x="92393" y="0"/>
                    </a:lnTo>
                    <a:lnTo>
                      <a:pt x="92393" y="342329"/>
                    </a:lnTo>
                    <a:lnTo>
                      <a:pt x="0" y="342329"/>
                    </a:lnTo>
                    <a:close/>
                  </a:path>
                </a:pathLst>
              </a:custGeom>
              <a:grpFill/>
              <a:ln w="9525" cap="flat">
                <a:noFill/>
                <a:prstDash val="solid"/>
                <a:miter/>
              </a:ln>
            </p:spPr>
            <p:txBody>
              <a:bodyPr rtlCol="0" anchor="ctr"/>
              <a:lstStyle/>
              <a:p>
                <a:endParaRPr lang="en-GB" dirty="0">
                  <a:latin typeface="Roboto Regular" panose="02000000000000000000" pitchFamily="2" charset="0"/>
                </a:endParaRPr>
              </a:p>
            </p:txBody>
          </p:sp>
          <p:sp>
            <p:nvSpPr>
              <p:cNvPr id="67" name="Freeform: Shape 66">
                <a:extLst>
                  <a:ext uri="{FF2B5EF4-FFF2-40B4-BE49-F238E27FC236}">
                    <a16:creationId xmlns:a16="http://schemas.microsoft.com/office/drawing/2014/main" id="{1C307345-8597-4404-B67C-4CB1A7D217CA}"/>
                  </a:ext>
                </a:extLst>
              </p:cNvPr>
              <p:cNvSpPr/>
              <p:nvPr/>
            </p:nvSpPr>
            <p:spPr>
              <a:xfrm>
                <a:off x="7860527" y="3309651"/>
                <a:ext cx="92392" cy="342328"/>
              </a:xfrm>
              <a:custGeom>
                <a:avLst/>
                <a:gdLst>
                  <a:gd name="connsiteX0" fmla="*/ 0 w 92392"/>
                  <a:gd name="connsiteY0" fmla="*/ 0 h 342328"/>
                  <a:gd name="connsiteX1" fmla="*/ 92392 w 92392"/>
                  <a:gd name="connsiteY1" fmla="*/ 0 h 342328"/>
                  <a:gd name="connsiteX2" fmla="*/ 92392 w 92392"/>
                  <a:gd name="connsiteY2" fmla="*/ 342328 h 342328"/>
                  <a:gd name="connsiteX3" fmla="*/ 0 w 92392"/>
                  <a:gd name="connsiteY3" fmla="*/ 342328 h 342328"/>
                </a:gdLst>
                <a:ahLst/>
                <a:cxnLst>
                  <a:cxn ang="0">
                    <a:pos x="connsiteX0" y="connsiteY0"/>
                  </a:cxn>
                  <a:cxn ang="0">
                    <a:pos x="connsiteX1" y="connsiteY1"/>
                  </a:cxn>
                  <a:cxn ang="0">
                    <a:pos x="connsiteX2" y="connsiteY2"/>
                  </a:cxn>
                  <a:cxn ang="0">
                    <a:pos x="connsiteX3" y="connsiteY3"/>
                  </a:cxn>
                </a:cxnLst>
                <a:rect l="l" t="t" r="r" b="b"/>
                <a:pathLst>
                  <a:path w="92392" h="342328">
                    <a:moveTo>
                      <a:pt x="0" y="0"/>
                    </a:moveTo>
                    <a:lnTo>
                      <a:pt x="92392" y="0"/>
                    </a:lnTo>
                    <a:lnTo>
                      <a:pt x="92392" y="342328"/>
                    </a:lnTo>
                    <a:lnTo>
                      <a:pt x="0" y="342328"/>
                    </a:lnTo>
                    <a:close/>
                  </a:path>
                </a:pathLst>
              </a:custGeom>
              <a:grpFill/>
              <a:ln w="9525" cap="flat">
                <a:noFill/>
                <a:prstDash val="solid"/>
                <a:miter/>
              </a:ln>
            </p:spPr>
            <p:txBody>
              <a:bodyPr rtlCol="0" anchor="ctr"/>
              <a:lstStyle/>
              <a:p>
                <a:endParaRPr lang="en-GB" dirty="0">
                  <a:latin typeface="Roboto Regular" panose="02000000000000000000" pitchFamily="2" charset="0"/>
                </a:endParaRPr>
              </a:p>
            </p:txBody>
          </p:sp>
          <p:sp>
            <p:nvSpPr>
              <p:cNvPr id="68" name="Freeform: Shape 67">
                <a:extLst>
                  <a:ext uri="{FF2B5EF4-FFF2-40B4-BE49-F238E27FC236}">
                    <a16:creationId xmlns:a16="http://schemas.microsoft.com/office/drawing/2014/main" id="{EC2DAE3A-E858-44AA-AA21-E7CAB9417662}"/>
                  </a:ext>
                </a:extLst>
              </p:cNvPr>
              <p:cNvSpPr/>
              <p:nvPr/>
            </p:nvSpPr>
            <p:spPr>
              <a:xfrm>
                <a:off x="8026834" y="3309651"/>
                <a:ext cx="92392" cy="342328"/>
              </a:xfrm>
              <a:custGeom>
                <a:avLst/>
                <a:gdLst>
                  <a:gd name="connsiteX0" fmla="*/ 0 w 92392"/>
                  <a:gd name="connsiteY0" fmla="*/ 0 h 342328"/>
                  <a:gd name="connsiteX1" fmla="*/ 92392 w 92392"/>
                  <a:gd name="connsiteY1" fmla="*/ 0 h 342328"/>
                  <a:gd name="connsiteX2" fmla="*/ 92392 w 92392"/>
                  <a:gd name="connsiteY2" fmla="*/ 342328 h 342328"/>
                  <a:gd name="connsiteX3" fmla="*/ 0 w 92392"/>
                  <a:gd name="connsiteY3" fmla="*/ 342328 h 342328"/>
                </a:gdLst>
                <a:ahLst/>
                <a:cxnLst>
                  <a:cxn ang="0">
                    <a:pos x="connsiteX0" y="connsiteY0"/>
                  </a:cxn>
                  <a:cxn ang="0">
                    <a:pos x="connsiteX1" y="connsiteY1"/>
                  </a:cxn>
                  <a:cxn ang="0">
                    <a:pos x="connsiteX2" y="connsiteY2"/>
                  </a:cxn>
                  <a:cxn ang="0">
                    <a:pos x="connsiteX3" y="connsiteY3"/>
                  </a:cxn>
                </a:cxnLst>
                <a:rect l="l" t="t" r="r" b="b"/>
                <a:pathLst>
                  <a:path w="92392" h="342328">
                    <a:moveTo>
                      <a:pt x="0" y="0"/>
                    </a:moveTo>
                    <a:lnTo>
                      <a:pt x="92392" y="0"/>
                    </a:lnTo>
                    <a:lnTo>
                      <a:pt x="92392" y="342328"/>
                    </a:lnTo>
                    <a:lnTo>
                      <a:pt x="0" y="342328"/>
                    </a:lnTo>
                    <a:close/>
                  </a:path>
                </a:pathLst>
              </a:custGeom>
              <a:grpFill/>
              <a:ln w="9525" cap="flat">
                <a:noFill/>
                <a:prstDash val="solid"/>
                <a:miter/>
              </a:ln>
            </p:spPr>
            <p:txBody>
              <a:bodyPr rtlCol="0" anchor="ctr"/>
              <a:lstStyle/>
              <a:p>
                <a:endParaRPr lang="en-GB" dirty="0">
                  <a:latin typeface="Roboto Regular" panose="02000000000000000000" pitchFamily="2" charset="0"/>
                </a:endParaRPr>
              </a:p>
            </p:txBody>
          </p:sp>
          <p:sp>
            <p:nvSpPr>
              <p:cNvPr id="69" name="Freeform: Shape 68">
                <a:extLst>
                  <a:ext uri="{FF2B5EF4-FFF2-40B4-BE49-F238E27FC236}">
                    <a16:creationId xmlns:a16="http://schemas.microsoft.com/office/drawing/2014/main" id="{8AC5CDE3-1C4D-41B4-B14B-D4272339010D}"/>
                  </a:ext>
                </a:extLst>
              </p:cNvPr>
              <p:cNvSpPr/>
              <p:nvPr/>
            </p:nvSpPr>
            <p:spPr>
              <a:xfrm>
                <a:off x="8359542" y="3309651"/>
                <a:ext cx="92392" cy="342328"/>
              </a:xfrm>
              <a:custGeom>
                <a:avLst/>
                <a:gdLst>
                  <a:gd name="connsiteX0" fmla="*/ 0 w 92392"/>
                  <a:gd name="connsiteY0" fmla="*/ 0 h 342328"/>
                  <a:gd name="connsiteX1" fmla="*/ 92392 w 92392"/>
                  <a:gd name="connsiteY1" fmla="*/ 0 h 342328"/>
                  <a:gd name="connsiteX2" fmla="*/ 92392 w 92392"/>
                  <a:gd name="connsiteY2" fmla="*/ 342328 h 342328"/>
                  <a:gd name="connsiteX3" fmla="*/ 0 w 92392"/>
                  <a:gd name="connsiteY3" fmla="*/ 342328 h 342328"/>
                </a:gdLst>
                <a:ahLst/>
                <a:cxnLst>
                  <a:cxn ang="0">
                    <a:pos x="connsiteX0" y="connsiteY0"/>
                  </a:cxn>
                  <a:cxn ang="0">
                    <a:pos x="connsiteX1" y="connsiteY1"/>
                  </a:cxn>
                  <a:cxn ang="0">
                    <a:pos x="connsiteX2" y="connsiteY2"/>
                  </a:cxn>
                  <a:cxn ang="0">
                    <a:pos x="connsiteX3" y="connsiteY3"/>
                  </a:cxn>
                </a:cxnLst>
                <a:rect l="l" t="t" r="r" b="b"/>
                <a:pathLst>
                  <a:path w="92392" h="342328">
                    <a:moveTo>
                      <a:pt x="0" y="0"/>
                    </a:moveTo>
                    <a:lnTo>
                      <a:pt x="92392" y="0"/>
                    </a:lnTo>
                    <a:lnTo>
                      <a:pt x="92392" y="342328"/>
                    </a:lnTo>
                    <a:lnTo>
                      <a:pt x="0" y="342328"/>
                    </a:lnTo>
                    <a:close/>
                  </a:path>
                </a:pathLst>
              </a:custGeom>
              <a:grpFill/>
              <a:ln w="9525" cap="flat">
                <a:noFill/>
                <a:prstDash val="solid"/>
                <a:miter/>
              </a:ln>
            </p:spPr>
            <p:txBody>
              <a:bodyPr rtlCol="0" anchor="ctr"/>
              <a:lstStyle/>
              <a:p>
                <a:endParaRPr lang="en-GB" dirty="0">
                  <a:latin typeface="Roboto Regular" panose="02000000000000000000" pitchFamily="2" charset="0"/>
                </a:endParaRPr>
              </a:p>
            </p:txBody>
          </p:sp>
          <p:sp>
            <p:nvSpPr>
              <p:cNvPr id="70" name="Freeform: Shape 69">
                <a:extLst>
                  <a:ext uri="{FF2B5EF4-FFF2-40B4-BE49-F238E27FC236}">
                    <a16:creationId xmlns:a16="http://schemas.microsoft.com/office/drawing/2014/main" id="{49D42329-3484-43A3-AF25-19A35D7AF253}"/>
                  </a:ext>
                </a:extLst>
              </p:cNvPr>
              <p:cNvSpPr/>
              <p:nvPr/>
            </p:nvSpPr>
            <p:spPr>
              <a:xfrm>
                <a:off x="7763468" y="3024187"/>
                <a:ext cx="785526" cy="159829"/>
              </a:xfrm>
              <a:custGeom>
                <a:avLst/>
                <a:gdLst>
                  <a:gd name="connsiteX0" fmla="*/ 392716 w 785526"/>
                  <a:gd name="connsiteY0" fmla="*/ 0 h 159829"/>
                  <a:gd name="connsiteX1" fmla="*/ 0 w 785526"/>
                  <a:gd name="connsiteY1" fmla="*/ 159830 h 159829"/>
                  <a:gd name="connsiteX2" fmla="*/ 785527 w 785526"/>
                  <a:gd name="connsiteY2" fmla="*/ 159830 h 159829"/>
                </a:gdLst>
                <a:ahLst/>
                <a:cxnLst>
                  <a:cxn ang="0">
                    <a:pos x="connsiteX0" y="connsiteY0"/>
                  </a:cxn>
                  <a:cxn ang="0">
                    <a:pos x="connsiteX1" y="connsiteY1"/>
                  </a:cxn>
                  <a:cxn ang="0">
                    <a:pos x="connsiteX2" y="connsiteY2"/>
                  </a:cxn>
                </a:cxnLst>
                <a:rect l="l" t="t" r="r" b="b"/>
                <a:pathLst>
                  <a:path w="785526" h="159829">
                    <a:moveTo>
                      <a:pt x="392716" y="0"/>
                    </a:moveTo>
                    <a:lnTo>
                      <a:pt x="0" y="159830"/>
                    </a:lnTo>
                    <a:lnTo>
                      <a:pt x="785527" y="159830"/>
                    </a:lnTo>
                    <a:close/>
                  </a:path>
                </a:pathLst>
              </a:custGeom>
              <a:grpFill/>
              <a:ln w="9525" cap="flat">
                <a:noFill/>
                <a:prstDash val="solid"/>
                <a:miter/>
              </a:ln>
            </p:spPr>
            <p:txBody>
              <a:bodyPr rtlCol="0" anchor="ctr"/>
              <a:lstStyle/>
              <a:p>
                <a:endParaRPr lang="en-GB" dirty="0">
                  <a:latin typeface="Roboto Regular" panose="02000000000000000000" pitchFamily="2" charset="0"/>
                </a:endParaRPr>
              </a:p>
            </p:txBody>
          </p:sp>
          <p:sp>
            <p:nvSpPr>
              <p:cNvPr id="75" name="Freeform: Shape 74">
                <a:extLst>
                  <a:ext uri="{FF2B5EF4-FFF2-40B4-BE49-F238E27FC236}">
                    <a16:creationId xmlns:a16="http://schemas.microsoft.com/office/drawing/2014/main" id="{BABE0CF6-5535-46D8-859B-E17C08A60B76}"/>
                  </a:ext>
                </a:extLst>
              </p:cNvPr>
              <p:cNvSpPr/>
              <p:nvPr/>
            </p:nvSpPr>
            <p:spPr>
              <a:xfrm>
                <a:off x="7816522" y="3696175"/>
                <a:ext cx="679418" cy="49720"/>
              </a:xfrm>
              <a:custGeom>
                <a:avLst/>
                <a:gdLst>
                  <a:gd name="connsiteX0" fmla="*/ 0 w 679418"/>
                  <a:gd name="connsiteY0" fmla="*/ 0 h 49720"/>
                  <a:gd name="connsiteX1" fmla="*/ 679418 w 679418"/>
                  <a:gd name="connsiteY1" fmla="*/ 0 h 49720"/>
                  <a:gd name="connsiteX2" fmla="*/ 679418 w 679418"/>
                  <a:gd name="connsiteY2" fmla="*/ 49721 h 49720"/>
                  <a:gd name="connsiteX3" fmla="*/ 0 w 679418"/>
                  <a:gd name="connsiteY3" fmla="*/ 49721 h 49720"/>
                </a:gdLst>
                <a:ahLst/>
                <a:cxnLst>
                  <a:cxn ang="0">
                    <a:pos x="connsiteX0" y="connsiteY0"/>
                  </a:cxn>
                  <a:cxn ang="0">
                    <a:pos x="connsiteX1" y="connsiteY1"/>
                  </a:cxn>
                  <a:cxn ang="0">
                    <a:pos x="connsiteX2" y="connsiteY2"/>
                  </a:cxn>
                  <a:cxn ang="0">
                    <a:pos x="connsiteX3" y="connsiteY3"/>
                  </a:cxn>
                </a:cxnLst>
                <a:rect l="l" t="t" r="r" b="b"/>
                <a:pathLst>
                  <a:path w="679418" h="49720">
                    <a:moveTo>
                      <a:pt x="0" y="0"/>
                    </a:moveTo>
                    <a:lnTo>
                      <a:pt x="679418" y="0"/>
                    </a:lnTo>
                    <a:lnTo>
                      <a:pt x="679418" y="49721"/>
                    </a:lnTo>
                    <a:lnTo>
                      <a:pt x="0" y="49721"/>
                    </a:lnTo>
                    <a:close/>
                  </a:path>
                </a:pathLst>
              </a:custGeom>
              <a:grpFill/>
              <a:ln w="9525" cap="flat">
                <a:noFill/>
                <a:prstDash val="solid"/>
                <a:miter/>
              </a:ln>
            </p:spPr>
            <p:txBody>
              <a:bodyPr rtlCol="0" anchor="ctr"/>
              <a:lstStyle/>
              <a:p>
                <a:endParaRPr lang="en-GB" dirty="0">
                  <a:latin typeface="Roboto Regular" panose="02000000000000000000" pitchFamily="2" charset="0"/>
                </a:endParaRPr>
              </a:p>
            </p:txBody>
          </p:sp>
          <p:sp>
            <p:nvSpPr>
              <p:cNvPr id="76" name="Freeform: Shape 75">
                <a:extLst>
                  <a:ext uri="{FF2B5EF4-FFF2-40B4-BE49-F238E27FC236}">
                    <a16:creationId xmlns:a16="http://schemas.microsoft.com/office/drawing/2014/main" id="{BFEBB80C-C8CE-4EBB-86D1-DB1E562CEF67}"/>
                  </a:ext>
                </a:extLst>
              </p:cNvPr>
              <p:cNvSpPr/>
              <p:nvPr/>
            </p:nvSpPr>
            <p:spPr>
              <a:xfrm>
                <a:off x="7763468" y="3220402"/>
                <a:ext cx="785526" cy="40481"/>
              </a:xfrm>
              <a:custGeom>
                <a:avLst/>
                <a:gdLst>
                  <a:gd name="connsiteX0" fmla="*/ 0 w 785526"/>
                  <a:gd name="connsiteY0" fmla="*/ 0 h 40481"/>
                  <a:gd name="connsiteX1" fmla="*/ 785527 w 785526"/>
                  <a:gd name="connsiteY1" fmla="*/ 0 h 40481"/>
                  <a:gd name="connsiteX2" fmla="*/ 785527 w 785526"/>
                  <a:gd name="connsiteY2" fmla="*/ 40481 h 40481"/>
                  <a:gd name="connsiteX3" fmla="*/ 0 w 785526"/>
                  <a:gd name="connsiteY3" fmla="*/ 40481 h 40481"/>
                </a:gdLst>
                <a:ahLst/>
                <a:cxnLst>
                  <a:cxn ang="0">
                    <a:pos x="connsiteX0" y="connsiteY0"/>
                  </a:cxn>
                  <a:cxn ang="0">
                    <a:pos x="connsiteX1" y="connsiteY1"/>
                  </a:cxn>
                  <a:cxn ang="0">
                    <a:pos x="connsiteX2" y="connsiteY2"/>
                  </a:cxn>
                  <a:cxn ang="0">
                    <a:pos x="connsiteX3" y="connsiteY3"/>
                  </a:cxn>
                </a:cxnLst>
                <a:rect l="l" t="t" r="r" b="b"/>
                <a:pathLst>
                  <a:path w="785526" h="40481">
                    <a:moveTo>
                      <a:pt x="0" y="0"/>
                    </a:moveTo>
                    <a:lnTo>
                      <a:pt x="785527" y="0"/>
                    </a:lnTo>
                    <a:lnTo>
                      <a:pt x="785527" y="40481"/>
                    </a:lnTo>
                    <a:lnTo>
                      <a:pt x="0" y="40481"/>
                    </a:lnTo>
                    <a:close/>
                  </a:path>
                </a:pathLst>
              </a:custGeom>
              <a:grpFill/>
              <a:ln w="9525" cap="flat">
                <a:noFill/>
                <a:prstDash val="solid"/>
                <a:miter/>
              </a:ln>
            </p:spPr>
            <p:txBody>
              <a:bodyPr rtlCol="0" anchor="ctr"/>
              <a:lstStyle/>
              <a:p>
                <a:endParaRPr lang="en-GB" dirty="0">
                  <a:latin typeface="Roboto Regular" panose="02000000000000000000" pitchFamily="2" charset="0"/>
                </a:endParaRPr>
              </a:p>
            </p:txBody>
          </p:sp>
          <p:sp>
            <p:nvSpPr>
              <p:cNvPr id="77" name="Freeform: Shape 76">
                <a:extLst>
                  <a:ext uri="{FF2B5EF4-FFF2-40B4-BE49-F238E27FC236}">
                    <a16:creationId xmlns:a16="http://schemas.microsoft.com/office/drawing/2014/main" id="{D7B5532C-2932-4109-BF26-3E70EE22A708}"/>
                  </a:ext>
                </a:extLst>
              </p:cNvPr>
              <p:cNvSpPr/>
              <p:nvPr/>
            </p:nvSpPr>
            <p:spPr>
              <a:xfrm>
                <a:off x="7771373" y="3779614"/>
                <a:ext cx="769620" cy="49720"/>
              </a:xfrm>
              <a:custGeom>
                <a:avLst/>
                <a:gdLst>
                  <a:gd name="connsiteX0" fmla="*/ 0 w 769620"/>
                  <a:gd name="connsiteY0" fmla="*/ 0 h 49720"/>
                  <a:gd name="connsiteX1" fmla="*/ 769620 w 769620"/>
                  <a:gd name="connsiteY1" fmla="*/ 0 h 49720"/>
                  <a:gd name="connsiteX2" fmla="*/ 769620 w 769620"/>
                  <a:gd name="connsiteY2" fmla="*/ 49720 h 49720"/>
                  <a:gd name="connsiteX3" fmla="*/ 0 w 769620"/>
                  <a:gd name="connsiteY3" fmla="*/ 49720 h 49720"/>
                </a:gdLst>
                <a:ahLst/>
                <a:cxnLst>
                  <a:cxn ang="0">
                    <a:pos x="connsiteX0" y="connsiteY0"/>
                  </a:cxn>
                  <a:cxn ang="0">
                    <a:pos x="connsiteX1" y="connsiteY1"/>
                  </a:cxn>
                  <a:cxn ang="0">
                    <a:pos x="connsiteX2" y="connsiteY2"/>
                  </a:cxn>
                  <a:cxn ang="0">
                    <a:pos x="connsiteX3" y="connsiteY3"/>
                  </a:cxn>
                </a:cxnLst>
                <a:rect l="l" t="t" r="r" b="b"/>
                <a:pathLst>
                  <a:path w="769620" h="49720">
                    <a:moveTo>
                      <a:pt x="0" y="0"/>
                    </a:moveTo>
                    <a:lnTo>
                      <a:pt x="769620" y="0"/>
                    </a:lnTo>
                    <a:lnTo>
                      <a:pt x="769620" y="49720"/>
                    </a:lnTo>
                    <a:lnTo>
                      <a:pt x="0" y="49720"/>
                    </a:lnTo>
                    <a:close/>
                  </a:path>
                </a:pathLst>
              </a:custGeom>
              <a:grpFill/>
              <a:ln w="9525" cap="flat">
                <a:noFill/>
                <a:prstDash val="solid"/>
                <a:miter/>
              </a:ln>
            </p:spPr>
            <p:txBody>
              <a:bodyPr rtlCol="0" anchor="ctr"/>
              <a:lstStyle/>
              <a:p>
                <a:endParaRPr lang="en-GB" dirty="0">
                  <a:latin typeface="Roboto Regular" panose="02000000000000000000" pitchFamily="2" charset="0"/>
                </a:endParaRPr>
              </a:p>
            </p:txBody>
          </p:sp>
        </p:grpSp>
      </p:grpSp>
      <p:pic>
        <p:nvPicPr>
          <p:cNvPr id="45" name="Picture 44">
            <a:extLst>
              <a:ext uri="{FF2B5EF4-FFF2-40B4-BE49-F238E27FC236}">
                <a16:creationId xmlns:a16="http://schemas.microsoft.com/office/drawing/2014/main" id="{A13491EE-A371-9046-8C51-B30AA667321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284888" y="84802"/>
            <a:ext cx="2475712" cy="1112899"/>
          </a:xfrm>
          <a:prstGeom prst="rect">
            <a:avLst/>
          </a:prstGeom>
        </p:spPr>
      </p:pic>
      <p:sp>
        <p:nvSpPr>
          <p:cNvPr id="4" name="Rectangle 3">
            <a:extLst>
              <a:ext uri="{FF2B5EF4-FFF2-40B4-BE49-F238E27FC236}">
                <a16:creationId xmlns:a16="http://schemas.microsoft.com/office/drawing/2014/main" id="{C0F94F8D-BBC4-5546-B832-9E0D16BC2858}"/>
              </a:ext>
            </a:extLst>
          </p:cNvPr>
          <p:cNvSpPr/>
          <p:nvPr/>
        </p:nvSpPr>
        <p:spPr>
          <a:xfrm>
            <a:off x="1014230" y="6400799"/>
            <a:ext cx="3198311" cy="276999"/>
          </a:xfrm>
          <a:prstGeom prst="rect">
            <a:avLst/>
          </a:prstGeom>
        </p:spPr>
        <p:txBody>
          <a:bodyPr wrap="none">
            <a:spAutoFit/>
          </a:bodyPr>
          <a:lstStyle/>
          <a:p>
            <a:r>
              <a:rPr lang="en-NO" sz="1200" dirty="0">
                <a:solidFill>
                  <a:schemeClr val="bg1"/>
                </a:solidFill>
                <a:hlinkClick r:id="rId7">
                  <a:extLst>
                    <a:ext uri="{A12FA001-AC4F-418D-AE19-62706E023703}">
                      <ahyp:hlinkClr xmlns:ahyp="http://schemas.microsoft.com/office/drawing/2018/hyperlinkcolor" val="tx"/>
                    </a:ext>
                  </a:extLst>
                </a:hlinkClick>
              </a:rPr>
              <a:t>https://www.gbif.org/country/PK/summary</a:t>
            </a:r>
            <a:r>
              <a:rPr lang="en-NO" sz="1200" dirty="0">
                <a:solidFill>
                  <a:schemeClr val="bg1"/>
                </a:solidFill>
              </a:rPr>
              <a:t> </a:t>
            </a:r>
          </a:p>
        </p:txBody>
      </p:sp>
      <p:pic>
        <p:nvPicPr>
          <p:cNvPr id="7" name="Picture 6">
            <a:extLst>
              <a:ext uri="{FF2B5EF4-FFF2-40B4-BE49-F238E27FC236}">
                <a16:creationId xmlns:a16="http://schemas.microsoft.com/office/drawing/2014/main" id="{51DA25F0-1590-0347-8C24-F0A6B314AE3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09849" y="3385440"/>
            <a:ext cx="811390" cy="811390"/>
          </a:xfrm>
          <a:prstGeom prst="rect">
            <a:avLst/>
          </a:prstGeom>
        </p:spPr>
      </p:pic>
      <p:pic>
        <p:nvPicPr>
          <p:cNvPr id="15" name="Picture 14">
            <a:extLst>
              <a:ext uri="{FF2B5EF4-FFF2-40B4-BE49-F238E27FC236}">
                <a16:creationId xmlns:a16="http://schemas.microsoft.com/office/drawing/2014/main" id="{57BC86ED-1D9D-2544-A02A-7BC789C534E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706985" y="3327584"/>
            <a:ext cx="2192503" cy="2582408"/>
          </a:xfrm>
          <a:prstGeom prst="rect">
            <a:avLst/>
          </a:prstGeom>
        </p:spPr>
      </p:pic>
      <p:pic>
        <p:nvPicPr>
          <p:cNvPr id="19" name="Picture 18">
            <a:extLst>
              <a:ext uri="{FF2B5EF4-FFF2-40B4-BE49-F238E27FC236}">
                <a16:creationId xmlns:a16="http://schemas.microsoft.com/office/drawing/2014/main" id="{48F59105-E1F9-AF48-AE68-1B6D0E39447A}"/>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04895" y="5420871"/>
            <a:ext cx="949705" cy="510027"/>
          </a:xfrm>
          <a:prstGeom prst="rect">
            <a:avLst/>
          </a:prstGeom>
        </p:spPr>
      </p:pic>
      <p:pic>
        <p:nvPicPr>
          <p:cNvPr id="21" name="Picture 20">
            <a:extLst>
              <a:ext uri="{FF2B5EF4-FFF2-40B4-BE49-F238E27FC236}">
                <a16:creationId xmlns:a16="http://schemas.microsoft.com/office/drawing/2014/main" id="{87404AFB-8A90-DA4A-A914-33215EF110EE}"/>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818922" y="3466682"/>
            <a:ext cx="705559" cy="705559"/>
          </a:xfrm>
          <a:prstGeom prst="rect">
            <a:avLst/>
          </a:prstGeom>
        </p:spPr>
      </p:pic>
      <p:pic>
        <p:nvPicPr>
          <p:cNvPr id="25" name="Picture 24">
            <a:extLst>
              <a:ext uri="{FF2B5EF4-FFF2-40B4-BE49-F238E27FC236}">
                <a16:creationId xmlns:a16="http://schemas.microsoft.com/office/drawing/2014/main" id="{2FBBA416-A072-2D4A-ACEA-81C44E29CCDB}"/>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383068" y="5292434"/>
            <a:ext cx="717621" cy="692441"/>
          </a:xfrm>
          <a:prstGeom prst="rect">
            <a:avLst/>
          </a:prstGeom>
        </p:spPr>
      </p:pic>
      <p:pic>
        <p:nvPicPr>
          <p:cNvPr id="29" name="Picture 28">
            <a:extLst>
              <a:ext uri="{FF2B5EF4-FFF2-40B4-BE49-F238E27FC236}">
                <a16:creationId xmlns:a16="http://schemas.microsoft.com/office/drawing/2014/main" id="{5DF14D62-B642-1D49-8D82-01C91E57036E}"/>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852627" y="3409891"/>
            <a:ext cx="779318" cy="822892"/>
          </a:xfrm>
          <a:prstGeom prst="rect">
            <a:avLst/>
          </a:prstGeom>
        </p:spPr>
      </p:pic>
      <p:pic>
        <p:nvPicPr>
          <p:cNvPr id="31" name="Picture 30">
            <a:extLst>
              <a:ext uri="{FF2B5EF4-FFF2-40B4-BE49-F238E27FC236}">
                <a16:creationId xmlns:a16="http://schemas.microsoft.com/office/drawing/2014/main" id="{180D6F49-83A2-F94D-95FE-4E79712BBECE}"/>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641547" y="4363386"/>
            <a:ext cx="779091" cy="871840"/>
          </a:xfrm>
          <a:prstGeom prst="rect">
            <a:avLst/>
          </a:prstGeom>
        </p:spPr>
      </p:pic>
      <p:pic>
        <p:nvPicPr>
          <p:cNvPr id="34" name="Picture 33">
            <a:extLst>
              <a:ext uri="{FF2B5EF4-FFF2-40B4-BE49-F238E27FC236}">
                <a16:creationId xmlns:a16="http://schemas.microsoft.com/office/drawing/2014/main" id="{26EE3B79-FCE0-E04E-9DE2-62710AC93AC6}"/>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778852" y="4426340"/>
            <a:ext cx="807682" cy="803960"/>
          </a:xfrm>
          <a:prstGeom prst="rect">
            <a:avLst/>
          </a:prstGeom>
        </p:spPr>
      </p:pic>
      <p:pic>
        <p:nvPicPr>
          <p:cNvPr id="36" name="Picture 35">
            <a:extLst>
              <a:ext uri="{FF2B5EF4-FFF2-40B4-BE49-F238E27FC236}">
                <a16:creationId xmlns:a16="http://schemas.microsoft.com/office/drawing/2014/main" id="{EB9FB6EE-771B-3D4F-A4C6-C0024DF4A1B1}"/>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2854797" y="4495076"/>
            <a:ext cx="807681" cy="807681"/>
          </a:xfrm>
          <a:prstGeom prst="rect">
            <a:avLst/>
          </a:prstGeom>
        </p:spPr>
      </p:pic>
    </p:spTree>
    <p:custDataLst>
      <p:tags r:id="rId1"/>
    </p:custDataLst>
    <p:extLst>
      <p:ext uri="{BB962C8B-B14F-4D97-AF65-F5344CB8AC3E}">
        <p14:creationId xmlns:p14="http://schemas.microsoft.com/office/powerpoint/2010/main" val="39224278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AD3D028-78B3-DD4F-8F54-7A8ED30F5B85}"/>
              </a:ext>
            </a:extLst>
          </p:cNvPr>
          <p:cNvSpPr>
            <a:spLocks noGrp="1"/>
          </p:cNvSpPr>
          <p:nvPr>
            <p:ph type="title"/>
          </p:nvPr>
        </p:nvSpPr>
        <p:spPr/>
        <p:txBody>
          <a:bodyPr/>
          <a:lstStyle/>
          <a:p>
            <a:r>
              <a:rPr lang="en-US" dirty="0"/>
              <a:t>Data trends on </a:t>
            </a:r>
            <a:r>
              <a:rPr lang="en-US" dirty="0" err="1"/>
              <a:t>GBIF.</a:t>
            </a:r>
            <a:r>
              <a:rPr lang="en-US" cap="none" dirty="0" err="1"/>
              <a:t>org</a:t>
            </a:r>
            <a:endParaRPr lang="en-US" dirty="0"/>
          </a:p>
        </p:txBody>
      </p:sp>
      <p:sp>
        <p:nvSpPr>
          <p:cNvPr id="3" name="Footer Placeholder 2">
            <a:extLst>
              <a:ext uri="{FF2B5EF4-FFF2-40B4-BE49-F238E27FC236}">
                <a16:creationId xmlns:a16="http://schemas.microsoft.com/office/drawing/2014/main" id="{D053698F-E930-FA45-8959-73D80634F1E0}"/>
              </a:ext>
            </a:extLst>
          </p:cNvPr>
          <p:cNvSpPr>
            <a:spLocks noGrp="1"/>
          </p:cNvSpPr>
          <p:nvPr>
            <p:ph type="ftr" sz="quarter" idx="14"/>
          </p:nvPr>
        </p:nvSpPr>
        <p:spPr/>
        <p:txBody>
          <a:bodyPr/>
          <a:lstStyle/>
          <a:p>
            <a:r>
              <a:rPr lang="en-GB" dirty="0">
                <a:solidFill>
                  <a:schemeClr val="accent2"/>
                </a:solidFill>
                <a:hlinkClick r:id="rId3"/>
              </a:rPr>
              <a:t>https://www.gbif.org/analytics/global</a:t>
            </a:r>
            <a:r>
              <a:rPr lang="en-GB" dirty="0">
                <a:solidFill>
                  <a:schemeClr val="accent2"/>
                </a:solidFill>
              </a:rPr>
              <a:t> </a:t>
            </a:r>
          </a:p>
        </p:txBody>
      </p:sp>
      <p:pic>
        <p:nvPicPr>
          <p:cNvPr id="9" name="Picture 8" descr="A close up of a map&#10;&#10;Description automatically generated">
            <a:extLst>
              <a:ext uri="{FF2B5EF4-FFF2-40B4-BE49-F238E27FC236}">
                <a16:creationId xmlns:a16="http://schemas.microsoft.com/office/drawing/2014/main" id="{3682DB70-F690-0B4B-846B-A900B228D18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55116" y="1393835"/>
            <a:ext cx="5730564" cy="4127289"/>
          </a:xfrm>
          <a:prstGeom prst="rect">
            <a:avLst/>
          </a:prstGeom>
          <a:ln>
            <a:solidFill>
              <a:schemeClr val="accent1"/>
            </a:solidFill>
          </a:ln>
        </p:spPr>
      </p:pic>
      <p:pic>
        <p:nvPicPr>
          <p:cNvPr id="11" name="Picture 10" descr="A close up of a map&#10;&#10;Description automatically generated">
            <a:extLst>
              <a:ext uri="{FF2B5EF4-FFF2-40B4-BE49-F238E27FC236}">
                <a16:creationId xmlns:a16="http://schemas.microsoft.com/office/drawing/2014/main" id="{6340A31A-0901-5F49-877C-131F419DC6F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206322" y="1398708"/>
            <a:ext cx="5768981" cy="4127289"/>
          </a:xfrm>
          <a:prstGeom prst="rect">
            <a:avLst/>
          </a:prstGeom>
          <a:ln>
            <a:solidFill>
              <a:schemeClr val="accent1"/>
            </a:solidFill>
          </a:ln>
        </p:spPr>
      </p:pic>
      <p:grpSp>
        <p:nvGrpSpPr>
          <p:cNvPr id="6" name="Group 5"/>
          <p:cNvGrpSpPr/>
          <p:nvPr/>
        </p:nvGrpSpPr>
        <p:grpSpPr>
          <a:xfrm>
            <a:off x="105735" y="1175660"/>
            <a:ext cx="6264920" cy="4541852"/>
            <a:chOff x="4179593" y="2129055"/>
            <a:chExt cx="4533596" cy="3487381"/>
          </a:xfrm>
        </p:grpSpPr>
        <p:pic>
          <p:nvPicPr>
            <p:cNvPr id="7" name="Picture 6">
              <a:extLst>
                <a:ext uri="{FF2B5EF4-FFF2-40B4-BE49-F238E27FC236}">
                  <a16:creationId xmlns:a16="http://schemas.microsoft.com/office/drawing/2014/main" id="{CC0FB71C-3541-684C-A563-8C5D456E3D4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179593" y="2129055"/>
              <a:ext cx="4533596" cy="3487381"/>
            </a:xfrm>
            <a:prstGeom prst="rect">
              <a:avLst/>
            </a:prstGeom>
          </p:spPr>
        </p:pic>
        <p:sp>
          <p:nvSpPr>
            <p:cNvPr id="8" name="TextBox 7"/>
            <p:cNvSpPr txBox="1"/>
            <p:nvPr/>
          </p:nvSpPr>
          <p:spPr>
            <a:xfrm>
              <a:off x="5635915" y="2489196"/>
              <a:ext cx="1545365" cy="354481"/>
            </a:xfrm>
            <a:prstGeom prst="rect">
              <a:avLst/>
            </a:prstGeom>
            <a:noFill/>
          </p:spPr>
          <p:txBody>
            <a:bodyPr wrap="none" rtlCol="0">
              <a:spAutoFit/>
            </a:bodyPr>
            <a:lstStyle/>
            <a:p>
              <a:r>
                <a:rPr lang="en-US" sz="2400" b="1">
                  <a:solidFill>
                    <a:srgbClr val="FF0000"/>
                  </a:solidFill>
                </a:rPr>
                <a:t>% specimens</a:t>
              </a:r>
            </a:p>
          </p:txBody>
        </p:sp>
      </p:grpSp>
      <p:pic>
        <p:nvPicPr>
          <p:cNvPr id="5" name="Picture 4" descr="Shape&#10;&#10;Description automatically generated with medium confidence">
            <a:extLst>
              <a:ext uri="{FF2B5EF4-FFF2-40B4-BE49-F238E27FC236}">
                <a16:creationId xmlns:a16="http://schemas.microsoft.com/office/drawing/2014/main" id="{2E7A066D-C06E-124E-902B-F87F03B0FFCC}"/>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8244741" y="3985872"/>
            <a:ext cx="3506102" cy="1130383"/>
          </a:xfrm>
          <a:prstGeom prst="rect">
            <a:avLst/>
          </a:prstGeom>
        </p:spPr>
      </p:pic>
      <p:pic>
        <p:nvPicPr>
          <p:cNvPr id="14" name="Picture 13" descr="A picture containing logo&#10;&#10;Description automatically generated">
            <a:extLst>
              <a:ext uri="{FF2B5EF4-FFF2-40B4-BE49-F238E27FC236}">
                <a16:creationId xmlns:a16="http://schemas.microsoft.com/office/drawing/2014/main" id="{2543FB4F-D167-484A-B1A7-DF80CF25318D}"/>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587494" y="3148541"/>
            <a:ext cx="517395" cy="280459"/>
          </a:xfrm>
          <a:prstGeom prst="rect">
            <a:avLst/>
          </a:prstGeom>
        </p:spPr>
      </p:pic>
      <p:pic>
        <p:nvPicPr>
          <p:cNvPr id="19" name="Picture 18" descr="A picture containing fireworks, dark&#10;&#10;Description automatically generated">
            <a:extLst>
              <a:ext uri="{FF2B5EF4-FFF2-40B4-BE49-F238E27FC236}">
                <a16:creationId xmlns:a16="http://schemas.microsoft.com/office/drawing/2014/main" id="{9A200A4D-309E-624D-AD12-EAA4915BB840}"/>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rot="3451429">
            <a:off x="10363065" y="2448307"/>
            <a:ext cx="776422" cy="1038239"/>
          </a:xfrm>
          <a:prstGeom prst="rect">
            <a:avLst/>
          </a:prstGeom>
        </p:spPr>
      </p:pic>
    </p:spTree>
    <p:extLst>
      <p:ext uri="{BB962C8B-B14F-4D97-AF65-F5344CB8AC3E}">
        <p14:creationId xmlns:p14="http://schemas.microsoft.com/office/powerpoint/2010/main" val="869783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1000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C53AC54C-368F-465E-BB18-A2F252624B8E}"/>
              </a:ext>
            </a:extLst>
          </p:cNvPr>
          <p:cNvGrpSpPr/>
          <p:nvPr/>
        </p:nvGrpSpPr>
        <p:grpSpPr>
          <a:xfrm>
            <a:off x="255116" y="505076"/>
            <a:ext cx="11598217" cy="5186742"/>
            <a:chOff x="305915" y="457199"/>
            <a:chExt cx="12403610" cy="5186742"/>
          </a:xfrm>
        </p:grpSpPr>
        <p:pic>
          <p:nvPicPr>
            <p:cNvPr id="99" name="Picture 98">
              <a:extLst>
                <a:ext uri="{FF2B5EF4-FFF2-40B4-BE49-F238E27FC236}">
                  <a16:creationId xmlns:a16="http://schemas.microsoft.com/office/drawing/2014/main" id="{D499D5EE-9254-45EA-A5DD-081861643044}"/>
                </a:ext>
              </a:extLst>
            </p:cNvPr>
            <p:cNvPicPr>
              <a:picLocks noChangeAspect="1"/>
            </p:cNvPicPr>
            <p:nvPr/>
          </p:nvPicPr>
          <p:blipFill>
            <a:blip r:embed="rId4" cstate="screen">
              <a:extLst>
                <a:ext uri="{28A0092B-C50C-407E-A947-70E740481C1C}">
                  <a14:useLocalDpi xmlns:a14="http://schemas.microsoft.com/office/drawing/2010/main"/>
                </a:ext>
              </a:extLst>
            </a:blip>
            <a:srcRect l="1709" t="6667" b="17703"/>
            <a:stretch>
              <a:fillRect/>
            </a:stretch>
          </p:blipFill>
          <p:spPr>
            <a:xfrm>
              <a:off x="305915" y="457200"/>
              <a:ext cx="11888504" cy="5186741"/>
            </a:xfrm>
            <a:custGeom>
              <a:avLst/>
              <a:gdLst>
                <a:gd name="connsiteX0" fmla="*/ 203113 w 11888504"/>
                <a:gd name="connsiteY0" fmla="*/ 0 h 5186741"/>
                <a:gd name="connsiteX1" fmla="*/ 11888504 w 11888504"/>
                <a:gd name="connsiteY1" fmla="*/ 0 h 5186741"/>
                <a:gd name="connsiteX2" fmla="*/ 11888504 w 11888504"/>
                <a:gd name="connsiteY2" fmla="*/ 5186741 h 5186741"/>
                <a:gd name="connsiteX3" fmla="*/ 203113 w 11888504"/>
                <a:gd name="connsiteY3" fmla="*/ 5186741 h 5186741"/>
                <a:gd name="connsiteX4" fmla="*/ 0 w 11888504"/>
                <a:gd name="connsiteY4" fmla="*/ 4983628 h 5186741"/>
                <a:gd name="connsiteX5" fmla="*/ 0 w 11888504"/>
                <a:gd name="connsiteY5" fmla="*/ 203113 h 5186741"/>
                <a:gd name="connsiteX6" fmla="*/ 203113 w 11888504"/>
                <a:gd name="connsiteY6" fmla="*/ 0 h 5186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88504" h="5186741">
                  <a:moveTo>
                    <a:pt x="203113" y="0"/>
                  </a:moveTo>
                  <a:lnTo>
                    <a:pt x="11888504" y="0"/>
                  </a:lnTo>
                  <a:lnTo>
                    <a:pt x="11888504" y="5186741"/>
                  </a:lnTo>
                  <a:lnTo>
                    <a:pt x="203113" y="5186741"/>
                  </a:lnTo>
                  <a:cubicBezTo>
                    <a:pt x="90937" y="5186741"/>
                    <a:pt x="0" y="5095804"/>
                    <a:pt x="0" y="4983628"/>
                  </a:cubicBezTo>
                  <a:lnTo>
                    <a:pt x="0" y="203113"/>
                  </a:lnTo>
                  <a:cubicBezTo>
                    <a:pt x="0" y="90937"/>
                    <a:pt x="90937" y="0"/>
                    <a:pt x="203113" y="0"/>
                  </a:cubicBezTo>
                  <a:close/>
                </a:path>
              </a:pathLst>
            </a:custGeom>
          </p:spPr>
        </p:pic>
        <p:sp>
          <p:nvSpPr>
            <p:cNvPr id="72" name="Rectangle: Rounded Corners 71">
              <a:extLst>
                <a:ext uri="{FF2B5EF4-FFF2-40B4-BE49-F238E27FC236}">
                  <a16:creationId xmlns:a16="http://schemas.microsoft.com/office/drawing/2014/main" id="{436A827B-45F8-4F46-8115-9E33B9252036}"/>
                </a:ext>
              </a:extLst>
            </p:cNvPr>
            <p:cNvSpPr/>
            <p:nvPr/>
          </p:nvSpPr>
          <p:spPr>
            <a:xfrm>
              <a:off x="305915" y="457199"/>
              <a:ext cx="12403610" cy="5186741"/>
            </a:xfrm>
            <a:prstGeom prst="roundRect">
              <a:avLst>
                <a:gd name="adj" fmla="val 3916"/>
              </a:avLst>
            </a:prstGeom>
            <a:solidFill>
              <a:schemeClr val="accent6">
                <a:alpha val="8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Title 1">
            <a:extLst>
              <a:ext uri="{FF2B5EF4-FFF2-40B4-BE49-F238E27FC236}">
                <a16:creationId xmlns:a16="http://schemas.microsoft.com/office/drawing/2014/main" id="{4DC2F381-0398-44AD-8598-5B3C4ABB4D35}"/>
              </a:ext>
            </a:extLst>
          </p:cNvPr>
          <p:cNvSpPr>
            <a:spLocks noGrp="1"/>
          </p:cNvSpPr>
          <p:nvPr>
            <p:ph type="title"/>
          </p:nvPr>
        </p:nvSpPr>
        <p:spPr>
          <a:xfrm rot="16200000">
            <a:off x="-1896322" y="2661391"/>
            <a:ext cx="5718176" cy="928794"/>
          </a:xfrm>
        </p:spPr>
        <p:txBody>
          <a:bodyPr>
            <a:normAutofit/>
          </a:bodyPr>
          <a:lstStyle/>
          <a:p>
            <a:pPr algn="ctr"/>
            <a:r>
              <a:rPr lang="en-US" dirty="0">
                <a:solidFill>
                  <a:schemeClr val="bg1"/>
                </a:solidFill>
              </a:rPr>
              <a:t>Data richness levels</a:t>
            </a:r>
            <a:br>
              <a:rPr lang="en-US" dirty="0">
                <a:solidFill>
                  <a:schemeClr val="bg1"/>
                </a:solidFill>
              </a:rPr>
            </a:br>
            <a:r>
              <a:rPr lang="en-US" dirty="0">
                <a:solidFill>
                  <a:schemeClr val="bg1"/>
                </a:solidFill>
              </a:rPr>
              <a:t>supported by Gbif</a:t>
            </a:r>
            <a:endParaRPr lang="en-GB" dirty="0">
              <a:solidFill>
                <a:schemeClr val="bg1"/>
              </a:solidFill>
            </a:endParaRPr>
          </a:p>
        </p:txBody>
      </p:sp>
      <p:sp>
        <p:nvSpPr>
          <p:cNvPr id="3" name="Footer Placeholder 2">
            <a:extLst>
              <a:ext uri="{FF2B5EF4-FFF2-40B4-BE49-F238E27FC236}">
                <a16:creationId xmlns:a16="http://schemas.microsoft.com/office/drawing/2014/main" id="{DC614324-BEB8-4E68-A9C0-768A79CC1836}"/>
              </a:ext>
            </a:extLst>
          </p:cNvPr>
          <p:cNvSpPr>
            <a:spLocks noGrp="1"/>
          </p:cNvSpPr>
          <p:nvPr>
            <p:ph type="ftr" sz="quarter" idx="10"/>
          </p:nvPr>
        </p:nvSpPr>
        <p:spPr>
          <a:xfrm>
            <a:off x="255116" y="6330935"/>
            <a:ext cx="5792788" cy="365125"/>
          </a:xfrm>
        </p:spPr>
        <p:txBody>
          <a:bodyPr/>
          <a:lstStyle/>
          <a:p>
            <a:r>
              <a:rPr lang="en-GB" dirty="0">
                <a:solidFill>
                  <a:schemeClr val="bg1"/>
                </a:solidFill>
              </a:rPr>
              <a:t>https://</a:t>
            </a:r>
            <a:r>
              <a:rPr lang="en-GB" dirty="0" err="1">
                <a:solidFill>
                  <a:schemeClr val="bg1"/>
                </a:solidFill>
              </a:rPr>
              <a:t>www.gbif.org</a:t>
            </a:r>
            <a:r>
              <a:rPr lang="en-GB" dirty="0">
                <a:solidFill>
                  <a:schemeClr val="bg1"/>
                </a:solidFill>
              </a:rPr>
              <a:t>/dataset-classes</a:t>
            </a:r>
          </a:p>
        </p:txBody>
      </p:sp>
      <p:pic>
        <p:nvPicPr>
          <p:cNvPr id="15" name="Content Placeholder 12" descr="metadataonly.jpg">
            <a:extLst>
              <a:ext uri="{FF2B5EF4-FFF2-40B4-BE49-F238E27FC236}">
                <a16:creationId xmlns:a16="http://schemas.microsoft.com/office/drawing/2014/main" id="{A0CC5C13-FF2A-4DDE-B430-B547DAEC7CA4}"/>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674092" y="127867"/>
            <a:ext cx="5145139" cy="2891117"/>
          </a:xfrm>
          <a:prstGeom prst="rect">
            <a:avLst/>
          </a:prstGeom>
          <a:ln w="38100" cap="flat" cmpd="sng" algn="ctr">
            <a:noFill/>
            <a:prstDash val="solid"/>
            <a:miter lim="800000"/>
          </a:ln>
        </p:spPr>
        <p:style>
          <a:lnRef idx="2">
            <a:schemeClr val="dk1"/>
          </a:lnRef>
          <a:fillRef idx="1">
            <a:schemeClr val="lt1"/>
          </a:fillRef>
          <a:effectRef idx="0">
            <a:schemeClr val="dk1"/>
          </a:effectRef>
          <a:fontRef idx="minor">
            <a:schemeClr val="dk1"/>
          </a:fontRef>
        </p:style>
      </p:pic>
      <p:sp>
        <p:nvSpPr>
          <p:cNvPr id="60" name="Rectangle 59">
            <a:extLst>
              <a:ext uri="{FF2B5EF4-FFF2-40B4-BE49-F238E27FC236}">
                <a16:creationId xmlns:a16="http://schemas.microsoft.com/office/drawing/2014/main" id="{03F4AECA-C0E1-40E0-B2F9-0EFE8B63071D}"/>
              </a:ext>
            </a:extLst>
          </p:cNvPr>
          <p:cNvSpPr>
            <a:spLocks/>
          </p:cNvSpPr>
          <p:nvPr/>
        </p:nvSpPr>
        <p:spPr>
          <a:xfrm>
            <a:off x="1674092" y="127867"/>
            <a:ext cx="5145139" cy="2891117"/>
          </a:xfrm>
          <a:prstGeom prst="rect">
            <a:avLst/>
          </a:prstGeom>
          <a:solidFill>
            <a:schemeClr val="accent5">
              <a:alpha val="9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540000" rtlCol="0" anchor="b" anchorCtr="0"/>
          <a:lstStyle/>
          <a:p>
            <a:pPr algn="ctr"/>
            <a:endParaRPr lang="en-GB" sz="1400">
              <a:solidFill>
                <a:schemeClr val="accent1"/>
              </a:solidFill>
            </a:endParaRPr>
          </a:p>
        </p:txBody>
      </p:sp>
      <p:sp>
        <p:nvSpPr>
          <p:cNvPr id="50" name="Rectangle 49">
            <a:extLst>
              <a:ext uri="{FF2B5EF4-FFF2-40B4-BE49-F238E27FC236}">
                <a16:creationId xmlns:a16="http://schemas.microsoft.com/office/drawing/2014/main" id="{4EC87E9C-BBCA-4076-BA6E-210B121EC21E}"/>
              </a:ext>
            </a:extLst>
          </p:cNvPr>
          <p:cNvSpPr>
            <a:spLocks/>
          </p:cNvSpPr>
          <p:nvPr/>
        </p:nvSpPr>
        <p:spPr>
          <a:xfrm>
            <a:off x="1674092" y="952500"/>
            <a:ext cx="5145139" cy="1196937"/>
          </a:xfrm>
          <a:prstGeom prst="rect">
            <a:avLst/>
          </a:prstGeom>
          <a:solidFill>
            <a:schemeClr val="accent2"/>
          </a:solid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72000" rIns="91440" bIns="360000" numCol="1" spcCol="0" rtlCol="0" fromWordArt="0" anchor="ctr" anchorCtr="0" forceAA="0" compatLnSpc="1">
            <a:prstTxWarp prst="textNoShape">
              <a:avLst/>
            </a:prstTxWarp>
            <a:noAutofit/>
          </a:bodyPr>
          <a:lstStyle/>
          <a:p>
            <a:pPr algn="ctr"/>
            <a:r>
              <a:rPr lang="en-US" sz="1500" i="1" dirty="0">
                <a:solidFill>
                  <a:schemeClr val="bg1"/>
                </a:solidFill>
              </a:rPr>
              <a:t>Dataset description,</a:t>
            </a:r>
            <a:br>
              <a:rPr lang="en-US" sz="1500" i="1" dirty="0">
                <a:solidFill>
                  <a:schemeClr val="bg1"/>
                </a:solidFill>
              </a:rPr>
            </a:br>
            <a:r>
              <a:rPr lang="en-US" sz="1500" i="1" dirty="0">
                <a:solidFill>
                  <a:schemeClr val="bg1"/>
                </a:solidFill>
              </a:rPr>
              <a:t>taxonomic/geographic/temporal scope</a:t>
            </a:r>
            <a:endParaRPr lang="en-GB" sz="1500" i="1" dirty="0">
              <a:solidFill>
                <a:schemeClr val="bg1"/>
              </a:solidFill>
            </a:endParaRPr>
          </a:p>
        </p:txBody>
      </p:sp>
      <p:sp>
        <p:nvSpPr>
          <p:cNvPr id="11" name="Rectangle 10">
            <a:extLst>
              <a:ext uri="{FF2B5EF4-FFF2-40B4-BE49-F238E27FC236}">
                <a16:creationId xmlns:a16="http://schemas.microsoft.com/office/drawing/2014/main" id="{0FE497ED-0108-43E3-AE3A-5DB9D03DBC3B}"/>
              </a:ext>
            </a:extLst>
          </p:cNvPr>
          <p:cNvSpPr>
            <a:spLocks/>
          </p:cNvSpPr>
          <p:nvPr/>
        </p:nvSpPr>
        <p:spPr>
          <a:xfrm>
            <a:off x="1674092" y="2149882"/>
            <a:ext cx="5145139" cy="885080"/>
          </a:xfrm>
          <a:prstGeom prst="rect">
            <a:avLst/>
          </a:prstGeom>
          <a:solidFill>
            <a:schemeClr val="bg1"/>
          </a:solidFill>
          <a:ln w="25400">
            <a:noFill/>
          </a:ln>
          <a:effectLst>
            <a:outerShdw blurRad="76200" dist="38100" dir="16200000"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108000" rtlCol="0" anchor="b" anchorCtr="0"/>
          <a:lstStyle/>
          <a:p>
            <a:pPr algn="ctr"/>
            <a:r>
              <a:rPr lang="en-US" b="1">
                <a:solidFill>
                  <a:schemeClr val="accent2"/>
                </a:solidFill>
                <a:cs typeface="Arial" panose="020B0604020202020204" pitchFamily="34" charset="0"/>
              </a:rPr>
              <a:t>Dataset metadata</a:t>
            </a:r>
          </a:p>
        </p:txBody>
      </p:sp>
      <p:sp>
        <p:nvSpPr>
          <p:cNvPr id="42" name="Oval 41">
            <a:extLst>
              <a:ext uri="{FF2B5EF4-FFF2-40B4-BE49-F238E27FC236}">
                <a16:creationId xmlns:a16="http://schemas.microsoft.com/office/drawing/2014/main" id="{E499B606-57DA-486D-B73A-1AAA5CA38D83}"/>
              </a:ext>
            </a:extLst>
          </p:cNvPr>
          <p:cNvSpPr/>
          <p:nvPr/>
        </p:nvSpPr>
        <p:spPr>
          <a:xfrm>
            <a:off x="3814087" y="1736812"/>
            <a:ext cx="865149" cy="868494"/>
          </a:xfrm>
          <a:prstGeom prst="ellipse">
            <a:avLst/>
          </a:prstGeom>
          <a:solidFill>
            <a:schemeClr val="bg1"/>
          </a:solidFill>
          <a:ln w="25400">
            <a:noFill/>
          </a:ln>
          <a:effectLst>
            <a:outerShdw blurRad="63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solidFill>
                  <a:schemeClr val="accent1"/>
                </a:solidFill>
              </a:rPr>
              <a:t>M</a:t>
            </a:r>
          </a:p>
        </p:txBody>
      </p:sp>
      <p:pic>
        <p:nvPicPr>
          <p:cNvPr id="16" name="Content Placeholder 3">
            <a:extLst>
              <a:ext uri="{FF2B5EF4-FFF2-40B4-BE49-F238E27FC236}">
                <a16:creationId xmlns:a16="http://schemas.microsoft.com/office/drawing/2014/main" id="{9AB55746-CDAB-4109-A054-DD0CBB28A57E}"/>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6930162" y="127867"/>
            <a:ext cx="5145139" cy="2905458"/>
          </a:xfrm>
          <a:prstGeom prst="rect">
            <a:avLst/>
          </a:prstGeom>
          <a:noFill/>
          <a:ln w="38100">
            <a:noFill/>
          </a:ln>
        </p:spPr>
      </p:pic>
      <p:sp>
        <p:nvSpPr>
          <p:cNvPr id="61" name="Rectangle 60">
            <a:extLst>
              <a:ext uri="{FF2B5EF4-FFF2-40B4-BE49-F238E27FC236}">
                <a16:creationId xmlns:a16="http://schemas.microsoft.com/office/drawing/2014/main" id="{5762A0F6-DD0A-48E9-B7AD-DEC1443EDAA0}"/>
              </a:ext>
            </a:extLst>
          </p:cNvPr>
          <p:cNvSpPr>
            <a:spLocks/>
          </p:cNvSpPr>
          <p:nvPr/>
        </p:nvSpPr>
        <p:spPr>
          <a:xfrm>
            <a:off x="6930162" y="127867"/>
            <a:ext cx="5145139" cy="2907095"/>
          </a:xfrm>
          <a:prstGeom prst="rect">
            <a:avLst/>
          </a:prstGeom>
          <a:solidFill>
            <a:schemeClr val="accent5">
              <a:alpha val="9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540000" rtlCol="0" anchor="b" anchorCtr="0"/>
          <a:lstStyle/>
          <a:p>
            <a:pPr algn="ctr"/>
            <a:endParaRPr lang="en-GB" sz="1400">
              <a:solidFill>
                <a:schemeClr val="accent1"/>
              </a:solidFill>
            </a:endParaRPr>
          </a:p>
        </p:txBody>
      </p:sp>
      <p:sp>
        <p:nvSpPr>
          <p:cNvPr id="51" name="Rectangle 50">
            <a:extLst>
              <a:ext uri="{FF2B5EF4-FFF2-40B4-BE49-F238E27FC236}">
                <a16:creationId xmlns:a16="http://schemas.microsoft.com/office/drawing/2014/main" id="{BA7E2EA8-F5B9-4E68-91F5-4B74242629F9}"/>
              </a:ext>
            </a:extLst>
          </p:cNvPr>
          <p:cNvSpPr>
            <a:spLocks/>
          </p:cNvSpPr>
          <p:nvPr/>
        </p:nvSpPr>
        <p:spPr>
          <a:xfrm>
            <a:off x="6930162" y="952500"/>
            <a:ext cx="5145139" cy="1224815"/>
          </a:xfrm>
          <a:prstGeom prst="rect">
            <a:avLst/>
          </a:prstGeom>
          <a:solidFill>
            <a:schemeClr val="accent2"/>
          </a:solid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72000" rIns="91440" bIns="360000" numCol="1" spcCol="0" rtlCol="0" fromWordArt="0" anchor="ctr" anchorCtr="0" forceAA="0" compatLnSpc="1">
            <a:prstTxWarp prst="textNoShape">
              <a:avLst/>
            </a:prstTxWarp>
            <a:noAutofit/>
          </a:bodyPr>
          <a:lstStyle/>
          <a:p>
            <a:pPr algn="ctr"/>
            <a:r>
              <a:rPr lang="en-US" sz="1500" i="1" dirty="0">
                <a:solidFill>
                  <a:schemeClr val="bg1"/>
                </a:solidFill>
              </a:rPr>
              <a:t>List of taxa</a:t>
            </a:r>
          </a:p>
          <a:p>
            <a:pPr algn="ctr"/>
            <a:r>
              <a:rPr lang="en-US" sz="1500" i="1" dirty="0">
                <a:solidFill>
                  <a:schemeClr val="bg1"/>
                </a:solidFill>
              </a:rPr>
              <a:t>regional or thematic (e.g. invasive, medicinal)  </a:t>
            </a:r>
            <a:endParaRPr lang="en-GB" sz="1500" i="1" dirty="0">
              <a:solidFill>
                <a:schemeClr val="bg1"/>
              </a:solidFill>
            </a:endParaRPr>
          </a:p>
        </p:txBody>
      </p:sp>
      <p:sp>
        <p:nvSpPr>
          <p:cNvPr id="12" name="Rectangle 11">
            <a:extLst>
              <a:ext uri="{FF2B5EF4-FFF2-40B4-BE49-F238E27FC236}">
                <a16:creationId xmlns:a16="http://schemas.microsoft.com/office/drawing/2014/main" id="{1EA5C14D-5E48-44DF-A0F1-A8336C0B71B2}"/>
              </a:ext>
            </a:extLst>
          </p:cNvPr>
          <p:cNvSpPr>
            <a:spLocks/>
          </p:cNvSpPr>
          <p:nvPr/>
        </p:nvSpPr>
        <p:spPr>
          <a:xfrm>
            <a:off x="6930162" y="2175357"/>
            <a:ext cx="5145139" cy="857969"/>
          </a:xfrm>
          <a:prstGeom prst="rect">
            <a:avLst/>
          </a:prstGeom>
          <a:solidFill>
            <a:schemeClr val="bg1"/>
          </a:solidFill>
          <a:ln w="25400">
            <a:noFill/>
          </a:ln>
          <a:effectLst>
            <a:outerShdw blurRad="76200" dist="38100" dir="16200000"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108000" rtlCol="0" anchor="b" anchorCtr="0"/>
          <a:lstStyle/>
          <a:p>
            <a:pPr algn="ctr"/>
            <a:r>
              <a:rPr lang="en-US" b="1">
                <a:solidFill>
                  <a:schemeClr val="accent2"/>
                </a:solidFill>
                <a:cs typeface="Arial" panose="020B0604020202020204" pitchFamily="34" charset="0"/>
              </a:rPr>
              <a:t>Species checklists</a:t>
            </a:r>
          </a:p>
        </p:txBody>
      </p:sp>
      <p:sp>
        <p:nvSpPr>
          <p:cNvPr id="43" name="Oval 42">
            <a:extLst>
              <a:ext uri="{FF2B5EF4-FFF2-40B4-BE49-F238E27FC236}">
                <a16:creationId xmlns:a16="http://schemas.microsoft.com/office/drawing/2014/main" id="{C51AE82B-4445-4698-9AF7-B5158324C150}"/>
              </a:ext>
            </a:extLst>
          </p:cNvPr>
          <p:cNvSpPr/>
          <p:nvPr/>
        </p:nvSpPr>
        <p:spPr>
          <a:xfrm>
            <a:off x="9077134" y="1753697"/>
            <a:ext cx="868050" cy="880196"/>
          </a:xfrm>
          <a:prstGeom prst="ellipse">
            <a:avLst/>
          </a:prstGeom>
          <a:solidFill>
            <a:schemeClr val="bg1"/>
          </a:solidFill>
          <a:ln w="25400">
            <a:noFill/>
          </a:ln>
          <a:effectLst>
            <a:outerShdw blurRad="63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sz="2400" b="1" dirty="0">
                <a:solidFill>
                  <a:schemeClr val="accent1"/>
                </a:solidFill>
              </a:rPr>
              <a:t>C</a:t>
            </a:r>
          </a:p>
        </p:txBody>
      </p:sp>
      <p:pic>
        <p:nvPicPr>
          <p:cNvPr id="37" name="Picture 2" descr="RMO">
            <a:extLst>
              <a:ext uri="{FF2B5EF4-FFF2-40B4-BE49-F238E27FC236}">
                <a16:creationId xmlns:a16="http://schemas.microsoft.com/office/drawing/2014/main" id="{2A7C842B-834F-4E10-94C3-6D31BE5B597E}"/>
              </a:ext>
            </a:extLst>
          </p:cNvPr>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a:off x="6930163" y="3140608"/>
            <a:ext cx="5145139" cy="2906654"/>
          </a:xfrm>
          <a:prstGeom prst="rect">
            <a:avLst/>
          </a:prstGeom>
          <a:noFill/>
          <a:extLst>
            <a:ext uri="{909E8E84-426E-40DD-AFC4-6F175D3DCCD1}">
              <a14:hiddenFill xmlns:a14="http://schemas.microsoft.com/office/drawing/2010/main">
                <a:solidFill>
                  <a:srgbClr val="FFFFFF"/>
                </a:solidFill>
              </a14:hiddenFill>
            </a:ext>
          </a:extLst>
        </p:spPr>
      </p:pic>
      <p:sp>
        <p:nvSpPr>
          <p:cNvPr id="63" name="Rectangle 62">
            <a:extLst>
              <a:ext uri="{FF2B5EF4-FFF2-40B4-BE49-F238E27FC236}">
                <a16:creationId xmlns:a16="http://schemas.microsoft.com/office/drawing/2014/main" id="{5DB5E43F-5304-4512-B251-5F6C902EFFF1}"/>
              </a:ext>
            </a:extLst>
          </p:cNvPr>
          <p:cNvSpPr>
            <a:spLocks/>
          </p:cNvSpPr>
          <p:nvPr/>
        </p:nvSpPr>
        <p:spPr>
          <a:xfrm>
            <a:off x="6930163" y="3140608"/>
            <a:ext cx="5145139" cy="2906654"/>
          </a:xfrm>
          <a:prstGeom prst="rect">
            <a:avLst/>
          </a:prstGeom>
          <a:solidFill>
            <a:schemeClr val="accent5">
              <a:alpha val="9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540000" rtlCol="0" anchor="b" anchorCtr="0"/>
          <a:lstStyle/>
          <a:p>
            <a:pPr algn="ctr"/>
            <a:endParaRPr lang="en-GB" sz="1400">
              <a:solidFill>
                <a:schemeClr val="accent1"/>
              </a:solidFill>
            </a:endParaRPr>
          </a:p>
        </p:txBody>
      </p:sp>
      <p:sp>
        <p:nvSpPr>
          <p:cNvPr id="53" name="Rectangle 52">
            <a:extLst>
              <a:ext uri="{FF2B5EF4-FFF2-40B4-BE49-F238E27FC236}">
                <a16:creationId xmlns:a16="http://schemas.microsoft.com/office/drawing/2014/main" id="{35962FC3-BEE4-489D-8295-CEFAD70294E6}"/>
              </a:ext>
            </a:extLst>
          </p:cNvPr>
          <p:cNvSpPr>
            <a:spLocks/>
          </p:cNvSpPr>
          <p:nvPr/>
        </p:nvSpPr>
        <p:spPr>
          <a:xfrm>
            <a:off x="6930163" y="3924301"/>
            <a:ext cx="5145139" cy="1280650"/>
          </a:xfrm>
          <a:prstGeom prst="rect">
            <a:avLst/>
          </a:prstGeom>
          <a:solidFill>
            <a:schemeClr val="accent2"/>
          </a:solid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72000" rIns="91440" bIns="360000" numCol="1" spcCol="0" rtlCol="0" fromWordArt="0" anchor="ctr" anchorCtr="0" forceAA="0" compatLnSpc="1">
            <a:prstTxWarp prst="textNoShape">
              <a:avLst/>
            </a:prstTxWarp>
            <a:noAutofit/>
          </a:bodyPr>
          <a:lstStyle/>
          <a:p>
            <a:pPr algn="ctr"/>
            <a:r>
              <a:rPr lang="en-US" sz="1500" i="1" dirty="0">
                <a:solidFill>
                  <a:schemeClr val="bg1"/>
                </a:solidFill>
              </a:rPr>
              <a:t>Species occurrences and sampling events</a:t>
            </a:r>
            <a:br>
              <a:rPr lang="en-US" sz="1500" i="1" dirty="0">
                <a:solidFill>
                  <a:schemeClr val="bg1"/>
                </a:solidFill>
              </a:rPr>
            </a:br>
            <a:r>
              <a:rPr lang="en-US" sz="1500" i="1" dirty="0">
                <a:solidFill>
                  <a:schemeClr val="bg1"/>
                </a:solidFill>
              </a:rPr>
              <a:t>dates, coordinates, sampling effort / protocol, abundance</a:t>
            </a:r>
            <a:endParaRPr lang="en-GB" sz="1500" i="1" dirty="0">
              <a:solidFill>
                <a:schemeClr val="bg1"/>
              </a:solidFill>
            </a:endParaRPr>
          </a:p>
        </p:txBody>
      </p:sp>
      <p:sp>
        <p:nvSpPr>
          <p:cNvPr id="14" name="Rectangle 13">
            <a:extLst>
              <a:ext uri="{FF2B5EF4-FFF2-40B4-BE49-F238E27FC236}">
                <a16:creationId xmlns:a16="http://schemas.microsoft.com/office/drawing/2014/main" id="{D2CF8B1C-79CC-4A09-A791-34CD8A601EA3}"/>
              </a:ext>
            </a:extLst>
          </p:cNvPr>
          <p:cNvSpPr>
            <a:spLocks/>
          </p:cNvSpPr>
          <p:nvPr/>
        </p:nvSpPr>
        <p:spPr>
          <a:xfrm>
            <a:off x="6930163" y="5198176"/>
            <a:ext cx="5145139" cy="849527"/>
          </a:xfrm>
          <a:prstGeom prst="rect">
            <a:avLst/>
          </a:prstGeom>
          <a:solidFill>
            <a:schemeClr val="bg1"/>
          </a:solidFill>
          <a:ln w="25400">
            <a:noFill/>
          </a:ln>
          <a:effectLst>
            <a:outerShdw blurRad="76200" dist="38100" dir="16200000"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108000" rtlCol="0" anchor="b" anchorCtr="0"/>
          <a:lstStyle/>
          <a:p>
            <a:pPr algn="ctr"/>
            <a:r>
              <a:rPr lang="en-US" b="1">
                <a:solidFill>
                  <a:schemeClr val="accent2"/>
                </a:solidFill>
                <a:cs typeface="Arial" panose="020B0604020202020204" pitchFamily="34" charset="0"/>
              </a:rPr>
              <a:t>Sampling-event data</a:t>
            </a:r>
          </a:p>
        </p:txBody>
      </p:sp>
      <p:sp>
        <p:nvSpPr>
          <p:cNvPr id="45" name="Oval 44">
            <a:extLst>
              <a:ext uri="{FF2B5EF4-FFF2-40B4-BE49-F238E27FC236}">
                <a16:creationId xmlns:a16="http://schemas.microsoft.com/office/drawing/2014/main" id="{78D36B4B-0841-466D-BF05-D6910C40B28B}"/>
              </a:ext>
            </a:extLst>
          </p:cNvPr>
          <p:cNvSpPr/>
          <p:nvPr/>
        </p:nvSpPr>
        <p:spPr>
          <a:xfrm>
            <a:off x="9068978" y="4743202"/>
            <a:ext cx="867426" cy="858054"/>
          </a:xfrm>
          <a:prstGeom prst="ellipse">
            <a:avLst/>
          </a:prstGeom>
          <a:solidFill>
            <a:schemeClr val="bg1"/>
          </a:solidFill>
          <a:ln w="25400">
            <a:noFill/>
          </a:ln>
          <a:effectLst>
            <a:outerShdw blurRad="63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sz="2400" b="1" dirty="0">
                <a:solidFill>
                  <a:schemeClr val="accent1"/>
                </a:solidFill>
              </a:rPr>
              <a:t>SE</a:t>
            </a:r>
          </a:p>
        </p:txBody>
      </p:sp>
      <p:pic>
        <p:nvPicPr>
          <p:cNvPr id="17" name="Picture 16">
            <a:extLst>
              <a:ext uri="{FF2B5EF4-FFF2-40B4-BE49-F238E27FC236}">
                <a16:creationId xmlns:a16="http://schemas.microsoft.com/office/drawing/2014/main" id="{BD55EE0C-8B4C-4B3C-8E01-F80813B3288D}"/>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1677768" y="3140608"/>
            <a:ext cx="5145139" cy="2907095"/>
          </a:xfrm>
          <a:prstGeom prst="rect">
            <a:avLst/>
          </a:prstGeom>
        </p:spPr>
      </p:pic>
      <p:sp>
        <p:nvSpPr>
          <p:cNvPr id="62" name="Rectangle 61">
            <a:extLst>
              <a:ext uri="{FF2B5EF4-FFF2-40B4-BE49-F238E27FC236}">
                <a16:creationId xmlns:a16="http://schemas.microsoft.com/office/drawing/2014/main" id="{DC8959AA-1DE1-4CB0-95DB-83ADF048AAEF}"/>
              </a:ext>
            </a:extLst>
          </p:cNvPr>
          <p:cNvSpPr>
            <a:spLocks/>
          </p:cNvSpPr>
          <p:nvPr/>
        </p:nvSpPr>
        <p:spPr>
          <a:xfrm>
            <a:off x="1677768" y="3140608"/>
            <a:ext cx="5145139" cy="2907095"/>
          </a:xfrm>
          <a:prstGeom prst="rect">
            <a:avLst/>
          </a:prstGeom>
          <a:solidFill>
            <a:schemeClr val="accent5">
              <a:alpha val="9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540000" rtlCol="0" anchor="b" anchorCtr="0"/>
          <a:lstStyle/>
          <a:p>
            <a:pPr algn="ctr"/>
            <a:endParaRPr lang="en-GB" sz="1400">
              <a:solidFill>
                <a:schemeClr val="accent1"/>
              </a:solidFill>
            </a:endParaRPr>
          </a:p>
        </p:txBody>
      </p:sp>
      <p:sp>
        <p:nvSpPr>
          <p:cNvPr id="52" name="Rectangle 51">
            <a:extLst>
              <a:ext uri="{FF2B5EF4-FFF2-40B4-BE49-F238E27FC236}">
                <a16:creationId xmlns:a16="http://schemas.microsoft.com/office/drawing/2014/main" id="{9941EC66-ECE8-4143-866A-2A14086211EC}"/>
              </a:ext>
            </a:extLst>
          </p:cNvPr>
          <p:cNvSpPr>
            <a:spLocks/>
          </p:cNvSpPr>
          <p:nvPr/>
        </p:nvSpPr>
        <p:spPr>
          <a:xfrm>
            <a:off x="1677768" y="3924301"/>
            <a:ext cx="5145139" cy="1295380"/>
          </a:xfrm>
          <a:prstGeom prst="rect">
            <a:avLst/>
          </a:prstGeom>
          <a:solidFill>
            <a:schemeClr val="accent2"/>
          </a:solid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72000" rIns="91440" bIns="360000" numCol="1" spcCol="0" rtlCol="0" fromWordArt="0" anchor="ctr" anchorCtr="0" forceAA="0" compatLnSpc="1">
            <a:prstTxWarp prst="textNoShape">
              <a:avLst/>
            </a:prstTxWarp>
            <a:noAutofit/>
          </a:bodyPr>
          <a:lstStyle/>
          <a:p>
            <a:pPr algn="ctr"/>
            <a:r>
              <a:rPr lang="en-US" sz="1500" i="1" dirty="0">
                <a:solidFill>
                  <a:schemeClr val="bg1"/>
                </a:solidFill>
              </a:rPr>
              <a:t>Species occurrences</a:t>
            </a:r>
            <a:br>
              <a:rPr lang="en-US" sz="1500" i="1" dirty="0">
                <a:solidFill>
                  <a:schemeClr val="bg1"/>
                </a:solidFill>
              </a:rPr>
            </a:br>
            <a:r>
              <a:rPr lang="en-US" sz="1500" i="1" dirty="0">
                <a:solidFill>
                  <a:schemeClr val="bg1"/>
                </a:solidFill>
              </a:rPr>
              <a:t>dates, coordinates, basis of record</a:t>
            </a:r>
            <a:endParaRPr lang="en-GB" sz="1500" i="1" dirty="0">
              <a:solidFill>
                <a:schemeClr val="bg1"/>
              </a:solidFill>
            </a:endParaRPr>
          </a:p>
        </p:txBody>
      </p:sp>
      <p:sp>
        <p:nvSpPr>
          <p:cNvPr id="13" name="Rectangle 12">
            <a:extLst>
              <a:ext uri="{FF2B5EF4-FFF2-40B4-BE49-F238E27FC236}">
                <a16:creationId xmlns:a16="http://schemas.microsoft.com/office/drawing/2014/main" id="{FB28FE3D-48A8-4171-8208-F3BDABFF7505}"/>
              </a:ext>
            </a:extLst>
          </p:cNvPr>
          <p:cNvSpPr>
            <a:spLocks/>
          </p:cNvSpPr>
          <p:nvPr/>
        </p:nvSpPr>
        <p:spPr>
          <a:xfrm>
            <a:off x="1677768" y="5218847"/>
            <a:ext cx="5145139" cy="828856"/>
          </a:xfrm>
          <a:prstGeom prst="rect">
            <a:avLst/>
          </a:prstGeom>
          <a:solidFill>
            <a:schemeClr val="bg1"/>
          </a:solidFill>
          <a:ln w="25400">
            <a:noFill/>
          </a:ln>
          <a:effectLst>
            <a:outerShdw blurRad="76200" dist="38100" dir="16200000"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108000" rtlCol="0" anchor="b" anchorCtr="0"/>
          <a:lstStyle/>
          <a:p>
            <a:pPr algn="ctr"/>
            <a:r>
              <a:rPr lang="en-US" b="1">
                <a:solidFill>
                  <a:schemeClr val="accent2"/>
                </a:solidFill>
                <a:cs typeface="Arial" panose="020B0604020202020204" pitchFamily="34" charset="0"/>
              </a:rPr>
              <a:t>Occurrence-only data</a:t>
            </a:r>
          </a:p>
        </p:txBody>
      </p:sp>
      <p:sp>
        <p:nvSpPr>
          <p:cNvPr id="44" name="Oval 43">
            <a:extLst>
              <a:ext uri="{FF2B5EF4-FFF2-40B4-BE49-F238E27FC236}">
                <a16:creationId xmlns:a16="http://schemas.microsoft.com/office/drawing/2014/main" id="{C2AEA261-5AEC-40DB-99BA-346C211344E0}"/>
              </a:ext>
            </a:extLst>
          </p:cNvPr>
          <p:cNvSpPr/>
          <p:nvPr/>
        </p:nvSpPr>
        <p:spPr>
          <a:xfrm>
            <a:off x="3816617" y="4777451"/>
            <a:ext cx="867440" cy="866489"/>
          </a:xfrm>
          <a:prstGeom prst="ellipse">
            <a:avLst/>
          </a:prstGeom>
          <a:solidFill>
            <a:schemeClr val="bg1"/>
          </a:solidFill>
          <a:ln w="25400">
            <a:noFill/>
          </a:ln>
          <a:effectLst>
            <a:outerShdw blurRad="63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sz="2400" b="1" dirty="0">
                <a:solidFill>
                  <a:schemeClr val="accent1"/>
                </a:solidFill>
              </a:rPr>
              <a:t>O</a:t>
            </a:r>
          </a:p>
        </p:txBody>
      </p:sp>
      <p:grpSp>
        <p:nvGrpSpPr>
          <p:cNvPr id="28" name="Group 27">
            <a:extLst>
              <a:ext uri="{FF2B5EF4-FFF2-40B4-BE49-F238E27FC236}">
                <a16:creationId xmlns:a16="http://schemas.microsoft.com/office/drawing/2014/main" id="{7221BAA7-BAAF-467A-BC00-65E16A520DB0}"/>
              </a:ext>
            </a:extLst>
          </p:cNvPr>
          <p:cNvGrpSpPr>
            <a:grpSpLocks noChangeAspect="1"/>
          </p:cNvGrpSpPr>
          <p:nvPr/>
        </p:nvGrpSpPr>
        <p:grpSpPr>
          <a:xfrm>
            <a:off x="3887012" y="1833062"/>
            <a:ext cx="719298" cy="719298"/>
            <a:chOff x="1355325" y="4052289"/>
            <a:chExt cx="719298" cy="719298"/>
          </a:xfrm>
          <a:effectLst>
            <a:outerShdw blurRad="63500" sx="102000" sy="102000" algn="ctr" rotWithShape="0">
              <a:prstClr val="black">
                <a:alpha val="20000"/>
              </a:prstClr>
            </a:outerShdw>
          </a:effectLst>
        </p:grpSpPr>
        <p:sp>
          <p:nvSpPr>
            <p:cNvPr id="29" name="Freeform: Shape 238">
              <a:extLst>
                <a:ext uri="{FF2B5EF4-FFF2-40B4-BE49-F238E27FC236}">
                  <a16:creationId xmlns:a16="http://schemas.microsoft.com/office/drawing/2014/main" id="{BC655B12-A2A7-49C7-8DFE-F4B2E3D5C89A}"/>
                </a:ext>
              </a:extLst>
            </p:cNvPr>
            <p:cNvSpPr/>
            <p:nvPr/>
          </p:nvSpPr>
          <p:spPr>
            <a:xfrm>
              <a:off x="1355325" y="4052289"/>
              <a:ext cx="719298" cy="719298"/>
            </a:xfrm>
            <a:custGeom>
              <a:avLst/>
              <a:gdLst>
                <a:gd name="connsiteX0" fmla="*/ 1323196 w 1323196"/>
                <a:gd name="connsiteY0" fmla="*/ 661598 h 1323196"/>
                <a:gd name="connsiteX1" fmla="*/ 661598 w 1323196"/>
                <a:gd name="connsiteY1" fmla="*/ 0 h 1323196"/>
                <a:gd name="connsiteX2" fmla="*/ 0 w 1323196"/>
                <a:gd name="connsiteY2" fmla="*/ 661598 h 1323196"/>
                <a:gd name="connsiteX3" fmla="*/ 661598 w 1323196"/>
                <a:gd name="connsiteY3" fmla="*/ 1323196 h 1323196"/>
                <a:gd name="connsiteX4" fmla="*/ 1323196 w 1323196"/>
                <a:gd name="connsiteY4" fmla="*/ 661598 h 1323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3196" h="1323196">
                  <a:moveTo>
                    <a:pt x="1323196" y="661598"/>
                  </a:moveTo>
                  <a:cubicBezTo>
                    <a:pt x="1323196" y="296212"/>
                    <a:pt x="1026985" y="0"/>
                    <a:pt x="661598" y="0"/>
                  </a:cubicBezTo>
                  <a:cubicBezTo>
                    <a:pt x="296211" y="0"/>
                    <a:pt x="0" y="296212"/>
                    <a:pt x="0" y="661598"/>
                  </a:cubicBezTo>
                  <a:cubicBezTo>
                    <a:pt x="0" y="1026985"/>
                    <a:pt x="296211" y="1323196"/>
                    <a:pt x="661598" y="1323196"/>
                  </a:cubicBezTo>
                  <a:cubicBezTo>
                    <a:pt x="1026985" y="1323103"/>
                    <a:pt x="1323196" y="1026891"/>
                    <a:pt x="1323196" y="661598"/>
                  </a:cubicBezTo>
                  <a:close/>
                </a:path>
              </a:pathLst>
            </a:custGeom>
            <a:solidFill>
              <a:srgbClr val="4D9A34"/>
            </a:solidFill>
            <a:ln w="9335" cap="flat">
              <a:noFill/>
              <a:prstDash val="solid"/>
              <a:miter/>
            </a:ln>
          </p:spPr>
          <p:txBody>
            <a:bodyPr rtlCol="0" anchor="ctr"/>
            <a:lstStyle/>
            <a:p>
              <a:endParaRPr lang="en-GB"/>
            </a:p>
          </p:txBody>
        </p:sp>
        <p:grpSp>
          <p:nvGrpSpPr>
            <p:cNvPr id="30" name="Graphic 297">
              <a:extLst>
                <a:ext uri="{FF2B5EF4-FFF2-40B4-BE49-F238E27FC236}">
                  <a16:creationId xmlns:a16="http://schemas.microsoft.com/office/drawing/2014/main" id="{C03F635D-F253-499E-88FB-79534B22BA85}"/>
                </a:ext>
              </a:extLst>
            </p:cNvPr>
            <p:cNvGrpSpPr/>
            <p:nvPr/>
          </p:nvGrpSpPr>
          <p:grpSpPr>
            <a:xfrm>
              <a:off x="1465024" y="4203164"/>
              <a:ext cx="427916" cy="417548"/>
              <a:chOff x="-5403508" y="1028701"/>
              <a:chExt cx="4324350" cy="4219575"/>
            </a:xfrm>
          </p:grpSpPr>
          <p:sp>
            <p:nvSpPr>
              <p:cNvPr id="31" name="Freeform: Shape 299">
                <a:extLst>
                  <a:ext uri="{FF2B5EF4-FFF2-40B4-BE49-F238E27FC236}">
                    <a16:creationId xmlns:a16="http://schemas.microsoft.com/office/drawing/2014/main" id="{7785DFE6-5C14-4D27-8584-C46CBA6DE926}"/>
                  </a:ext>
                </a:extLst>
              </p:cNvPr>
              <p:cNvSpPr/>
              <p:nvPr/>
            </p:nvSpPr>
            <p:spPr>
              <a:xfrm>
                <a:off x="-2183486" y="1100233"/>
                <a:ext cx="1076991" cy="976598"/>
              </a:xfrm>
              <a:custGeom>
                <a:avLst/>
                <a:gdLst>
                  <a:gd name="connsiteX0" fmla="*/ 0 w 1076991"/>
                  <a:gd name="connsiteY0" fmla="*/ 0 h 976598"/>
                  <a:gd name="connsiteX1" fmla="*/ 0 w 1076991"/>
                  <a:gd name="connsiteY1" fmla="*/ 669322 h 976598"/>
                  <a:gd name="connsiteX2" fmla="*/ 460629 w 1076991"/>
                  <a:gd name="connsiteY2" fmla="*/ 976598 h 976598"/>
                  <a:gd name="connsiteX3" fmla="*/ 1076992 w 1076991"/>
                  <a:gd name="connsiteY3" fmla="*/ 976598 h 976598"/>
                  <a:gd name="connsiteX4" fmla="*/ 0 w 1076991"/>
                  <a:gd name="connsiteY4" fmla="*/ 0 h 9765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6991" h="976598">
                    <a:moveTo>
                      <a:pt x="0" y="0"/>
                    </a:moveTo>
                    <a:lnTo>
                      <a:pt x="0" y="669322"/>
                    </a:lnTo>
                    <a:cubicBezTo>
                      <a:pt x="0" y="925259"/>
                      <a:pt x="234029" y="976598"/>
                      <a:pt x="460629" y="976598"/>
                    </a:cubicBezTo>
                    <a:lnTo>
                      <a:pt x="1076992" y="976598"/>
                    </a:lnTo>
                    <a:lnTo>
                      <a:pt x="0" y="0"/>
                    </a:lnTo>
                    <a:close/>
                  </a:path>
                </a:pathLst>
              </a:custGeom>
              <a:solidFill>
                <a:srgbClr val="FFFFFF"/>
              </a:solidFill>
              <a:ln w="9525" cap="flat">
                <a:noFill/>
                <a:prstDash val="solid"/>
                <a:miter/>
              </a:ln>
            </p:spPr>
            <p:txBody>
              <a:bodyPr rtlCol="0" anchor="ctr"/>
              <a:lstStyle/>
              <a:p>
                <a:endParaRPr lang="en-GB"/>
              </a:p>
            </p:txBody>
          </p:sp>
          <p:sp>
            <p:nvSpPr>
              <p:cNvPr id="32" name="Freeform: Shape 300">
                <a:extLst>
                  <a:ext uri="{FF2B5EF4-FFF2-40B4-BE49-F238E27FC236}">
                    <a16:creationId xmlns:a16="http://schemas.microsoft.com/office/drawing/2014/main" id="{273853A3-9B3E-4F33-9519-C796E28BB651}"/>
                  </a:ext>
                </a:extLst>
              </p:cNvPr>
              <p:cNvSpPr/>
              <p:nvPr/>
            </p:nvSpPr>
            <p:spPr>
              <a:xfrm>
                <a:off x="-5403481" y="1028701"/>
                <a:ext cx="4327180" cy="4218527"/>
              </a:xfrm>
              <a:custGeom>
                <a:avLst/>
                <a:gdLst>
                  <a:gd name="connsiteX0" fmla="*/ 3822642 w 4327180"/>
                  <a:gd name="connsiteY0" fmla="*/ 2158079 h 4218527"/>
                  <a:gd name="connsiteX1" fmla="*/ 1787054 w 4327180"/>
                  <a:gd name="connsiteY1" fmla="*/ 2158079 h 4218527"/>
                  <a:gd name="connsiteX2" fmla="*/ 1655514 w 4327180"/>
                  <a:gd name="connsiteY2" fmla="*/ 2026444 h 4218527"/>
                  <a:gd name="connsiteX3" fmla="*/ 1787054 w 4327180"/>
                  <a:gd name="connsiteY3" fmla="*/ 1894904 h 4218527"/>
                  <a:gd name="connsiteX4" fmla="*/ 3822642 w 4327180"/>
                  <a:gd name="connsiteY4" fmla="*/ 1894904 h 4218527"/>
                  <a:gd name="connsiteX5" fmla="*/ 3954277 w 4327180"/>
                  <a:gd name="connsiteY5" fmla="*/ 2026444 h 4218527"/>
                  <a:gd name="connsiteX6" fmla="*/ 3822642 w 4327180"/>
                  <a:gd name="connsiteY6" fmla="*/ 2158079 h 4218527"/>
                  <a:gd name="connsiteX7" fmla="*/ 3822642 w 4327180"/>
                  <a:gd name="connsiteY7" fmla="*/ 2887028 h 4218527"/>
                  <a:gd name="connsiteX8" fmla="*/ 2167292 w 4327180"/>
                  <a:gd name="connsiteY8" fmla="*/ 2887028 h 4218527"/>
                  <a:gd name="connsiteX9" fmla="*/ 2035752 w 4327180"/>
                  <a:gd name="connsiteY9" fmla="*/ 2755487 h 4218527"/>
                  <a:gd name="connsiteX10" fmla="*/ 2167292 w 4327180"/>
                  <a:gd name="connsiteY10" fmla="*/ 2624042 h 4218527"/>
                  <a:gd name="connsiteX11" fmla="*/ 3822642 w 4327180"/>
                  <a:gd name="connsiteY11" fmla="*/ 2624042 h 4218527"/>
                  <a:gd name="connsiteX12" fmla="*/ 3954277 w 4327180"/>
                  <a:gd name="connsiteY12" fmla="*/ 2755487 h 4218527"/>
                  <a:gd name="connsiteX13" fmla="*/ 3822642 w 4327180"/>
                  <a:gd name="connsiteY13" fmla="*/ 2887028 h 4218527"/>
                  <a:gd name="connsiteX14" fmla="*/ 3822642 w 4327180"/>
                  <a:gd name="connsiteY14" fmla="*/ 3616357 h 4218527"/>
                  <a:gd name="connsiteX15" fmla="*/ 2407227 w 4327180"/>
                  <a:gd name="connsiteY15" fmla="*/ 3616357 h 4218527"/>
                  <a:gd name="connsiteX16" fmla="*/ 2275686 w 4327180"/>
                  <a:gd name="connsiteY16" fmla="*/ 3484721 h 4218527"/>
                  <a:gd name="connsiteX17" fmla="*/ 2407227 w 4327180"/>
                  <a:gd name="connsiteY17" fmla="*/ 3353086 h 4218527"/>
                  <a:gd name="connsiteX18" fmla="*/ 3822642 w 4327180"/>
                  <a:gd name="connsiteY18" fmla="*/ 3353086 h 4218527"/>
                  <a:gd name="connsiteX19" fmla="*/ 3954277 w 4327180"/>
                  <a:gd name="connsiteY19" fmla="*/ 3484721 h 4218527"/>
                  <a:gd name="connsiteX20" fmla="*/ 3822642 w 4327180"/>
                  <a:gd name="connsiteY20" fmla="*/ 3616357 h 4218527"/>
                  <a:gd name="connsiteX21" fmla="*/ 1761146 w 4327180"/>
                  <a:gd name="connsiteY21" fmla="*/ 1165479 h 4218527"/>
                  <a:gd name="connsiteX22" fmla="*/ 2506858 w 4327180"/>
                  <a:gd name="connsiteY22" fmla="*/ 1165479 h 4218527"/>
                  <a:gd name="connsiteX23" fmla="*/ 2638398 w 4327180"/>
                  <a:gd name="connsiteY23" fmla="*/ 1297210 h 4218527"/>
                  <a:gd name="connsiteX24" fmla="*/ 2506858 w 4327180"/>
                  <a:gd name="connsiteY24" fmla="*/ 1428750 h 4218527"/>
                  <a:gd name="connsiteX25" fmla="*/ 1761146 w 4327180"/>
                  <a:gd name="connsiteY25" fmla="*/ 1428750 h 4218527"/>
                  <a:gd name="connsiteX26" fmla="*/ 1629606 w 4327180"/>
                  <a:gd name="connsiteY26" fmla="*/ 1297210 h 4218527"/>
                  <a:gd name="connsiteX27" fmla="*/ 1761146 w 4327180"/>
                  <a:gd name="connsiteY27" fmla="*/ 1165479 h 4218527"/>
                  <a:gd name="connsiteX28" fmla="*/ 1761146 w 4327180"/>
                  <a:gd name="connsiteY28" fmla="*/ 436436 h 4218527"/>
                  <a:gd name="connsiteX29" fmla="*/ 2506858 w 4327180"/>
                  <a:gd name="connsiteY29" fmla="*/ 436436 h 4218527"/>
                  <a:gd name="connsiteX30" fmla="*/ 2638398 w 4327180"/>
                  <a:gd name="connsiteY30" fmla="*/ 567976 h 4218527"/>
                  <a:gd name="connsiteX31" fmla="*/ 2506858 w 4327180"/>
                  <a:gd name="connsiteY31" fmla="*/ 699516 h 4218527"/>
                  <a:gd name="connsiteX32" fmla="*/ 1761146 w 4327180"/>
                  <a:gd name="connsiteY32" fmla="*/ 699516 h 4218527"/>
                  <a:gd name="connsiteX33" fmla="*/ 1629606 w 4327180"/>
                  <a:gd name="connsiteY33" fmla="*/ 567976 h 4218527"/>
                  <a:gd name="connsiteX34" fmla="*/ 1761146 w 4327180"/>
                  <a:gd name="connsiteY34" fmla="*/ 436436 h 4218527"/>
                  <a:gd name="connsiteX35" fmla="*/ 3417448 w 4327180"/>
                  <a:gd name="connsiteY35" fmla="*/ 1257300 h 4218527"/>
                  <a:gd name="connsiteX36" fmla="*/ 2993776 w 4327180"/>
                  <a:gd name="connsiteY36" fmla="*/ 814102 h 4218527"/>
                  <a:gd name="connsiteX37" fmla="*/ 2993776 w 4327180"/>
                  <a:gd name="connsiteY37" fmla="*/ 0 h 4218527"/>
                  <a:gd name="connsiteX38" fmla="*/ 1383289 w 4327180"/>
                  <a:gd name="connsiteY38" fmla="*/ 0 h 4218527"/>
                  <a:gd name="connsiteX39" fmla="*/ 1146212 w 4327180"/>
                  <a:gd name="connsiteY39" fmla="*/ 237173 h 4218527"/>
                  <a:gd name="connsiteX40" fmla="*/ 1146212 w 4327180"/>
                  <a:gd name="connsiteY40" fmla="*/ 1549908 h 4218527"/>
                  <a:gd name="connsiteX41" fmla="*/ 1926881 w 4327180"/>
                  <a:gd name="connsiteY41" fmla="*/ 3199924 h 4218527"/>
                  <a:gd name="connsiteX42" fmla="*/ 1908783 w 4327180"/>
                  <a:gd name="connsiteY42" fmla="*/ 4140327 h 4218527"/>
                  <a:gd name="connsiteX43" fmla="*/ 4090008 w 4327180"/>
                  <a:gd name="connsiteY43" fmla="*/ 4140327 h 4218527"/>
                  <a:gd name="connsiteX44" fmla="*/ 4327181 w 4327180"/>
                  <a:gd name="connsiteY44" fmla="*/ 3903250 h 4218527"/>
                  <a:gd name="connsiteX45" fmla="*/ 4327181 w 4327180"/>
                  <a:gd name="connsiteY45" fmla="*/ 1257300 h 4218527"/>
                  <a:gd name="connsiteX46" fmla="*/ 3417448 w 4327180"/>
                  <a:gd name="connsiteY46" fmla="*/ 1257300 h 4218527"/>
                  <a:gd name="connsiteX47" fmla="*/ 1738286 w 4327180"/>
                  <a:gd name="connsiteY47" fmla="*/ 4218528 h 4218527"/>
                  <a:gd name="connsiteX48" fmla="*/ 1754669 w 4327180"/>
                  <a:gd name="connsiteY48" fmla="*/ 3252311 h 4218527"/>
                  <a:gd name="connsiteX49" fmla="*/ 972000 w 4327180"/>
                  <a:gd name="connsiteY49" fmla="*/ 3629787 h 4218527"/>
                  <a:gd name="connsiteX50" fmla="*/ 1738286 w 4327180"/>
                  <a:gd name="connsiteY50" fmla="*/ 4218528 h 4218527"/>
                  <a:gd name="connsiteX51" fmla="*/ 1026387 w 4327180"/>
                  <a:gd name="connsiteY51" fmla="*/ 1742504 h 4218527"/>
                  <a:gd name="connsiteX52" fmla="*/ 243718 w 4327180"/>
                  <a:gd name="connsiteY52" fmla="*/ 2120075 h 4218527"/>
                  <a:gd name="connsiteX53" fmla="*/ 908944 w 4327180"/>
                  <a:gd name="connsiteY53" fmla="*/ 3499295 h 4218527"/>
                  <a:gd name="connsiteX54" fmla="*/ 1691804 w 4327180"/>
                  <a:gd name="connsiteY54" fmla="*/ 3121628 h 4218527"/>
                  <a:gd name="connsiteX55" fmla="*/ 1026387 w 4327180"/>
                  <a:gd name="connsiteY55" fmla="*/ 1742504 h 4218527"/>
                  <a:gd name="connsiteX56" fmla="*/ 795882 w 4327180"/>
                  <a:gd name="connsiteY56" fmla="*/ 1264444 h 4218527"/>
                  <a:gd name="connsiteX57" fmla="*/ 620051 w 4327180"/>
                  <a:gd name="connsiteY57" fmla="*/ 1203198 h 4218527"/>
                  <a:gd name="connsiteX58" fmla="*/ 74459 w 4327180"/>
                  <a:gd name="connsiteY58" fmla="*/ 1466469 h 4218527"/>
                  <a:gd name="connsiteX59" fmla="*/ 13118 w 4327180"/>
                  <a:gd name="connsiteY59" fmla="*/ 1642110 h 4218527"/>
                  <a:gd name="connsiteX60" fmla="*/ 162756 w 4327180"/>
                  <a:gd name="connsiteY60" fmla="*/ 1952435 h 4218527"/>
                  <a:gd name="connsiteX61" fmla="*/ 945520 w 4327180"/>
                  <a:gd name="connsiteY61" fmla="*/ 1574673 h 4218527"/>
                  <a:gd name="connsiteX62" fmla="*/ 795882 w 4327180"/>
                  <a:gd name="connsiteY62" fmla="*/ 1264444 h 42185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4327180" h="4218527">
                    <a:moveTo>
                      <a:pt x="3822642" y="2158079"/>
                    </a:moveTo>
                    <a:lnTo>
                      <a:pt x="1787054" y="2158079"/>
                    </a:lnTo>
                    <a:cubicBezTo>
                      <a:pt x="1714378" y="2158079"/>
                      <a:pt x="1655514" y="2099120"/>
                      <a:pt x="1655514" y="2026444"/>
                    </a:cubicBezTo>
                    <a:cubicBezTo>
                      <a:pt x="1655514" y="1953673"/>
                      <a:pt x="1714378" y="1894904"/>
                      <a:pt x="1787054" y="1894904"/>
                    </a:cubicBezTo>
                    <a:lnTo>
                      <a:pt x="3822642" y="1894904"/>
                    </a:lnTo>
                    <a:cubicBezTo>
                      <a:pt x="3895317" y="1894904"/>
                      <a:pt x="3954277" y="1953673"/>
                      <a:pt x="3954277" y="2026444"/>
                    </a:cubicBezTo>
                    <a:cubicBezTo>
                      <a:pt x="3954277" y="2099024"/>
                      <a:pt x="3895317" y="2158079"/>
                      <a:pt x="3822642" y="2158079"/>
                    </a:cubicBezTo>
                    <a:moveTo>
                      <a:pt x="3822642" y="2887028"/>
                    </a:moveTo>
                    <a:lnTo>
                      <a:pt x="2167292" y="2887028"/>
                    </a:lnTo>
                    <a:cubicBezTo>
                      <a:pt x="2094616" y="2887028"/>
                      <a:pt x="2035752" y="2828258"/>
                      <a:pt x="2035752" y="2755487"/>
                    </a:cubicBezTo>
                    <a:cubicBezTo>
                      <a:pt x="2035752" y="2682907"/>
                      <a:pt x="2094711" y="2624042"/>
                      <a:pt x="2167292" y="2624042"/>
                    </a:cubicBezTo>
                    <a:lnTo>
                      <a:pt x="3822642" y="2624042"/>
                    </a:lnTo>
                    <a:cubicBezTo>
                      <a:pt x="3895317" y="2624042"/>
                      <a:pt x="3954277" y="2682907"/>
                      <a:pt x="3954277" y="2755487"/>
                    </a:cubicBezTo>
                    <a:cubicBezTo>
                      <a:pt x="3954277" y="2828258"/>
                      <a:pt x="3895317" y="2887028"/>
                      <a:pt x="3822642" y="2887028"/>
                    </a:cubicBezTo>
                    <a:moveTo>
                      <a:pt x="3822642" y="3616357"/>
                    </a:moveTo>
                    <a:lnTo>
                      <a:pt x="2407227" y="3616357"/>
                    </a:lnTo>
                    <a:cubicBezTo>
                      <a:pt x="2334551" y="3616357"/>
                      <a:pt x="2275686" y="3557397"/>
                      <a:pt x="2275686" y="3484721"/>
                    </a:cubicBezTo>
                    <a:cubicBezTo>
                      <a:pt x="2275686" y="3411950"/>
                      <a:pt x="2334646" y="3353086"/>
                      <a:pt x="2407227" y="3353086"/>
                    </a:cubicBezTo>
                    <a:lnTo>
                      <a:pt x="3822642" y="3353086"/>
                    </a:lnTo>
                    <a:cubicBezTo>
                      <a:pt x="3895317" y="3353086"/>
                      <a:pt x="3954277" y="3411950"/>
                      <a:pt x="3954277" y="3484721"/>
                    </a:cubicBezTo>
                    <a:cubicBezTo>
                      <a:pt x="3954277" y="3557397"/>
                      <a:pt x="3895317" y="3616357"/>
                      <a:pt x="3822642" y="3616357"/>
                    </a:cubicBezTo>
                    <a:moveTo>
                      <a:pt x="1761146" y="1165479"/>
                    </a:moveTo>
                    <a:lnTo>
                      <a:pt x="2506858" y="1165479"/>
                    </a:lnTo>
                    <a:cubicBezTo>
                      <a:pt x="2579439" y="1165479"/>
                      <a:pt x="2638398" y="1224629"/>
                      <a:pt x="2638398" y="1297210"/>
                    </a:cubicBezTo>
                    <a:cubicBezTo>
                      <a:pt x="2638398" y="1369981"/>
                      <a:pt x="2579439" y="1428750"/>
                      <a:pt x="2506858" y="1428750"/>
                    </a:cubicBezTo>
                    <a:lnTo>
                      <a:pt x="1761146" y="1428750"/>
                    </a:lnTo>
                    <a:cubicBezTo>
                      <a:pt x="1688375" y="1428750"/>
                      <a:pt x="1629606" y="1369981"/>
                      <a:pt x="1629606" y="1297210"/>
                    </a:cubicBezTo>
                    <a:cubicBezTo>
                      <a:pt x="1629606" y="1224629"/>
                      <a:pt x="1688470" y="1165479"/>
                      <a:pt x="1761146" y="1165479"/>
                    </a:cubicBezTo>
                    <a:moveTo>
                      <a:pt x="1761146" y="436436"/>
                    </a:moveTo>
                    <a:lnTo>
                      <a:pt x="2506858" y="436436"/>
                    </a:lnTo>
                    <a:cubicBezTo>
                      <a:pt x="2579439" y="436436"/>
                      <a:pt x="2638398" y="495205"/>
                      <a:pt x="2638398" y="567976"/>
                    </a:cubicBezTo>
                    <a:cubicBezTo>
                      <a:pt x="2638398" y="640461"/>
                      <a:pt x="2579439" y="699516"/>
                      <a:pt x="2506858" y="699516"/>
                    </a:cubicBezTo>
                    <a:lnTo>
                      <a:pt x="1761146" y="699516"/>
                    </a:lnTo>
                    <a:cubicBezTo>
                      <a:pt x="1688375" y="699516"/>
                      <a:pt x="1629606" y="640556"/>
                      <a:pt x="1629606" y="567976"/>
                    </a:cubicBezTo>
                    <a:cubicBezTo>
                      <a:pt x="1629606" y="495205"/>
                      <a:pt x="1688470" y="436436"/>
                      <a:pt x="1761146" y="436436"/>
                    </a:cubicBezTo>
                    <a:moveTo>
                      <a:pt x="3417448" y="1257300"/>
                    </a:moveTo>
                    <a:cubicBezTo>
                      <a:pt x="3205326" y="1257300"/>
                      <a:pt x="2993776" y="1077182"/>
                      <a:pt x="2993776" y="814102"/>
                    </a:cubicBezTo>
                    <a:lnTo>
                      <a:pt x="2993776" y="0"/>
                    </a:lnTo>
                    <a:lnTo>
                      <a:pt x="1383289" y="0"/>
                    </a:lnTo>
                    <a:cubicBezTo>
                      <a:pt x="1252320" y="0"/>
                      <a:pt x="1146212" y="106394"/>
                      <a:pt x="1146212" y="237173"/>
                    </a:cubicBezTo>
                    <a:lnTo>
                      <a:pt x="1146212" y="1549908"/>
                    </a:lnTo>
                    <a:lnTo>
                      <a:pt x="1926881" y="3199924"/>
                    </a:lnTo>
                    <a:lnTo>
                      <a:pt x="1908783" y="4140327"/>
                    </a:lnTo>
                    <a:lnTo>
                      <a:pt x="4090008" y="4140327"/>
                    </a:lnTo>
                    <a:cubicBezTo>
                      <a:pt x="4220977" y="4140327"/>
                      <a:pt x="4327181" y="4034219"/>
                      <a:pt x="4327181" y="3903250"/>
                    </a:cubicBezTo>
                    <a:lnTo>
                      <a:pt x="4327181" y="1257300"/>
                    </a:lnTo>
                    <a:lnTo>
                      <a:pt x="3417448" y="1257300"/>
                    </a:lnTo>
                    <a:close/>
                    <a:moveTo>
                      <a:pt x="1738286" y="4218528"/>
                    </a:moveTo>
                    <a:lnTo>
                      <a:pt x="1754669" y="3252311"/>
                    </a:lnTo>
                    <a:lnTo>
                      <a:pt x="972000" y="3629787"/>
                    </a:lnTo>
                    <a:lnTo>
                      <a:pt x="1738286" y="4218528"/>
                    </a:lnTo>
                    <a:close/>
                    <a:moveTo>
                      <a:pt x="1026387" y="1742504"/>
                    </a:moveTo>
                    <a:lnTo>
                      <a:pt x="243718" y="2120075"/>
                    </a:lnTo>
                    <a:lnTo>
                      <a:pt x="908944" y="3499295"/>
                    </a:lnTo>
                    <a:lnTo>
                      <a:pt x="1691804" y="3121628"/>
                    </a:lnTo>
                    <a:lnTo>
                      <a:pt x="1026387" y="1742504"/>
                    </a:lnTo>
                    <a:close/>
                    <a:moveTo>
                      <a:pt x="795882" y="1264444"/>
                    </a:moveTo>
                    <a:cubicBezTo>
                      <a:pt x="764355" y="1199007"/>
                      <a:pt x="685583" y="1171575"/>
                      <a:pt x="620051" y="1203198"/>
                    </a:cubicBezTo>
                    <a:lnTo>
                      <a:pt x="74459" y="1466469"/>
                    </a:lnTo>
                    <a:cubicBezTo>
                      <a:pt x="9022" y="1498092"/>
                      <a:pt x="-18505" y="1576864"/>
                      <a:pt x="13118" y="1642110"/>
                    </a:cubicBezTo>
                    <a:lnTo>
                      <a:pt x="162756" y="1952435"/>
                    </a:lnTo>
                    <a:lnTo>
                      <a:pt x="945520" y="1574673"/>
                    </a:lnTo>
                    <a:lnTo>
                      <a:pt x="795882" y="1264444"/>
                    </a:lnTo>
                    <a:close/>
                  </a:path>
                </a:pathLst>
              </a:custGeom>
              <a:solidFill>
                <a:srgbClr val="FFFFFF"/>
              </a:solidFill>
              <a:ln w="9525" cap="flat">
                <a:noFill/>
                <a:prstDash val="solid"/>
                <a:miter/>
              </a:ln>
            </p:spPr>
            <p:txBody>
              <a:bodyPr rtlCol="0" anchor="ctr"/>
              <a:lstStyle/>
              <a:p>
                <a:endParaRPr lang="en-GB"/>
              </a:p>
            </p:txBody>
          </p:sp>
        </p:grpSp>
      </p:grpSp>
      <p:grpSp>
        <p:nvGrpSpPr>
          <p:cNvPr id="33" name="Group 32">
            <a:extLst>
              <a:ext uri="{FF2B5EF4-FFF2-40B4-BE49-F238E27FC236}">
                <a16:creationId xmlns:a16="http://schemas.microsoft.com/office/drawing/2014/main" id="{1D40AC9F-7118-4D71-9D83-438F88A50EB2}"/>
              </a:ext>
            </a:extLst>
          </p:cNvPr>
          <p:cNvGrpSpPr>
            <a:grpSpLocks noChangeAspect="1"/>
          </p:cNvGrpSpPr>
          <p:nvPr/>
        </p:nvGrpSpPr>
        <p:grpSpPr>
          <a:xfrm>
            <a:off x="9143042" y="1838631"/>
            <a:ext cx="719298" cy="719298"/>
            <a:chOff x="10242361" y="5021015"/>
            <a:chExt cx="719298" cy="719298"/>
          </a:xfrm>
          <a:effectLst>
            <a:outerShdw blurRad="63500" sx="102000" sy="102000" algn="ctr" rotWithShape="0">
              <a:prstClr val="black">
                <a:alpha val="20000"/>
              </a:prstClr>
            </a:outerShdw>
          </a:effectLst>
        </p:grpSpPr>
        <p:sp>
          <p:nvSpPr>
            <p:cNvPr id="34" name="Freeform: Shape 244">
              <a:extLst>
                <a:ext uri="{FF2B5EF4-FFF2-40B4-BE49-F238E27FC236}">
                  <a16:creationId xmlns:a16="http://schemas.microsoft.com/office/drawing/2014/main" id="{16E4C990-A37E-46D3-8983-9DBB4465CCED}"/>
                </a:ext>
              </a:extLst>
            </p:cNvPr>
            <p:cNvSpPr/>
            <p:nvPr/>
          </p:nvSpPr>
          <p:spPr>
            <a:xfrm>
              <a:off x="10242361" y="5021015"/>
              <a:ext cx="719298" cy="719298"/>
            </a:xfrm>
            <a:custGeom>
              <a:avLst/>
              <a:gdLst>
                <a:gd name="connsiteX0" fmla="*/ 1323196 w 1323196"/>
                <a:gd name="connsiteY0" fmla="*/ 661598 h 1323196"/>
                <a:gd name="connsiteX1" fmla="*/ 661598 w 1323196"/>
                <a:gd name="connsiteY1" fmla="*/ 0 h 1323196"/>
                <a:gd name="connsiteX2" fmla="*/ 0 w 1323196"/>
                <a:gd name="connsiteY2" fmla="*/ 661598 h 1323196"/>
                <a:gd name="connsiteX3" fmla="*/ 661598 w 1323196"/>
                <a:gd name="connsiteY3" fmla="*/ 1323196 h 1323196"/>
                <a:gd name="connsiteX4" fmla="*/ 1323196 w 1323196"/>
                <a:gd name="connsiteY4" fmla="*/ 661598 h 1323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3196" h="1323196">
                  <a:moveTo>
                    <a:pt x="1323196" y="661598"/>
                  </a:moveTo>
                  <a:cubicBezTo>
                    <a:pt x="1323196" y="296212"/>
                    <a:pt x="1026984" y="0"/>
                    <a:pt x="661598" y="0"/>
                  </a:cubicBezTo>
                  <a:cubicBezTo>
                    <a:pt x="296211" y="0"/>
                    <a:pt x="0" y="296212"/>
                    <a:pt x="0" y="661598"/>
                  </a:cubicBezTo>
                  <a:cubicBezTo>
                    <a:pt x="0" y="1026985"/>
                    <a:pt x="296211" y="1323196"/>
                    <a:pt x="661598" y="1323196"/>
                  </a:cubicBezTo>
                  <a:cubicBezTo>
                    <a:pt x="1026984" y="1323103"/>
                    <a:pt x="1323196" y="1026891"/>
                    <a:pt x="1323196" y="661598"/>
                  </a:cubicBezTo>
                  <a:close/>
                </a:path>
              </a:pathLst>
            </a:custGeom>
            <a:solidFill>
              <a:srgbClr val="4D9A34"/>
            </a:solidFill>
            <a:ln w="9335" cap="flat">
              <a:noFill/>
              <a:prstDash val="solid"/>
              <a:miter/>
            </a:ln>
          </p:spPr>
          <p:txBody>
            <a:bodyPr rtlCol="0" anchor="ctr"/>
            <a:lstStyle/>
            <a:p>
              <a:endParaRPr lang="en-GB"/>
            </a:p>
          </p:txBody>
        </p:sp>
        <p:grpSp>
          <p:nvGrpSpPr>
            <p:cNvPr id="35" name="Graphic 349">
              <a:extLst>
                <a:ext uri="{FF2B5EF4-FFF2-40B4-BE49-F238E27FC236}">
                  <a16:creationId xmlns:a16="http://schemas.microsoft.com/office/drawing/2014/main" id="{DAAE2994-4662-44F8-B0C1-41D3F3FE5F4F}"/>
                </a:ext>
              </a:extLst>
            </p:cNvPr>
            <p:cNvGrpSpPr/>
            <p:nvPr/>
          </p:nvGrpSpPr>
          <p:grpSpPr>
            <a:xfrm>
              <a:off x="10430077" y="5141948"/>
              <a:ext cx="343868" cy="477432"/>
              <a:chOff x="10302363" y="4968834"/>
              <a:chExt cx="483584" cy="671417"/>
            </a:xfrm>
            <a:solidFill>
              <a:schemeClr val="bg1"/>
            </a:solidFill>
          </p:grpSpPr>
          <p:sp>
            <p:nvSpPr>
              <p:cNvPr id="36" name="Freeform: Shape 360">
                <a:extLst>
                  <a:ext uri="{FF2B5EF4-FFF2-40B4-BE49-F238E27FC236}">
                    <a16:creationId xmlns:a16="http://schemas.microsoft.com/office/drawing/2014/main" id="{447DE2F5-13A2-408C-94EF-C83A05D0C71D}"/>
                  </a:ext>
                </a:extLst>
              </p:cNvPr>
              <p:cNvSpPr/>
              <p:nvPr/>
            </p:nvSpPr>
            <p:spPr>
              <a:xfrm>
                <a:off x="10302363" y="5055606"/>
                <a:ext cx="483584" cy="584644"/>
              </a:xfrm>
              <a:custGeom>
                <a:avLst/>
                <a:gdLst>
                  <a:gd name="connsiteX0" fmla="*/ 423863 w 483584"/>
                  <a:gd name="connsiteY0" fmla="*/ 0 h 584644"/>
                  <a:gd name="connsiteX1" fmla="*/ 359378 w 483584"/>
                  <a:gd name="connsiteY1" fmla="*/ 0 h 584644"/>
                  <a:gd name="connsiteX2" fmla="*/ 402622 w 483584"/>
                  <a:gd name="connsiteY2" fmla="*/ 64199 h 584644"/>
                  <a:gd name="connsiteX3" fmla="*/ 426149 w 483584"/>
                  <a:gd name="connsiteY3" fmla="*/ 64199 h 584644"/>
                  <a:gd name="connsiteX4" fmla="*/ 426149 w 483584"/>
                  <a:gd name="connsiteY4" fmla="*/ 520446 h 584644"/>
                  <a:gd name="connsiteX5" fmla="*/ 57341 w 483584"/>
                  <a:gd name="connsiteY5" fmla="*/ 520446 h 584644"/>
                  <a:gd name="connsiteX6" fmla="*/ 57341 w 483584"/>
                  <a:gd name="connsiteY6" fmla="*/ 64199 h 584644"/>
                  <a:gd name="connsiteX7" fmla="*/ 80867 w 483584"/>
                  <a:gd name="connsiteY7" fmla="*/ 64199 h 584644"/>
                  <a:gd name="connsiteX8" fmla="*/ 124111 w 483584"/>
                  <a:gd name="connsiteY8" fmla="*/ 0 h 584644"/>
                  <a:gd name="connsiteX9" fmla="*/ 59722 w 483584"/>
                  <a:gd name="connsiteY9" fmla="*/ 0 h 584644"/>
                  <a:gd name="connsiteX10" fmla="*/ 0 w 483584"/>
                  <a:gd name="connsiteY10" fmla="*/ 59722 h 584644"/>
                  <a:gd name="connsiteX11" fmla="*/ 0 w 483584"/>
                  <a:gd name="connsiteY11" fmla="*/ 524923 h 584644"/>
                  <a:gd name="connsiteX12" fmla="*/ 59722 w 483584"/>
                  <a:gd name="connsiteY12" fmla="*/ 584645 h 584644"/>
                  <a:gd name="connsiteX13" fmla="*/ 423863 w 483584"/>
                  <a:gd name="connsiteY13" fmla="*/ 584645 h 584644"/>
                  <a:gd name="connsiteX14" fmla="*/ 483584 w 483584"/>
                  <a:gd name="connsiteY14" fmla="*/ 524923 h 584644"/>
                  <a:gd name="connsiteX15" fmla="*/ 483584 w 483584"/>
                  <a:gd name="connsiteY15" fmla="*/ 59722 h 584644"/>
                  <a:gd name="connsiteX16" fmla="*/ 423863 w 483584"/>
                  <a:gd name="connsiteY16" fmla="*/ 0 h 584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83584" h="584644">
                    <a:moveTo>
                      <a:pt x="423863" y="0"/>
                    </a:moveTo>
                    <a:lnTo>
                      <a:pt x="359378" y="0"/>
                    </a:lnTo>
                    <a:lnTo>
                      <a:pt x="402622" y="64199"/>
                    </a:lnTo>
                    <a:lnTo>
                      <a:pt x="426149" y="64199"/>
                    </a:lnTo>
                    <a:lnTo>
                      <a:pt x="426149" y="520446"/>
                    </a:lnTo>
                    <a:lnTo>
                      <a:pt x="57341" y="520446"/>
                    </a:lnTo>
                    <a:lnTo>
                      <a:pt x="57341" y="64199"/>
                    </a:lnTo>
                    <a:lnTo>
                      <a:pt x="80867" y="64199"/>
                    </a:lnTo>
                    <a:lnTo>
                      <a:pt x="124111" y="0"/>
                    </a:lnTo>
                    <a:lnTo>
                      <a:pt x="59722" y="0"/>
                    </a:lnTo>
                    <a:cubicBezTo>
                      <a:pt x="26765" y="0"/>
                      <a:pt x="0" y="26670"/>
                      <a:pt x="0" y="59722"/>
                    </a:cubicBezTo>
                    <a:lnTo>
                      <a:pt x="0" y="524923"/>
                    </a:lnTo>
                    <a:cubicBezTo>
                      <a:pt x="0" y="557879"/>
                      <a:pt x="26765" y="584645"/>
                      <a:pt x="59722" y="584645"/>
                    </a:cubicBezTo>
                    <a:lnTo>
                      <a:pt x="423863" y="584645"/>
                    </a:lnTo>
                    <a:cubicBezTo>
                      <a:pt x="456819" y="584645"/>
                      <a:pt x="483584" y="557879"/>
                      <a:pt x="483584" y="524923"/>
                    </a:cubicBezTo>
                    <a:lnTo>
                      <a:pt x="483584" y="59722"/>
                    </a:lnTo>
                    <a:cubicBezTo>
                      <a:pt x="483584" y="26670"/>
                      <a:pt x="456819" y="0"/>
                      <a:pt x="423863" y="0"/>
                    </a:cubicBezTo>
                    <a:close/>
                  </a:path>
                </a:pathLst>
              </a:custGeom>
              <a:grpFill/>
              <a:ln w="9525" cap="flat">
                <a:noFill/>
                <a:prstDash val="solid"/>
                <a:miter/>
              </a:ln>
            </p:spPr>
            <p:txBody>
              <a:bodyPr rtlCol="0" anchor="ctr"/>
              <a:lstStyle/>
              <a:p>
                <a:endParaRPr lang="en-GB"/>
              </a:p>
            </p:txBody>
          </p:sp>
          <p:sp>
            <p:nvSpPr>
              <p:cNvPr id="38" name="Freeform: Shape 361">
                <a:extLst>
                  <a:ext uri="{FF2B5EF4-FFF2-40B4-BE49-F238E27FC236}">
                    <a16:creationId xmlns:a16="http://schemas.microsoft.com/office/drawing/2014/main" id="{6B981EB7-82EE-4C06-BD7F-0D7F047ACC4C}"/>
                  </a:ext>
                </a:extLst>
              </p:cNvPr>
              <p:cNvSpPr/>
              <p:nvPr/>
            </p:nvSpPr>
            <p:spPr>
              <a:xfrm>
                <a:off x="10411328" y="4968834"/>
                <a:ext cx="265747" cy="170116"/>
              </a:xfrm>
              <a:custGeom>
                <a:avLst/>
                <a:gdLst>
                  <a:gd name="connsiteX0" fmla="*/ 253365 w 265747"/>
                  <a:gd name="connsiteY0" fmla="*/ 150971 h 170116"/>
                  <a:gd name="connsiteX1" fmla="*/ 210122 w 265747"/>
                  <a:gd name="connsiteY1" fmla="*/ 86773 h 170116"/>
                  <a:gd name="connsiteX2" fmla="*/ 186595 w 265747"/>
                  <a:gd name="connsiteY2" fmla="*/ 51816 h 170116"/>
                  <a:gd name="connsiteX3" fmla="*/ 185357 w 265747"/>
                  <a:gd name="connsiteY3" fmla="*/ 52292 h 170116"/>
                  <a:gd name="connsiteX4" fmla="*/ 132779 w 265747"/>
                  <a:gd name="connsiteY4" fmla="*/ 0 h 170116"/>
                  <a:gd name="connsiteX5" fmla="*/ 80201 w 265747"/>
                  <a:gd name="connsiteY5" fmla="*/ 52292 h 170116"/>
                  <a:gd name="connsiteX6" fmla="*/ 79153 w 265747"/>
                  <a:gd name="connsiteY6" fmla="*/ 51816 h 170116"/>
                  <a:gd name="connsiteX7" fmla="*/ 55626 w 265747"/>
                  <a:gd name="connsiteY7" fmla="*/ 86773 h 170116"/>
                  <a:gd name="connsiteX8" fmla="*/ 12383 w 265747"/>
                  <a:gd name="connsiteY8" fmla="*/ 150971 h 170116"/>
                  <a:gd name="connsiteX9" fmla="*/ 0 w 265747"/>
                  <a:gd name="connsiteY9" fmla="*/ 169355 h 170116"/>
                  <a:gd name="connsiteX10" fmla="*/ 132874 w 265747"/>
                  <a:gd name="connsiteY10" fmla="*/ 170117 h 170116"/>
                  <a:gd name="connsiteX11" fmla="*/ 265748 w 265747"/>
                  <a:gd name="connsiteY11" fmla="*/ 169355 h 170116"/>
                  <a:gd name="connsiteX12" fmla="*/ 253365 w 265747"/>
                  <a:gd name="connsiteY12" fmla="*/ 150971 h 170116"/>
                  <a:gd name="connsiteX13" fmla="*/ 132779 w 265747"/>
                  <a:gd name="connsiteY13" fmla="*/ 34100 h 170116"/>
                  <a:gd name="connsiteX14" fmla="*/ 151257 w 265747"/>
                  <a:gd name="connsiteY14" fmla="*/ 52578 h 170116"/>
                  <a:gd name="connsiteX15" fmla="*/ 132779 w 265747"/>
                  <a:gd name="connsiteY15" fmla="*/ 71057 h 170116"/>
                  <a:gd name="connsiteX16" fmla="*/ 114300 w 265747"/>
                  <a:gd name="connsiteY16" fmla="*/ 52578 h 170116"/>
                  <a:gd name="connsiteX17" fmla="*/ 132779 w 265747"/>
                  <a:gd name="connsiteY17" fmla="*/ 34100 h 17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65747" h="170116">
                    <a:moveTo>
                      <a:pt x="253365" y="150971"/>
                    </a:moveTo>
                    <a:lnTo>
                      <a:pt x="210122" y="86773"/>
                    </a:lnTo>
                    <a:lnTo>
                      <a:pt x="186595" y="51816"/>
                    </a:lnTo>
                    <a:lnTo>
                      <a:pt x="185357" y="52292"/>
                    </a:lnTo>
                    <a:cubicBezTo>
                      <a:pt x="185261" y="23432"/>
                      <a:pt x="161735" y="0"/>
                      <a:pt x="132779" y="0"/>
                    </a:cubicBezTo>
                    <a:cubicBezTo>
                      <a:pt x="103823" y="0"/>
                      <a:pt x="80391" y="23432"/>
                      <a:pt x="80201" y="52292"/>
                    </a:cubicBezTo>
                    <a:lnTo>
                      <a:pt x="79153" y="51816"/>
                    </a:lnTo>
                    <a:lnTo>
                      <a:pt x="55626" y="86773"/>
                    </a:lnTo>
                    <a:lnTo>
                      <a:pt x="12383" y="150971"/>
                    </a:lnTo>
                    <a:lnTo>
                      <a:pt x="0" y="169355"/>
                    </a:lnTo>
                    <a:lnTo>
                      <a:pt x="132874" y="170117"/>
                    </a:lnTo>
                    <a:lnTo>
                      <a:pt x="265748" y="169355"/>
                    </a:lnTo>
                    <a:lnTo>
                      <a:pt x="253365" y="150971"/>
                    </a:lnTo>
                    <a:close/>
                    <a:moveTo>
                      <a:pt x="132779" y="34100"/>
                    </a:moveTo>
                    <a:cubicBezTo>
                      <a:pt x="142970" y="34100"/>
                      <a:pt x="151257" y="42386"/>
                      <a:pt x="151257" y="52578"/>
                    </a:cubicBezTo>
                    <a:cubicBezTo>
                      <a:pt x="151257" y="62770"/>
                      <a:pt x="142970" y="71057"/>
                      <a:pt x="132779" y="71057"/>
                    </a:cubicBezTo>
                    <a:cubicBezTo>
                      <a:pt x="122587" y="71057"/>
                      <a:pt x="114300" y="62770"/>
                      <a:pt x="114300" y="52578"/>
                    </a:cubicBezTo>
                    <a:cubicBezTo>
                      <a:pt x="114300" y="42386"/>
                      <a:pt x="122682" y="34100"/>
                      <a:pt x="132779" y="34100"/>
                    </a:cubicBezTo>
                    <a:close/>
                  </a:path>
                </a:pathLst>
              </a:custGeom>
              <a:grpFill/>
              <a:ln w="9525" cap="flat">
                <a:noFill/>
                <a:prstDash val="solid"/>
                <a:miter/>
              </a:ln>
            </p:spPr>
            <p:txBody>
              <a:bodyPr rtlCol="0" anchor="ctr"/>
              <a:lstStyle/>
              <a:p>
                <a:endParaRPr lang="en-GB"/>
              </a:p>
            </p:txBody>
          </p:sp>
        </p:grpSp>
      </p:grpSp>
      <p:grpSp>
        <p:nvGrpSpPr>
          <p:cNvPr id="39" name="Group 38">
            <a:extLst>
              <a:ext uri="{FF2B5EF4-FFF2-40B4-BE49-F238E27FC236}">
                <a16:creationId xmlns:a16="http://schemas.microsoft.com/office/drawing/2014/main" id="{8184CC6B-CDB6-42B7-B068-56CADBC73BCB}"/>
              </a:ext>
            </a:extLst>
          </p:cNvPr>
          <p:cNvGrpSpPr>
            <a:grpSpLocks noChangeAspect="1"/>
          </p:cNvGrpSpPr>
          <p:nvPr/>
        </p:nvGrpSpPr>
        <p:grpSpPr>
          <a:xfrm>
            <a:off x="3887013" y="4853393"/>
            <a:ext cx="719297" cy="719298"/>
            <a:chOff x="254505" y="4052289"/>
            <a:chExt cx="719297" cy="719298"/>
          </a:xfrm>
          <a:effectLst>
            <a:outerShdw blurRad="63500" sx="102000" sy="102000" algn="ctr" rotWithShape="0">
              <a:prstClr val="black">
                <a:alpha val="20000"/>
              </a:prstClr>
            </a:outerShdw>
          </a:effectLst>
        </p:grpSpPr>
        <p:sp>
          <p:nvSpPr>
            <p:cNvPr id="40" name="Freeform: Shape 235">
              <a:extLst>
                <a:ext uri="{FF2B5EF4-FFF2-40B4-BE49-F238E27FC236}">
                  <a16:creationId xmlns:a16="http://schemas.microsoft.com/office/drawing/2014/main" id="{932B9715-02E7-4DEE-807D-99CD728EC869}"/>
                </a:ext>
              </a:extLst>
            </p:cNvPr>
            <p:cNvSpPr/>
            <p:nvPr/>
          </p:nvSpPr>
          <p:spPr>
            <a:xfrm>
              <a:off x="254505" y="4052289"/>
              <a:ext cx="719297" cy="719298"/>
            </a:xfrm>
            <a:custGeom>
              <a:avLst/>
              <a:gdLst>
                <a:gd name="connsiteX0" fmla="*/ 1323196 w 1323195"/>
                <a:gd name="connsiteY0" fmla="*/ 661598 h 1323196"/>
                <a:gd name="connsiteX1" fmla="*/ 661598 w 1323195"/>
                <a:gd name="connsiteY1" fmla="*/ 0 h 1323196"/>
                <a:gd name="connsiteX2" fmla="*/ 0 w 1323195"/>
                <a:gd name="connsiteY2" fmla="*/ 661598 h 1323196"/>
                <a:gd name="connsiteX3" fmla="*/ 661598 w 1323195"/>
                <a:gd name="connsiteY3" fmla="*/ 1323196 h 1323196"/>
                <a:gd name="connsiteX4" fmla="*/ 1323196 w 1323195"/>
                <a:gd name="connsiteY4" fmla="*/ 661598 h 1323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3195" h="1323196">
                  <a:moveTo>
                    <a:pt x="1323196" y="661598"/>
                  </a:moveTo>
                  <a:cubicBezTo>
                    <a:pt x="1323196" y="296212"/>
                    <a:pt x="1026985" y="0"/>
                    <a:pt x="661598" y="0"/>
                  </a:cubicBezTo>
                  <a:cubicBezTo>
                    <a:pt x="296211" y="0"/>
                    <a:pt x="0" y="296212"/>
                    <a:pt x="0" y="661598"/>
                  </a:cubicBezTo>
                  <a:cubicBezTo>
                    <a:pt x="0" y="1026985"/>
                    <a:pt x="296211" y="1323196"/>
                    <a:pt x="661598" y="1323196"/>
                  </a:cubicBezTo>
                  <a:cubicBezTo>
                    <a:pt x="1026985" y="1323103"/>
                    <a:pt x="1323196" y="1026891"/>
                    <a:pt x="1323196" y="661598"/>
                  </a:cubicBezTo>
                  <a:close/>
                </a:path>
              </a:pathLst>
            </a:custGeom>
            <a:solidFill>
              <a:srgbClr val="4D9A34"/>
            </a:solidFill>
            <a:ln w="9335" cap="flat">
              <a:noFill/>
              <a:prstDash val="solid"/>
              <a:miter/>
            </a:ln>
          </p:spPr>
          <p:txBody>
            <a:bodyPr rtlCol="0" anchor="ctr"/>
            <a:lstStyle/>
            <a:p>
              <a:endParaRPr lang="en-GB"/>
            </a:p>
          </p:txBody>
        </p:sp>
        <p:grpSp>
          <p:nvGrpSpPr>
            <p:cNvPr id="41" name="Graphic 291">
              <a:extLst>
                <a:ext uri="{FF2B5EF4-FFF2-40B4-BE49-F238E27FC236}">
                  <a16:creationId xmlns:a16="http://schemas.microsoft.com/office/drawing/2014/main" id="{4B813373-2A51-4B7F-9D8F-9D4D9DE3C007}"/>
                </a:ext>
              </a:extLst>
            </p:cNvPr>
            <p:cNvGrpSpPr/>
            <p:nvPr/>
          </p:nvGrpSpPr>
          <p:grpSpPr>
            <a:xfrm>
              <a:off x="381281" y="4190803"/>
              <a:ext cx="465744" cy="442270"/>
              <a:chOff x="-5245437" y="1116134"/>
              <a:chExt cx="4724400" cy="4486275"/>
            </a:xfrm>
          </p:grpSpPr>
          <p:sp>
            <p:nvSpPr>
              <p:cNvPr id="46" name="Freeform: Shape 293">
                <a:extLst>
                  <a:ext uri="{FF2B5EF4-FFF2-40B4-BE49-F238E27FC236}">
                    <a16:creationId xmlns:a16="http://schemas.microsoft.com/office/drawing/2014/main" id="{22C3E9DA-C496-41A7-A407-0CD1514228F8}"/>
                  </a:ext>
                </a:extLst>
              </p:cNvPr>
              <p:cNvSpPr/>
              <p:nvPr/>
            </p:nvSpPr>
            <p:spPr>
              <a:xfrm>
                <a:off x="-5245353" y="1116134"/>
                <a:ext cx="4724129" cy="4075259"/>
              </a:xfrm>
              <a:custGeom>
                <a:avLst/>
                <a:gdLst>
                  <a:gd name="connsiteX0" fmla="*/ 4646402 w 4724129"/>
                  <a:gd name="connsiteY0" fmla="*/ 1721739 h 4075259"/>
                  <a:gd name="connsiteX1" fmla="*/ 4133576 w 4724129"/>
                  <a:gd name="connsiteY1" fmla="*/ 769334 h 4075259"/>
                  <a:gd name="connsiteX2" fmla="*/ 3913834 w 4724129"/>
                  <a:gd name="connsiteY2" fmla="*/ 769334 h 4075259"/>
                  <a:gd name="connsiteX3" fmla="*/ 3474160 w 4724129"/>
                  <a:gd name="connsiteY3" fmla="*/ 806006 h 4075259"/>
                  <a:gd name="connsiteX4" fmla="*/ 3071253 w 4724129"/>
                  <a:gd name="connsiteY4" fmla="*/ 952500 h 4075259"/>
                  <a:gd name="connsiteX5" fmla="*/ 2631674 w 4724129"/>
                  <a:gd name="connsiteY5" fmla="*/ 769334 h 4075259"/>
                  <a:gd name="connsiteX6" fmla="*/ 2558331 w 4724129"/>
                  <a:gd name="connsiteY6" fmla="*/ 512826 h 4075259"/>
                  <a:gd name="connsiteX7" fmla="*/ 2631674 w 4724129"/>
                  <a:gd name="connsiteY7" fmla="*/ 329756 h 4075259"/>
                  <a:gd name="connsiteX8" fmla="*/ 2631674 w 4724129"/>
                  <a:gd name="connsiteY8" fmla="*/ 109919 h 4075259"/>
                  <a:gd name="connsiteX9" fmla="*/ 2301918 w 4724129"/>
                  <a:gd name="connsiteY9" fmla="*/ 0 h 4075259"/>
                  <a:gd name="connsiteX10" fmla="*/ 1752326 w 4724129"/>
                  <a:gd name="connsiteY10" fmla="*/ 256413 h 4075259"/>
                  <a:gd name="connsiteX11" fmla="*/ 1569351 w 4724129"/>
                  <a:gd name="connsiteY11" fmla="*/ 402908 h 4075259"/>
                  <a:gd name="connsiteX12" fmla="*/ 1349609 w 4724129"/>
                  <a:gd name="connsiteY12" fmla="*/ 659416 h 4075259"/>
                  <a:gd name="connsiteX13" fmla="*/ 800016 w 4724129"/>
                  <a:gd name="connsiteY13" fmla="*/ 806006 h 4075259"/>
                  <a:gd name="connsiteX14" fmla="*/ 287095 w 4724129"/>
                  <a:gd name="connsiteY14" fmla="*/ 1099090 h 4075259"/>
                  <a:gd name="connsiteX15" fmla="*/ 287095 w 4724129"/>
                  <a:gd name="connsiteY15" fmla="*/ 1392174 h 4075259"/>
                  <a:gd name="connsiteX16" fmla="*/ 103929 w 4724129"/>
                  <a:gd name="connsiteY16" fmla="*/ 1868424 h 4075259"/>
                  <a:gd name="connsiteX17" fmla="*/ 30777 w 4724129"/>
                  <a:gd name="connsiteY17" fmla="*/ 1978343 h 4075259"/>
                  <a:gd name="connsiteX18" fmla="*/ 140696 w 4724129"/>
                  <a:gd name="connsiteY18" fmla="*/ 2491169 h 4075259"/>
                  <a:gd name="connsiteX19" fmla="*/ 287190 w 4724129"/>
                  <a:gd name="connsiteY19" fmla="*/ 2674334 h 4075259"/>
                  <a:gd name="connsiteX20" fmla="*/ 397109 w 4724129"/>
                  <a:gd name="connsiteY20" fmla="*/ 2820734 h 4075259"/>
                  <a:gd name="connsiteX21" fmla="*/ 397109 w 4724129"/>
                  <a:gd name="connsiteY21" fmla="*/ 3187065 h 4075259"/>
                  <a:gd name="connsiteX22" fmla="*/ 360533 w 4724129"/>
                  <a:gd name="connsiteY22" fmla="*/ 3370231 h 4075259"/>
                  <a:gd name="connsiteX23" fmla="*/ 580370 w 4724129"/>
                  <a:gd name="connsiteY23" fmla="*/ 3480149 h 4075259"/>
                  <a:gd name="connsiteX24" fmla="*/ 763535 w 4724129"/>
                  <a:gd name="connsiteY24" fmla="*/ 3626549 h 4075259"/>
                  <a:gd name="connsiteX25" fmla="*/ 946701 w 4724129"/>
                  <a:gd name="connsiteY25" fmla="*/ 3846290 h 4075259"/>
                  <a:gd name="connsiteX26" fmla="*/ 1166538 w 4724129"/>
                  <a:gd name="connsiteY26" fmla="*/ 3992880 h 4075259"/>
                  <a:gd name="connsiteX27" fmla="*/ 1459527 w 4724129"/>
                  <a:gd name="connsiteY27" fmla="*/ 4066128 h 4075259"/>
                  <a:gd name="connsiteX28" fmla="*/ 1752611 w 4724129"/>
                  <a:gd name="connsiteY28" fmla="*/ 4029456 h 4075259"/>
                  <a:gd name="connsiteX29" fmla="*/ 1935777 w 4724129"/>
                  <a:gd name="connsiteY29" fmla="*/ 3773043 h 4075259"/>
                  <a:gd name="connsiteX30" fmla="*/ 1944540 w 4724129"/>
                  <a:gd name="connsiteY30" fmla="*/ 3768662 h 4075259"/>
                  <a:gd name="connsiteX31" fmla="*/ 1897868 w 4724129"/>
                  <a:gd name="connsiteY31" fmla="*/ 3728371 h 4075259"/>
                  <a:gd name="connsiteX32" fmla="*/ 1483054 w 4724129"/>
                  <a:gd name="connsiteY32" fmla="*/ 2761583 h 4075259"/>
                  <a:gd name="connsiteX33" fmla="*/ 1850719 w 4724129"/>
                  <a:gd name="connsiteY33" fmla="*/ 1842040 h 4075259"/>
                  <a:gd name="connsiteX34" fmla="*/ 2817697 w 4724129"/>
                  <a:gd name="connsiteY34" fmla="*/ 1427417 h 4075259"/>
                  <a:gd name="connsiteX35" fmla="*/ 3737241 w 4724129"/>
                  <a:gd name="connsiteY35" fmla="*/ 1794986 h 4075259"/>
                  <a:gd name="connsiteX36" fmla="*/ 3737336 w 4724129"/>
                  <a:gd name="connsiteY36" fmla="*/ 1794891 h 4075259"/>
                  <a:gd name="connsiteX37" fmla="*/ 4084141 w 4724129"/>
                  <a:gd name="connsiteY37" fmla="*/ 2344484 h 4075259"/>
                  <a:gd name="connsiteX38" fmla="*/ 4280451 w 4724129"/>
                  <a:gd name="connsiteY38" fmla="*/ 2051399 h 4075259"/>
                  <a:gd name="connsiteX39" fmla="*/ 4683549 w 4724129"/>
                  <a:gd name="connsiteY39" fmla="*/ 1868234 h 4075259"/>
                  <a:gd name="connsiteX40" fmla="*/ 4646402 w 4724129"/>
                  <a:gd name="connsiteY40" fmla="*/ 1721739 h 4075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724129" h="4075259">
                    <a:moveTo>
                      <a:pt x="4646402" y="1721739"/>
                    </a:moveTo>
                    <a:cubicBezTo>
                      <a:pt x="4646402" y="1721739"/>
                      <a:pt x="4426660" y="1318832"/>
                      <a:pt x="4133576" y="769334"/>
                    </a:cubicBezTo>
                    <a:cubicBezTo>
                      <a:pt x="3840491" y="219742"/>
                      <a:pt x="3913834" y="769334"/>
                      <a:pt x="3913834" y="769334"/>
                    </a:cubicBezTo>
                    <a:cubicBezTo>
                      <a:pt x="3913834" y="769334"/>
                      <a:pt x="3583983" y="806006"/>
                      <a:pt x="3474160" y="806006"/>
                    </a:cubicBezTo>
                    <a:cubicBezTo>
                      <a:pt x="3364337" y="806006"/>
                      <a:pt x="3071253" y="952500"/>
                      <a:pt x="3071253" y="952500"/>
                    </a:cubicBezTo>
                    <a:lnTo>
                      <a:pt x="2631674" y="769334"/>
                    </a:lnTo>
                    <a:lnTo>
                      <a:pt x="2558331" y="512826"/>
                    </a:lnTo>
                    <a:lnTo>
                      <a:pt x="2631674" y="329756"/>
                    </a:lnTo>
                    <a:lnTo>
                      <a:pt x="2631674" y="109919"/>
                    </a:lnTo>
                    <a:lnTo>
                      <a:pt x="2301918" y="0"/>
                    </a:lnTo>
                    <a:lnTo>
                      <a:pt x="1752326" y="256413"/>
                    </a:lnTo>
                    <a:lnTo>
                      <a:pt x="1569351" y="402908"/>
                    </a:lnTo>
                    <a:lnTo>
                      <a:pt x="1349609" y="659416"/>
                    </a:lnTo>
                    <a:cubicBezTo>
                      <a:pt x="1349609" y="659416"/>
                      <a:pt x="909935" y="732758"/>
                      <a:pt x="800016" y="806006"/>
                    </a:cubicBezTo>
                    <a:cubicBezTo>
                      <a:pt x="690098" y="879253"/>
                      <a:pt x="287095" y="952595"/>
                      <a:pt x="287095" y="1099090"/>
                    </a:cubicBezTo>
                    <a:cubicBezTo>
                      <a:pt x="287095" y="1245680"/>
                      <a:pt x="323671" y="1245489"/>
                      <a:pt x="287095" y="1392174"/>
                    </a:cubicBezTo>
                    <a:cubicBezTo>
                      <a:pt x="250519" y="1538764"/>
                      <a:pt x="177176" y="1758506"/>
                      <a:pt x="103929" y="1868424"/>
                    </a:cubicBezTo>
                    <a:cubicBezTo>
                      <a:pt x="30777" y="1978343"/>
                      <a:pt x="140600" y="1831848"/>
                      <a:pt x="30777" y="1978343"/>
                    </a:cubicBezTo>
                    <a:cubicBezTo>
                      <a:pt x="-79141" y="2124837"/>
                      <a:pt x="140696" y="2491169"/>
                      <a:pt x="140696" y="2491169"/>
                    </a:cubicBezTo>
                    <a:lnTo>
                      <a:pt x="287190" y="2674334"/>
                    </a:lnTo>
                    <a:lnTo>
                      <a:pt x="397109" y="2820734"/>
                    </a:lnTo>
                    <a:lnTo>
                      <a:pt x="397109" y="3187065"/>
                    </a:lnTo>
                    <a:lnTo>
                      <a:pt x="360533" y="3370231"/>
                    </a:lnTo>
                    <a:lnTo>
                      <a:pt x="580370" y="3480149"/>
                    </a:lnTo>
                    <a:lnTo>
                      <a:pt x="763535" y="3626549"/>
                    </a:lnTo>
                    <a:lnTo>
                      <a:pt x="946701" y="3846290"/>
                    </a:lnTo>
                    <a:lnTo>
                      <a:pt x="1166538" y="3992880"/>
                    </a:lnTo>
                    <a:lnTo>
                      <a:pt x="1459527" y="4066128"/>
                    </a:lnTo>
                    <a:cubicBezTo>
                      <a:pt x="1459527" y="4066128"/>
                      <a:pt x="1642693" y="4102703"/>
                      <a:pt x="1752611" y="4029456"/>
                    </a:cubicBezTo>
                    <a:cubicBezTo>
                      <a:pt x="1862721" y="3956209"/>
                      <a:pt x="1935777" y="3773043"/>
                      <a:pt x="1935777" y="3773043"/>
                    </a:cubicBezTo>
                    <a:lnTo>
                      <a:pt x="1944540" y="3768662"/>
                    </a:lnTo>
                    <a:cubicBezTo>
                      <a:pt x="1929014" y="3755231"/>
                      <a:pt x="1912917" y="3742754"/>
                      <a:pt x="1897868" y="3728371"/>
                    </a:cubicBezTo>
                    <a:cubicBezTo>
                      <a:pt x="1622881" y="3467195"/>
                      <a:pt x="1482482" y="3112865"/>
                      <a:pt x="1483054" y="2761583"/>
                    </a:cubicBezTo>
                    <a:cubicBezTo>
                      <a:pt x="1482673" y="2432399"/>
                      <a:pt x="1605736" y="2099120"/>
                      <a:pt x="1850719" y="1842040"/>
                    </a:cubicBezTo>
                    <a:cubicBezTo>
                      <a:pt x="2111895" y="1567053"/>
                      <a:pt x="2466415" y="1426940"/>
                      <a:pt x="2817697" y="1427417"/>
                    </a:cubicBezTo>
                    <a:cubicBezTo>
                      <a:pt x="3146595" y="1426940"/>
                      <a:pt x="3480066" y="1549908"/>
                      <a:pt x="3737241" y="1794986"/>
                    </a:cubicBezTo>
                    <a:lnTo>
                      <a:pt x="3737336" y="1794891"/>
                    </a:lnTo>
                    <a:cubicBezTo>
                      <a:pt x="3902118" y="1951482"/>
                      <a:pt x="4017371" y="2141792"/>
                      <a:pt x="4084141" y="2344484"/>
                    </a:cubicBezTo>
                    <a:cubicBezTo>
                      <a:pt x="4150816" y="2250758"/>
                      <a:pt x="4228064" y="2138744"/>
                      <a:pt x="4280451" y="2051399"/>
                    </a:cubicBezTo>
                    <a:cubicBezTo>
                      <a:pt x="4390275" y="1868234"/>
                      <a:pt x="4573631" y="1868234"/>
                      <a:pt x="4683549" y="1868234"/>
                    </a:cubicBezTo>
                    <a:cubicBezTo>
                      <a:pt x="4792992" y="1868329"/>
                      <a:pt x="4646402" y="1721739"/>
                      <a:pt x="4646402" y="1721739"/>
                    </a:cubicBezTo>
                  </a:path>
                </a:pathLst>
              </a:custGeom>
              <a:solidFill>
                <a:srgbClr val="FFFFFF"/>
              </a:solidFill>
              <a:ln w="9525" cap="flat">
                <a:noFill/>
                <a:prstDash val="solid"/>
                <a:miter/>
              </a:ln>
            </p:spPr>
            <p:txBody>
              <a:bodyPr rtlCol="0" anchor="ctr"/>
              <a:lstStyle/>
              <a:p>
                <a:endParaRPr lang="en-GB"/>
              </a:p>
            </p:txBody>
          </p:sp>
          <p:sp>
            <p:nvSpPr>
              <p:cNvPr id="47" name="Freeform: Shape 294">
                <a:extLst>
                  <a:ext uri="{FF2B5EF4-FFF2-40B4-BE49-F238E27FC236}">
                    <a16:creationId xmlns:a16="http://schemas.microsoft.com/office/drawing/2014/main" id="{2EE26101-A144-4A3C-87AD-D07F425CE374}"/>
                  </a:ext>
                </a:extLst>
              </p:cNvPr>
              <p:cNvSpPr/>
              <p:nvPr/>
            </p:nvSpPr>
            <p:spPr>
              <a:xfrm>
                <a:off x="-3548844" y="2757576"/>
                <a:ext cx="2241138" cy="2241043"/>
              </a:xfrm>
              <a:custGeom>
                <a:avLst/>
                <a:gdLst>
                  <a:gd name="connsiteX0" fmla="*/ 1120522 w 2241138"/>
                  <a:gd name="connsiteY0" fmla="*/ 2241043 h 2241043"/>
                  <a:gd name="connsiteX1" fmla="*/ 348330 w 2241138"/>
                  <a:gd name="connsiteY1" fmla="*/ 1932433 h 2241043"/>
                  <a:gd name="connsiteX2" fmla="*/ 1 w 2241138"/>
                  <a:gd name="connsiteY2" fmla="*/ 1120427 h 2241043"/>
                  <a:gd name="connsiteX3" fmla="*/ 308611 w 2241138"/>
                  <a:gd name="connsiteY3" fmla="*/ 348045 h 2241043"/>
                  <a:gd name="connsiteX4" fmla="*/ 1120808 w 2241138"/>
                  <a:gd name="connsiteY4" fmla="*/ 1 h 2241043"/>
                  <a:gd name="connsiteX5" fmla="*/ 1892999 w 2241138"/>
                  <a:gd name="connsiteY5" fmla="*/ 308611 h 2241043"/>
                  <a:gd name="connsiteX6" fmla="*/ 1745553 w 2241138"/>
                  <a:gd name="connsiteY6" fmla="*/ 463488 h 2241043"/>
                  <a:gd name="connsiteX7" fmla="*/ 1598296 w 2241138"/>
                  <a:gd name="connsiteY7" fmla="*/ 618174 h 2241043"/>
                  <a:gd name="connsiteX8" fmla="*/ 1120808 w 2241138"/>
                  <a:gd name="connsiteY8" fmla="*/ 427293 h 2241043"/>
                  <a:gd name="connsiteX9" fmla="*/ 618174 w 2241138"/>
                  <a:gd name="connsiteY9" fmla="*/ 642843 h 2241043"/>
                  <a:gd name="connsiteX10" fmla="*/ 427388 w 2241138"/>
                  <a:gd name="connsiteY10" fmla="*/ 1120332 h 2241043"/>
                  <a:gd name="connsiteX11" fmla="*/ 642843 w 2241138"/>
                  <a:gd name="connsiteY11" fmla="*/ 1622585 h 2241043"/>
                  <a:gd name="connsiteX12" fmla="*/ 1120331 w 2241138"/>
                  <a:gd name="connsiteY12" fmla="*/ 1813466 h 2241043"/>
                  <a:gd name="connsiteX13" fmla="*/ 1622680 w 2241138"/>
                  <a:gd name="connsiteY13" fmla="*/ 1598391 h 2241043"/>
                  <a:gd name="connsiteX14" fmla="*/ 1813561 w 2241138"/>
                  <a:gd name="connsiteY14" fmla="*/ 1120522 h 2241043"/>
                  <a:gd name="connsiteX15" fmla="*/ 1598296 w 2241138"/>
                  <a:gd name="connsiteY15" fmla="*/ 618078 h 2241043"/>
                  <a:gd name="connsiteX16" fmla="*/ 1745457 w 2241138"/>
                  <a:gd name="connsiteY16" fmla="*/ 463392 h 2241043"/>
                  <a:gd name="connsiteX17" fmla="*/ 1892904 w 2241138"/>
                  <a:gd name="connsiteY17" fmla="*/ 308516 h 2241043"/>
                  <a:gd name="connsiteX18" fmla="*/ 2241138 w 2241138"/>
                  <a:gd name="connsiteY18" fmla="*/ 1120522 h 2241043"/>
                  <a:gd name="connsiteX19" fmla="*/ 1932528 w 2241138"/>
                  <a:gd name="connsiteY19" fmla="*/ 1892904 h 2241043"/>
                  <a:gd name="connsiteX20" fmla="*/ 1121094 w 2241138"/>
                  <a:gd name="connsiteY20" fmla="*/ 2240948 h 2241043"/>
                  <a:gd name="connsiteX21" fmla="*/ 1120522 w 2241138"/>
                  <a:gd name="connsiteY21" fmla="*/ 2240948 h 2241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241138" h="2241043">
                    <a:moveTo>
                      <a:pt x="1120522" y="2241043"/>
                    </a:moveTo>
                    <a:cubicBezTo>
                      <a:pt x="843726" y="2241234"/>
                      <a:pt x="564548" y="2138268"/>
                      <a:pt x="348330" y="1932433"/>
                    </a:cubicBezTo>
                    <a:cubicBezTo>
                      <a:pt x="117254" y="1712596"/>
                      <a:pt x="-380" y="1415702"/>
                      <a:pt x="1" y="1120427"/>
                    </a:cubicBezTo>
                    <a:cubicBezTo>
                      <a:pt x="-189" y="843630"/>
                      <a:pt x="102680" y="564453"/>
                      <a:pt x="308611" y="348045"/>
                    </a:cubicBezTo>
                    <a:cubicBezTo>
                      <a:pt x="528448" y="116968"/>
                      <a:pt x="825342" y="-380"/>
                      <a:pt x="1120808" y="1"/>
                    </a:cubicBezTo>
                    <a:cubicBezTo>
                      <a:pt x="1397509" y="-380"/>
                      <a:pt x="1676782" y="102490"/>
                      <a:pt x="1892999" y="308611"/>
                    </a:cubicBezTo>
                    <a:lnTo>
                      <a:pt x="1745553" y="463488"/>
                    </a:lnTo>
                    <a:lnTo>
                      <a:pt x="1598296" y="618174"/>
                    </a:lnTo>
                    <a:cubicBezTo>
                      <a:pt x="1463517" y="490062"/>
                      <a:pt x="1293210" y="427483"/>
                      <a:pt x="1120808" y="427293"/>
                    </a:cubicBezTo>
                    <a:cubicBezTo>
                      <a:pt x="936880" y="427674"/>
                      <a:pt x="755143" y="499111"/>
                      <a:pt x="618174" y="642843"/>
                    </a:cubicBezTo>
                    <a:cubicBezTo>
                      <a:pt x="490253" y="777336"/>
                      <a:pt x="427578" y="947929"/>
                      <a:pt x="427388" y="1120332"/>
                    </a:cubicBezTo>
                    <a:cubicBezTo>
                      <a:pt x="427578" y="1304259"/>
                      <a:pt x="499301" y="1485996"/>
                      <a:pt x="642843" y="1622585"/>
                    </a:cubicBezTo>
                    <a:cubicBezTo>
                      <a:pt x="777336" y="1750505"/>
                      <a:pt x="948120" y="1813371"/>
                      <a:pt x="1120331" y="1813466"/>
                    </a:cubicBezTo>
                    <a:cubicBezTo>
                      <a:pt x="1304450" y="1813085"/>
                      <a:pt x="1486092" y="1741743"/>
                      <a:pt x="1622680" y="1598391"/>
                    </a:cubicBezTo>
                    <a:cubicBezTo>
                      <a:pt x="1750601" y="1463327"/>
                      <a:pt x="1813466" y="1292544"/>
                      <a:pt x="1813561" y="1120522"/>
                    </a:cubicBezTo>
                    <a:cubicBezTo>
                      <a:pt x="1813371" y="936499"/>
                      <a:pt x="1741933" y="754857"/>
                      <a:pt x="1598296" y="618078"/>
                    </a:cubicBezTo>
                    <a:lnTo>
                      <a:pt x="1745457" y="463392"/>
                    </a:lnTo>
                    <a:lnTo>
                      <a:pt x="1892904" y="308516"/>
                    </a:lnTo>
                    <a:cubicBezTo>
                      <a:pt x="2124171" y="528067"/>
                      <a:pt x="2241329" y="825057"/>
                      <a:pt x="2241138" y="1120522"/>
                    </a:cubicBezTo>
                    <a:cubicBezTo>
                      <a:pt x="2241329" y="1397223"/>
                      <a:pt x="2138364" y="1676306"/>
                      <a:pt x="1932528" y="1892904"/>
                    </a:cubicBezTo>
                    <a:cubicBezTo>
                      <a:pt x="1712882" y="2123790"/>
                      <a:pt x="1416273" y="2240948"/>
                      <a:pt x="1121094" y="2240948"/>
                    </a:cubicBezTo>
                    <a:lnTo>
                      <a:pt x="1120522" y="2240948"/>
                    </a:lnTo>
                    <a:close/>
                  </a:path>
                </a:pathLst>
              </a:custGeom>
              <a:solidFill>
                <a:srgbClr val="FFFFFF"/>
              </a:solidFill>
              <a:ln w="9525" cap="flat">
                <a:noFill/>
                <a:prstDash val="solid"/>
                <a:miter/>
              </a:ln>
            </p:spPr>
            <p:txBody>
              <a:bodyPr rtlCol="0" anchor="ctr"/>
              <a:lstStyle/>
              <a:p>
                <a:endParaRPr lang="en-GB"/>
              </a:p>
            </p:txBody>
          </p:sp>
          <p:sp>
            <p:nvSpPr>
              <p:cNvPr id="48" name="Freeform: Shape 295">
                <a:extLst>
                  <a:ext uri="{FF2B5EF4-FFF2-40B4-BE49-F238E27FC236}">
                    <a16:creationId xmlns:a16="http://schemas.microsoft.com/office/drawing/2014/main" id="{260C61FF-BFC7-4D23-A3CF-0145A9746BE0}"/>
                  </a:ext>
                </a:extLst>
              </p:cNvPr>
              <p:cNvSpPr/>
              <p:nvPr/>
            </p:nvSpPr>
            <p:spPr>
              <a:xfrm>
                <a:off x="-1970098" y="4316781"/>
                <a:ext cx="1356406" cy="1284008"/>
              </a:xfrm>
              <a:custGeom>
                <a:avLst/>
                <a:gdLst>
                  <a:gd name="connsiteX0" fmla="*/ 786788 w 1356406"/>
                  <a:gd name="connsiteY0" fmla="*/ 1197236 h 1284008"/>
                  <a:gd name="connsiteX1" fmla="*/ 114419 w 1356406"/>
                  <a:gd name="connsiteY1" fmla="*/ 597161 h 1284008"/>
                  <a:gd name="connsiteX2" fmla="*/ 86796 w 1356406"/>
                  <a:gd name="connsiteY2" fmla="*/ 114338 h 1284008"/>
                  <a:gd name="connsiteX3" fmla="*/ 569619 w 1356406"/>
                  <a:gd name="connsiteY3" fmla="*/ 86811 h 1284008"/>
                  <a:gd name="connsiteX4" fmla="*/ 1241988 w 1356406"/>
                  <a:gd name="connsiteY4" fmla="*/ 686886 h 1284008"/>
                  <a:gd name="connsiteX5" fmla="*/ 1269611 w 1356406"/>
                  <a:gd name="connsiteY5" fmla="*/ 1169708 h 1284008"/>
                  <a:gd name="connsiteX6" fmla="*/ 1014150 w 1356406"/>
                  <a:gd name="connsiteY6" fmla="*/ 1284008 h 1284008"/>
                  <a:gd name="connsiteX7" fmla="*/ 786788 w 1356406"/>
                  <a:gd name="connsiteY7" fmla="*/ 1197236 h 1284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56406" h="1284008">
                    <a:moveTo>
                      <a:pt x="786788" y="1197236"/>
                    </a:moveTo>
                    <a:lnTo>
                      <a:pt x="114419" y="597161"/>
                    </a:lnTo>
                    <a:cubicBezTo>
                      <a:pt x="-26647" y="471430"/>
                      <a:pt x="-38934" y="255213"/>
                      <a:pt x="86796" y="114338"/>
                    </a:cubicBezTo>
                    <a:cubicBezTo>
                      <a:pt x="212621" y="-26537"/>
                      <a:pt x="428744" y="-39014"/>
                      <a:pt x="569619" y="86811"/>
                    </a:cubicBezTo>
                    <a:lnTo>
                      <a:pt x="1241988" y="686886"/>
                    </a:lnTo>
                    <a:cubicBezTo>
                      <a:pt x="1383054" y="812711"/>
                      <a:pt x="1395341" y="1028738"/>
                      <a:pt x="1269611" y="1169708"/>
                    </a:cubicBezTo>
                    <a:cubicBezTo>
                      <a:pt x="1201983" y="1245432"/>
                      <a:pt x="1108353" y="1284008"/>
                      <a:pt x="1014150" y="1284008"/>
                    </a:cubicBezTo>
                    <a:cubicBezTo>
                      <a:pt x="933188" y="1284008"/>
                      <a:pt x="851939" y="1255528"/>
                      <a:pt x="786788" y="1197236"/>
                    </a:cubicBezTo>
                  </a:path>
                </a:pathLst>
              </a:custGeom>
              <a:solidFill>
                <a:srgbClr val="FFFFFF"/>
              </a:solidFill>
              <a:ln w="9525" cap="flat">
                <a:noFill/>
                <a:prstDash val="solid"/>
                <a:miter/>
              </a:ln>
            </p:spPr>
            <p:txBody>
              <a:bodyPr rtlCol="0" anchor="ctr"/>
              <a:lstStyle/>
              <a:p>
                <a:endParaRPr lang="en-GB"/>
              </a:p>
            </p:txBody>
          </p:sp>
          <p:sp>
            <p:nvSpPr>
              <p:cNvPr id="49" name="Freeform: Shape 296">
                <a:extLst>
                  <a:ext uri="{FF2B5EF4-FFF2-40B4-BE49-F238E27FC236}">
                    <a16:creationId xmlns:a16="http://schemas.microsoft.com/office/drawing/2014/main" id="{E3480900-3326-447B-AE25-B3D5B06765C4}"/>
                  </a:ext>
                </a:extLst>
              </p:cNvPr>
              <p:cNvSpPr/>
              <p:nvPr/>
            </p:nvSpPr>
            <p:spPr>
              <a:xfrm>
                <a:off x="-2929242" y="3366605"/>
                <a:ext cx="971454" cy="969454"/>
              </a:xfrm>
              <a:custGeom>
                <a:avLst/>
                <a:gdLst>
                  <a:gd name="connsiteX0" fmla="*/ 497396 w 971454"/>
                  <a:gd name="connsiteY0" fmla="*/ 0 h 969454"/>
                  <a:gd name="connsiteX1" fmla="*/ 0 w 971454"/>
                  <a:gd name="connsiteY1" fmla="*/ 497395 h 969454"/>
                  <a:gd name="connsiteX2" fmla="*/ 341090 w 971454"/>
                  <a:gd name="connsiteY2" fmla="*/ 969454 h 969454"/>
                  <a:gd name="connsiteX3" fmla="*/ 607695 w 971454"/>
                  <a:gd name="connsiteY3" fmla="*/ 690658 h 969454"/>
                  <a:gd name="connsiteX4" fmla="*/ 753618 w 971454"/>
                  <a:gd name="connsiteY4" fmla="*/ 557022 h 969454"/>
                  <a:gd name="connsiteX5" fmla="*/ 966311 w 971454"/>
                  <a:gd name="connsiteY5" fmla="*/ 525209 h 969454"/>
                  <a:gd name="connsiteX6" fmla="*/ 971455 w 971454"/>
                  <a:gd name="connsiteY6" fmla="*/ 347091 h 969454"/>
                  <a:gd name="connsiteX7" fmla="*/ 497396 w 971454"/>
                  <a:gd name="connsiteY7" fmla="*/ 0 h 969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71454" h="969454">
                    <a:moveTo>
                      <a:pt x="497396" y="0"/>
                    </a:moveTo>
                    <a:cubicBezTo>
                      <a:pt x="222694" y="0"/>
                      <a:pt x="0" y="222790"/>
                      <a:pt x="0" y="497395"/>
                    </a:cubicBezTo>
                    <a:cubicBezTo>
                      <a:pt x="0" y="717423"/>
                      <a:pt x="143066" y="903827"/>
                      <a:pt x="341090" y="969454"/>
                    </a:cubicBezTo>
                    <a:lnTo>
                      <a:pt x="607695" y="690658"/>
                    </a:lnTo>
                    <a:lnTo>
                      <a:pt x="753618" y="557022"/>
                    </a:lnTo>
                    <a:cubicBezTo>
                      <a:pt x="753618" y="557022"/>
                      <a:pt x="966311" y="629793"/>
                      <a:pt x="966311" y="525209"/>
                    </a:cubicBezTo>
                    <a:cubicBezTo>
                      <a:pt x="966311" y="495300"/>
                      <a:pt x="947928" y="366427"/>
                      <a:pt x="971455" y="347091"/>
                    </a:cubicBezTo>
                    <a:cubicBezTo>
                      <a:pt x="907828" y="145923"/>
                      <a:pt x="719709" y="0"/>
                      <a:pt x="497396" y="0"/>
                    </a:cubicBezTo>
                  </a:path>
                </a:pathLst>
              </a:custGeom>
              <a:solidFill>
                <a:srgbClr val="FFFFFF"/>
              </a:solidFill>
              <a:ln w="9525" cap="flat">
                <a:noFill/>
                <a:prstDash val="solid"/>
                <a:miter/>
              </a:ln>
            </p:spPr>
            <p:txBody>
              <a:bodyPr rtlCol="0" anchor="ctr"/>
              <a:lstStyle/>
              <a:p>
                <a:endParaRPr lang="en-GB"/>
              </a:p>
            </p:txBody>
          </p:sp>
        </p:grpSp>
      </p:grpSp>
      <p:grpSp>
        <p:nvGrpSpPr>
          <p:cNvPr id="54" name="Group 53">
            <a:extLst>
              <a:ext uri="{FF2B5EF4-FFF2-40B4-BE49-F238E27FC236}">
                <a16:creationId xmlns:a16="http://schemas.microsoft.com/office/drawing/2014/main" id="{681DA9DC-97FB-4DD4-9D85-F45F50901FB6}"/>
              </a:ext>
            </a:extLst>
          </p:cNvPr>
          <p:cNvGrpSpPr>
            <a:grpSpLocks noChangeAspect="1"/>
          </p:cNvGrpSpPr>
          <p:nvPr/>
        </p:nvGrpSpPr>
        <p:grpSpPr>
          <a:xfrm>
            <a:off x="9143042" y="4812580"/>
            <a:ext cx="719298" cy="719298"/>
            <a:chOff x="7239805" y="5182940"/>
            <a:chExt cx="719298" cy="719298"/>
          </a:xfrm>
          <a:effectLst>
            <a:outerShdw blurRad="63500" sx="102000" sy="102000" algn="ctr" rotWithShape="0">
              <a:prstClr val="black">
                <a:alpha val="20000"/>
              </a:prstClr>
            </a:outerShdw>
          </a:effectLst>
        </p:grpSpPr>
        <p:sp>
          <p:nvSpPr>
            <p:cNvPr id="55" name="Freeform: Shape 250">
              <a:extLst>
                <a:ext uri="{FF2B5EF4-FFF2-40B4-BE49-F238E27FC236}">
                  <a16:creationId xmlns:a16="http://schemas.microsoft.com/office/drawing/2014/main" id="{FB56A2FB-1C7D-43EF-A9E7-20DDA72DFA6B}"/>
                </a:ext>
              </a:extLst>
            </p:cNvPr>
            <p:cNvSpPr/>
            <p:nvPr/>
          </p:nvSpPr>
          <p:spPr>
            <a:xfrm>
              <a:off x="7239805" y="5182940"/>
              <a:ext cx="719298" cy="719298"/>
            </a:xfrm>
            <a:custGeom>
              <a:avLst/>
              <a:gdLst>
                <a:gd name="connsiteX0" fmla="*/ 1323197 w 1323196"/>
                <a:gd name="connsiteY0" fmla="*/ 661598 h 1323196"/>
                <a:gd name="connsiteX1" fmla="*/ 661599 w 1323196"/>
                <a:gd name="connsiteY1" fmla="*/ 0 h 1323196"/>
                <a:gd name="connsiteX2" fmla="*/ 0 w 1323196"/>
                <a:gd name="connsiteY2" fmla="*/ 661598 h 1323196"/>
                <a:gd name="connsiteX3" fmla="*/ 661599 w 1323196"/>
                <a:gd name="connsiteY3" fmla="*/ 1323196 h 1323196"/>
                <a:gd name="connsiteX4" fmla="*/ 1323197 w 1323196"/>
                <a:gd name="connsiteY4" fmla="*/ 661598 h 1323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3196" h="1323196">
                  <a:moveTo>
                    <a:pt x="1323197" y="661598"/>
                  </a:moveTo>
                  <a:cubicBezTo>
                    <a:pt x="1323197" y="296212"/>
                    <a:pt x="1026984" y="0"/>
                    <a:pt x="661599" y="0"/>
                  </a:cubicBezTo>
                  <a:cubicBezTo>
                    <a:pt x="296212" y="0"/>
                    <a:pt x="0" y="296212"/>
                    <a:pt x="0" y="661598"/>
                  </a:cubicBezTo>
                  <a:cubicBezTo>
                    <a:pt x="0" y="1026985"/>
                    <a:pt x="296212" y="1323196"/>
                    <a:pt x="661599" y="1323196"/>
                  </a:cubicBezTo>
                  <a:cubicBezTo>
                    <a:pt x="1027078" y="1323103"/>
                    <a:pt x="1323197" y="1026891"/>
                    <a:pt x="1323197" y="661598"/>
                  </a:cubicBezTo>
                  <a:close/>
                </a:path>
              </a:pathLst>
            </a:custGeom>
            <a:solidFill>
              <a:srgbClr val="4D9A34"/>
            </a:solidFill>
            <a:ln w="9335" cap="flat">
              <a:noFill/>
              <a:prstDash val="solid"/>
              <a:miter/>
            </a:ln>
          </p:spPr>
          <p:txBody>
            <a:bodyPr rtlCol="0" anchor="ctr"/>
            <a:lstStyle/>
            <a:p>
              <a:endParaRPr lang="en-GB"/>
            </a:p>
          </p:txBody>
        </p:sp>
        <p:sp>
          <p:nvSpPr>
            <p:cNvPr id="56" name="Graphic 346">
              <a:extLst>
                <a:ext uri="{FF2B5EF4-FFF2-40B4-BE49-F238E27FC236}">
                  <a16:creationId xmlns:a16="http://schemas.microsoft.com/office/drawing/2014/main" id="{A8970A8D-CB95-4B6B-BE37-C562C712ECB0}"/>
                </a:ext>
              </a:extLst>
            </p:cNvPr>
            <p:cNvSpPr/>
            <p:nvPr/>
          </p:nvSpPr>
          <p:spPr>
            <a:xfrm>
              <a:off x="7423128" y="5322894"/>
              <a:ext cx="352654" cy="439390"/>
            </a:xfrm>
            <a:custGeom>
              <a:avLst/>
              <a:gdLst>
                <a:gd name="connsiteX0" fmla="*/ 361188 w 506158"/>
                <a:gd name="connsiteY0" fmla="*/ 462248 h 630650"/>
                <a:gd name="connsiteX1" fmla="*/ 330137 w 506158"/>
                <a:gd name="connsiteY1" fmla="*/ 468249 h 630650"/>
                <a:gd name="connsiteX2" fmla="*/ 239268 w 506158"/>
                <a:gd name="connsiteY2" fmla="*/ 381667 h 630650"/>
                <a:gd name="connsiteX3" fmla="*/ 256413 w 506158"/>
                <a:gd name="connsiteY3" fmla="*/ 317754 h 630650"/>
                <a:gd name="connsiteX4" fmla="*/ 239268 w 506158"/>
                <a:gd name="connsiteY4" fmla="*/ 253841 h 630650"/>
                <a:gd name="connsiteX5" fmla="*/ 390906 w 506158"/>
                <a:gd name="connsiteY5" fmla="*/ 162401 h 630650"/>
                <a:gd name="connsiteX6" fmla="*/ 421958 w 506158"/>
                <a:gd name="connsiteY6" fmla="*/ 168402 h 630650"/>
                <a:gd name="connsiteX7" fmla="*/ 506159 w 506158"/>
                <a:gd name="connsiteY7" fmla="*/ 84201 h 630650"/>
                <a:gd name="connsiteX8" fmla="*/ 421958 w 506158"/>
                <a:gd name="connsiteY8" fmla="*/ 0 h 630650"/>
                <a:gd name="connsiteX9" fmla="*/ 337757 w 506158"/>
                <a:gd name="connsiteY9" fmla="*/ 84201 h 630650"/>
                <a:gd name="connsiteX10" fmla="*/ 343757 w 506158"/>
                <a:gd name="connsiteY10" fmla="*/ 115253 h 630650"/>
                <a:gd name="connsiteX11" fmla="*/ 192119 w 506158"/>
                <a:gd name="connsiteY11" fmla="*/ 206693 h 630650"/>
                <a:gd name="connsiteX12" fmla="*/ 128207 w 506158"/>
                <a:gd name="connsiteY12" fmla="*/ 189548 h 630650"/>
                <a:gd name="connsiteX13" fmla="*/ 0 w 506158"/>
                <a:gd name="connsiteY13" fmla="*/ 317754 h 630650"/>
                <a:gd name="connsiteX14" fmla="*/ 128207 w 506158"/>
                <a:gd name="connsiteY14" fmla="*/ 445961 h 630650"/>
                <a:gd name="connsiteX15" fmla="*/ 192119 w 506158"/>
                <a:gd name="connsiteY15" fmla="*/ 428816 h 630650"/>
                <a:gd name="connsiteX16" fmla="*/ 282988 w 506158"/>
                <a:gd name="connsiteY16" fmla="*/ 515398 h 630650"/>
                <a:gd name="connsiteX17" fmla="*/ 276987 w 506158"/>
                <a:gd name="connsiteY17" fmla="*/ 546449 h 630650"/>
                <a:gd name="connsiteX18" fmla="*/ 361188 w 506158"/>
                <a:gd name="connsiteY18" fmla="*/ 630650 h 630650"/>
                <a:gd name="connsiteX19" fmla="*/ 445389 w 506158"/>
                <a:gd name="connsiteY19" fmla="*/ 546449 h 630650"/>
                <a:gd name="connsiteX20" fmla="*/ 361188 w 506158"/>
                <a:gd name="connsiteY20" fmla="*/ 462248 h 630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06158" h="630650">
                  <a:moveTo>
                    <a:pt x="361188" y="462248"/>
                  </a:moveTo>
                  <a:cubicBezTo>
                    <a:pt x="350234" y="462248"/>
                    <a:pt x="339757" y="464439"/>
                    <a:pt x="330137" y="468249"/>
                  </a:cubicBezTo>
                  <a:lnTo>
                    <a:pt x="239268" y="381667"/>
                  </a:lnTo>
                  <a:cubicBezTo>
                    <a:pt x="250127" y="362807"/>
                    <a:pt x="256413" y="341090"/>
                    <a:pt x="256413" y="317754"/>
                  </a:cubicBezTo>
                  <a:cubicBezTo>
                    <a:pt x="256413" y="294418"/>
                    <a:pt x="250127" y="272701"/>
                    <a:pt x="239268" y="253841"/>
                  </a:cubicBezTo>
                  <a:lnTo>
                    <a:pt x="390906" y="162401"/>
                  </a:lnTo>
                  <a:cubicBezTo>
                    <a:pt x="400526" y="166211"/>
                    <a:pt x="411004" y="168402"/>
                    <a:pt x="421958" y="168402"/>
                  </a:cubicBezTo>
                  <a:cubicBezTo>
                    <a:pt x="468440" y="168402"/>
                    <a:pt x="506159" y="130683"/>
                    <a:pt x="506159" y="84201"/>
                  </a:cubicBezTo>
                  <a:cubicBezTo>
                    <a:pt x="506159" y="37719"/>
                    <a:pt x="468440" y="0"/>
                    <a:pt x="421958" y="0"/>
                  </a:cubicBezTo>
                  <a:cubicBezTo>
                    <a:pt x="375475" y="0"/>
                    <a:pt x="337757" y="37719"/>
                    <a:pt x="337757" y="84201"/>
                  </a:cubicBezTo>
                  <a:cubicBezTo>
                    <a:pt x="337757" y="95155"/>
                    <a:pt x="339947" y="105632"/>
                    <a:pt x="343757" y="115253"/>
                  </a:cubicBezTo>
                  <a:lnTo>
                    <a:pt x="192119" y="206693"/>
                  </a:lnTo>
                  <a:cubicBezTo>
                    <a:pt x="173260" y="195834"/>
                    <a:pt x="151543" y="189548"/>
                    <a:pt x="128207" y="189548"/>
                  </a:cubicBezTo>
                  <a:cubicBezTo>
                    <a:pt x="57436" y="189548"/>
                    <a:pt x="0" y="246983"/>
                    <a:pt x="0" y="317754"/>
                  </a:cubicBezTo>
                  <a:cubicBezTo>
                    <a:pt x="0" y="388525"/>
                    <a:pt x="57436" y="445961"/>
                    <a:pt x="128207" y="445961"/>
                  </a:cubicBezTo>
                  <a:cubicBezTo>
                    <a:pt x="151448" y="445961"/>
                    <a:pt x="173260" y="439674"/>
                    <a:pt x="192119" y="428816"/>
                  </a:cubicBezTo>
                  <a:lnTo>
                    <a:pt x="282988" y="515398"/>
                  </a:lnTo>
                  <a:cubicBezTo>
                    <a:pt x="279178" y="525018"/>
                    <a:pt x="276987" y="535496"/>
                    <a:pt x="276987" y="546449"/>
                  </a:cubicBezTo>
                  <a:cubicBezTo>
                    <a:pt x="276987" y="592931"/>
                    <a:pt x="314706" y="630650"/>
                    <a:pt x="361188" y="630650"/>
                  </a:cubicBezTo>
                  <a:cubicBezTo>
                    <a:pt x="407670" y="630650"/>
                    <a:pt x="445389" y="592931"/>
                    <a:pt x="445389" y="546449"/>
                  </a:cubicBezTo>
                  <a:cubicBezTo>
                    <a:pt x="445389" y="499967"/>
                    <a:pt x="407670" y="462248"/>
                    <a:pt x="361188" y="462248"/>
                  </a:cubicBezTo>
                  <a:close/>
                </a:path>
              </a:pathLst>
            </a:custGeom>
            <a:solidFill>
              <a:schemeClr val="bg1"/>
            </a:solidFill>
            <a:ln w="9525" cap="flat">
              <a:noFill/>
              <a:prstDash val="solid"/>
              <a:miter/>
            </a:ln>
          </p:spPr>
          <p:txBody>
            <a:bodyPr rtlCol="0" anchor="ctr"/>
            <a:lstStyle/>
            <a:p>
              <a:endParaRPr lang="en-GB"/>
            </a:p>
          </p:txBody>
        </p:sp>
      </p:grpSp>
    </p:spTree>
    <p:custDataLst>
      <p:tags r:id="rId1"/>
    </p:custDataLst>
    <p:extLst>
      <p:ext uri="{BB962C8B-B14F-4D97-AF65-F5344CB8AC3E}">
        <p14:creationId xmlns:p14="http://schemas.microsoft.com/office/powerpoint/2010/main" val="1907821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0"/>
                                        </p:tgtEl>
                                        <p:attrNameLst>
                                          <p:attrName>style.visibility</p:attrName>
                                        </p:attrNameLst>
                                      </p:cBhvr>
                                      <p:to>
                                        <p:strVal val="visible"/>
                                      </p:to>
                                    </p:set>
                                    <p:animEffect transition="in" filter="fade">
                                      <p:cBhvr>
                                        <p:cTn id="7" dur="250"/>
                                        <p:tgtEl>
                                          <p:spTgt spid="60"/>
                                        </p:tgtEl>
                                      </p:cBhvr>
                                    </p:animEffect>
                                  </p:childTnLst>
                                </p:cTn>
                              </p:par>
                              <p:par>
                                <p:cTn id="8" presetID="63" presetClass="path" presetSubtype="0" decel="100000" fill="hold" grpId="1" nodeType="withEffect">
                                  <p:stCondLst>
                                    <p:cond delay="0"/>
                                  </p:stCondLst>
                                  <p:childTnLst>
                                    <p:animMotion origin="layout" path="M 2.70833E-6 0.05185 L 2.70833E-6 2.59259E-6 " pathEditMode="relative" rAng="0" ptsTypes="AA">
                                      <p:cBhvr>
                                        <p:cTn id="9" dur="500" fill="hold"/>
                                        <p:tgtEl>
                                          <p:spTgt spid="50"/>
                                        </p:tgtEl>
                                        <p:attrNameLst>
                                          <p:attrName>ppt_x</p:attrName>
                                          <p:attrName>ppt_y</p:attrName>
                                        </p:attrNameLst>
                                      </p:cBhvr>
                                      <p:rCtr x="0" y="-2593"/>
                                    </p:animMotion>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61"/>
                                        </p:tgtEl>
                                        <p:attrNameLst>
                                          <p:attrName>style.visibility</p:attrName>
                                        </p:attrNameLst>
                                      </p:cBhvr>
                                      <p:to>
                                        <p:strVal val="visible"/>
                                      </p:to>
                                    </p:set>
                                    <p:animEffect transition="in" filter="fade">
                                      <p:cBhvr>
                                        <p:cTn id="13" dur="250"/>
                                        <p:tgtEl>
                                          <p:spTgt spid="6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1"/>
                                        </p:tgtEl>
                                        <p:attrNameLst>
                                          <p:attrName>style.visibility</p:attrName>
                                        </p:attrNameLst>
                                      </p:cBhvr>
                                      <p:to>
                                        <p:strVal val="visible"/>
                                      </p:to>
                                    </p:set>
                                    <p:animEffect transition="in" filter="fade">
                                      <p:cBhvr>
                                        <p:cTn id="16" dur="500"/>
                                        <p:tgtEl>
                                          <p:spTgt spid="51"/>
                                        </p:tgtEl>
                                      </p:cBhvr>
                                    </p:animEffect>
                                  </p:childTnLst>
                                </p:cTn>
                              </p:par>
                              <p:par>
                                <p:cTn id="17" presetID="63" presetClass="path" presetSubtype="0" decel="100000" fill="hold" grpId="1" nodeType="withEffect">
                                  <p:stCondLst>
                                    <p:cond delay="0"/>
                                  </p:stCondLst>
                                  <p:childTnLst>
                                    <p:animMotion origin="layout" path="M 3.125E-6 0.05185 L 3.125E-6 -7.40741E-7 " pathEditMode="relative" rAng="0" ptsTypes="AA">
                                      <p:cBhvr>
                                        <p:cTn id="18" dur="500" fill="hold"/>
                                        <p:tgtEl>
                                          <p:spTgt spid="51"/>
                                        </p:tgtEl>
                                        <p:attrNameLst>
                                          <p:attrName>ppt_x</p:attrName>
                                          <p:attrName>ppt_y</p:attrName>
                                        </p:attrNameLst>
                                      </p:cBhvr>
                                      <p:rCtr x="0" y="-2593"/>
                                    </p:animMotion>
                                  </p:childTnLst>
                                </p:cTn>
                              </p:par>
                            </p:childTnLst>
                          </p:cTn>
                        </p:par>
                        <p:par>
                          <p:cTn id="19" fill="hold">
                            <p:stCondLst>
                              <p:cond delay="1000"/>
                            </p:stCondLst>
                            <p:childTnLst>
                              <p:par>
                                <p:cTn id="20" presetID="10" presetClass="entr" presetSubtype="0" fill="hold" grpId="0" nodeType="afterEffect">
                                  <p:stCondLst>
                                    <p:cond delay="0"/>
                                  </p:stCondLst>
                                  <p:childTnLst>
                                    <p:set>
                                      <p:cBhvr>
                                        <p:cTn id="21" dur="1" fill="hold">
                                          <p:stCondLst>
                                            <p:cond delay="0"/>
                                          </p:stCondLst>
                                        </p:cTn>
                                        <p:tgtEl>
                                          <p:spTgt spid="62"/>
                                        </p:tgtEl>
                                        <p:attrNameLst>
                                          <p:attrName>style.visibility</p:attrName>
                                        </p:attrNameLst>
                                      </p:cBhvr>
                                      <p:to>
                                        <p:strVal val="visible"/>
                                      </p:to>
                                    </p:set>
                                    <p:animEffect transition="in" filter="fade">
                                      <p:cBhvr>
                                        <p:cTn id="22" dur="250"/>
                                        <p:tgtEl>
                                          <p:spTgt spid="62"/>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52"/>
                                        </p:tgtEl>
                                        <p:attrNameLst>
                                          <p:attrName>style.visibility</p:attrName>
                                        </p:attrNameLst>
                                      </p:cBhvr>
                                      <p:to>
                                        <p:strVal val="visible"/>
                                      </p:to>
                                    </p:set>
                                    <p:animEffect transition="in" filter="fade">
                                      <p:cBhvr>
                                        <p:cTn id="25" dur="500"/>
                                        <p:tgtEl>
                                          <p:spTgt spid="52"/>
                                        </p:tgtEl>
                                      </p:cBhvr>
                                    </p:animEffect>
                                  </p:childTnLst>
                                </p:cTn>
                              </p:par>
                              <p:par>
                                <p:cTn id="26" presetID="63" presetClass="path" presetSubtype="0" decel="100000" fill="hold" grpId="1" nodeType="withEffect">
                                  <p:stCondLst>
                                    <p:cond delay="0"/>
                                  </p:stCondLst>
                                  <p:childTnLst>
                                    <p:animMotion origin="layout" path="M 2.29167E-6 0.05185 L 2.29167E-6 3.33333E-6 " pathEditMode="relative" rAng="0" ptsTypes="AA">
                                      <p:cBhvr>
                                        <p:cTn id="27" dur="500" fill="hold"/>
                                        <p:tgtEl>
                                          <p:spTgt spid="52"/>
                                        </p:tgtEl>
                                        <p:attrNameLst>
                                          <p:attrName>ppt_x</p:attrName>
                                          <p:attrName>ppt_y</p:attrName>
                                        </p:attrNameLst>
                                      </p:cBhvr>
                                      <p:rCtr x="0" y="-2593"/>
                                    </p:animMotion>
                                  </p:childTnLst>
                                </p:cTn>
                              </p:par>
                            </p:childTnLst>
                          </p:cTn>
                        </p:par>
                        <p:par>
                          <p:cTn id="28" fill="hold">
                            <p:stCondLst>
                              <p:cond delay="1500"/>
                            </p:stCondLst>
                            <p:childTnLst>
                              <p:par>
                                <p:cTn id="29" presetID="10" presetClass="entr" presetSubtype="0" fill="hold" grpId="0" nodeType="afterEffect">
                                  <p:stCondLst>
                                    <p:cond delay="0"/>
                                  </p:stCondLst>
                                  <p:childTnLst>
                                    <p:set>
                                      <p:cBhvr>
                                        <p:cTn id="30" dur="1" fill="hold">
                                          <p:stCondLst>
                                            <p:cond delay="0"/>
                                          </p:stCondLst>
                                        </p:cTn>
                                        <p:tgtEl>
                                          <p:spTgt spid="63"/>
                                        </p:tgtEl>
                                        <p:attrNameLst>
                                          <p:attrName>style.visibility</p:attrName>
                                        </p:attrNameLst>
                                      </p:cBhvr>
                                      <p:to>
                                        <p:strVal val="visible"/>
                                      </p:to>
                                    </p:set>
                                    <p:animEffect transition="in" filter="fade">
                                      <p:cBhvr>
                                        <p:cTn id="31" dur="250"/>
                                        <p:tgtEl>
                                          <p:spTgt spid="63"/>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53"/>
                                        </p:tgtEl>
                                        <p:attrNameLst>
                                          <p:attrName>style.visibility</p:attrName>
                                        </p:attrNameLst>
                                      </p:cBhvr>
                                      <p:to>
                                        <p:strVal val="visible"/>
                                      </p:to>
                                    </p:set>
                                    <p:animEffect transition="in" filter="fade">
                                      <p:cBhvr>
                                        <p:cTn id="34" dur="500"/>
                                        <p:tgtEl>
                                          <p:spTgt spid="53"/>
                                        </p:tgtEl>
                                      </p:cBhvr>
                                    </p:animEffect>
                                  </p:childTnLst>
                                </p:cTn>
                              </p:par>
                              <p:par>
                                <p:cTn id="35" presetID="63" presetClass="path" presetSubtype="0" decel="100000" fill="hold" grpId="1" nodeType="withEffect">
                                  <p:stCondLst>
                                    <p:cond delay="0"/>
                                  </p:stCondLst>
                                  <p:childTnLst>
                                    <p:animMotion origin="layout" path="M 3.125E-6 0.05185 L 3.125E-6 7.40741E-7 " pathEditMode="relative" rAng="0" ptsTypes="AA">
                                      <p:cBhvr>
                                        <p:cTn id="36" dur="500" fill="hold"/>
                                        <p:tgtEl>
                                          <p:spTgt spid="53"/>
                                        </p:tgtEl>
                                        <p:attrNameLst>
                                          <p:attrName>ppt_x</p:attrName>
                                          <p:attrName>ppt_y</p:attrName>
                                        </p:attrNameLst>
                                      </p:cBhvr>
                                      <p:rCtr x="0" y="-2593"/>
                                    </p:animMotion>
                                  </p:childTnLst>
                                </p:cTn>
                              </p:par>
                              <p:par>
                                <p:cTn id="37" presetID="10" presetClass="entr" presetSubtype="0" fill="hold" grpId="0" nodeType="withEffect">
                                  <p:stCondLst>
                                    <p:cond delay="0"/>
                                  </p:stCondLst>
                                  <p:childTnLst>
                                    <p:set>
                                      <p:cBhvr>
                                        <p:cTn id="38" dur="1" fill="hold">
                                          <p:stCondLst>
                                            <p:cond delay="0"/>
                                          </p:stCondLst>
                                        </p:cTn>
                                        <p:tgtEl>
                                          <p:spTgt spid="50"/>
                                        </p:tgtEl>
                                        <p:attrNameLst>
                                          <p:attrName>style.visibility</p:attrName>
                                        </p:attrNameLst>
                                      </p:cBhvr>
                                      <p:to>
                                        <p:strVal val="visible"/>
                                      </p:to>
                                    </p:set>
                                    <p:animEffect transition="in" filter="fade">
                                      <p:cBhvr>
                                        <p:cTn id="39"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P spid="50" grpId="0" animBg="1"/>
      <p:bldP spid="50" grpId="1" animBg="1"/>
      <p:bldP spid="61" grpId="0" animBg="1"/>
      <p:bldP spid="51" grpId="0" animBg="1"/>
      <p:bldP spid="51" grpId="1" animBg="1"/>
      <p:bldP spid="63" grpId="0" animBg="1"/>
      <p:bldP spid="53" grpId="0" animBg="1"/>
      <p:bldP spid="53" grpId="1" animBg="1"/>
      <p:bldP spid="62" grpId="0" animBg="1"/>
      <p:bldP spid="52" grpId="0" animBg="1"/>
      <p:bldP spid="52" grpId="1"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Placeholder 12">
            <a:extLst>
              <a:ext uri="{FF2B5EF4-FFF2-40B4-BE49-F238E27FC236}">
                <a16:creationId xmlns:a16="http://schemas.microsoft.com/office/drawing/2014/main" id="{483B4E23-68EF-EF4B-B6A2-B276E22C7682}"/>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a:ext>
            </a:extLst>
          </a:blip>
          <a:srcRect/>
          <a:stretch/>
        </p:blipFill>
        <p:spPr>
          <a:xfrm>
            <a:off x="6153149" y="0"/>
            <a:ext cx="6038851" cy="6157911"/>
          </a:xfrm>
        </p:spPr>
      </p:pic>
      <p:sp>
        <p:nvSpPr>
          <p:cNvPr id="9" name="Title 8">
            <a:extLst>
              <a:ext uri="{FF2B5EF4-FFF2-40B4-BE49-F238E27FC236}">
                <a16:creationId xmlns:a16="http://schemas.microsoft.com/office/drawing/2014/main" id="{DB751A4B-DD06-E54E-AD40-0C0175D4DD81}"/>
              </a:ext>
            </a:extLst>
          </p:cNvPr>
          <p:cNvSpPr>
            <a:spLocks noGrp="1"/>
          </p:cNvSpPr>
          <p:nvPr>
            <p:ph type="title"/>
          </p:nvPr>
        </p:nvSpPr>
        <p:spPr/>
        <p:txBody>
          <a:bodyPr/>
          <a:lstStyle/>
          <a:p>
            <a:r>
              <a:rPr lang="en-US" dirty="0"/>
              <a:t>Species occurrence records</a:t>
            </a:r>
            <a:br>
              <a:rPr lang="en-US" dirty="0"/>
            </a:br>
            <a:r>
              <a:rPr lang="en-US" dirty="0"/>
              <a:t>with Multimedia evidence</a:t>
            </a:r>
            <a:br>
              <a:rPr lang="en-US" dirty="0"/>
            </a:br>
            <a:r>
              <a:rPr lang="en-US" sz="1800" i="1" cap="none" dirty="0">
                <a:latin typeface="Roboto Condensed Light" panose="02000000000000000000" pitchFamily="2" charset="0"/>
              </a:rPr>
              <a:t> Status 15</a:t>
            </a:r>
            <a:r>
              <a:rPr lang="en-US" sz="1800" i="1" cap="none" baseline="30000" dirty="0">
                <a:latin typeface="Roboto Condensed Light" panose="02000000000000000000" pitchFamily="2" charset="0"/>
              </a:rPr>
              <a:t>th</a:t>
            </a:r>
            <a:r>
              <a:rPr lang="en-US" sz="1800" i="1" cap="none" dirty="0">
                <a:latin typeface="Roboto Condensed Light" panose="02000000000000000000" pitchFamily="2" charset="0"/>
              </a:rPr>
              <a:t> May</a:t>
            </a:r>
            <a:r>
              <a:rPr lang="en-US" sz="1800" i="1" cap="none" dirty="0">
                <a:latin typeface="Roboto Condensed Light" panose="02000000000000000000" pitchFamily="2" charset="0"/>
                <a:ea typeface="Roboto Condensed Light" panose="02000000000000000000" pitchFamily="2" charset="0"/>
                <a:cs typeface="Roboto Condensed Light" panose="02000000000000000000" pitchFamily="2" charset="0"/>
              </a:rPr>
              <a:t> 2021</a:t>
            </a:r>
            <a:endParaRPr lang="en-US" i="1" dirty="0">
              <a:latin typeface="Roboto Condensed Light" panose="02000000000000000000" pitchFamily="2" charset="0"/>
              <a:ea typeface="Roboto Condensed Light" panose="02000000000000000000" pitchFamily="2" charset="0"/>
              <a:cs typeface="Roboto Condensed Light" panose="02000000000000000000" pitchFamily="2" charset="0"/>
            </a:endParaRPr>
          </a:p>
        </p:txBody>
      </p:sp>
      <p:sp>
        <p:nvSpPr>
          <p:cNvPr id="11" name="Text Placeholder 10">
            <a:extLst>
              <a:ext uri="{FF2B5EF4-FFF2-40B4-BE49-F238E27FC236}">
                <a16:creationId xmlns:a16="http://schemas.microsoft.com/office/drawing/2014/main" id="{18338890-C704-A540-875B-92753B23938A}"/>
              </a:ext>
            </a:extLst>
          </p:cNvPr>
          <p:cNvSpPr>
            <a:spLocks noGrp="1"/>
          </p:cNvSpPr>
          <p:nvPr>
            <p:ph type="body" sz="quarter" idx="14"/>
          </p:nvPr>
        </p:nvSpPr>
        <p:spPr/>
        <p:txBody>
          <a:bodyPr>
            <a:normAutofit/>
          </a:bodyPr>
          <a:lstStyle/>
          <a:p>
            <a:pPr marL="0" indent="0">
              <a:lnSpc>
                <a:spcPct val="100000"/>
              </a:lnSpc>
              <a:buNone/>
            </a:pPr>
            <a:r>
              <a:rPr lang="nb-NO" b="1" dirty="0">
                <a:solidFill>
                  <a:schemeClr val="bg1"/>
                </a:solidFill>
              </a:rPr>
              <a:t>80</a:t>
            </a:r>
            <a:r>
              <a:rPr lang="en-GB" sz="2000" b="1" dirty="0">
                <a:solidFill>
                  <a:schemeClr val="bg1"/>
                </a:solidFill>
              </a:rPr>
              <a:t> million records with taxonomically identified images </a:t>
            </a:r>
            <a:endParaRPr lang="en-GB" sz="2000" b="1" i="1" dirty="0">
              <a:solidFill>
                <a:schemeClr val="accent6">
                  <a:lumMod val="40000"/>
                  <a:lumOff val="60000"/>
                </a:schemeClr>
              </a:solidFill>
            </a:endParaRPr>
          </a:p>
          <a:p>
            <a:pPr marL="285750" indent="-285750">
              <a:lnSpc>
                <a:spcPct val="100000"/>
              </a:lnSpc>
              <a:buFont typeface="Arial" panose="020B0604020202020204" pitchFamily="34" charset="0"/>
              <a:buChar char="•"/>
            </a:pPr>
            <a:r>
              <a:rPr lang="nb-NO" sz="1800" dirty="0">
                <a:solidFill>
                  <a:schemeClr val="bg1"/>
                </a:solidFill>
              </a:rPr>
              <a:t>200 </a:t>
            </a:r>
            <a:r>
              <a:rPr lang="en-GB" sz="1800" dirty="0">
                <a:solidFill>
                  <a:schemeClr val="bg1"/>
                </a:solidFill>
              </a:rPr>
              <a:t>million specimens</a:t>
            </a:r>
            <a:endParaRPr lang="en-GB" sz="1800" i="1" dirty="0">
              <a:solidFill>
                <a:schemeClr val="accent6">
                  <a:lumMod val="40000"/>
                  <a:lumOff val="60000"/>
                </a:schemeClr>
              </a:solidFill>
            </a:endParaRPr>
          </a:p>
          <a:p>
            <a:pPr marL="285750" indent="-285750">
              <a:lnSpc>
                <a:spcPct val="100000"/>
              </a:lnSpc>
              <a:buFont typeface="Arial" panose="020B0604020202020204" pitchFamily="34" charset="0"/>
              <a:buChar char="•"/>
            </a:pPr>
            <a:r>
              <a:rPr lang="nb-NO" sz="1800" dirty="0">
                <a:solidFill>
                  <a:schemeClr val="bg1"/>
                </a:solidFill>
              </a:rPr>
              <a:t>1 411 </a:t>
            </a:r>
            <a:r>
              <a:rPr lang="en-GB" sz="1800" dirty="0">
                <a:solidFill>
                  <a:schemeClr val="bg1"/>
                </a:solidFill>
              </a:rPr>
              <a:t>million human observations</a:t>
            </a:r>
            <a:endParaRPr lang="en-GB" sz="1800" i="1" dirty="0">
              <a:solidFill>
                <a:schemeClr val="accent6">
                  <a:lumMod val="40000"/>
                  <a:lumOff val="60000"/>
                </a:schemeClr>
              </a:solidFill>
            </a:endParaRPr>
          </a:p>
          <a:p>
            <a:pPr marL="285750" indent="-285750">
              <a:lnSpc>
                <a:spcPct val="100000"/>
              </a:lnSpc>
              <a:buFont typeface="Arial" panose="020B0604020202020204" pitchFamily="34" charset="0"/>
              <a:buChar char="•"/>
            </a:pPr>
            <a:r>
              <a:rPr lang="en-GB" sz="1800" dirty="0">
                <a:solidFill>
                  <a:schemeClr val="bg1"/>
                </a:solidFill>
              </a:rPr>
              <a:t>34 million material samples</a:t>
            </a:r>
            <a:endParaRPr lang="en-GB" sz="1800" i="1" dirty="0">
              <a:solidFill>
                <a:schemeClr val="accent6">
                  <a:lumMod val="40000"/>
                  <a:lumOff val="60000"/>
                </a:schemeClr>
              </a:solidFill>
            </a:endParaRPr>
          </a:p>
          <a:p>
            <a:pPr marL="0" indent="0">
              <a:lnSpc>
                <a:spcPct val="100000"/>
              </a:lnSpc>
              <a:buNone/>
            </a:pPr>
            <a:r>
              <a:rPr lang="nb-NO" sz="2000" b="1" dirty="0">
                <a:solidFill>
                  <a:schemeClr val="bg1"/>
                </a:solidFill>
              </a:rPr>
              <a:t>72</a:t>
            </a:r>
            <a:r>
              <a:rPr lang="nb-NO" b="1" dirty="0">
                <a:solidFill>
                  <a:schemeClr val="bg1"/>
                </a:solidFill>
              </a:rPr>
              <a:t>4</a:t>
            </a:r>
            <a:r>
              <a:rPr lang="en-GB" sz="2000" b="1" dirty="0">
                <a:solidFill>
                  <a:schemeClr val="bg1"/>
                </a:solidFill>
              </a:rPr>
              <a:t> </a:t>
            </a:r>
            <a:r>
              <a:rPr lang="nb-NO" sz="2000" b="1" dirty="0">
                <a:solidFill>
                  <a:schemeClr val="bg1"/>
                </a:solidFill>
              </a:rPr>
              <a:t>177</a:t>
            </a:r>
            <a:r>
              <a:rPr lang="en-GB" sz="2000" b="1" dirty="0">
                <a:solidFill>
                  <a:schemeClr val="bg1"/>
                </a:solidFill>
              </a:rPr>
              <a:t> audio files</a:t>
            </a:r>
            <a:endParaRPr lang="en-GB" sz="2000" i="1" dirty="0">
              <a:solidFill>
                <a:schemeClr val="accent6">
                  <a:lumMod val="40000"/>
                  <a:lumOff val="60000"/>
                </a:schemeClr>
              </a:solidFill>
            </a:endParaRPr>
          </a:p>
          <a:p>
            <a:pPr marL="0" indent="0">
              <a:lnSpc>
                <a:spcPct val="100000"/>
              </a:lnSpc>
              <a:buNone/>
            </a:pPr>
            <a:r>
              <a:rPr lang="en-GB" sz="2000" b="1" dirty="0">
                <a:solidFill>
                  <a:schemeClr val="bg1"/>
                </a:solidFill>
              </a:rPr>
              <a:t>2 845 video files</a:t>
            </a:r>
            <a:endParaRPr lang="en-GB" sz="2000" i="1" dirty="0">
              <a:solidFill>
                <a:schemeClr val="accent6">
                  <a:lumMod val="40000"/>
                  <a:lumOff val="60000"/>
                </a:schemeClr>
              </a:solidFill>
            </a:endParaRPr>
          </a:p>
        </p:txBody>
      </p:sp>
      <p:sp>
        <p:nvSpPr>
          <p:cNvPr id="14" name="Footer Placeholder 2">
            <a:extLst>
              <a:ext uri="{FF2B5EF4-FFF2-40B4-BE49-F238E27FC236}">
                <a16:creationId xmlns:a16="http://schemas.microsoft.com/office/drawing/2014/main" id="{D6DFB1C3-A23A-E14C-B40D-6753BB7A8B1D}"/>
              </a:ext>
            </a:extLst>
          </p:cNvPr>
          <p:cNvSpPr txBox="1">
            <a:spLocks/>
          </p:cNvSpPr>
          <p:nvPr/>
        </p:nvSpPr>
        <p:spPr>
          <a:xfrm>
            <a:off x="255116" y="6330935"/>
            <a:ext cx="5792788" cy="365125"/>
          </a:xfrm>
          <a:prstGeom prst="rect">
            <a:avLst/>
          </a:prstGeom>
        </p:spPr>
        <p:txBody>
          <a:bodyPr vert="horz" lIns="91440" tIns="45720" rIns="91440" bIns="45720" rtlCol="0" anchor="ctr" anchorCtr="0">
            <a:normAutofit/>
          </a:bodyPr>
          <a:lst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1600"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12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0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200" dirty="0">
                <a:solidFill>
                  <a:schemeClr val="bg1"/>
                </a:solidFill>
                <a:latin typeface="Roboto Condensed" panose="02000000000000000000" pitchFamily="2" charset="0"/>
                <a:ea typeface="Roboto Condensed" panose="02000000000000000000" pitchFamily="2" charset="0"/>
                <a:cs typeface="Roboto Condensed" panose="02000000000000000000" pitchFamily="2" charset="0"/>
              </a:rPr>
              <a:t>https://</a:t>
            </a:r>
            <a:r>
              <a:rPr lang="en-US" sz="1200" dirty="0" err="1">
                <a:solidFill>
                  <a:schemeClr val="bg1"/>
                </a:solidFill>
                <a:latin typeface="Roboto Condensed" panose="02000000000000000000" pitchFamily="2" charset="0"/>
                <a:ea typeface="Roboto Condensed" panose="02000000000000000000" pitchFamily="2" charset="0"/>
                <a:cs typeface="Roboto Condensed" panose="02000000000000000000" pitchFamily="2" charset="0"/>
              </a:rPr>
              <a:t>www.gbif.org</a:t>
            </a:r>
            <a:r>
              <a:rPr lang="en-US" sz="1200" dirty="0">
                <a:solidFill>
                  <a:schemeClr val="bg1"/>
                </a:solidFill>
                <a:latin typeface="Roboto Condensed" panose="02000000000000000000" pitchFamily="2" charset="0"/>
                <a:ea typeface="Roboto Condensed" panose="02000000000000000000" pitchFamily="2" charset="0"/>
                <a:cs typeface="Roboto Condensed" panose="02000000000000000000" pitchFamily="2" charset="0"/>
              </a:rPr>
              <a:t>/occurrence/gallery</a:t>
            </a:r>
          </a:p>
        </p:txBody>
      </p:sp>
      <p:pic>
        <p:nvPicPr>
          <p:cNvPr id="3" name="Picture 2">
            <a:extLst>
              <a:ext uri="{FF2B5EF4-FFF2-40B4-BE49-F238E27FC236}">
                <a16:creationId xmlns:a16="http://schemas.microsoft.com/office/drawing/2014/main" id="{2C33A95F-83C1-0A4C-95B9-367B629DD62E}"/>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153149" y="1800"/>
            <a:ext cx="6035902" cy="6156111"/>
          </a:xfrm>
          <a:prstGeom prst="rect">
            <a:avLst/>
          </a:prstGeom>
        </p:spPr>
      </p:pic>
      <p:pic>
        <p:nvPicPr>
          <p:cNvPr id="4" name="Picture 3" descr="Shape&#10;&#10;Description automatically generated">
            <a:extLst>
              <a:ext uri="{FF2B5EF4-FFF2-40B4-BE49-F238E27FC236}">
                <a16:creationId xmlns:a16="http://schemas.microsoft.com/office/drawing/2014/main" id="{9C8FCDC7-EB4F-6D48-AB1C-25A1E308352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232791" y="1449895"/>
            <a:ext cx="520908" cy="475891"/>
          </a:xfrm>
          <a:prstGeom prst="rect">
            <a:avLst/>
          </a:prstGeom>
        </p:spPr>
      </p:pic>
      <p:pic>
        <p:nvPicPr>
          <p:cNvPr id="6" name="Picture 5" descr="Shape&#10;&#10;Description automatically generated">
            <a:extLst>
              <a:ext uri="{FF2B5EF4-FFF2-40B4-BE49-F238E27FC236}">
                <a16:creationId xmlns:a16="http://schemas.microsoft.com/office/drawing/2014/main" id="{C08C0B10-FAEA-FF40-8936-569BA55198D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508174" y="1502667"/>
            <a:ext cx="540576" cy="475892"/>
          </a:xfrm>
          <a:prstGeom prst="rect">
            <a:avLst/>
          </a:prstGeom>
        </p:spPr>
      </p:pic>
      <p:pic>
        <p:nvPicPr>
          <p:cNvPr id="12" name="Picture 11" descr="Circle&#10;&#10;Description automatically generated">
            <a:extLst>
              <a:ext uri="{FF2B5EF4-FFF2-40B4-BE49-F238E27FC236}">
                <a16:creationId xmlns:a16="http://schemas.microsoft.com/office/drawing/2014/main" id="{3C22EB2D-60AB-264B-84F3-1495EFB8F314}"/>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590956" y="1435147"/>
            <a:ext cx="711957" cy="543412"/>
          </a:xfrm>
          <a:prstGeom prst="rect">
            <a:avLst/>
          </a:prstGeom>
        </p:spPr>
      </p:pic>
    </p:spTree>
    <p:extLst>
      <p:ext uri="{BB962C8B-B14F-4D97-AF65-F5344CB8AC3E}">
        <p14:creationId xmlns:p14="http://schemas.microsoft.com/office/powerpoint/2010/main" val="264388737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ounded Rectangle 26">
            <a:extLst>
              <a:ext uri="{FF2B5EF4-FFF2-40B4-BE49-F238E27FC236}">
                <a16:creationId xmlns:a16="http://schemas.microsoft.com/office/drawing/2014/main" id="{F4C8AC6B-792D-1446-A7AE-92013CB36C21}"/>
              </a:ext>
            </a:extLst>
          </p:cNvPr>
          <p:cNvSpPr/>
          <p:nvPr/>
        </p:nvSpPr>
        <p:spPr>
          <a:xfrm>
            <a:off x="241111" y="958738"/>
            <a:ext cx="3680277" cy="771420"/>
          </a:xfrm>
          <a:prstGeom prst="roundRect">
            <a:avLst/>
          </a:prstGeom>
          <a:solidFill>
            <a:schemeClr val="accent5">
              <a:lumMod val="20000"/>
              <a:lumOff val="80000"/>
            </a:schemeClr>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ormAutofit/>
          </a:bodyPr>
          <a:lstStyle/>
          <a:p>
            <a:pPr algn="ctr"/>
            <a:endParaRPr lang="en-NO" sz="1600" dirty="0">
              <a:solidFill>
                <a:schemeClr val="bg1"/>
              </a:solidFill>
            </a:endParaRPr>
          </a:p>
        </p:txBody>
      </p:sp>
      <p:sp>
        <p:nvSpPr>
          <p:cNvPr id="26" name="Rounded Rectangle 25">
            <a:extLst>
              <a:ext uri="{FF2B5EF4-FFF2-40B4-BE49-F238E27FC236}">
                <a16:creationId xmlns:a16="http://schemas.microsoft.com/office/drawing/2014/main" id="{DE47F65F-9B81-7247-8413-B7C1424A5762}"/>
              </a:ext>
            </a:extLst>
          </p:cNvPr>
          <p:cNvSpPr/>
          <p:nvPr/>
        </p:nvSpPr>
        <p:spPr>
          <a:xfrm>
            <a:off x="3967641" y="976786"/>
            <a:ext cx="3942982" cy="771420"/>
          </a:xfrm>
          <a:prstGeom prst="roundRect">
            <a:avLst/>
          </a:prstGeom>
          <a:solidFill>
            <a:schemeClr val="accent5">
              <a:lumMod val="20000"/>
              <a:lumOff val="80000"/>
            </a:schemeClr>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ormAutofit/>
          </a:bodyPr>
          <a:lstStyle/>
          <a:p>
            <a:pPr algn="ctr"/>
            <a:endParaRPr lang="en-NO" sz="1600" dirty="0">
              <a:solidFill>
                <a:schemeClr val="bg1"/>
              </a:solidFill>
            </a:endParaRPr>
          </a:p>
        </p:txBody>
      </p:sp>
      <p:sp>
        <p:nvSpPr>
          <p:cNvPr id="25" name="Rounded Rectangle 24">
            <a:extLst>
              <a:ext uri="{FF2B5EF4-FFF2-40B4-BE49-F238E27FC236}">
                <a16:creationId xmlns:a16="http://schemas.microsoft.com/office/drawing/2014/main" id="{0EAFE807-0355-B942-BC43-75DD66EC7BE0}"/>
              </a:ext>
            </a:extLst>
          </p:cNvPr>
          <p:cNvSpPr/>
          <p:nvPr/>
        </p:nvSpPr>
        <p:spPr>
          <a:xfrm>
            <a:off x="8003127" y="976786"/>
            <a:ext cx="3942982" cy="771420"/>
          </a:xfrm>
          <a:prstGeom prst="roundRect">
            <a:avLst/>
          </a:prstGeom>
          <a:solidFill>
            <a:schemeClr val="accent5">
              <a:lumMod val="20000"/>
              <a:lumOff val="80000"/>
            </a:schemeClr>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ormAutofit/>
          </a:bodyPr>
          <a:lstStyle/>
          <a:p>
            <a:pPr algn="ctr"/>
            <a:endParaRPr lang="en-NO" sz="1600" dirty="0">
              <a:solidFill>
                <a:schemeClr val="bg1"/>
              </a:solidFill>
            </a:endParaRPr>
          </a:p>
        </p:txBody>
      </p:sp>
      <p:sp>
        <p:nvSpPr>
          <p:cNvPr id="2" name="Title 1">
            <a:extLst>
              <a:ext uri="{FF2B5EF4-FFF2-40B4-BE49-F238E27FC236}">
                <a16:creationId xmlns:a16="http://schemas.microsoft.com/office/drawing/2014/main" id="{AA31F9DD-4632-B943-BABC-AC03D42D6409}"/>
              </a:ext>
            </a:extLst>
          </p:cNvPr>
          <p:cNvSpPr>
            <a:spLocks noGrp="1"/>
          </p:cNvSpPr>
          <p:nvPr>
            <p:ph type="title"/>
          </p:nvPr>
        </p:nvSpPr>
        <p:spPr>
          <a:xfrm>
            <a:off x="255116" y="271901"/>
            <a:ext cx="11698287" cy="571500"/>
          </a:xfrm>
        </p:spPr>
        <p:txBody>
          <a:bodyPr>
            <a:normAutofit/>
          </a:bodyPr>
          <a:lstStyle/>
          <a:p>
            <a:r>
              <a:rPr lang="en-US" sz="2800" dirty="0">
                <a:solidFill>
                  <a:schemeClr val="bg1"/>
                </a:solidFill>
              </a:rPr>
              <a:t>Sources of data in gbiF: citizen science observations</a:t>
            </a:r>
          </a:p>
        </p:txBody>
      </p:sp>
      <p:sp>
        <p:nvSpPr>
          <p:cNvPr id="4" name="Footer Placeholder 3">
            <a:extLst>
              <a:ext uri="{FF2B5EF4-FFF2-40B4-BE49-F238E27FC236}">
                <a16:creationId xmlns:a16="http://schemas.microsoft.com/office/drawing/2014/main" id="{5C00E1A1-03B1-664E-B643-63F15FFC1FE7}"/>
              </a:ext>
            </a:extLst>
          </p:cNvPr>
          <p:cNvSpPr>
            <a:spLocks noGrp="1"/>
          </p:cNvSpPr>
          <p:nvPr>
            <p:ph type="ftr" sz="quarter" idx="11"/>
          </p:nvPr>
        </p:nvSpPr>
        <p:spPr>
          <a:xfrm>
            <a:off x="255589" y="6332538"/>
            <a:ext cx="5783262" cy="365125"/>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tx1">
                    <a:lumMod val="50000"/>
                    <a:lumOff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dirty="0">
              <a:solidFill>
                <a:schemeClr val="bg1"/>
              </a:solidFill>
            </a:endParaRPr>
          </a:p>
        </p:txBody>
      </p:sp>
      <p:pic>
        <p:nvPicPr>
          <p:cNvPr id="6" name="Picture 5">
            <a:extLst>
              <a:ext uri="{FF2B5EF4-FFF2-40B4-BE49-F238E27FC236}">
                <a16:creationId xmlns:a16="http://schemas.microsoft.com/office/drawing/2014/main" id="{DB05E790-17A1-EC4E-A0DE-BCD88CA6E2A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81687" y="805588"/>
            <a:ext cx="2698776" cy="1124490"/>
          </a:xfrm>
          <a:prstGeom prst="rect">
            <a:avLst/>
          </a:prstGeom>
        </p:spPr>
      </p:pic>
      <p:pic>
        <p:nvPicPr>
          <p:cNvPr id="13" name="Picture 12">
            <a:extLst>
              <a:ext uri="{FF2B5EF4-FFF2-40B4-BE49-F238E27FC236}">
                <a16:creationId xmlns:a16="http://schemas.microsoft.com/office/drawing/2014/main" id="{FEF82EB6-22EB-464E-9A48-B9716129540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053752" y="1046096"/>
            <a:ext cx="3749228" cy="596704"/>
          </a:xfrm>
          <a:prstGeom prst="rect">
            <a:avLst/>
          </a:prstGeom>
        </p:spPr>
      </p:pic>
      <p:pic>
        <p:nvPicPr>
          <p:cNvPr id="16" name="Picture 15">
            <a:extLst>
              <a:ext uri="{FF2B5EF4-FFF2-40B4-BE49-F238E27FC236}">
                <a16:creationId xmlns:a16="http://schemas.microsoft.com/office/drawing/2014/main" id="{C6730676-F257-964F-BB87-C8CAC59A6BB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226184" y="1052214"/>
            <a:ext cx="3474491" cy="635832"/>
          </a:xfrm>
          <a:prstGeom prst="rect">
            <a:avLst/>
          </a:prstGeom>
        </p:spPr>
      </p:pic>
      <p:pic>
        <p:nvPicPr>
          <p:cNvPr id="20" name="Picture 19">
            <a:extLst>
              <a:ext uri="{FF2B5EF4-FFF2-40B4-BE49-F238E27FC236}">
                <a16:creationId xmlns:a16="http://schemas.microsoft.com/office/drawing/2014/main" id="{6DB2CAF9-FB08-CB47-8282-78D4B1B20DDA}"/>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033363" y="1797367"/>
            <a:ext cx="3882076" cy="4227116"/>
          </a:xfrm>
          <a:prstGeom prst="roundRect">
            <a:avLst>
              <a:gd name="adj" fmla="val 8594"/>
            </a:avLst>
          </a:prstGeom>
          <a:solidFill>
            <a:srgbClr val="FFFFFF">
              <a:shade val="85000"/>
            </a:srgbClr>
          </a:solidFill>
          <a:ln>
            <a:noFill/>
          </a:ln>
          <a:effectLst/>
        </p:spPr>
      </p:pic>
      <p:pic>
        <p:nvPicPr>
          <p:cNvPr id="22" name="Picture 21">
            <a:extLst>
              <a:ext uri="{FF2B5EF4-FFF2-40B4-BE49-F238E27FC236}">
                <a16:creationId xmlns:a16="http://schemas.microsoft.com/office/drawing/2014/main" id="{0B4C21C6-47CA-7647-961B-15982ABA3250}"/>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039223" y="1797367"/>
            <a:ext cx="3942982" cy="4227116"/>
          </a:xfrm>
          <a:prstGeom prst="roundRect">
            <a:avLst>
              <a:gd name="adj" fmla="val 8594"/>
            </a:avLst>
          </a:prstGeom>
          <a:solidFill>
            <a:srgbClr val="FFFFFF">
              <a:shade val="85000"/>
            </a:srgbClr>
          </a:solidFill>
          <a:ln>
            <a:noFill/>
          </a:ln>
          <a:effectLst/>
        </p:spPr>
      </p:pic>
      <p:pic>
        <p:nvPicPr>
          <p:cNvPr id="24" name="Picture 23">
            <a:extLst>
              <a:ext uri="{FF2B5EF4-FFF2-40B4-BE49-F238E27FC236}">
                <a16:creationId xmlns:a16="http://schemas.microsoft.com/office/drawing/2014/main" id="{D410E45E-1B2F-8C47-A28B-98F8FDA0239E}"/>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241112" y="1775320"/>
            <a:ext cx="3668467" cy="4227116"/>
          </a:xfrm>
          <a:prstGeom prst="roundRect">
            <a:avLst>
              <a:gd name="adj" fmla="val 8594"/>
            </a:avLst>
          </a:prstGeom>
          <a:solidFill>
            <a:srgbClr val="FFFFFF">
              <a:shade val="85000"/>
            </a:srgbClr>
          </a:solidFill>
          <a:ln>
            <a:noFill/>
          </a:ln>
          <a:effectLst/>
        </p:spPr>
      </p:pic>
      <p:sp>
        <p:nvSpPr>
          <p:cNvPr id="3" name="Rectangle 2">
            <a:extLst>
              <a:ext uri="{FF2B5EF4-FFF2-40B4-BE49-F238E27FC236}">
                <a16:creationId xmlns:a16="http://schemas.microsoft.com/office/drawing/2014/main" id="{B9B68216-0DBE-DC4B-9154-D2B414D5DBAD}"/>
              </a:ext>
            </a:extLst>
          </p:cNvPr>
          <p:cNvSpPr/>
          <p:nvPr/>
        </p:nvSpPr>
        <p:spPr>
          <a:xfrm rot="2943896">
            <a:off x="7770356" y="3680093"/>
            <a:ext cx="4480714" cy="461665"/>
          </a:xfrm>
          <a:prstGeom prst="rect">
            <a:avLst/>
          </a:prstGeom>
        </p:spPr>
        <p:style>
          <a:lnRef idx="3">
            <a:schemeClr val="lt1"/>
          </a:lnRef>
          <a:fillRef idx="1">
            <a:schemeClr val="accent5"/>
          </a:fillRef>
          <a:effectRef idx="1">
            <a:schemeClr val="accent5"/>
          </a:effectRef>
          <a:fontRef idx="minor">
            <a:schemeClr val="lt1"/>
          </a:fontRef>
        </p:style>
        <p:txBody>
          <a:bodyPr wrap="none">
            <a:spAutoFit/>
          </a:bodyPr>
          <a:lstStyle/>
          <a:p>
            <a:r>
              <a:rPr lang="en-US" sz="2400" dirty="0"/>
              <a:t>National crowdsourcing portals</a:t>
            </a:r>
            <a:endParaRPr lang="en-NO" sz="2400" dirty="0"/>
          </a:p>
        </p:txBody>
      </p:sp>
      <p:pic>
        <p:nvPicPr>
          <p:cNvPr id="9" name="Picture 8">
            <a:extLst>
              <a:ext uri="{FF2B5EF4-FFF2-40B4-BE49-F238E27FC236}">
                <a16:creationId xmlns:a16="http://schemas.microsoft.com/office/drawing/2014/main" id="{8B10CD2E-DD66-C64A-A3E9-817A2DD8854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013723" y="1780590"/>
            <a:ext cx="3899477" cy="4243893"/>
          </a:xfrm>
          <a:prstGeom prst="roundRect">
            <a:avLst>
              <a:gd name="adj" fmla="val 8594"/>
            </a:avLst>
          </a:prstGeom>
          <a:solidFill>
            <a:srgbClr val="FFFFFF">
              <a:shade val="85000"/>
            </a:srgbClr>
          </a:solidFill>
          <a:ln>
            <a:noFill/>
          </a:ln>
          <a:effectLst/>
        </p:spPr>
      </p:pic>
    </p:spTree>
    <p:extLst>
      <p:ext uri="{BB962C8B-B14F-4D97-AF65-F5344CB8AC3E}">
        <p14:creationId xmlns:p14="http://schemas.microsoft.com/office/powerpoint/2010/main" val="333338339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31F9DD-4632-B943-BABC-AC03D42D6409}"/>
              </a:ext>
            </a:extLst>
          </p:cNvPr>
          <p:cNvSpPr>
            <a:spLocks noGrp="1"/>
          </p:cNvSpPr>
          <p:nvPr>
            <p:ph type="title"/>
          </p:nvPr>
        </p:nvSpPr>
        <p:spPr>
          <a:xfrm>
            <a:off x="255116" y="219340"/>
            <a:ext cx="11698287" cy="571500"/>
          </a:xfrm>
        </p:spPr>
        <p:txBody>
          <a:bodyPr>
            <a:normAutofit/>
          </a:bodyPr>
          <a:lstStyle/>
          <a:p>
            <a:r>
              <a:rPr lang="en-US" dirty="0">
                <a:solidFill>
                  <a:schemeClr val="bg1"/>
                </a:solidFill>
              </a:rPr>
              <a:t>Sources of data in gbiF: digitized specimens from Museum collections</a:t>
            </a:r>
          </a:p>
        </p:txBody>
      </p:sp>
      <p:pic>
        <p:nvPicPr>
          <p:cNvPr id="11" name="Picture 10">
            <a:extLst>
              <a:ext uri="{FF2B5EF4-FFF2-40B4-BE49-F238E27FC236}">
                <a16:creationId xmlns:a16="http://schemas.microsoft.com/office/drawing/2014/main" id="{BEB69C82-AA4B-0240-BE7F-86B401583B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5211" y="848715"/>
            <a:ext cx="5443153" cy="5600430"/>
          </a:xfrm>
          <a:prstGeom prst="rect">
            <a:avLst/>
          </a:prstGeom>
          <a:ln>
            <a:solidFill>
              <a:schemeClr val="accent1"/>
            </a:solidFill>
          </a:ln>
        </p:spPr>
      </p:pic>
      <p:pic>
        <p:nvPicPr>
          <p:cNvPr id="7" name="Picture 6">
            <a:hlinkClick r:id="rId4"/>
            <a:extLst>
              <a:ext uri="{FF2B5EF4-FFF2-40B4-BE49-F238E27FC236}">
                <a16:creationId xmlns:a16="http://schemas.microsoft.com/office/drawing/2014/main" id="{0C6B358D-BAC5-0B4A-BBE8-F3F45D8BA6F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6200000">
            <a:off x="2871778" y="3124090"/>
            <a:ext cx="4057154" cy="2856236"/>
          </a:xfrm>
          <a:prstGeom prst="rect">
            <a:avLst/>
          </a:prstGeom>
          <a:ln>
            <a:solidFill>
              <a:schemeClr val="accent1"/>
            </a:solidFill>
          </a:ln>
        </p:spPr>
      </p:pic>
      <p:pic>
        <p:nvPicPr>
          <p:cNvPr id="14" name="Picture 13">
            <a:hlinkClick r:id="rId6"/>
            <a:extLst>
              <a:ext uri="{FF2B5EF4-FFF2-40B4-BE49-F238E27FC236}">
                <a16:creationId xmlns:a16="http://schemas.microsoft.com/office/drawing/2014/main" id="{8C64DE5C-0FB3-E240-90F2-B20920747FE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835634" y="848715"/>
            <a:ext cx="4090869" cy="5744969"/>
          </a:xfrm>
          <a:prstGeom prst="rect">
            <a:avLst/>
          </a:prstGeom>
          <a:ln>
            <a:solidFill>
              <a:schemeClr val="accent1"/>
            </a:solidFill>
          </a:ln>
        </p:spPr>
      </p:pic>
    </p:spTree>
    <p:extLst>
      <p:ext uri="{BB962C8B-B14F-4D97-AF65-F5344CB8AC3E}">
        <p14:creationId xmlns:p14="http://schemas.microsoft.com/office/powerpoint/2010/main" val="154129014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6C2E5D95-E491-294F-AB14-D786CB60636B}"/>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297963" y="4960984"/>
            <a:ext cx="4205153" cy="1110272"/>
          </a:xfrm>
          <a:prstGeom prst="rect">
            <a:avLst/>
          </a:prstGeom>
        </p:spPr>
      </p:pic>
      <p:pic>
        <p:nvPicPr>
          <p:cNvPr id="10" name="Picture 9">
            <a:extLst>
              <a:ext uri="{FF2B5EF4-FFF2-40B4-BE49-F238E27FC236}">
                <a16:creationId xmlns:a16="http://schemas.microsoft.com/office/drawing/2014/main" id="{67075328-8124-A948-BADB-1405F571C7C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297963" y="891247"/>
            <a:ext cx="4205153" cy="3993506"/>
          </a:xfrm>
          <a:prstGeom prst="rect">
            <a:avLst/>
          </a:prstGeom>
        </p:spPr>
      </p:pic>
      <p:sp>
        <p:nvSpPr>
          <p:cNvPr id="2" name="Title 1">
            <a:extLst>
              <a:ext uri="{FF2B5EF4-FFF2-40B4-BE49-F238E27FC236}">
                <a16:creationId xmlns:a16="http://schemas.microsoft.com/office/drawing/2014/main" id="{AA31F9DD-4632-B943-BABC-AC03D42D6409}"/>
              </a:ext>
            </a:extLst>
          </p:cNvPr>
          <p:cNvSpPr>
            <a:spLocks noGrp="1"/>
          </p:cNvSpPr>
          <p:nvPr>
            <p:ph type="title"/>
          </p:nvPr>
        </p:nvSpPr>
        <p:spPr>
          <a:xfrm>
            <a:off x="255116" y="277215"/>
            <a:ext cx="11698287" cy="571500"/>
          </a:xfrm>
        </p:spPr>
        <p:txBody>
          <a:bodyPr>
            <a:normAutofit/>
          </a:bodyPr>
          <a:lstStyle/>
          <a:p>
            <a:r>
              <a:rPr lang="en-US" dirty="0">
                <a:solidFill>
                  <a:schemeClr val="bg1"/>
                </a:solidFill>
              </a:rPr>
              <a:t>Sources of data in gbiF: taxonomic literature, old and new</a:t>
            </a:r>
          </a:p>
        </p:txBody>
      </p:sp>
      <p:sp>
        <p:nvSpPr>
          <p:cNvPr id="4" name="Footer Placeholder 3">
            <a:extLst>
              <a:ext uri="{FF2B5EF4-FFF2-40B4-BE49-F238E27FC236}">
                <a16:creationId xmlns:a16="http://schemas.microsoft.com/office/drawing/2014/main" id="{5C00E1A1-03B1-664E-B643-63F15FFC1FE7}"/>
              </a:ext>
            </a:extLst>
          </p:cNvPr>
          <p:cNvSpPr>
            <a:spLocks noGrp="1"/>
          </p:cNvSpPr>
          <p:nvPr>
            <p:ph type="ftr" sz="quarter" idx="11"/>
          </p:nvPr>
        </p:nvSpPr>
        <p:spPr>
          <a:xfrm>
            <a:off x="255589" y="6332538"/>
            <a:ext cx="5783262" cy="365125"/>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tx1">
                    <a:lumMod val="50000"/>
                    <a:lumOff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000" dirty="0">
              <a:solidFill>
                <a:schemeClr val="bg1"/>
              </a:solidFill>
            </a:endParaRPr>
          </a:p>
        </p:txBody>
      </p:sp>
      <p:pic>
        <p:nvPicPr>
          <p:cNvPr id="6" name="Picture 5">
            <a:extLst>
              <a:ext uri="{FF2B5EF4-FFF2-40B4-BE49-F238E27FC236}">
                <a16:creationId xmlns:a16="http://schemas.microsoft.com/office/drawing/2014/main" id="{AD321882-BD79-BC47-93F3-2FBDCED4C40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55116" y="1102553"/>
            <a:ext cx="5931371" cy="1229271"/>
          </a:xfrm>
          <a:prstGeom prst="rect">
            <a:avLst/>
          </a:prstGeom>
          <a:ln>
            <a:solidFill>
              <a:schemeClr val="tx1"/>
            </a:solidFill>
          </a:ln>
        </p:spPr>
      </p:pic>
      <p:pic>
        <p:nvPicPr>
          <p:cNvPr id="9" name="Picture 8">
            <a:extLst>
              <a:ext uri="{FF2B5EF4-FFF2-40B4-BE49-F238E27FC236}">
                <a16:creationId xmlns:a16="http://schemas.microsoft.com/office/drawing/2014/main" id="{BA6D5736-039B-CD4C-88F8-4B0167A2B2B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55116" y="2331823"/>
            <a:ext cx="5931371" cy="2529225"/>
          </a:xfrm>
          <a:prstGeom prst="rect">
            <a:avLst/>
          </a:prstGeom>
        </p:spPr>
      </p:pic>
      <p:pic>
        <p:nvPicPr>
          <p:cNvPr id="12" name="Picture 11">
            <a:extLst>
              <a:ext uri="{FF2B5EF4-FFF2-40B4-BE49-F238E27FC236}">
                <a16:creationId xmlns:a16="http://schemas.microsoft.com/office/drawing/2014/main" id="{DE9542DD-4605-7A48-97AF-5661C8E63B8D}"/>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880884" y="2604844"/>
            <a:ext cx="2658857" cy="3329632"/>
          </a:xfrm>
          <a:prstGeom prst="rect">
            <a:avLst/>
          </a:prstGeom>
          <a:ln>
            <a:solidFill>
              <a:schemeClr val="tx1"/>
            </a:solidFill>
          </a:ln>
        </p:spPr>
      </p:pic>
      <p:sp>
        <p:nvSpPr>
          <p:cNvPr id="8" name="Up Arrow 7"/>
          <p:cNvSpPr/>
          <p:nvPr/>
        </p:nvSpPr>
        <p:spPr>
          <a:xfrm>
            <a:off x="7948071" y="3886883"/>
            <a:ext cx="3084886" cy="1467548"/>
          </a:xfrm>
          <a:prstGeom prst="upArrow">
            <a:avLst>
              <a:gd name="adj1" fmla="val 50000"/>
              <a:gd name="adj2" fmla="val 52460"/>
            </a:avLst>
          </a:prstGeom>
          <a:solidFill>
            <a:schemeClr val="bg2">
              <a:lumMod val="90000"/>
            </a:schemeClr>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ormAutofit/>
          </a:bodyPr>
          <a:lstStyle/>
          <a:p>
            <a:pPr algn="ctr"/>
            <a:endParaRPr lang="en-US" sz="1600" dirty="0">
              <a:solidFill>
                <a:schemeClr val="bg1"/>
              </a:solidFill>
            </a:endParaRPr>
          </a:p>
          <a:p>
            <a:pPr algn="ctr"/>
            <a:r>
              <a:rPr lang="en-US" sz="1600" dirty="0">
                <a:solidFill>
                  <a:schemeClr val="accent5"/>
                </a:solidFill>
              </a:rPr>
              <a:t>Data liberation</a:t>
            </a:r>
            <a:endParaRPr lang="en-GB" sz="1600" dirty="0">
              <a:solidFill>
                <a:schemeClr val="accent5"/>
              </a:solidFill>
            </a:endParaRPr>
          </a:p>
        </p:txBody>
      </p:sp>
      <p:pic>
        <p:nvPicPr>
          <p:cNvPr id="17" name="Picture 16">
            <a:extLst>
              <a:ext uri="{FF2B5EF4-FFF2-40B4-BE49-F238E27FC236}">
                <a16:creationId xmlns:a16="http://schemas.microsoft.com/office/drawing/2014/main" id="{714C10C7-AA1F-8845-B678-5DBD4362E3B6}"/>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831178" y="4403108"/>
            <a:ext cx="1277427" cy="319357"/>
          </a:xfrm>
          <a:prstGeom prst="rect">
            <a:avLst/>
          </a:prstGeom>
        </p:spPr>
      </p:pic>
      <p:pic>
        <p:nvPicPr>
          <p:cNvPr id="5" name="Picture 4">
            <a:extLst>
              <a:ext uri="{FF2B5EF4-FFF2-40B4-BE49-F238E27FC236}">
                <a16:creationId xmlns:a16="http://schemas.microsoft.com/office/drawing/2014/main" id="{92F688B0-ED17-7F4A-B17C-AE96CDE54F7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98404" y="5013785"/>
            <a:ext cx="2835310" cy="920691"/>
          </a:xfrm>
          <a:prstGeom prst="rect">
            <a:avLst/>
          </a:prstGeom>
        </p:spPr>
      </p:pic>
    </p:spTree>
    <p:extLst>
      <p:ext uri="{BB962C8B-B14F-4D97-AF65-F5344CB8AC3E}">
        <p14:creationId xmlns:p14="http://schemas.microsoft.com/office/powerpoint/2010/main" val="298682337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31F9DD-4632-B943-BABC-AC03D42D6409}"/>
              </a:ext>
            </a:extLst>
          </p:cNvPr>
          <p:cNvSpPr>
            <a:spLocks noGrp="1"/>
          </p:cNvSpPr>
          <p:nvPr>
            <p:ph type="title"/>
          </p:nvPr>
        </p:nvSpPr>
        <p:spPr>
          <a:xfrm>
            <a:off x="255116" y="277215"/>
            <a:ext cx="11698287" cy="571500"/>
          </a:xfrm>
        </p:spPr>
        <p:txBody>
          <a:bodyPr>
            <a:normAutofit/>
          </a:bodyPr>
          <a:lstStyle/>
          <a:p>
            <a:r>
              <a:rPr lang="en-US" dirty="0">
                <a:solidFill>
                  <a:schemeClr val="bg1"/>
                </a:solidFill>
              </a:rPr>
              <a:t>Sources of data in gbiF: DNA sequence-derived occurrence data</a:t>
            </a:r>
          </a:p>
        </p:txBody>
      </p:sp>
      <p:sp>
        <p:nvSpPr>
          <p:cNvPr id="4" name="Footer Placeholder 3">
            <a:extLst>
              <a:ext uri="{FF2B5EF4-FFF2-40B4-BE49-F238E27FC236}">
                <a16:creationId xmlns:a16="http://schemas.microsoft.com/office/drawing/2014/main" id="{5C00E1A1-03B1-664E-B643-63F15FFC1FE7}"/>
              </a:ext>
            </a:extLst>
          </p:cNvPr>
          <p:cNvSpPr>
            <a:spLocks noGrp="1"/>
          </p:cNvSpPr>
          <p:nvPr>
            <p:ph type="ftr" sz="quarter" idx="11"/>
          </p:nvPr>
        </p:nvSpPr>
        <p:spPr>
          <a:xfrm>
            <a:off x="255589" y="6332538"/>
            <a:ext cx="5783262" cy="365125"/>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tx1">
                    <a:lumMod val="50000"/>
                    <a:lumOff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schemeClr val="bg1"/>
                </a:solidFill>
              </a:rPr>
              <a:t>MGnify --  https://www.gbif.org/publisher/ab733144-7043-4e88-bd4f-fca7bf858880</a:t>
            </a:r>
          </a:p>
        </p:txBody>
      </p:sp>
      <p:pic>
        <p:nvPicPr>
          <p:cNvPr id="7" name="Picture 6">
            <a:hlinkClick r:id="rId3"/>
            <a:extLst>
              <a:ext uri="{FF2B5EF4-FFF2-40B4-BE49-F238E27FC236}">
                <a16:creationId xmlns:a16="http://schemas.microsoft.com/office/drawing/2014/main" id="{795CBCEB-A7C9-E64E-A325-A95F9E3D650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31496" y="957606"/>
            <a:ext cx="4902241" cy="5144055"/>
          </a:xfrm>
          <a:prstGeom prst="rect">
            <a:avLst/>
          </a:prstGeom>
        </p:spPr>
      </p:pic>
      <p:pic>
        <p:nvPicPr>
          <p:cNvPr id="11" name="Picture 10">
            <a:hlinkClick r:id="rId5"/>
            <a:extLst>
              <a:ext uri="{FF2B5EF4-FFF2-40B4-BE49-F238E27FC236}">
                <a16:creationId xmlns:a16="http://schemas.microsoft.com/office/drawing/2014/main" id="{408C5161-9936-3542-9A57-25A05C65AE10}"/>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6474267" y="1002762"/>
            <a:ext cx="5476407" cy="2738204"/>
          </a:xfrm>
          <a:prstGeom prst="rect">
            <a:avLst/>
          </a:prstGeom>
        </p:spPr>
      </p:pic>
      <p:pic>
        <p:nvPicPr>
          <p:cNvPr id="13" name="Picture 12">
            <a:extLst>
              <a:ext uri="{FF2B5EF4-FFF2-40B4-BE49-F238E27FC236}">
                <a16:creationId xmlns:a16="http://schemas.microsoft.com/office/drawing/2014/main" id="{DCA2B084-94C7-FB40-88A2-DEF7F9582FC3}"/>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6543825" y="3872300"/>
            <a:ext cx="5418881" cy="2167552"/>
          </a:xfrm>
          <a:prstGeom prst="rect">
            <a:avLst/>
          </a:prstGeom>
        </p:spPr>
      </p:pic>
      <p:pic>
        <p:nvPicPr>
          <p:cNvPr id="16" name="Picture 15">
            <a:extLst>
              <a:ext uri="{FF2B5EF4-FFF2-40B4-BE49-F238E27FC236}">
                <a16:creationId xmlns:a16="http://schemas.microsoft.com/office/drawing/2014/main" id="{60DC514C-990F-AF46-BF86-1FD4BEDE60EC}"/>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4739428" y="935028"/>
            <a:ext cx="2407330" cy="5239994"/>
          </a:xfrm>
          <a:prstGeom prst="rect">
            <a:avLst/>
          </a:prstGeom>
        </p:spPr>
      </p:pic>
      <p:sp>
        <p:nvSpPr>
          <p:cNvPr id="17" name="Hexagon 16">
            <a:extLst>
              <a:ext uri="{FF2B5EF4-FFF2-40B4-BE49-F238E27FC236}">
                <a16:creationId xmlns:a16="http://schemas.microsoft.com/office/drawing/2014/main" id="{3802CEB5-C366-CE41-B41C-25D44DF2C10E}"/>
              </a:ext>
            </a:extLst>
          </p:cNvPr>
          <p:cNvSpPr/>
          <p:nvPr/>
        </p:nvSpPr>
        <p:spPr>
          <a:xfrm>
            <a:off x="3332741" y="3356808"/>
            <a:ext cx="156411" cy="161626"/>
          </a:xfrm>
          <a:prstGeom prst="hexagon">
            <a:avLst/>
          </a:prstGeom>
          <a:solidFill>
            <a:srgbClr val="FFC000"/>
          </a:solidFill>
          <a:ln w="254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ormAutofit fontScale="25000" lnSpcReduction="20000"/>
          </a:bodyPr>
          <a:lstStyle/>
          <a:p>
            <a:pPr algn="ctr"/>
            <a:endParaRPr lang="en-NO" sz="1600" dirty="0">
              <a:solidFill>
                <a:schemeClr val="bg1"/>
              </a:solidFill>
            </a:endParaRPr>
          </a:p>
        </p:txBody>
      </p:sp>
    </p:spTree>
    <p:extLst>
      <p:ext uri="{BB962C8B-B14F-4D97-AF65-F5344CB8AC3E}">
        <p14:creationId xmlns:p14="http://schemas.microsoft.com/office/powerpoint/2010/main" val="168722038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5363" y="280014"/>
            <a:ext cx="10875979" cy="558799"/>
          </a:xfrm>
        </p:spPr>
        <p:txBody>
          <a:bodyPr/>
          <a:lstStyle/>
          <a:p>
            <a:r>
              <a:rPr lang="en-GB" dirty="0">
                <a:solidFill>
                  <a:schemeClr val="bg1"/>
                </a:solidFill>
              </a:rPr>
              <a:t>Global biodiversity vs. digitally available data</a:t>
            </a:r>
          </a:p>
        </p:txBody>
      </p:sp>
      <p:sp>
        <p:nvSpPr>
          <p:cNvPr id="3" name="Footer Placeholder 2"/>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chemeClr val="bg1"/>
                </a:solidFill>
                <a:effectLst/>
                <a:uLnTx/>
                <a:uFillTx/>
                <a:latin typeface="Roboto Condensed" panose="02000000000000000000" pitchFamily="2" charset="0"/>
                <a:ea typeface="Roboto Condensed" panose="02000000000000000000" pitchFamily="2" charset="0"/>
              </a:rPr>
              <a:t>Taxonomic bias towards birds and against insects and small organisms</a:t>
            </a:r>
          </a:p>
        </p:txBody>
      </p:sp>
      <p:pic>
        <p:nvPicPr>
          <p:cNvPr id="4" name="Content Placeholder 3"/>
          <p:cNvPicPr>
            <a:picLocks noGrp="1" noChangeAspect="1"/>
          </p:cNvPicPr>
          <p:nvPr/>
        </p:nvPicPr>
        <p:blipFill>
          <a:blip r:embed="rId3">
            <a:extLst>
              <a:ext uri="{28A0092B-C50C-407E-A947-70E740481C1C}">
                <a14:useLocalDpi xmlns:a14="http://schemas.microsoft.com/office/drawing/2010/main"/>
              </a:ext>
            </a:extLst>
          </a:blip>
          <a:stretch>
            <a:fillRect/>
          </a:stretch>
        </p:blipFill>
        <p:spPr>
          <a:xfrm>
            <a:off x="5715002" y="845396"/>
            <a:ext cx="5626340" cy="5251251"/>
          </a:xfrm>
          <a:prstGeom prst="rect">
            <a:avLst/>
          </a:prstGeom>
        </p:spPr>
      </p:pic>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86876" y="2643639"/>
            <a:ext cx="4623239" cy="3410476"/>
          </a:xfrm>
          <a:prstGeom prst="rect">
            <a:avLst/>
          </a:prstGeom>
        </p:spPr>
      </p:pic>
      <p:sp>
        <p:nvSpPr>
          <p:cNvPr id="6" name="Text Placeholder 2"/>
          <p:cNvSpPr txBox="1">
            <a:spLocks/>
          </p:cNvSpPr>
          <p:nvPr/>
        </p:nvSpPr>
        <p:spPr bwMode="auto">
          <a:xfrm rot="16200000">
            <a:off x="-1360303" y="3831645"/>
            <a:ext cx="3989472" cy="338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60960" numCol="1" anchor="ctr" anchorCtr="0" compatLnSpc="1">
            <a:prstTxWarp prst="textNoShape">
              <a:avLst/>
            </a:prstTxWarp>
            <a:noAutofit/>
          </a:bodyPr>
          <a:lstStyle>
            <a:lvl1pPr marL="0" indent="0" algn="r" defTabSz="455613" rtl="0" eaLnBrk="1" fontAlgn="base" hangingPunct="1">
              <a:spcBef>
                <a:spcPct val="20000"/>
              </a:spcBef>
              <a:spcAft>
                <a:spcPct val="0"/>
              </a:spcAft>
              <a:buFont typeface="Arial" panose="020B0604020202020204" pitchFamily="34" charset="0"/>
              <a:buNone/>
              <a:defRPr sz="900" b="0" kern="1200" cap="none" baseline="0">
                <a:solidFill>
                  <a:schemeClr val="tx1"/>
                </a:solidFill>
                <a:latin typeface="Arial Narrow"/>
                <a:ea typeface="Arial Narrow" panose="020B0604020202020204" pitchFamily="34" charset="0"/>
                <a:cs typeface="Arial Narrow"/>
              </a:defRPr>
            </a:lvl1pPr>
            <a:lvl2pPr marL="457189" indent="0" algn="l" defTabSz="455613" rtl="0" eaLnBrk="1" fontAlgn="base" hangingPunct="1">
              <a:spcBef>
                <a:spcPct val="20000"/>
              </a:spcBef>
              <a:spcAft>
                <a:spcPct val="0"/>
              </a:spcAft>
              <a:buFont typeface="Arial" panose="020B0604020202020204" pitchFamily="34" charset="0"/>
              <a:buNone/>
              <a:defRPr sz="2400" kern="1200">
                <a:solidFill>
                  <a:schemeClr val="tx1"/>
                </a:solidFill>
                <a:latin typeface="Arial Narrow"/>
                <a:ea typeface="Arial Narrow" panose="020B0604020202020204" pitchFamily="34" charset="0"/>
                <a:cs typeface="Arial Narrow"/>
              </a:defRPr>
            </a:lvl2pPr>
            <a:lvl3pPr marL="914377" indent="0" algn="l" defTabSz="455613" rtl="0" eaLnBrk="1" fontAlgn="base" hangingPunct="1">
              <a:spcBef>
                <a:spcPct val="20000"/>
              </a:spcBef>
              <a:spcAft>
                <a:spcPct val="0"/>
              </a:spcAft>
              <a:buFont typeface="System Font Regular"/>
              <a:buNone/>
              <a:defRPr sz="2200" kern="1200">
                <a:solidFill>
                  <a:schemeClr val="tx1"/>
                </a:solidFill>
                <a:latin typeface="Arial Narrow"/>
                <a:ea typeface="Arial Narrow" panose="020B0604020202020204" pitchFamily="34" charset="0"/>
                <a:cs typeface="Arial Narrow"/>
              </a:defRPr>
            </a:lvl3pPr>
            <a:lvl4pPr marL="1371566" indent="0" algn="l" defTabSz="455613" rtl="0" eaLnBrk="1" fontAlgn="base" hangingPunct="1">
              <a:spcBef>
                <a:spcPct val="20000"/>
              </a:spcBef>
              <a:spcAft>
                <a:spcPct val="0"/>
              </a:spcAft>
              <a:buFont typeface="Arial" panose="020B0604020202020204" pitchFamily="34" charset="0"/>
              <a:buNone/>
              <a:defRPr sz="2000" kern="1200">
                <a:solidFill>
                  <a:schemeClr val="tx1"/>
                </a:solidFill>
                <a:latin typeface="Arial Narrow"/>
                <a:ea typeface="Arial Narrow" panose="020B0604020202020204" pitchFamily="34" charset="0"/>
                <a:cs typeface="Arial Narrow"/>
              </a:defRPr>
            </a:lvl4pPr>
            <a:lvl5pPr marL="1828754" indent="0" algn="l" defTabSz="455613" rtl="0" eaLnBrk="1" fontAlgn="base" hangingPunct="1">
              <a:spcBef>
                <a:spcPct val="20000"/>
              </a:spcBef>
              <a:spcAft>
                <a:spcPct val="0"/>
              </a:spcAft>
              <a:buFont typeface="Arial" panose="020B0604020202020204" pitchFamily="34" charset="0"/>
              <a:buNone/>
              <a:defRPr sz="2000" kern="1200">
                <a:solidFill>
                  <a:schemeClr val="tx1"/>
                </a:solidFill>
                <a:latin typeface="Arial Narrow"/>
                <a:ea typeface="Arial Narrow" panose="020B0604020202020204" pitchFamily="34" charset="0"/>
                <a:cs typeface="Arial Narrow"/>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5613"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en-GB" sz="1200" b="0" i="1" u="none" strike="noStrike" kern="1200" cap="none" spc="0" normalizeH="0" baseline="0" noProof="0" dirty="0">
                <a:ln>
                  <a:noFill/>
                </a:ln>
                <a:solidFill>
                  <a:srgbClr val="86C14F"/>
                </a:solidFill>
                <a:effectLst/>
                <a:uLnTx/>
                <a:uFillTx/>
                <a:latin typeface="Arial Narrow"/>
              </a:rPr>
              <a:t>Image: FL Fawcett in </a:t>
            </a:r>
            <a:r>
              <a:rPr kumimoji="0" lang="en-GB" sz="1200" b="0" i="1" u="none" strike="noStrike" kern="1200" cap="none" spc="0" normalizeH="0" baseline="0" noProof="0" dirty="0" err="1">
                <a:ln>
                  <a:noFill/>
                </a:ln>
                <a:solidFill>
                  <a:srgbClr val="86C14F"/>
                </a:solidFill>
                <a:effectLst/>
                <a:uLnTx/>
                <a:uFillTx/>
                <a:latin typeface="Arial Narrow"/>
              </a:rPr>
              <a:t>Wheller</a:t>
            </a:r>
            <a:r>
              <a:rPr kumimoji="0" lang="en-GB" sz="1200" b="0" i="1" u="none" strike="noStrike" kern="1200" cap="none" spc="0" normalizeH="0" baseline="0" noProof="0" dirty="0">
                <a:ln>
                  <a:noFill/>
                </a:ln>
                <a:solidFill>
                  <a:srgbClr val="86C14F"/>
                </a:solidFill>
                <a:effectLst/>
                <a:uLnTx/>
                <a:uFillTx/>
                <a:latin typeface="Arial Narrow"/>
              </a:rPr>
              <a:t> Ann. </a:t>
            </a:r>
            <a:r>
              <a:rPr kumimoji="0" lang="en-GB" sz="1200" b="0" i="1" u="none" strike="noStrike" kern="1200" cap="none" spc="0" normalizeH="0" baseline="0" noProof="0" dirty="0" err="1">
                <a:ln>
                  <a:noFill/>
                </a:ln>
                <a:solidFill>
                  <a:srgbClr val="86C14F"/>
                </a:solidFill>
                <a:effectLst/>
                <a:uLnTx/>
                <a:uFillTx/>
                <a:latin typeface="Arial Narrow"/>
              </a:rPr>
              <a:t>Entomol</a:t>
            </a:r>
            <a:r>
              <a:rPr kumimoji="0" lang="en-GB" sz="1200" b="0" i="1" u="none" strike="noStrike" kern="1200" cap="none" spc="0" normalizeH="0" baseline="0" noProof="0" dirty="0">
                <a:ln>
                  <a:noFill/>
                </a:ln>
                <a:solidFill>
                  <a:srgbClr val="86C14F"/>
                </a:solidFill>
                <a:effectLst/>
                <a:uLnTx/>
                <a:uFillTx/>
                <a:latin typeface="Arial Narrow"/>
              </a:rPr>
              <a:t>. Soc. Am. 1990</a:t>
            </a:r>
          </a:p>
        </p:txBody>
      </p:sp>
      <p:sp>
        <p:nvSpPr>
          <p:cNvPr id="7" name="Text Placeholder 2"/>
          <p:cNvSpPr txBox="1">
            <a:spLocks/>
          </p:cNvSpPr>
          <p:nvPr/>
        </p:nvSpPr>
        <p:spPr bwMode="auto">
          <a:xfrm rot="16200000">
            <a:off x="9909209" y="3192494"/>
            <a:ext cx="3304051" cy="338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60960" numCol="1" anchor="ctr" anchorCtr="0" compatLnSpc="1">
            <a:prstTxWarp prst="textNoShape">
              <a:avLst/>
            </a:prstTxWarp>
            <a:noAutofit/>
          </a:bodyPr>
          <a:lstStyle>
            <a:lvl1pPr marL="0" indent="0" algn="r" defTabSz="455613" rtl="0" eaLnBrk="1" fontAlgn="base" hangingPunct="1">
              <a:spcBef>
                <a:spcPct val="20000"/>
              </a:spcBef>
              <a:spcAft>
                <a:spcPct val="0"/>
              </a:spcAft>
              <a:buFont typeface="Arial" panose="020B0604020202020204" pitchFamily="34" charset="0"/>
              <a:buNone/>
              <a:defRPr sz="900" b="0" kern="1200" cap="none" baseline="0">
                <a:solidFill>
                  <a:schemeClr val="tx1"/>
                </a:solidFill>
                <a:latin typeface="Arial Narrow"/>
                <a:ea typeface="Arial Narrow" panose="020B0604020202020204" pitchFamily="34" charset="0"/>
                <a:cs typeface="Arial Narrow"/>
              </a:defRPr>
            </a:lvl1pPr>
            <a:lvl2pPr marL="457189" indent="0" algn="l" defTabSz="455613" rtl="0" eaLnBrk="1" fontAlgn="base" hangingPunct="1">
              <a:spcBef>
                <a:spcPct val="20000"/>
              </a:spcBef>
              <a:spcAft>
                <a:spcPct val="0"/>
              </a:spcAft>
              <a:buFont typeface="Arial" panose="020B0604020202020204" pitchFamily="34" charset="0"/>
              <a:buNone/>
              <a:defRPr sz="2400" kern="1200">
                <a:solidFill>
                  <a:schemeClr val="tx1"/>
                </a:solidFill>
                <a:latin typeface="Arial Narrow"/>
                <a:ea typeface="Arial Narrow" panose="020B0604020202020204" pitchFamily="34" charset="0"/>
                <a:cs typeface="Arial Narrow"/>
              </a:defRPr>
            </a:lvl2pPr>
            <a:lvl3pPr marL="914377" indent="0" algn="l" defTabSz="455613" rtl="0" eaLnBrk="1" fontAlgn="base" hangingPunct="1">
              <a:spcBef>
                <a:spcPct val="20000"/>
              </a:spcBef>
              <a:spcAft>
                <a:spcPct val="0"/>
              </a:spcAft>
              <a:buFont typeface="System Font Regular"/>
              <a:buNone/>
              <a:defRPr sz="2200" kern="1200">
                <a:solidFill>
                  <a:schemeClr val="tx1"/>
                </a:solidFill>
                <a:latin typeface="Arial Narrow"/>
                <a:ea typeface="Arial Narrow" panose="020B0604020202020204" pitchFamily="34" charset="0"/>
                <a:cs typeface="Arial Narrow"/>
              </a:defRPr>
            </a:lvl3pPr>
            <a:lvl4pPr marL="1371566" indent="0" algn="l" defTabSz="455613" rtl="0" eaLnBrk="1" fontAlgn="base" hangingPunct="1">
              <a:spcBef>
                <a:spcPct val="20000"/>
              </a:spcBef>
              <a:spcAft>
                <a:spcPct val="0"/>
              </a:spcAft>
              <a:buFont typeface="Arial" panose="020B0604020202020204" pitchFamily="34" charset="0"/>
              <a:buNone/>
              <a:defRPr sz="2000" kern="1200">
                <a:solidFill>
                  <a:schemeClr val="tx1"/>
                </a:solidFill>
                <a:latin typeface="Arial Narrow"/>
                <a:ea typeface="Arial Narrow" panose="020B0604020202020204" pitchFamily="34" charset="0"/>
                <a:cs typeface="Arial Narrow"/>
              </a:defRPr>
            </a:lvl4pPr>
            <a:lvl5pPr marL="1828754" indent="0" algn="l" defTabSz="455613" rtl="0" eaLnBrk="1" fontAlgn="base" hangingPunct="1">
              <a:spcBef>
                <a:spcPct val="20000"/>
              </a:spcBef>
              <a:spcAft>
                <a:spcPct val="0"/>
              </a:spcAft>
              <a:buFont typeface="Arial" panose="020B0604020202020204" pitchFamily="34" charset="0"/>
              <a:buNone/>
              <a:defRPr sz="2000" kern="1200">
                <a:solidFill>
                  <a:schemeClr val="tx1"/>
                </a:solidFill>
                <a:latin typeface="Arial Narrow"/>
                <a:ea typeface="Arial Narrow" panose="020B0604020202020204" pitchFamily="34" charset="0"/>
                <a:cs typeface="Arial Narrow"/>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r" defTabSz="455613"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en-GB" sz="1500" b="0" i="1" u="none" strike="noStrike" kern="1200" cap="none" spc="0" normalizeH="0" baseline="0" noProof="0" dirty="0">
                <a:ln>
                  <a:noFill/>
                </a:ln>
                <a:solidFill>
                  <a:srgbClr val="86C14F"/>
                </a:solidFill>
                <a:effectLst/>
                <a:uLnTx/>
                <a:uFillTx/>
                <a:latin typeface="Arial Narrow"/>
              </a:rPr>
              <a:t>Troudet et al. Nature Scientific Reports 2017</a:t>
            </a:r>
          </a:p>
        </p:txBody>
      </p:sp>
      <p:pic>
        <p:nvPicPr>
          <p:cNvPr id="11" name="Picture 10">
            <a:extLst>
              <a:ext uri="{FF2B5EF4-FFF2-40B4-BE49-F238E27FC236}">
                <a16:creationId xmlns:a16="http://schemas.microsoft.com/office/drawing/2014/main" id="{C5292A13-B968-284D-BED3-29C966460784}"/>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7482582" y="818875"/>
            <a:ext cx="3467100" cy="2400300"/>
          </a:xfrm>
          <a:prstGeom prst="rect">
            <a:avLst/>
          </a:prstGeom>
        </p:spPr>
      </p:pic>
      <p:grpSp>
        <p:nvGrpSpPr>
          <p:cNvPr id="12" name="Group 11">
            <a:extLst>
              <a:ext uri="{FF2B5EF4-FFF2-40B4-BE49-F238E27FC236}">
                <a16:creationId xmlns:a16="http://schemas.microsoft.com/office/drawing/2014/main" id="{DA6B7182-438D-C347-A517-02837EB45159}"/>
              </a:ext>
            </a:extLst>
          </p:cNvPr>
          <p:cNvGrpSpPr>
            <a:grpSpLocks noChangeAspect="1"/>
          </p:cNvGrpSpPr>
          <p:nvPr/>
        </p:nvGrpSpPr>
        <p:grpSpPr>
          <a:xfrm>
            <a:off x="2628588" y="1168641"/>
            <a:ext cx="719298" cy="719298"/>
            <a:chOff x="7261079" y="1312279"/>
            <a:chExt cx="719298" cy="719298"/>
          </a:xfrm>
          <a:effectLst>
            <a:outerShdw blurRad="63500" sx="102000" sy="102000" algn="ctr" rotWithShape="0">
              <a:prstClr val="black">
                <a:alpha val="20000"/>
              </a:prstClr>
            </a:outerShdw>
          </a:effectLst>
        </p:grpSpPr>
        <p:sp>
          <p:nvSpPr>
            <p:cNvPr id="13" name="Freeform: Shape 17">
              <a:extLst>
                <a:ext uri="{FF2B5EF4-FFF2-40B4-BE49-F238E27FC236}">
                  <a16:creationId xmlns:a16="http://schemas.microsoft.com/office/drawing/2014/main" id="{79AD9FF5-5C6D-DA4E-89BA-AB5B19EDFFF1}"/>
                </a:ext>
              </a:extLst>
            </p:cNvPr>
            <p:cNvSpPr/>
            <p:nvPr/>
          </p:nvSpPr>
          <p:spPr>
            <a:xfrm>
              <a:off x="7261079" y="1312279"/>
              <a:ext cx="719298" cy="719298"/>
            </a:xfrm>
            <a:custGeom>
              <a:avLst/>
              <a:gdLst>
                <a:gd name="connsiteX0" fmla="*/ 1323197 w 1323196"/>
                <a:gd name="connsiteY0" fmla="*/ 661598 h 1323196"/>
                <a:gd name="connsiteX1" fmla="*/ 661599 w 1323196"/>
                <a:gd name="connsiteY1" fmla="*/ 0 h 1323196"/>
                <a:gd name="connsiteX2" fmla="*/ 0 w 1323196"/>
                <a:gd name="connsiteY2" fmla="*/ 661598 h 1323196"/>
                <a:gd name="connsiteX3" fmla="*/ 661599 w 1323196"/>
                <a:gd name="connsiteY3" fmla="*/ 1323196 h 1323196"/>
                <a:gd name="connsiteX4" fmla="*/ 1323197 w 1323196"/>
                <a:gd name="connsiteY4" fmla="*/ 661598 h 1323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3196" h="1323196">
                  <a:moveTo>
                    <a:pt x="1323197" y="661598"/>
                  </a:moveTo>
                  <a:cubicBezTo>
                    <a:pt x="1323197" y="296212"/>
                    <a:pt x="1026984" y="0"/>
                    <a:pt x="661599" y="0"/>
                  </a:cubicBezTo>
                  <a:cubicBezTo>
                    <a:pt x="296212" y="0"/>
                    <a:pt x="0" y="296212"/>
                    <a:pt x="0" y="661598"/>
                  </a:cubicBezTo>
                  <a:cubicBezTo>
                    <a:pt x="0" y="1026985"/>
                    <a:pt x="296212" y="1323196"/>
                    <a:pt x="661599" y="1323196"/>
                  </a:cubicBezTo>
                  <a:cubicBezTo>
                    <a:pt x="1027078" y="1323103"/>
                    <a:pt x="1323197" y="1026891"/>
                    <a:pt x="1323197" y="661598"/>
                  </a:cubicBezTo>
                  <a:close/>
                </a:path>
              </a:pathLst>
            </a:custGeom>
            <a:solidFill>
              <a:schemeClr val="accent6"/>
            </a:solidFill>
            <a:ln w="9335" cap="flat">
              <a:noFill/>
              <a:prstDash val="solid"/>
              <a:miter/>
            </a:ln>
          </p:spPr>
          <p:txBody>
            <a:bodyPr rtlCol="0" anchor="ctr"/>
            <a:lstStyle/>
            <a:p>
              <a:endParaRPr lang="en-GB" dirty="0"/>
            </a:p>
          </p:txBody>
        </p:sp>
        <p:sp>
          <p:nvSpPr>
            <p:cNvPr id="14" name="Freeform: Shape 18">
              <a:extLst>
                <a:ext uri="{FF2B5EF4-FFF2-40B4-BE49-F238E27FC236}">
                  <a16:creationId xmlns:a16="http://schemas.microsoft.com/office/drawing/2014/main" id="{4DAD0AB3-9CD2-9B41-A760-8439B24CA9D4}"/>
                </a:ext>
              </a:extLst>
            </p:cNvPr>
            <p:cNvSpPr/>
            <p:nvPr/>
          </p:nvSpPr>
          <p:spPr>
            <a:xfrm>
              <a:off x="7439185" y="1455133"/>
              <a:ext cx="364507" cy="466067"/>
            </a:xfrm>
            <a:custGeom>
              <a:avLst/>
              <a:gdLst>
                <a:gd name="connsiteX0" fmla="*/ 667886 w 670535"/>
                <a:gd name="connsiteY0" fmla="*/ 302653 h 857360"/>
                <a:gd name="connsiteX1" fmla="*/ 335267 w 670535"/>
                <a:gd name="connsiteY1" fmla="*/ 0 h 857360"/>
                <a:gd name="connsiteX2" fmla="*/ 2649 w 670535"/>
                <a:gd name="connsiteY2" fmla="*/ 302653 h 857360"/>
                <a:gd name="connsiteX3" fmla="*/ 120087 w 670535"/>
                <a:gd name="connsiteY3" fmla="*/ 466396 h 857360"/>
                <a:gd name="connsiteX4" fmla="*/ 220256 w 670535"/>
                <a:gd name="connsiteY4" fmla="*/ 477131 h 857360"/>
                <a:gd name="connsiteX5" fmla="*/ 189729 w 670535"/>
                <a:gd name="connsiteY5" fmla="*/ 757753 h 857360"/>
                <a:gd name="connsiteX6" fmla="*/ 285884 w 670535"/>
                <a:gd name="connsiteY6" fmla="*/ 857361 h 857360"/>
                <a:gd name="connsiteX7" fmla="*/ 384745 w 670535"/>
                <a:gd name="connsiteY7" fmla="*/ 857361 h 857360"/>
                <a:gd name="connsiteX8" fmla="*/ 480900 w 670535"/>
                <a:gd name="connsiteY8" fmla="*/ 757753 h 857360"/>
                <a:gd name="connsiteX9" fmla="*/ 450373 w 670535"/>
                <a:gd name="connsiteY9" fmla="*/ 477131 h 857360"/>
                <a:gd name="connsiteX10" fmla="*/ 550541 w 670535"/>
                <a:gd name="connsiteY10" fmla="*/ 466396 h 857360"/>
                <a:gd name="connsiteX11" fmla="*/ 667886 w 670535"/>
                <a:gd name="connsiteY11" fmla="*/ 302653 h 857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0535" h="857360">
                  <a:moveTo>
                    <a:pt x="667886" y="302653"/>
                  </a:moveTo>
                  <a:cubicBezTo>
                    <a:pt x="634092" y="132469"/>
                    <a:pt x="477912" y="0"/>
                    <a:pt x="335267" y="0"/>
                  </a:cubicBezTo>
                  <a:cubicBezTo>
                    <a:pt x="192717" y="0"/>
                    <a:pt x="36443" y="132469"/>
                    <a:pt x="2649" y="302653"/>
                  </a:cubicBezTo>
                  <a:cubicBezTo>
                    <a:pt x="-12848" y="380603"/>
                    <a:pt x="41390" y="455006"/>
                    <a:pt x="120087" y="466396"/>
                  </a:cubicBezTo>
                  <a:cubicBezTo>
                    <a:pt x="151734" y="470970"/>
                    <a:pt x="185341" y="474610"/>
                    <a:pt x="220256" y="477131"/>
                  </a:cubicBezTo>
                  <a:lnTo>
                    <a:pt x="189729" y="757753"/>
                  </a:lnTo>
                  <a:cubicBezTo>
                    <a:pt x="187769" y="812178"/>
                    <a:pt x="231365" y="857361"/>
                    <a:pt x="285884" y="857361"/>
                  </a:cubicBezTo>
                  <a:lnTo>
                    <a:pt x="384745" y="857361"/>
                  </a:lnTo>
                  <a:cubicBezTo>
                    <a:pt x="439263" y="857361"/>
                    <a:pt x="482860" y="812178"/>
                    <a:pt x="480900" y="757753"/>
                  </a:cubicBezTo>
                  <a:lnTo>
                    <a:pt x="450373" y="477131"/>
                  </a:lnTo>
                  <a:cubicBezTo>
                    <a:pt x="485287" y="474610"/>
                    <a:pt x="518894" y="471063"/>
                    <a:pt x="550541" y="466396"/>
                  </a:cubicBezTo>
                  <a:cubicBezTo>
                    <a:pt x="629146" y="455006"/>
                    <a:pt x="683384" y="380603"/>
                    <a:pt x="667886" y="302653"/>
                  </a:cubicBezTo>
                  <a:close/>
                </a:path>
              </a:pathLst>
            </a:custGeom>
            <a:solidFill>
              <a:srgbClr val="FFFFFF"/>
            </a:solidFill>
            <a:ln w="9335" cap="flat">
              <a:noFill/>
              <a:prstDash val="solid"/>
              <a:miter/>
            </a:ln>
          </p:spPr>
          <p:txBody>
            <a:bodyPr rtlCol="0" anchor="ctr"/>
            <a:lstStyle/>
            <a:p>
              <a:endParaRPr lang="en-GB"/>
            </a:p>
          </p:txBody>
        </p:sp>
      </p:grpSp>
      <p:grpSp>
        <p:nvGrpSpPr>
          <p:cNvPr id="18" name="Group 17">
            <a:extLst>
              <a:ext uri="{FF2B5EF4-FFF2-40B4-BE49-F238E27FC236}">
                <a16:creationId xmlns:a16="http://schemas.microsoft.com/office/drawing/2014/main" id="{78945E40-6415-AA43-B9B3-AF04A22C0BCB}"/>
              </a:ext>
            </a:extLst>
          </p:cNvPr>
          <p:cNvGrpSpPr>
            <a:grpSpLocks noChangeAspect="1"/>
          </p:cNvGrpSpPr>
          <p:nvPr/>
        </p:nvGrpSpPr>
        <p:grpSpPr>
          <a:xfrm>
            <a:off x="1747681" y="1160787"/>
            <a:ext cx="719298" cy="719298"/>
            <a:chOff x="8261931" y="1312279"/>
            <a:chExt cx="719298" cy="719298"/>
          </a:xfrm>
          <a:effectLst>
            <a:outerShdw blurRad="63500" sx="102000" sy="102000" algn="ctr" rotWithShape="0">
              <a:prstClr val="black">
                <a:alpha val="20000"/>
              </a:prstClr>
            </a:outerShdw>
          </a:effectLst>
        </p:grpSpPr>
        <p:sp>
          <p:nvSpPr>
            <p:cNvPr id="19" name="Freeform: Shape 40">
              <a:extLst>
                <a:ext uri="{FF2B5EF4-FFF2-40B4-BE49-F238E27FC236}">
                  <a16:creationId xmlns:a16="http://schemas.microsoft.com/office/drawing/2014/main" id="{ACE1A7DD-EF19-A041-8DD7-14F9115EA0D8}"/>
                </a:ext>
              </a:extLst>
            </p:cNvPr>
            <p:cNvSpPr/>
            <p:nvPr/>
          </p:nvSpPr>
          <p:spPr>
            <a:xfrm>
              <a:off x="8261931" y="1312279"/>
              <a:ext cx="719298" cy="719298"/>
            </a:xfrm>
            <a:custGeom>
              <a:avLst/>
              <a:gdLst>
                <a:gd name="connsiteX0" fmla="*/ 1323196 w 1323196"/>
                <a:gd name="connsiteY0" fmla="*/ 661598 h 1323196"/>
                <a:gd name="connsiteX1" fmla="*/ 661598 w 1323196"/>
                <a:gd name="connsiteY1" fmla="*/ 1323196 h 1323196"/>
                <a:gd name="connsiteX2" fmla="*/ 0 w 1323196"/>
                <a:gd name="connsiteY2" fmla="*/ 661598 h 1323196"/>
                <a:gd name="connsiteX3" fmla="*/ 661598 w 1323196"/>
                <a:gd name="connsiteY3" fmla="*/ 0 h 1323196"/>
                <a:gd name="connsiteX4" fmla="*/ 1323196 w 1323196"/>
                <a:gd name="connsiteY4" fmla="*/ 661598 h 1323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3196" h="1323196">
                  <a:moveTo>
                    <a:pt x="1323196" y="661598"/>
                  </a:moveTo>
                  <a:cubicBezTo>
                    <a:pt x="1323196" y="1026989"/>
                    <a:pt x="1026989" y="1323196"/>
                    <a:pt x="661598" y="1323196"/>
                  </a:cubicBezTo>
                  <a:cubicBezTo>
                    <a:pt x="296208" y="1323196"/>
                    <a:pt x="0" y="1026989"/>
                    <a:pt x="0" y="661598"/>
                  </a:cubicBezTo>
                  <a:cubicBezTo>
                    <a:pt x="0" y="296208"/>
                    <a:pt x="296208" y="0"/>
                    <a:pt x="661598" y="0"/>
                  </a:cubicBezTo>
                  <a:cubicBezTo>
                    <a:pt x="1026989" y="0"/>
                    <a:pt x="1323196" y="296208"/>
                    <a:pt x="1323196" y="661598"/>
                  </a:cubicBezTo>
                  <a:close/>
                </a:path>
              </a:pathLst>
            </a:custGeom>
            <a:solidFill>
              <a:schemeClr val="accent6"/>
            </a:solidFill>
            <a:ln w="9335" cap="flat">
              <a:noFill/>
              <a:prstDash val="solid"/>
              <a:miter/>
            </a:ln>
          </p:spPr>
          <p:txBody>
            <a:bodyPr rtlCol="0" anchor="ctr"/>
            <a:lstStyle/>
            <a:p>
              <a:endParaRPr lang="en-GB" dirty="0"/>
            </a:p>
          </p:txBody>
        </p:sp>
        <p:sp>
          <p:nvSpPr>
            <p:cNvPr id="20" name="Freeform: Shape 41">
              <a:extLst>
                <a:ext uri="{FF2B5EF4-FFF2-40B4-BE49-F238E27FC236}">
                  <a16:creationId xmlns:a16="http://schemas.microsoft.com/office/drawing/2014/main" id="{3F387A7D-9483-954A-84B9-42062AB69551}"/>
                </a:ext>
              </a:extLst>
            </p:cNvPr>
            <p:cNvSpPr/>
            <p:nvPr/>
          </p:nvSpPr>
          <p:spPr>
            <a:xfrm>
              <a:off x="8359039" y="1531864"/>
              <a:ext cx="528080" cy="356807"/>
            </a:xfrm>
            <a:custGeom>
              <a:avLst/>
              <a:gdLst>
                <a:gd name="connsiteX0" fmla="*/ 934700 w 971438"/>
                <a:gd name="connsiteY0" fmla="*/ 0 h 656370"/>
                <a:gd name="connsiteX1" fmla="*/ 715319 w 971438"/>
                <a:gd name="connsiteY1" fmla="*/ 88499 h 656370"/>
                <a:gd name="connsiteX2" fmla="*/ 512928 w 971438"/>
                <a:gd name="connsiteY2" fmla="*/ 357358 h 656370"/>
                <a:gd name="connsiteX3" fmla="*/ 667615 w 971438"/>
                <a:gd name="connsiteY3" fmla="*/ 272220 h 656370"/>
                <a:gd name="connsiteX4" fmla="*/ 896892 w 971438"/>
                <a:gd name="connsiteY4" fmla="*/ 121827 h 656370"/>
                <a:gd name="connsiteX5" fmla="*/ 675644 w 971438"/>
                <a:gd name="connsiteY5" fmla="*/ 310681 h 656370"/>
                <a:gd name="connsiteX6" fmla="*/ 412293 w 971438"/>
                <a:gd name="connsiteY6" fmla="*/ 552374 h 656370"/>
                <a:gd name="connsiteX7" fmla="*/ 285892 w 971438"/>
                <a:gd name="connsiteY7" fmla="*/ 418878 h 656370"/>
                <a:gd name="connsiteX8" fmla="*/ 74072 w 971438"/>
                <a:gd name="connsiteY8" fmla="*/ 188108 h 656370"/>
                <a:gd name="connsiteX9" fmla="*/ 185630 w 971438"/>
                <a:gd name="connsiteY9" fmla="*/ 312548 h 656370"/>
                <a:gd name="connsiteX10" fmla="*/ 390915 w 971438"/>
                <a:gd name="connsiteY10" fmla="*/ 463035 h 656370"/>
                <a:gd name="connsiteX11" fmla="*/ 403238 w 971438"/>
                <a:gd name="connsiteY11" fmla="*/ 324404 h 656370"/>
                <a:gd name="connsiteX12" fmla="*/ 239028 w 971438"/>
                <a:gd name="connsiteY12" fmla="*/ 172238 h 656370"/>
                <a:gd name="connsiteX13" fmla="*/ 46906 w 971438"/>
                <a:gd name="connsiteY13" fmla="*/ 58439 h 656370"/>
                <a:gd name="connsiteX14" fmla="*/ 26555 w 971438"/>
                <a:gd name="connsiteY14" fmla="*/ 403662 h 656370"/>
                <a:gd name="connsiteX15" fmla="*/ 330515 w 971438"/>
                <a:gd name="connsiteY15" fmla="*/ 532303 h 656370"/>
                <a:gd name="connsiteX16" fmla="*/ 406505 w 971438"/>
                <a:gd name="connsiteY16" fmla="*/ 651609 h 656370"/>
                <a:gd name="connsiteX17" fmla="*/ 487162 w 971438"/>
                <a:gd name="connsiteY17" fmla="*/ 656370 h 656370"/>
                <a:gd name="connsiteX18" fmla="*/ 567633 w 971438"/>
                <a:gd name="connsiteY18" fmla="*/ 439790 h 656370"/>
                <a:gd name="connsiteX19" fmla="*/ 861978 w 971438"/>
                <a:gd name="connsiteY19" fmla="*/ 418225 h 656370"/>
                <a:gd name="connsiteX20" fmla="*/ 934700 w 971438"/>
                <a:gd name="connsiteY20" fmla="*/ 0 h 656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971438" h="656370">
                  <a:moveTo>
                    <a:pt x="934700" y="0"/>
                  </a:moveTo>
                  <a:cubicBezTo>
                    <a:pt x="934700" y="0"/>
                    <a:pt x="911175" y="68335"/>
                    <a:pt x="715319" y="88499"/>
                  </a:cubicBezTo>
                  <a:cubicBezTo>
                    <a:pt x="519369" y="108664"/>
                    <a:pt x="487069" y="291264"/>
                    <a:pt x="512928" y="357358"/>
                  </a:cubicBezTo>
                  <a:cubicBezTo>
                    <a:pt x="512928" y="357358"/>
                    <a:pt x="573421" y="304520"/>
                    <a:pt x="667615" y="272220"/>
                  </a:cubicBezTo>
                  <a:cubicBezTo>
                    <a:pt x="761809" y="239919"/>
                    <a:pt x="854510" y="196136"/>
                    <a:pt x="896892" y="121827"/>
                  </a:cubicBezTo>
                  <a:cubicBezTo>
                    <a:pt x="896892" y="121827"/>
                    <a:pt x="863191" y="240759"/>
                    <a:pt x="675644" y="310681"/>
                  </a:cubicBezTo>
                  <a:cubicBezTo>
                    <a:pt x="488096" y="380603"/>
                    <a:pt x="412293" y="552374"/>
                    <a:pt x="412293" y="552374"/>
                  </a:cubicBezTo>
                  <a:cubicBezTo>
                    <a:pt x="412293" y="552374"/>
                    <a:pt x="334436" y="448378"/>
                    <a:pt x="285892" y="418878"/>
                  </a:cubicBezTo>
                  <a:cubicBezTo>
                    <a:pt x="237441" y="389379"/>
                    <a:pt x="88355" y="292384"/>
                    <a:pt x="74072" y="188108"/>
                  </a:cubicBezTo>
                  <a:cubicBezTo>
                    <a:pt x="74072" y="188108"/>
                    <a:pt x="125043" y="279221"/>
                    <a:pt x="185630" y="312548"/>
                  </a:cubicBezTo>
                  <a:cubicBezTo>
                    <a:pt x="246216" y="345876"/>
                    <a:pt x="333782" y="389939"/>
                    <a:pt x="390915" y="463035"/>
                  </a:cubicBezTo>
                  <a:cubicBezTo>
                    <a:pt x="390915" y="463035"/>
                    <a:pt x="419388" y="397034"/>
                    <a:pt x="403238" y="324404"/>
                  </a:cubicBezTo>
                  <a:cubicBezTo>
                    <a:pt x="387087" y="251775"/>
                    <a:pt x="329861" y="196043"/>
                    <a:pt x="239028" y="172238"/>
                  </a:cubicBezTo>
                  <a:cubicBezTo>
                    <a:pt x="148195" y="148432"/>
                    <a:pt x="88355" y="120333"/>
                    <a:pt x="46906" y="58439"/>
                  </a:cubicBezTo>
                  <a:cubicBezTo>
                    <a:pt x="46906" y="58439"/>
                    <a:pt x="-43367" y="216021"/>
                    <a:pt x="26555" y="403662"/>
                  </a:cubicBezTo>
                  <a:cubicBezTo>
                    <a:pt x="96477" y="591209"/>
                    <a:pt x="302602" y="554241"/>
                    <a:pt x="330515" y="532303"/>
                  </a:cubicBezTo>
                  <a:cubicBezTo>
                    <a:pt x="330515" y="532303"/>
                    <a:pt x="395769" y="573005"/>
                    <a:pt x="406505" y="651609"/>
                  </a:cubicBezTo>
                  <a:lnTo>
                    <a:pt x="487162" y="656370"/>
                  </a:lnTo>
                  <a:cubicBezTo>
                    <a:pt x="487162" y="656370"/>
                    <a:pt x="461210" y="506257"/>
                    <a:pt x="567633" y="439790"/>
                  </a:cubicBezTo>
                  <a:cubicBezTo>
                    <a:pt x="567633" y="439790"/>
                    <a:pt x="749300" y="522221"/>
                    <a:pt x="861978" y="418225"/>
                  </a:cubicBezTo>
                  <a:cubicBezTo>
                    <a:pt x="974656" y="313949"/>
                    <a:pt x="1002942" y="129108"/>
                    <a:pt x="934700" y="0"/>
                  </a:cubicBezTo>
                  <a:close/>
                </a:path>
              </a:pathLst>
            </a:custGeom>
            <a:solidFill>
              <a:srgbClr val="FFFFFF"/>
            </a:solidFill>
            <a:ln w="9335" cap="flat">
              <a:noFill/>
              <a:prstDash val="solid"/>
              <a:miter/>
            </a:ln>
          </p:spPr>
          <p:txBody>
            <a:bodyPr rtlCol="0" anchor="ctr"/>
            <a:lstStyle/>
            <a:p>
              <a:endParaRPr lang="en-GB" dirty="0"/>
            </a:p>
          </p:txBody>
        </p:sp>
      </p:grpSp>
      <p:sp>
        <p:nvSpPr>
          <p:cNvPr id="22" name="Freeform: Shape 40">
            <a:extLst>
              <a:ext uri="{FF2B5EF4-FFF2-40B4-BE49-F238E27FC236}">
                <a16:creationId xmlns:a16="http://schemas.microsoft.com/office/drawing/2014/main" id="{09618AA3-A194-4748-A0AD-3A1BA3049648}"/>
              </a:ext>
            </a:extLst>
          </p:cNvPr>
          <p:cNvSpPr/>
          <p:nvPr/>
        </p:nvSpPr>
        <p:spPr>
          <a:xfrm>
            <a:off x="3583911" y="1206980"/>
            <a:ext cx="719298" cy="719298"/>
          </a:xfrm>
          <a:custGeom>
            <a:avLst/>
            <a:gdLst>
              <a:gd name="connsiteX0" fmla="*/ 1323196 w 1323196"/>
              <a:gd name="connsiteY0" fmla="*/ 661598 h 1323196"/>
              <a:gd name="connsiteX1" fmla="*/ 661598 w 1323196"/>
              <a:gd name="connsiteY1" fmla="*/ 1323196 h 1323196"/>
              <a:gd name="connsiteX2" fmla="*/ 0 w 1323196"/>
              <a:gd name="connsiteY2" fmla="*/ 661598 h 1323196"/>
              <a:gd name="connsiteX3" fmla="*/ 661598 w 1323196"/>
              <a:gd name="connsiteY3" fmla="*/ 0 h 1323196"/>
              <a:gd name="connsiteX4" fmla="*/ 1323196 w 1323196"/>
              <a:gd name="connsiteY4" fmla="*/ 661598 h 1323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3196" h="1323196">
                <a:moveTo>
                  <a:pt x="1323196" y="661598"/>
                </a:moveTo>
                <a:cubicBezTo>
                  <a:pt x="1323196" y="1026989"/>
                  <a:pt x="1026989" y="1323196"/>
                  <a:pt x="661598" y="1323196"/>
                </a:cubicBezTo>
                <a:cubicBezTo>
                  <a:pt x="296208" y="1323196"/>
                  <a:pt x="0" y="1026989"/>
                  <a:pt x="0" y="661598"/>
                </a:cubicBezTo>
                <a:cubicBezTo>
                  <a:pt x="0" y="296208"/>
                  <a:pt x="296208" y="0"/>
                  <a:pt x="661598" y="0"/>
                </a:cubicBezTo>
                <a:cubicBezTo>
                  <a:pt x="1026989" y="0"/>
                  <a:pt x="1323196" y="296208"/>
                  <a:pt x="1323196" y="661598"/>
                </a:cubicBezTo>
                <a:close/>
              </a:path>
            </a:pathLst>
          </a:custGeom>
          <a:solidFill>
            <a:schemeClr val="accent6"/>
          </a:solidFill>
          <a:ln w="9335" cap="flat">
            <a:noFill/>
            <a:prstDash val="solid"/>
            <a:miter/>
          </a:ln>
        </p:spPr>
        <p:txBody>
          <a:bodyPr rtlCol="0" anchor="ctr"/>
          <a:lstStyle/>
          <a:p>
            <a:endParaRPr lang="en-GB" dirty="0"/>
          </a:p>
        </p:txBody>
      </p:sp>
      <p:sp>
        <p:nvSpPr>
          <p:cNvPr id="27" name="Rectangle 26">
            <a:extLst>
              <a:ext uri="{FF2B5EF4-FFF2-40B4-BE49-F238E27FC236}">
                <a16:creationId xmlns:a16="http://schemas.microsoft.com/office/drawing/2014/main" id="{B97F0B22-9F77-254B-954F-A37082731B07}"/>
              </a:ext>
            </a:extLst>
          </p:cNvPr>
          <p:cNvSpPr/>
          <p:nvPr/>
        </p:nvSpPr>
        <p:spPr>
          <a:xfrm>
            <a:off x="850657" y="1935326"/>
            <a:ext cx="897023" cy="430887"/>
          </a:xfrm>
          <a:prstGeom prst="rect">
            <a:avLst/>
          </a:prstGeom>
        </p:spPr>
        <p:txBody>
          <a:bodyPr wrap="square">
            <a:spAutoFit/>
          </a:bodyPr>
          <a:lstStyle/>
          <a:p>
            <a:r>
              <a:rPr lang="en-GB" sz="1100" dirty="0">
                <a:solidFill>
                  <a:schemeClr val="accent6">
                    <a:lumMod val="40000"/>
                    <a:lumOff val="60000"/>
                  </a:schemeClr>
                </a:solidFill>
              </a:rPr>
              <a:t>1200 mill. </a:t>
            </a:r>
          </a:p>
          <a:p>
            <a:r>
              <a:rPr lang="en-GB" sz="1100" dirty="0">
                <a:solidFill>
                  <a:schemeClr val="accent6">
                    <a:lumMod val="40000"/>
                    <a:lumOff val="60000"/>
                  </a:schemeClr>
                </a:solidFill>
              </a:rPr>
              <a:t>animals</a:t>
            </a:r>
            <a:endParaRPr lang="en-NO" sz="1100" dirty="0">
              <a:solidFill>
                <a:schemeClr val="accent6">
                  <a:lumMod val="40000"/>
                  <a:lumOff val="60000"/>
                </a:schemeClr>
              </a:solidFill>
            </a:endParaRPr>
          </a:p>
        </p:txBody>
      </p:sp>
      <p:sp>
        <p:nvSpPr>
          <p:cNvPr id="28" name="Rectangle 27">
            <a:extLst>
              <a:ext uri="{FF2B5EF4-FFF2-40B4-BE49-F238E27FC236}">
                <a16:creationId xmlns:a16="http://schemas.microsoft.com/office/drawing/2014/main" id="{ECBE07D2-B00A-3242-8DC0-EA3B02B27B94}"/>
              </a:ext>
            </a:extLst>
          </p:cNvPr>
          <p:cNvSpPr/>
          <p:nvPr/>
        </p:nvSpPr>
        <p:spPr>
          <a:xfrm>
            <a:off x="1865524" y="1935326"/>
            <a:ext cx="575799" cy="430887"/>
          </a:xfrm>
          <a:prstGeom prst="rect">
            <a:avLst/>
          </a:prstGeom>
        </p:spPr>
        <p:txBody>
          <a:bodyPr wrap="none">
            <a:spAutoFit/>
          </a:bodyPr>
          <a:lstStyle/>
          <a:p>
            <a:r>
              <a:rPr lang="en-GB" sz="1100" dirty="0">
                <a:solidFill>
                  <a:schemeClr val="accent6">
                    <a:lumMod val="40000"/>
                    <a:lumOff val="60000"/>
                  </a:schemeClr>
                </a:solidFill>
              </a:rPr>
              <a:t>300 m</a:t>
            </a:r>
          </a:p>
          <a:p>
            <a:r>
              <a:rPr lang="en-GB" sz="1100" dirty="0">
                <a:solidFill>
                  <a:schemeClr val="accent6">
                    <a:lumMod val="40000"/>
                    <a:lumOff val="60000"/>
                  </a:schemeClr>
                </a:solidFill>
              </a:rPr>
              <a:t>plants</a:t>
            </a:r>
            <a:endParaRPr lang="en-NO" sz="1100" dirty="0">
              <a:solidFill>
                <a:schemeClr val="accent6">
                  <a:lumMod val="40000"/>
                  <a:lumOff val="60000"/>
                </a:schemeClr>
              </a:solidFill>
            </a:endParaRPr>
          </a:p>
        </p:txBody>
      </p:sp>
      <p:sp>
        <p:nvSpPr>
          <p:cNvPr id="29" name="Rectangle 28">
            <a:extLst>
              <a:ext uri="{FF2B5EF4-FFF2-40B4-BE49-F238E27FC236}">
                <a16:creationId xmlns:a16="http://schemas.microsoft.com/office/drawing/2014/main" id="{C8785CA4-D62C-414C-AC9F-F040CA53C257}"/>
              </a:ext>
            </a:extLst>
          </p:cNvPr>
          <p:cNvSpPr/>
          <p:nvPr/>
        </p:nvSpPr>
        <p:spPr>
          <a:xfrm>
            <a:off x="2762943" y="1933245"/>
            <a:ext cx="497252" cy="430887"/>
          </a:xfrm>
          <a:prstGeom prst="rect">
            <a:avLst/>
          </a:prstGeom>
        </p:spPr>
        <p:txBody>
          <a:bodyPr wrap="none">
            <a:spAutoFit/>
          </a:bodyPr>
          <a:lstStyle/>
          <a:p>
            <a:r>
              <a:rPr lang="en-GB" sz="1100" dirty="0">
                <a:solidFill>
                  <a:schemeClr val="accent6">
                    <a:lumMod val="40000"/>
                    <a:lumOff val="60000"/>
                  </a:schemeClr>
                </a:solidFill>
              </a:rPr>
              <a:t>20 m</a:t>
            </a:r>
          </a:p>
          <a:p>
            <a:r>
              <a:rPr lang="en-GB" sz="1100" dirty="0">
                <a:solidFill>
                  <a:schemeClr val="accent6">
                    <a:lumMod val="40000"/>
                    <a:lumOff val="60000"/>
                  </a:schemeClr>
                </a:solidFill>
              </a:rPr>
              <a:t>fungi</a:t>
            </a:r>
            <a:endParaRPr lang="en-NO" sz="1100" dirty="0">
              <a:solidFill>
                <a:schemeClr val="accent6">
                  <a:lumMod val="40000"/>
                  <a:lumOff val="60000"/>
                </a:schemeClr>
              </a:solidFill>
            </a:endParaRPr>
          </a:p>
        </p:txBody>
      </p:sp>
      <p:sp>
        <p:nvSpPr>
          <p:cNvPr id="30" name="Rectangle 29">
            <a:extLst>
              <a:ext uri="{FF2B5EF4-FFF2-40B4-BE49-F238E27FC236}">
                <a16:creationId xmlns:a16="http://schemas.microsoft.com/office/drawing/2014/main" id="{B1D9E3CC-4155-554C-8B3C-EA70E6555AFD}"/>
              </a:ext>
            </a:extLst>
          </p:cNvPr>
          <p:cNvSpPr/>
          <p:nvPr/>
        </p:nvSpPr>
        <p:spPr>
          <a:xfrm>
            <a:off x="3712986" y="1935982"/>
            <a:ext cx="686406" cy="430887"/>
          </a:xfrm>
          <a:prstGeom prst="rect">
            <a:avLst/>
          </a:prstGeom>
        </p:spPr>
        <p:txBody>
          <a:bodyPr wrap="none">
            <a:spAutoFit/>
          </a:bodyPr>
          <a:lstStyle/>
          <a:p>
            <a:r>
              <a:rPr lang="en-GB" sz="1100" dirty="0">
                <a:solidFill>
                  <a:schemeClr val="accent6">
                    <a:lumMod val="40000"/>
                    <a:lumOff val="60000"/>
                  </a:schemeClr>
                </a:solidFill>
              </a:rPr>
              <a:t>16 m</a:t>
            </a:r>
          </a:p>
          <a:p>
            <a:r>
              <a:rPr lang="en-GB" sz="1100" dirty="0">
                <a:solidFill>
                  <a:schemeClr val="accent6">
                    <a:lumMod val="40000"/>
                    <a:lumOff val="60000"/>
                  </a:schemeClr>
                </a:solidFill>
              </a:rPr>
              <a:t>bacteria</a:t>
            </a:r>
            <a:endParaRPr lang="en-NO" sz="1100" dirty="0">
              <a:solidFill>
                <a:schemeClr val="accent6">
                  <a:lumMod val="40000"/>
                  <a:lumOff val="60000"/>
                </a:schemeClr>
              </a:solidFill>
            </a:endParaRPr>
          </a:p>
        </p:txBody>
      </p:sp>
      <p:sp>
        <p:nvSpPr>
          <p:cNvPr id="31" name="Rectangle 30">
            <a:extLst>
              <a:ext uri="{FF2B5EF4-FFF2-40B4-BE49-F238E27FC236}">
                <a16:creationId xmlns:a16="http://schemas.microsoft.com/office/drawing/2014/main" id="{17635044-CB4E-A340-A837-EE7502FBEEF2}"/>
              </a:ext>
            </a:extLst>
          </p:cNvPr>
          <p:cNvSpPr/>
          <p:nvPr/>
        </p:nvSpPr>
        <p:spPr>
          <a:xfrm>
            <a:off x="4633161" y="1960237"/>
            <a:ext cx="614271" cy="430887"/>
          </a:xfrm>
          <a:prstGeom prst="rect">
            <a:avLst/>
          </a:prstGeom>
        </p:spPr>
        <p:txBody>
          <a:bodyPr wrap="none">
            <a:spAutoFit/>
          </a:bodyPr>
          <a:lstStyle/>
          <a:p>
            <a:r>
              <a:rPr lang="en-GB" sz="1100" dirty="0">
                <a:solidFill>
                  <a:schemeClr val="accent6">
                    <a:lumMod val="40000"/>
                    <a:lumOff val="60000"/>
                  </a:schemeClr>
                </a:solidFill>
              </a:rPr>
              <a:t>0,04 m</a:t>
            </a:r>
          </a:p>
          <a:p>
            <a:r>
              <a:rPr lang="en-GB" sz="1100" dirty="0">
                <a:solidFill>
                  <a:schemeClr val="accent6">
                    <a:lumMod val="40000"/>
                    <a:lumOff val="60000"/>
                  </a:schemeClr>
                </a:solidFill>
              </a:rPr>
              <a:t>virus</a:t>
            </a:r>
            <a:endParaRPr lang="en-NO" sz="1100" dirty="0">
              <a:solidFill>
                <a:schemeClr val="accent6">
                  <a:lumMod val="40000"/>
                  <a:lumOff val="60000"/>
                </a:schemeClr>
              </a:solidFill>
            </a:endParaRPr>
          </a:p>
        </p:txBody>
      </p:sp>
      <p:grpSp>
        <p:nvGrpSpPr>
          <p:cNvPr id="32" name="Graphic 5">
            <a:extLst>
              <a:ext uri="{FF2B5EF4-FFF2-40B4-BE49-F238E27FC236}">
                <a16:creationId xmlns:a16="http://schemas.microsoft.com/office/drawing/2014/main" id="{73EECA99-AD8B-0F4A-B2E7-026ACEBC746A}"/>
              </a:ext>
            </a:extLst>
          </p:cNvPr>
          <p:cNvGrpSpPr>
            <a:grpSpLocks noChangeAspect="1"/>
          </p:cNvGrpSpPr>
          <p:nvPr/>
        </p:nvGrpSpPr>
        <p:grpSpPr>
          <a:xfrm>
            <a:off x="779143" y="1168641"/>
            <a:ext cx="719500" cy="719247"/>
            <a:chOff x="2705205" y="2747983"/>
            <a:chExt cx="1323569" cy="1323102"/>
          </a:xfrm>
          <a:solidFill>
            <a:schemeClr val="accent1"/>
          </a:solidFill>
          <a:effectLst>
            <a:outerShdw blurRad="63500" sx="102000" sy="102000" algn="ctr" rotWithShape="0">
              <a:prstClr val="black">
                <a:alpha val="20000"/>
              </a:prstClr>
            </a:outerShdw>
          </a:effectLst>
        </p:grpSpPr>
        <p:sp>
          <p:nvSpPr>
            <p:cNvPr id="33" name="Freeform: Shape 51">
              <a:extLst>
                <a:ext uri="{FF2B5EF4-FFF2-40B4-BE49-F238E27FC236}">
                  <a16:creationId xmlns:a16="http://schemas.microsoft.com/office/drawing/2014/main" id="{115FD15C-EB2B-3B4A-A3F2-818EBE398A00}"/>
                </a:ext>
              </a:extLst>
            </p:cNvPr>
            <p:cNvSpPr/>
            <p:nvPr/>
          </p:nvSpPr>
          <p:spPr>
            <a:xfrm>
              <a:off x="2705205" y="2747983"/>
              <a:ext cx="1323569" cy="1323102"/>
            </a:xfrm>
            <a:custGeom>
              <a:avLst/>
              <a:gdLst>
                <a:gd name="connsiteX0" fmla="*/ 1323570 w 1323569"/>
                <a:gd name="connsiteY0" fmla="*/ 661598 h 1323102"/>
                <a:gd name="connsiteX1" fmla="*/ 661785 w 1323569"/>
                <a:gd name="connsiteY1" fmla="*/ 0 h 1323102"/>
                <a:gd name="connsiteX2" fmla="*/ 0 w 1323569"/>
                <a:gd name="connsiteY2" fmla="*/ 661598 h 1323102"/>
                <a:gd name="connsiteX3" fmla="*/ 661785 w 1323569"/>
                <a:gd name="connsiteY3" fmla="*/ 1323103 h 1323102"/>
                <a:gd name="connsiteX4" fmla="*/ 1323570 w 1323569"/>
                <a:gd name="connsiteY4" fmla="*/ 661598 h 13231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3569" h="1323102">
                  <a:moveTo>
                    <a:pt x="1323570" y="661598"/>
                  </a:moveTo>
                  <a:cubicBezTo>
                    <a:pt x="1323570" y="296211"/>
                    <a:pt x="1027265" y="0"/>
                    <a:pt x="661785" y="0"/>
                  </a:cubicBezTo>
                  <a:cubicBezTo>
                    <a:pt x="296305" y="0"/>
                    <a:pt x="0" y="296211"/>
                    <a:pt x="0" y="661598"/>
                  </a:cubicBezTo>
                  <a:cubicBezTo>
                    <a:pt x="0" y="1026891"/>
                    <a:pt x="296305" y="1323103"/>
                    <a:pt x="661785" y="1323103"/>
                  </a:cubicBezTo>
                  <a:cubicBezTo>
                    <a:pt x="1027265" y="1323103"/>
                    <a:pt x="1323570" y="1026891"/>
                    <a:pt x="1323570" y="661598"/>
                  </a:cubicBezTo>
                  <a:close/>
                </a:path>
              </a:pathLst>
            </a:custGeom>
            <a:solidFill>
              <a:schemeClr val="accent6"/>
            </a:solidFill>
            <a:ln w="9335" cap="flat">
              <a:noFill/>
              <a:prstDash val="solid"/>
              <a:miter/>
            </a:ln>
          </p:spPr>
          <p:txBody>
            <a:bodyPr rtlCol="0" anchor="ctr"/>
            <a:lstStyle/>
            <a:p>
              <a:endParaRPr lang="en-GB" dirty="0"/>
            </a:p>
          </p:txBody>
        </p:sp>
        <p:sp>
          <p:nvSpPr>
            <p:cNvPr id="34" name="Freeform: Shape 52">
              <a:extLst>
                <a:ext uri="{FF2B5EF4-FFF2-40B4-BE49-F238E27FC236}">
                  <a16:creationId xmlns:a16="http://schemas.microsoft.com/office/drawing/2014/main" id="{C796BCFA-54BF-D34F-A8C0-1798994C3CE0}"/>
                </a:ext>
              </a:extLst>
            </p:cNvPr>
            <p:cNvSpPr/>
            <p:nvPr/>
          </p:nvSpPr>
          <p:spPr>
            <a:xfrm>
              <a:off x="2912615" y="3086951"/>
              <a:ext cx="824521" cy="792386"/>
            </a:xfrm>
            <a:custGeom>
              <a:avLst/>
              <a:gdLst>
                <a:gd name="connsiteX0" fmla="*/ 824522 w 824521"/>
                <a:gd name="connsiteY0" fmla="*/ 129015 h 792386"/>
                <a:gd name="connsiteX1" fmla="*/ 743304 w 824521"/>
                <a:gd name="connsiteY1" fmla="*/ 99795 h 792386"/>
                <a:gd name="connsiteX2" fmla="*/ 583482 w 824521"/>
                <a:gd name="connsiteY2" fmla="*/ 73189 h 792386"/>
                <a:gd name="connsiteX3" fmla="*/ 516828 w 824521"/>
                <a:gd name="connsiteY3" fmla="*/ 159822 h 792386"/>
                <a:gd name="connsiteX4" fmla="*/ 286991 w 824521"/>
                <a:gd name="connsiteY4" fmla="*/ 0 h 792386"/>
                <a:gd name="connsiteX5" fmla="*/ 376890 w 824521"/>
                <a:gd name="connsiteY5" fmla="*/ 186427 h 792386"/>
                <a:gd name="connsiteX6" fmla="*/ 3849 w 824521"/>
                <a:gd name="connsiteY6" fmla="*/ 53212 h 792386"/>
                <a:gd name="connsiteX7" fmla="*/ 180381 w 824521"/>
                <a:gd name="connsiteY7" fmla="*/ 266338 h 792386"/>
                <a:gd name="connsiteX8" fmla="*/ 346924 w 824521"/>
                <a:gd name="connsiteY8" fmla="*/ 379856 h 792386"/>
                <a:gd name="connsiteX9" fmla="*/ 293619 w 824521"/>
                <a:gd name="connsiteY9" fmla="*/ 562643 h 792386"/>
                <a:gd name="connsiteX10" fmla="*/ 220336 w 824521"/>
                <a:gd name="connsiteY10" fmla="*/ 792387 h 792386"/>
                <a:gd name="connsiteX11" fmla="*/ 293619 w 824521"/>
                <a:gd name="connsiteY11" fmla="*/ 562643 h 792386"/>
                <a:gd name="connsiteX12" fmla="*/ 220336 w 824521"/>
                <a:gd name="connsiteY12" fmla="*/ 792387 h 792386"/>
                <a:gd name="connsiteX13" fmla="*/ 366902 w 824521"/>
                <a:gd name="connsiteY13" fmla="*/ 706408 h 792386"/>
                <a:gd name="connsiteX14" fmla="*/ 380251 w 824521"/>
                <a:gd name="connsiteY14" fmla="*/ 543132 h 792386"/>
                <a:gd name="connsiteX15" fmla="*/ 670021 w 824521"/>
                <a:gd name="connsiteY15" fmla="*/ 279594 h 792386"/>
                <a:gd name="connsiteX16" fmla="*/ 696627 w 824521"/>
                <a:gd name="connsiteY16" fmla="*/ 216487 h 792386"/>
                <a:gd name="connsiteX17" fmla="*/ 733315 w 824521"/>
                <a:gd name="connsiteY17" fmla="*/ 163089 h 792386"/>
                <a:gd name="connsiteX18" fmla="*/ 824522 w 824521"/>
                <a:gd name="connsiteY18" fmla="*/ 129015 h 792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24521" h="792386">
                  <a:moveTo>
                    <a:pt x="824522" y="129015"/>
                  </a:moveTo>
                  <a:lnTo>
                    <a:pt x="743304" y="99795"/>
                  </a:lnTo>
                  <a:cubicBezTo>
                    <a:pt x="743304" y="99795"/>
                    <a:pt x="673382" y="29873"/>
                    <a:pt x="583482" y="73189"/>
                  </a:cubicBezTo>
                  <a:cubicBezTo>
                    <a:pt x="583482" y="73189"/>
                    <a:pt x="526817" y="109877"/>
                    <a:pt x="516828" y="159822"/>
                  </a:cubicBezTo>
                  <a:cubicBezTo>
                    <a:pt x="516828" y="159822"/>
                    <a:pt x="353645" y="26606"/>
                    <a:pt x="286991" y="0"/>
                  </a:cubicBezTo>
                  <a:cubicBezTo>
                    <a:pt x="286991" y="0"/>
                    <a:pt x="330307" y="109877"/>
                    <a:pt x="376890" y="186427"/>
                  </a:cubicBezTo>
                  <a:cubicBezTo>
                    <a:pt x="376890" y="186427"/>
                    <a:pt x="33815" y="53212"/>
                    <a:pt x="3849" y="53212"/>
                  </a:cubicBezTo>
                  <a:cubicBezTo>
                    <a:pt x="-26118" y="53212"/>
                    <a:pt x="127076" y="233011"/>
                    <a:pt x="180381" y="266338"/>
                  </a:cubicBezTo>
                  <a:cubicBezTo>
                    <a:pt x="233686" y="299572"/>
                    <a:pt x="323586" y="386858"/>
                    <a:pt x="346924" y="379856"/>
                  </a:cubicBezTo>
                  <a:cubicBezTo>
                    <a:pt x="346924" y="379856"/>
                    <a:pt x="346924" y="339621"/>
                    <a:pt x="293619" y="562643"/>
                  </a:cubicBezTo>
                  <a:lnTo>
                    <a:pt x="220336" y="792387"/>
                  </a:lnTo>
                  <a:lnTo>
                    <a:pt x="293619" y="562643"/>
                  </a:lnTo>
                  <a:lnTo>
                    <a:pt x="220336" y="792387"/>
                  </a:lnTo>
                  <a:lnTo>
                    <a:pt x="366902" y="706408"/>
                  </a:lnTo>
                  <a:lnTo>
                    <a:pt x="380251" y="543132"/>
                  </a:lnTo>
                  <a:cubicBezTo>
                    <a:pt x="380251" y="543132"/>
                    <a:pt x="689999" y="629204"/>
                    <a:pt x="670021" y="279594"/>
                  </a:cubicBezTo>
                  <a:cubicBezTo>
                    <a:pt x="670021" y="279594"/>
                    <a:pt x="663393" y="246641"/>
                    <a:pt x="696627" y="216487"/>
                  </a:cubicBezTo>
                  <a:lnTo>
                    <a:pt x="733315" y="163089"/>
                  </a:lnTo>
                  <a:lnTo>
                    <a:pt x="824522" y="129015"/>
                  </a:lnTo>
                  <a:close/>
                </a:path>
              </a:pathLst>
            </a:custGeom>
            <a:solidFill>
              <a:srgbClr val="FFFFFF"/>
            </a:solidFill>
            <a:ln w="9335" cap="flat">
              <a:noFill/>
              <a:prstDash val="solid"/>
              <a:miter/>
            </a:ln>
          </p:spPr>
          <p:txBody>
            <a:bodyPr rtlCol="0" anchor="ctr"/>
            <a:lstStyle/>
            <a:p>
              <a:endParaRPr lang="en-GB"/>
            </a:p>
          </p:txBody>
        </p:sp>
      </p:grpSp>
      <p:grpSp>
        <p:nvGrpSpPr>
          <p:cNvPr id="35" name="Graphic 5">
            <a:extLst>
              <a:ext uri="{FF2B5EF4-FFF2-40B4-BE49-F238E27FC236}">
                <a16:creationId xmlns:a16="http://schemas.microsoft.com/office/drawing/2014/main" id="{29E2FE6D-E62A-3840-A7EA-FA2D24AE9755}"/>
              </a:ext>
            </a:extLst>
          </p:cNvPr>
          <p:cNvGrpSpPr>
            <a:grpSpLocks noChangeAspect="1"/>
          </p:cNvGrpSpPr>
          <p:nvPr/>
        </p:nvGrpSpPr>
        <p:grpSpPr>
          <a:xfrm>
            <a:off x="4539234" y="1202508"/>
            <a:ext cx="719298" cy="719298"/>
            <a:chOff x="6796246" y="1001802"/>
            <a:chExt cx="1323196" cy="1323196"/>
          </a:xfrm>
          <a:solidFill>
            <a:schemeClr val="accent1"/>
          </a:solidFill>
          <a:effectLst>
            <a:outerShdw blurRad="63500" sx="102000" sy="102000" algn="ctr" rotWithShape="0">
              <a:prstClr val="black">
                <a:alpha val="20000"/>
              </a:prstClr>
            </a:outerShdw>
          </a:effectLst>
        </p:grpSpPr>
        <p:sp>
          <p:nvSpPr>
            <p:cNvPr id="36" name="Freeform: Shape 46">
              <a:extLst>
                <a:ext uri="{FF2B5EF4-FFF2-40B4-BE49-F238E27FC236}">
                  <a16:creationId xmlns:a16="http://schemas.microsoft.com/office/drawing/2014/main" id="{99385369-7450-9F49-936E-C857875B2D38}"/>
                </a:ext>
              </a:extLst>
            </p:cNvPr>
            <p:cNvSpPr/>
            <p:nvPr/>
          </p:nvSpPr>
          <p:spPr>
            <a:xfrm>
              <a:off x="6796246" y="1001802"/>
              <a:ext cx="1323196" cy="1323196"/>
            </a:xfrm>
            <a:custGeom>
              <a:avLst/>
              <a:gdLst>
                <a:gd name="connsiteX0" fmla="*/ 1323196 w 1323196"/>
                <a:gd name="connsiteY0" fmla="*/ 661598 h 1323196"/>
                <a:gd name="connsiteX1" fmla="*/ 661598 w 1323196"/>
                <a:gd name="connsiteY1" fmla="*/ 1323196 h 1323196"/>
                <a:gd name="connsiteX2" fmla="*/ 0 w 1323196"/>
                <a:gd name="connsiteY2" fmla="*/ 661598 h 1323196"/>
                <a:gd name="connsiteX3" fmla="*/ 661598 w 1323196"/>
                <a:gd name="connsiteY3" fmla="*/ 0 h 1323196"/>
                <a:gd name="connsiteX4" fmla="*/ 1323196 w 1323196"/>
                <a:gd name="connsiteY4" fmla="*/ 661598 h 1323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3196" h="1323196">
                  <a:moveTo>
                    <a:pt x="1323196" y="661598"/>
                  </a:moveTo>
                  <a:cubicBezTo>
                    <a:pt x="1323196" y="1026989"/>
                    <a:pt x="1026989" y="1323196"/>
                    <a:pt x="661598" y="1323196"/>
                  </a:cubicBezTo>
                  <a:cubicBezTo>
                    <a:pt x="296207" y="1323196"/>
                    <a:pt x="0" y="1026989"/>
                    <a:pt x="0" y="661598"/>
                  </a:cubicBezTo>
                  <a:cubicBezTo>
                    <a:pt x="0" y="296208"/>
                    <a:pt x="296207" y="0"/>
                    <a:pt x="661598" y="0"/>
                  </a:cubicBezTo>
                  <a:cubicBezTo>
                    <a:pt x="1026989" y="0"/>
                    <a:pt x="1323196" y="296208"/>
                    <a:pt x="1323196" y="661598"/>
                  </a:cubicBezTo>
                  <a:close/>
                </a:path>
              </a:pathLst>
            </a:custGeom>
            <a:solidFill>
              <a:schemeClr val="accent6"/>
            </a:solidFill>
            <a:ln w="9335" cap="flat">
              <a:noFill/>
              <a:prstDash val="solid"/>
              <a:miter/>
            </a:ln>
          </p:spPr>
          <p:txBody>
            <a:bodyPr rtlCol="0" anchor="ctr"/>
            <a:lstStyle/>
            <a:p>
              <a:endParaRPr lang="en-GB"/>
            </a:p>
          </p:txBody>
        </p:sp>
        <p:grpSp>
          <p:nvGrpSpPr>
            <p:cNvPr id="37" name="Graphic 5">
              <a:extLst>
                <a:ext uri="{FF2B5EF4-FFF2-40B4-BE49-F238E27FC236}">
                  <a16:creationId xmlns:a16="http://schemas.microsoft.com/office/drawing/2014/main" id="{514AD0F1-6EB1-1743-84F7-CA135DD1877A}"/>
                </a:ext>
              </a:extLst>
            </p:cNvPr>
            <p:cNvGrpSpPr/>
            <p:nvPr/>
          </p:nvGrpSpPr>
          <p:grpSpPr>
            <a:xfrm>
              <a:off x="6957533" y="1149728"/>
              <a:ext cx="1030281" cy="1041000"/>
              <a:chOff x="6957533" y="1149728"/>
              <a:chExt cx="1030281" cy="1041000"/>
            </a:xfrm>
            <a:solidFill>
              <a:srgbClr val="FFFFFF"/>
            </a:solidFill>
          </p:grpSpPr>
          <p:sp>
            <p:nvSpPr>
              <p:cNvPr id="38" name="Freeform: Shape 48">
                <a:extLst>
                  <a:ext uri="{FF2B5EF4-FFF2-40B4-BE49-F238E27FC236}">
                    <a16:creationId xmlns:a16="http://schemas.microsoft.com/office/drawing/2014/main" id="{05A36B00-BBF9-D14B-AC9F-A82CAD3D9EE2}"/>
                  </a:ext>
                </a:extLst>
              </p:cNvPr>
              <p:cNvSpPr/>
              <p:nvPr/>
            </p:nvSpPr>
            <p:spPr>
              <a:xfrm>
                <a:off x="7452616" y="1925537"/>
                <a:ext cx="373" cy="93"/>
              </a:xfrm>
              <a:custGeom>
                <a:avLst/>
                <a:gdLst>
                  <a:gd name="connsiteX0" fmla="*/ 373 w 373"/>
                  <a:gd name="connsiteY0" fmla="*/ 0 h 93"/>
                  <a:gd name="connsiteX1" fmla="*/ 0 w 373"/>
                  <a:gd name="connsiteY1" fmla="*/ 93 h 93"/>
                  <a:gd name="connsiteX2" fmla="*/ 373 w 373"/>
                  <a:gd name="connsiteY2" fmla="*/ 0 h 93"/>
                </a:gdLst>
                <a:ahLst/>
                <a:cxnLst>
                  <a:cxn ang="0">
                    <a:pos x="connsiteX0" y="connsiteY0"/>
                  </a:cxn>
                  <a:cxn ang="0">
                    <a:pos x="connsiteX1" y="connsiteY1"/>
                  </a:cxn>
                  <a:cxn ang="0">
                    <a:pos x="connsiteX2" y="connsiteY2"/>
                  </a:cxn>
                </a:cxnLst>
                <a:rect l="l" t="t" r="r" b="b"/>
                <a:pathLst>
                  <a:path w="373" h="93">
                    <a:moveTo>
                      <a:pt x="373" y="0"/>
                    </a:moveTo>
                    <a:cubicBezTo>
                      <a:pt x="187" y="93"/>
                      <a:pt x="0" y="93"/>
                      <a:pt x="0" y="93"/>
                    </a:cubicBezTo>
                    <a:lnTo>
                      <a:pt x="373" y="0"/>
                    </a:lnTo>
                    <a:close/>
                  </a:path>
                </a:pathLst>
              </a:custGeom>
              <a:solidFill>
                <a:srgbClr val="FFFFFF"/>
              </a:solidFill>
              <a:ln w="9335" cap="flat">
                <a:noFill/>
                <a:prstDash val="solid"/>
                <a:miter/>
              </a:ln>
            </p:spPr>
            <p:txBody>
              <a:bodyPr rtlCol="0" anchor="ctr"/>
              <a:lstStyle/>
              <a:p>
                <a:endParaRPr lang="en-GB"/>
              </a:p>
            </p:txBody>
          </p:sp>
          <p:sp>
            <p:nvSpPr>
              <p:cNvPr id="39" name="Freeform: Shape 49">
                <a:extLst>
                  <a:ext uri="{FF2B5EF4-FFF2-40B4-BE49-F238E27FC236}">
                    <a16:creationId xmlns:a16="http://schemas.microsoft.com/office/drawing/2014/main" id="{6A171BD6-2386-6547-A981-500D5BCE9433}"/>
                  </a:ext>
                </a:extLst>
              </p:cNvPr>
              <p:cNvSpPr/>
              <p:nvPr/>
            </p:nvSpPr>
            <p:spPr>
              <a:xfrm>
                <a:off x="6957533" y="1149728"/>
                <a:ext cx="1030281" cy="1041000"/>
              </a:xfrm>
              <a:custGeom>
                <a:avLst/>
                <a:gdLst>
                  <a:gd name="connsiteX0" fmla="*/ 943835 w 1030281"/>
                  <a:gd name="connsiteY0" fmla="*/ 394366 h 1041000"/>
                  <a:gd name="connsiteX1" fmla="*/ 889969 w 1030281"/>
                  <a:gd name="connsiteY1" fmla="*/ 423866 h 1041000"/>
                  <a:gd name="connsiteX2" fmla="*/ 805018 w 1030281"/>
                  <a:gd name="connsiteY2" fmla="*/ 458593 h 1041000"/>
                  <a:gd name="connsiteX3" fmla="*/ 748725 w 1030281"/>
                  <a:gd name="connsiteY3" fmla="*/ 446737 h 1041000"/>
                  <a:gd name="connsiteX4" fmla="*/ 664146 w 1030281"/>
                  <a:gd name="connsiteY4" fmla="*/ 321737 h 1041000"/>
                  <a:gd name="connsiteX5" fmla="*/ 725853 w 1030281"/>
                  <a:gd name="connsiteY5" fmla="*/ 270019 h 1041000"/>
                  <a:gd name="connsiteX6" fmla="*/ 766369 w 1030281"/>
                  <a:gd name="connsiteY6" fmla="*/ 245840 h 1041000"/>
                  <a:gd name="connsiteX7" fmla="*/ 754700 w 1030281"/>
                  <a:gd name="connsiteY7" fmla="*/ 153606 h 1041000"/>
                  <a:gd name="connsiteX8" fmla="*/ 662466 w 1030281"/>
                  <a:gd name="connsiteY8" fmla="*/ 165276 h 1041000"/>
                  <a:gd name="connsiteX9" fmla="*/ 649490 w 1030281"/>
                  <a:gd name="connsiteY9" fmla="*/ 215127 h 1041000"/>
                  <a:gd name="connsiteX10" fmla="*/ 618123 w 1030281"/>
                  <a:gd name="connsiteY10" fmla="*/ 292423 h 1041000"/>
                  <a:gd name="connsiteX11" fmla="*/ 517021 w 1030281"/>
                  <a:gd name="connsiteY11" fmla="*/ 266191 h 1041000"/>
                  <a:gd name="connsiteX12" fmla="*/ 481640 w 1030281"/>
                  <a:gd name="connsiteY12" fmla="*/ 211859 h 1041000"/>
                  <a:gd name="connsiteX13" fmla="*/ 485748 w 1030281"/>
                  <a:gd name="connsiteY13" fmla="*/ 120186 h 1041000"/>
                  <a:gd name="connsiteX14" fmla="*/ 496950 w 1030281"/>
                  <a:gd name="connsiteY14" fmla="*/ 65014 h 1041000"/>
                  <a:gd name="connsiteX15" fmla="*/ 406210 w 1030281"/>
                  <a:gd name="connsiteY15" fmla="*/ 1160 h 1041000"/>
                  <a:gd name="connsiteX16" fmla="*/ 342356 w 1030281"/>
                  <a:gd name="connsiteY16" fmla="*/ 91900 h 1041000"/>
                  <a:gd name="connsiteX17" fmla="*/ 375870 w 1030281"/>
                  <a:gd name="connsiteY17" fmla="*/ 143338 h 1041000"/>
                  <a:gd name="connsiteX18" fmla="*/ 416946 w 1030281"/>
                  <a:gd name="connsiteY18" fmla="*/ 225395 h 1041000"/>
                  <a:gd name="connsiteX19" fmla="*/ 408171 w 1030281"/>
                  <a:gd name="connsiteY19" fmla="*/ 284582 h 1041000"/>
                  <a:gd name="connsiteX20" fmla="*/ 304734 w 1030281"/>
                  <a:gd name="connsiteY20" fmla="*/ 362439 h 1041000"/>
                  <a:gd name="connsiteX21" fmla="*/ 261325 w 1030281"/>
                  <a:gd name="connsiteY21" fmla="*/ 302692 h 1041000"/>
                  <a:gd name="connsiteX22" fmla="*/ 239014 w 1030281"/>
                  <a:gd name="connsiteY22" fmla="*/ 261150 h 1041000"/>
                  <a:gd name="connsiteX23" fmla="*/ 146313 w 1030281"/>
                  <a:gd name="connsiteY23" fmla="*/ 268618 h 1041000"/>
                  <a:gd name="connsiteX24" fmla="*/ 153782 w 1030281"/>
                  <a:gd name="connsiteY24" fmla="*/ 361319 h 1041000"/>
                  <a:gd name="connsiteX25" fmla="*/ 202979 w 1030281"/>
                  <a:gd name="connsiteY25" fmla="*/ 376535 h 1041000"/>
                  <a:gd name="connsiteX26" fmla="*/ 275608 w 1030281"/>
                  <a:gd name="connsiteY26" fmla="*/ 408929 h 1041000"/>
                  <a:gd name="connsiteX27" fmla="*/ 249469 w 1030281"/>
                  <a:gd name="connsiteY27" fmla="*/ 520860 h 1041000"/>
                  <a:gd name="connsiteX28" fmla="*/ 251243 w 1030281"/>
                  <a:gd name="connsiteY28" fmla="*/ 549986 h 1041000"/>
                  <a:gd name="connsiteX29" fmla="*/ 202326 w 1030281"/>
                  <a:gd name="connsiteY29" fmla="*/ 591529 h 1041000"/>
                  <a:gd name="connsiteX30" fmla="*/ 110932 w 1030281"/>
                  <a:gd name="connsiteY30" fmla="*/ 599651 h 1041000"/>
                  <a:gd name="connsiteX31" fmla="*/ 54826 w 1030281"/>
                  <a:gd name="connsiteY31" fmla="*/ 595917 h 1041000"/>
                  <a:gd name="connsiteX32" fmla="*/ 3669 w 1030281"/>
                  <a:gd name="connsiteY32" fmla="*/ 694311 h 1041000"/>
                  <a:gd name="connsiteX33" fmla="*/ 102063 w 1030281"/>
                  <a:gd name="connsiteY33" fmla="*/ 745469 h 1041000"/>
                  <a:gd name="connsiteX34" fmla="*/ 148647 w 1030281"/>
                  <a:gd name="connsiteY34" fmla="*/ 705420 h 1041000"/>
                  <a:gd name="connsiteX35" fmla="*/ 224544 w 1030281"/>
                  <a:gd name="connsiteY35" fmla="*/ 653796 h 1041000"/>
                  <a:gd name="connsiteX36" fmla="*/ 289145 w 1030281"/>
                  <a:gd name="connsiteY36" fmla="*/ 656783 h 1041000"/>
                  <a:gd name="connsiteX37" fmla="*/ 360747 w 1030281"/>
                  <a:gd name="connsiteY37" fmla="*/ 731373 h 1041000"/>
                  <a:gd name="connsiteX38" fmla="*/ 301934 w 1030281"/>
                  <a:gd name="connsiteY38" fmla="*/ 791959 h 1041000"/>
                  <a:gd name="connsiteX39" fmla="*/ 263752 w 1030281"/>
                  <a:gd name="connsiteY39" fmla="*/ 819685 h 1041000"/>
                  <a:gd name="connsiteX40" fmla="*/ 283636 w 1030281"/>
                  <a:gd name="connsiteY40" fmla="*/ 910519 h 1041000"/>
                  <a:gd name="connsiteX41" fmla="*/ 374470 w 1030281"/>
                  <a:gd name="connsiteY41" fmla="*/ 890634 h 1041000"/>
                  <a:gd name="connsiteX42" fmla="*/ 382965 w 1030281"/>
                  <a:gd name="connsiteY42" fmla="*/ 839850 h 1041000"/>
                  <a:gd name="connsiteX43" fmla="*/ 409010 w 1030281"/>
                  <a:gd name="connsiteY43" fmla="*/ 757232 h 1041000"/>
                  <a:gd name="connsiteX44" fmla="*/ 496950 w 1030281"/>
                  <a:gd name="connsiteY44" fmla="*/ 775622 h 1041000"/>
                  <a:gd name="connsiteX45" fmla="*/ 495923 w 1030281"/>
                  <a:gd name="connsiteY45" fmla="*/ 775903 h 1041000"/>
                  <a:gd name="connsiteX46" fmla="*/ 497604 w 1030281"/>
                  <a:gd name="connsiteY46" fmla="*/ 775622 h 1041000"/>
                  <a:gd name="connsiteX47" fmla="*/ 501991 w 1030281"/>
                  <a:gd name="connsiteY47" fmla="*/ 775809 h 1041000"/>
                  <a:gd name="connsiteX48" fmla="*/ 541666 w 1030281"/>
                  <a:gd name="connsiteY48" fmla="*/ 830421 h 1041000"/>
                  <a:gd name="connsiteX49" fmla="*/ 539333 w 1030281"/>
                  <a:gd name="connsiteY49" fmla="*/ 922188 h 1041000"/>
                  <a:gd name="connsiteX50" fmla="*/ 529250 w 1030281"/>
                  <a:gd name="connsiteY50" fmla="*/ 977547 h 1041000"/>
                  <a:gd name="connsiteX51" fmla="*/ 621204 w 1030281"/>
                  <a:gd name="connsiteY51" fmla="*/ 1039534 h 1041000"/>
                  <a:gd name="connsiteX52" fmla="*/ 683190 w 1030281"/>
                  <a:gd name="connsiteY52" fmla="*/ 947580 h 1041000"/>
                  <a:gd name="connsiteX53" fmla="*/ 648743 w 1030281"/>
                  <a:gd name="connsiteY53" fmla="*/ 896796 h 1041000"/>
                  <a:gd name="connsiteX54" fmla="*/ 606081 w 1030281"/>
                  <a:gd name="connsiteY54" fmla="*/ 815578 h 1041000"/>
                  <a:gd name="connsiteX55" fmla="*/ 618496 w 1030281"/>
                  <a:gd name="connsiteY55" fmla="*/ 749110 h 1041000"/>
                  <a:gd name="connsiteX56" fmla="*/ 691126 w 1030281"/>
                  <a:gd name="connsiteY56" fmla="*/ 694871 h 1041000"/>
                  <a:gd name="connsiteX57" fmla="*/ 744617 w 1030281"/>
                  <a:gd name="connsiteY57" fmla="*/ 758165 h 1041000"/>
                  <a:gd name="connsiteX58" fmla="*/ 768703 w 1030281"/>
                  <a:gd name="connsiteY58" fmla="*/ 798774 h 1041000"/>
                  <a:gd name="connsiteX59" fmla="*/ 860936 w 1030281"/>
                  <a:gd name="connsiteY59" fmla="*/ 787478 h 1041000"/>
                  <a:gd name="connsiteX60" fmla="*/ 849640 w 1030281"/>
                  <a:gd name="connsiteY60" fmla="*/ 695245 h 1041000"/>
                  <a:gd name="connsiteX61" fmla="*/ 799883 w 1030281"/>
                  <a:gd name="connsiteY61" fmla="*/ 682082 h 1041000"/>
                  <a:gd name="connsiteX62" fmla="*/ 723987 w 1030281"/>
                  <a:gd name="connsiteY62" fmla="*/ 651275 h 1041000"/>
                  <a:gd name="connsiteX63" fmla="*/ 757594 w 1030281"/>
                  <a:gd name="connsiteY63" fmla="*/ 554934 h 1041000"/>
                  <a:gd name="connsiteX64" fmla="*/ 814166 w 1030281"/>
                  <a:gd name="connsiteY64" fmla="*/ 524314 h 1041000"/>
                  <a:gd name="connsiteX65" fmla="*/ 905279 w 1030281"/>
                  <a:gd name="connsiteY65" fmla="*/ 535330 h 1041000"/>
                  <a:gd name="connsiteX66" fmla="*/ 959424 w 1030281"/>
                  <a:gd name="connsiteY66" fmla="*/ 550640 h 1041000"/>
                  <a:gd name="connsiteX67" fmla="*/ 1029906 w 1030281"/>
                  <a:gd name="connsiteY67" fmla="*/ 465035 h 1041000"/>
                  <a:gd name="connsiteX68" fmla="*/ 943835 w 1030281"/>
                  <a:gd name="connsiteY68" fmla="*/ 394366 h 1041000"/>
                  <a:gd name="connsiteX69" fmla="*/ 399115 w 1030281"/>
                  <a:gd name="connsiteY69" fmla="*/ 566977 h 1041000"/>
                  <a:gd name="connsiteX70" fmla="*/ 332647 w 1030281"/>
                  <a:gd name="connsiteY70" fmla="*/ 500509 h 1041000"/>
                  <a:gd name="connsiteX71" fmla="*/ 399115 w 1030281"/>
                  <a:gd name="connsiteY71" fmla="*/ 434041 h 1041000"/>
                  <a:gd name="connsiteX72" fmla="*/ 465583 w 1030281"/>
                  <a:gd name="connsiteY72" fmla="*/ 500509 h 1041000"/>
                  <a:gd name="connsiteX73" fmla="*/ 399115 w 1030281"/>
                  <a:gd name="connsiteY73" fmla="*/ 566977 h 1041000"/>
                  <a:gd name="connsiteX74" fmla="*/ 542133 w 1030281"/>
                  <a:gd name="connsiteY74" fmla="*/ 584247 h 1041000"/>
                  <a:gd name="connsiteX75" fmla="*/ 594131 w 1030281"/>
                  <a:gd name="connsiteY75" fmla="*/ 636245 h 1041000"/>
                  <a:gd name="connsiteX76" fmla="*/ 542133 w 1030281"/>
                  <a:gd name="connsiteY76" fmla="*/ 688243 h 1041000"/>
                  <a:gd name="connsiteX77" fmla="*/ 490135 w 1030281"/>
                  <a:gd name="connsiteY77" fmla="*/ 636245 h 1041000"/>
                  <a:gd name="connsiteX78" fmla="*/ 542133 w 1030281"/>
                  <a:gd name="connsiteY78" fmla="*/ 584247 h 1041000"/>
                  <a:gd name="connsiteX79" fmla="*/ 593011 w 1030281"/>
                  <a:gd name="connsiteY79" fmla="*/ 525808 h 1041000"/>
                  <a:gd name="connsiteX80" fmla="*/ 541013 w 1030281"/>
                  <a:gd name="connsiteY80" fmla="*/ 473810 h 1041000"/>
                  <a:gd name="connsiteX81" fmla="*/ 593011 w 1030281"/>
                  <a:gd name="connsiteY81" fmla="*/ 421812 h 1041000"/>
                  <a:gd name="connsiteX82" fmla="*/ 645009 w 1030281"/>
                  <a:gd name="connsiteY82" fmla="*/ 473810 h 1041000"/>
                  <a:gd name="connsiteX83" fmla="*/ 593011 w 1030281"/>
                  <a:gd name="connsiteY83" fmla="*/ 525808 h 104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1030281" h="1041000">
                    <a:moveTo>
                      <a:pt x="943835" y="394366"/>
                    </a:moveTo>
                    <a:cubicBezTo>
                      <a:pt x="921710" y="396513"/>
                      <a:pt x="902759" y="407715"/>
                      <a:pt x="889969" y="423866"/>
                    </a:cubicBezTo>
                    <a:cubicBezTo>
                      <a:pt x="882781" y="429373"/>
                      <a:pt x="859442" y="461020"/>
                      <a:pt x="805018" y="458593"/>
                    </a:cubicBezTo>
                    <a:cubicBezTo>
                      <a:pt x="774491" y="457286"/>
                      <a:pt x="757781" y="451872"/>
                      <a:pt x="748725" y="446737"/>
                    </a:cubicBezTo>
                    <a:cubicBezTo>
                      <a:pt x="733695" y="396886"/>
                      <a:pt x="703728" y="353570"/>
                      <a:pt x="664146" y="321737"/>
                    </a:cubicBezTo>
                    <a:cubicBezTo>
                      <a:pt x="687018" y="288783"/>
                      <a:pt x="719692" y="272726"/>
                      <a:pt x="725853" y="270019"/>
                    </a:cubicBezTo>
                    <a:cubicBezTo>
                      <a:pt x="741350" y="267218"/>
                      <a:pt x="755913" y="259190"/>
                      <a:pt x="766369" y="245840"/>
                    </a:cubicBezTo>
                    <a:cubicBezTo>
                      <a:pt x="788587" y="217180"/>
                      <a:pt x="783359" y="175825"/>
                      <a:pt x="754700" y="153606"/>
                    </a:cubicBezTo>
                    <a:cubicBezTo>
                      <a:pt x="726040" y="131388"/>
                      <a:pt x="684684" y="136616"/>
                      <a:pt x="662466" y="165276"/>
                    </a:cubicBezTo>
                    <a:cubicBezTo>
                      <a:pt x="651077" y="180026"/>
                      <a:pt x="646970" y="198043"/>
                      <a:pt x="649490" y="215127"/>
                    </a:cubicBezTo>
                    <a:cubicBezTo>
                      <a:pt x="648743" y="222221"/>
                      <a:pt x="643702" y="259843"/>
                      <a:pt x="618123" y="292423"/>
                    </a:cubicBezTo>
                    <a:cubicBezTo>
                      <a:pt x="587410" y="277113"/>
                      <a:pt x="553242" y="267965"/>
                      <a:pt x="517021" y="266191"/>
                    </a:cubicBezTo>
                    <a:cubicBezTo>
                      <a:pt x="507966" y="262737"/>
                      <a:pt x="493869" y="250788"/>
                      <a:pt x="481640" y="211859"/>
                    </a:cubicBezTo>
                    <a:cubicBezTo>
                      <a:pt x="465210" y="159674"/>
                      <a:pt x="483041" y="128494"/>
                      <a:pt x="485748" y="120186"/>
                    </a:cubicBezTo>
                    <a:cubicBezTo>
                      <a:pt x="495736" y="104316"/>
                      <a:pt x="500404" y="84991"/>
                      <a:pt x="496950" y="65014"/>
                    </a:cubicBezTo>
                    <a:cubicBezTo>
                      <a:pt x="489481" y="22351"/>
                      <a:pt x="448966" y="-6215"/>
                      <a:pt x="406210" y="1160"/>
                    </a:cubicBezTo>
                    <a:cubicBezTo>
                      <a:pt x="363547" y="8628"/>
                      <a:pt x="334981" y="49144"/>
                      <a:pt x="342356" y="91900"/>
                    </a:cubicBezTo>
                    <a:cubicBezTo>
                      <a:pt x="346184" y="113744"/>
                      <a:pt x="358786" y="131855"/>
                      <a:pt x="375870" y="143338"/>
                    </a:cubicBezTo>
                    <a:cubicBezTo>
                      <a:pt x="381938" y="150059"/>
                      <a:pt x="415266" y="170970"/>
                      <a:pt x="416946" y="225395"/>
                    </a:cubicBezTo>
                    <a:cubicBezTo>
                      <a:pt x="417973" y="258723"/>
                      <a:pt x="412932" y="275713"/>
                      <a:pt x="408171" y="284582"/>
                    </a:cubicBezTo>
                    <a:cubicBezTo>
                      <a:pt x="367282" y="301292"/>
                      <a:pt x="331807" y="328365"/>
                      <a:pt x="304734" y="362439"/>
                    </a:cubicBezTo>
                    <a:cubicBezTo>
                      <a:pt x="276541" y="338540"/>
                      <a:pt x="263659" y="308480"/>
                      <a:pt x="261325" y="302692"/>
                    </a:cubicBezTo>
                    <a:cubicBezTo>
                      <a:pt x="259271" y="287102"/>
                      <a:pt x="251897" y="272166"/>
                      <a:pt x="239014" y="261150"/>
                    </a:cubicBezTo>
                    <a:cubicBezTo>
                      <a:pt x="211381" y="237625"/>
                      <a:pt x="169838" y="240986"/>
                      <a:pt x="146313" y="268618"/>
                    </a:cubicBezTo>
                    <a:cubicBezTo>
                      <a:pt x="122788" y="296251"/>
                      <a:pt x="126149" y="337793"/>
                      <a:pt x="153782" y="361319"/>
                    </a:cubicBezTo>
                    <a:cubicBezTo>
                      <a:pt x="167972" y="373361"/>
                      <a:pt x="185802" y="378309"/>
                      <a:pt x="202979" y="376535"/>
                    </a:cubicBezTo>
                    <a:cubicBezTo>
                      <a:pt x="209794" y="377562"/>
                      <a:pt x="244895" y="384003"/>
                      <a:pt x="275608" y="408929"/>
                    </a:cubicBezTo>
                    <a:cubicBezTo>
                      <a:pt x="259084" y="442723"/>
                      <a:pt x="249469" y="480625"/>
                      <a:pt x="249469" y="520860"/>
                    </a:cubicBezTo>
                    <a:cubicBezTo>
                      <a:pt x="249469" y="530756"/>
                      <a:pt x="250123" y="540464"/>
                      <a:pt x="251243" y="549986"/>
                    </a:cubicBezTo>
                    <a:cubicBezTo>
                      <a:pt x="248722" y="559509"/>
                      <a:pt x="238267" y="574632"/>
                      <a:pt x="202326" y="591529"/>
                    </a:cubicBezTo>
                    <a:cubicBezTo>
                      <a:pt x="152848" y="614774"/>
                      <a:pt x="119521" y="601238"/>
                      <a:pt x="110932" y="599651"/>
                    </a:cubicBezTo>
                    <a:cubicBezTo>
                      <a:pt x="93849" y="591809"/>
                      <a:pt x="74057" y="589849"/>
                      <a:pt x="54826" y="595917"/>
                    </a:cubicBezTo>
                    <a:cubicBezTo>
                      <a:pt x="13564" y="608986"/>
                      <a:pt x="-9401" y="652956"/>
                      <a:pt x="3669" y="694311"/>
                    </a:cubicBezTo>
                    <a:cubicBezTo>
                      <a:pt x="16738" y="735574"/>
                      <a:pt x="60708" y="758539"/>
                      <a:pt x="102063" y="745469"/>
                    </a:cubicBezTo>
                    <a:cubicBezTo>
                      <a:pt x="123255" y="738748"/>
                      <a:pt x="139498" y="723905"/>
                      <a:pt x="148647" y="705420"/>
                    </a:cubicBezTo>
                    <a:cubicBezTo>
                      <a:pt x="154529" y="698512"/>
                      <a:pt x="170866" y="662758"/>
                      <a:pt x="224544" y="653796"/>
                    </a:cubicBezTo>
                    <a:cubicBezTo>
                      <a:pt x="264032" y="647261"/>
                      <a:pt x="281583" y="652396"/>
                      <a:pt x="289145" y="656783"/>
                    </a:cubicBezTo>
                    <a:cubicBezTo>
                      <a:pt x="307722" y="686283"/>
                      <a:pt x="332087" y="711675"/>
                      <a:pt x="360747" y="731373"/>
                    </a:cubicBezTo>
                    <a:cubicBezTo>
                      <a:pt x="341049" y="768528"/>
                      <a:pt x="307909" y="788599"/>
                      <a:pt x="301934" y="791959"/>
                    </a:cubicBezTo>
                    <a:cubicBezTo>
                      <a:pt x="286717" y="796067"/>
                      <a:pt x="272901" y="805402"/>
                      <a:pt x="263752" y="819685"/>
                    </a:cubicBezTo>
                    <a:cubicBezTo>
                      <a:pt x="244148" y="850212"/>
                      <a:pt x="253017" y="890914"/>
                      <a:pt x="283636" y="910519"/>
                    </a:cubicBezTo>
                    <a:cubicBezTo>
                      <a:pt x="314163" y="930123"/>
                      <a:pt x="354865" y="921254"/>
                      <a:pt x="374470" y="890634"/>
                    </a:cubicBezTo>
                    <a:cubicBezTo>
                      <a:pt x="384552" y="874951"/>
                      <a:pt x="386979" y="856654"/>
                      <a:pt x="382965" y="839850"/>
                    </a:cubicBezTo>
                    <a:cubicBezTo>
                      <a:pt x="383058" y="832568"/>
                      <a:pt x="384739" y="792706"/>
                      <a:pt x="409010" y="757232"/>
                    </a:cubicBezTo>
                    <a:cubicBezTo>
                      <a:pt x="436270" y="768341"/>
                      <a:pt x="465863" y="774689"/>
                      <a:pt x="496950" y="775622"/>
                    </a:cubicBezTo>
                    <a:lnTo>
                      <a:pt x="495923" y="775903"/>
                    </a:lnTo>
                    <a:cubicBezTo>
                      <a:pt x="496297" y="775809"/>
                      <a:pt x="496857" y="775716"/>
                      <a:pt x="497604" y="775622"/>
                    </a:cubicBezTo>
                    <a:cubicBezTo>
                      <a:pt x="499097" y="775622"/>
                      <a:pt x="500498" y="775809"/>
                      <a:pt x="501991" y="775809"/>
                    </a:cubicBezTo>
                    <a:cubicBezTo>
                      <a:pt x="510766" y="777396"/>
                      <a:pt x="527010" y="786825"/>
                      <a:pt x="541666" y="830421"/>
                    </a:cubicBezTo>
                    <a:cubicBezTo>
                      <a:pt x="559123" y="882232"/>
                      <a:pt x="541947" y="913879"/>
                      <a:pt x="539333" y="922188"/>
                    </a:cubicBezTo>
                    <a:cubicBezTo>
                      <a:pt x="529624" y="938245"/>
                      <a:pt x="525423" y="957662"/>
                      <a:pt x="529250" y="977547"/>
                    </a:cubicBezTo>
                    <a:cubicBezTo>
                      <a:pt x="537465" y="1020023"/>
                      <a:pt x="578635" y="1047842"/>
                      <a:pt x="621204" y="1039534"/>
                    </a:cubicBezTo>
                    <a:cubicBezTo>
                      <a:pt x="663680" y="1031318"/>
                      <a:pt x="691499" y="990149"/>
                      <a:pt x="683190" y="947580"/>
                    </a:cubicBezTo>
                    <a:cubicBezTo>
                      <a:pt x="678990" y="925735"/>
                      <a:pt x="666014" y="907998"/>
                      <a:pt x="648743" y="896796"/>
                    </a:cubicBezTo>
                    <a:cubicBezTo>
                      <a:pt x="642582" y="890168"/>
                      <a:pt x="608881" y="869910"/>
                      <a:pt x="606081" y="815578"/>
                    </a:cubicBezTo>
                    <a:cubicBezTo>
                      <a:pt x="603747" y="769741"/>
                      <a:pt x="613455" y="754058"/>
                      <a:pt x="618496" y="749110"/>
                    </a:cubicBezTo>
                    <a:cubicBezTo>
                      <a:pt x="645942" y="735480"/>
                      <a:pt x="670494" y="717090"/>
                      <a:pt x="691126" y="694871"/>
                    </a:cubicBezTo>
                    <a:cubicBezTo>
                      <a:pt x="725386" y="717930"/>
                      <a:pt x="741817" y="751911"/>
                      <a:pt x="744617" y="758165"/>
                    </a:cubicBezTo>
                    <a:cubicBezTo>
                      <a:pt x="747325" y="773662"/>
                      <a:pt x="755260" y="788319"/>
                      <a:pt x="768703" y="798774"/>
                    </a:cubicBezTo>
                    <a:cubicBezTo>
                      <a:pt x="797269" y="821179"/>
                      <a:pt x="838625" y="816045"/>
                      <a:pt x="860936" y="787478"/>
                    </a:cubicBezTo>
                    <a:cubicBezTo>
                      <a:pt x="883341" y="758912"/>
                      <a:pt x="878207" y="717556"/>
                      <a:pt x="849640" y="695245"/>
                    </a:cubicBezTo>
                    <a:cubicBezTo>
                      <a:pt x="834984" y="683762"/>
                      <a:pt x="816967" y="679655"/>
                      <a:pt x="799883" y="682082"/>
                    </a:cubicBezTo>
                    <a:cubicBezTo>
                      <a:pt x="792881" y="681335"/>
                      <a:pt x="756193" y="676201"/>
                      <a:pt x="723987" y="651275"/>
                    </a:cubicBezTo>
                    <a:cubicBezTo>
                      <a:pt x="741257" y="622336"/>
                      <a:pt x="752926" y="589755"/>
                      <a:pt x="757594" y="554934"/>
                    </a:cubicBezTo>
                    <a:cubicBezTo>
                      <a:pt x="761981" y="546159"/>
                      <a:pt x="775238" y="533463"/>
                      <a:pt x="814166" y="524314"/>
                    </a:cubicBezTo>
                    <a:cubicBezTo>
                      <a:pt x="867378" y="511805"/>
                      <a:pt x="897251" y="531969"/>
                      <a:pt x="905279" y="535330"/>
                    </a:cubicBezTo>
                    <a:cubicBezTo>
                      <a:pt x="920309" y="546532"/>
                      <a:pt x="939260" y="552600"/>
                      <a:pt x="959424" y="550640"/>
                    </a:cubicBezTo>
                    <a:cubicBezTo>
                      <a:pt x="1002554" y="546439"/>
                      <a:pt x="1034107" y="508071"/>
                      <a:pt x="1029906" y="465035"/>
                    </a:cubicBezTo>
                    <a:cubicBezTo>
                      <a:pt x="1025239" y="421718"/>
                      <a:pt x="986870" y="390165"/>
                      <a:pt x="943835" y="394366"/>
                    </a:cubicBezTo>
                    <a:close/>
                    <a:moveTo>
                      <a:pt x="399115" y="566977"/>
                    </a:moveTo>
                    <a:cubicBezTo>
                      <a:pt x="362427" y="566977"/>
                      <a:pt x="332647" y="537197"/>
                      <a:pt x="332647" y="500509"/>
                    </a:cubicBezTo>
                    <a:cubicBezTo>
                      <a:pt x="332647" y="463821"/>
                      <a:pt x="362427" y="434041"/>
                      <a:pt x="399115" y="434041"/>
                    </a:cubicBezTo>
                    <a:cubicBezTo>
                      <a:pt x="435803" y="434041"/>
                      <a:pt x="465583" y="463821"/>
                      <a:pt x="465583" y="500509"/>
                    </a:cubicBezTo>
                    <a:cubicBezTo>
                      <a:pt x="465583" y="537197"/>
                      <a:pt x="435896" y="566977"/>
                      <a:pt x="399115" y="566977"/>
                    </a:cubicBezTo>
                    <a:close/>
                    <a:moveTo>
                      <a:pt x="542133" y="584247"/>
                    </a:moveTo>
                    <a:cubicBezTo>
                      <a:pt x="570793" y="584247"/>
                      <a:pt x="594131" y="607492"/>
                      <a:pt x="594131" y="636245"/>
                    </a:cubicBezTo>
                    <a:cubicBezTo>
                      <a:pt x="594131" y="664998"/>
                      <a:pt x="570886" y="688243"/>
                      <a:pt x="542133" y="688243"/>
                    </a:cubicBezTo>
                    <a:cubicBezTo>
                      <a:pt x="513473" y="688243"/>
                      <a:pt x="490135" y="664998"/>
                      <a:pt x="490135" y="636245"/>
                    </a:cubicBezTo>
                    <a:cubicBezTo>
                      <a:pt x="490135" y="607492"/>
                      <a:pt x="513473" y="584247"/>
                      <a:pt x="542133" y="584247"/>
                    </a:cubicBezTo>
                    <a:close/>
                    <a:moveTo>
                      <a:pt x="593011" y="525808"/>
                    </a:moveTo>
                    <a:cubicBezTo>
                      <a:pt x="564351" y="525808"/>
                      <a:pt x="541013" y="502563"/>
                      <a:pt x="541013" y="473810"/>
                    </a:cubicBezTo>
                    <a:cubicBezTo>
                      <a:pt x="541013" y="445150"/>
                      <a:pt x="564258" y="421812"/>
                      <a:pt x="593011" y="421812"/>
                    </a:cubicBezTo>
                    <a:cubicBezTo>
                      <a:pt x="621671" y="421812"/>
                      <a:pt x="645009" y="445057"/>
                      <a:pt x="645009" y="473810"/>
                    </a:cubicBezTo>
                    <a:cubicBezTo>
                      <a:pt x="645009" y="502469"/>
                      <a:pt x="621764" y="525808"/>
                      <a:pt x="593011" y="525808"/>
                    </a:cubicBezTo>
                    <a:close/>
                  </a:path>
                </a:pathLst>
              </a:custGeom>
              <a:solidFill>
                <a:srgbClr val="FFFFFF"/>
              </a:solidFill>
              <a:ln w="9335" cap="flat">
                <a:noFill/>
                <a:prstDash val="solid"/>
                <a:miter/>
              </a:ln>
            </p:spPr>
            <p:txBody>
              <a:bodyPr rtlCol="0" anchor="ctr"/>
              <a:lstStyle/>
              <a:p>
                <a:endParaRPr lang="en-GB"/>
              </a:p>
            </p:txBody>
          </p:sp>
        </p:grpSp>
      </p:grpSp>
      <p:pic>
        <p:nvPicPr>
          <p:cNvPr id="10" name="Picture 9">
            <a:extLst>
              <a:ext uri="{FF2B5EF4-FFF2-40B4-BE49-F238E27FC236}">
                <a16:creationId xmlns:a16="http://schemas.microsoft.com/office/drawing/2014/main" id="{7D1B5796-DE91-D54A-8CFE-76E140EA4A6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655560" y="1276537"/>
            <a:ext cx="607548" cy="576392"/>
          </a:xfrm>
          <a:prstGeom prst="rect">
            <a:avLst/>
          </a:prstGeom>
        </p:spPr>
      </p:pic>
    </p:spTree>
    <p:extLst>
      <p:ext uri="{BB962C8B-B14F-4D97-AF65-F5344CB8AC3E}">
        <p14:creationId xmlns:p14="http://schemas.microsoft.com/office/powerpoint/2010/main" val="109371749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36F03DB-DB9B-E448-8FED-1D63843803F9}"/>
              </a:ext>
            </a:extLst>
          </p:cNvPr>
          <p:cNvSpPr/>
          <p:nvPr/>
        </p:nvSpPr>
        <p:spPr>
          <a:xfrm>
            <a:off x="2508862" y="3860083"/>
            <a:ext cx="3679212" cy="707886"/>
          </a:xfrm>
          <a:prstGeom prst="rect">
            <a:avLst/>
          </a:prstGeom>
        </p:spPr>
        <p:txBody>
          <a:bodyPr wrap="none">
            <a:spAutoFit/>
          </a:bodyPr>
          <a:lstStyle/>
          <a:p>
            <a:r>
              <a:rPr lang="en-US" sz="4000" dirty="0">
                <a:solidFill>
                  <a:schemeClr val="bg1"/>
                </a:solidFill>
              </a:rPr>
              <a:t>data publishing</a:t>
            </a:r>
          </a:p>
        </p:txBody>
      </p:sp>
      <p:pic>
        <p:nvPicPr>
          <p:cNvPr id="23" name="Picture 22">
            <a:extLst>
              <a:ext uri="{FF2B5EF4-FFF2-40B4-BE49-F238E27FC236}">
                <a16:creationId xmlns:a16="http://schemas.microsoft.com/office/drawing/2014/main" id="{44B13A81-70B9-A84E-BB46-E91187AABE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77370" y="797265"/>
            <a:ext cx="5958822" cy="5045507"/>
          </a:xfrm>
          <a:prstGeom prst="rect">
            <a:avLst/>
          </a:prstGeom>
        </p:spPr>
      </p:pic>
      <p:pic>
        <p:nvPicPr>
          <p:cNvPr id="25" name="Picture 24">
            <a:extLst>
              <a:ext uri="{FF2B5EF4-FFF2-40B4-BE49-F238E27FC236}">
                <a16:creationId xmlns:a16="http://schemas.microsoft.com/office/drawing/2014/main" id="{08983AF3-EFA3-FE49-A94B-603A8B34E4C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74106" y="4095385"/>
            <a:ext cx="1965350" cy="1965350"/>
          </a:xfrm>
          <a:prstGeom prst="rect">
            <a:avLst/>
          </a:prstGeom>
        </p:spPr>
      </p:pic>
      <p:pic>
        <p:nvPicPr>
          <p:cNvPr id="10" name="Picture 9" descr="Logo&#10;&#10;Description automatically generated">
            <a:extLst>
              <a:ext uri="{FF2B5EF4-FFF2-40B4-BE49-F238E27FC236}">
                <a16:creationId xmlns:a16="http://schemas.microsoft.com/office/drawing/2014/main" id="{B7DBA742-BB17-2643-8B0D-6E81A25294FE}"/>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955808" y="2463815"/>
            <a:ext cx="3235530" cy="1827704"/>
          </a:xfrm>
          <a:prstGeom prst="rect">
            <a:avLst/>
          </a:prstGeom>
        </p:spPr>
      </p:pic>
    </p:spTree>
    <p:extLst>
      <p:ext uri="{BB962C8B-B14F-4D97-AF65-F5344CB8AC3E}">
        <p14:creationId xmlns:p14="http://schemas.microsoft.com/office/powerpoint/2010/main" val="344040716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DB127-1A46-7647-905A-F5595F8D41BD}"/>
              </a:ext>
            </a:extLst>
          </p:cNvPr>
          <p:cNvSpPr>
            <a:spLocks noGrp="1"/>
          </p:cNvSpPr>
          <p:nvPr>
            <p:ph type="title"/>
          </p:nvPr>
        </p:nvSpPr>
        <p:spPr>
          <a:xfrm>
            <a:off x="347241" y="324091"/>
            <a:ext cx="11590587" cy="754850"/>
          </a:xfrm>
        </p:spPr>
        <p:txBody>
          <a:bodyPr>
            <a:normAutofit/>
          </a:bodyPr>
          <a:lstStyle/>
          <a:p>
            <a:r>
              <a:rPr lang="en-NO" sz="4000" dirty="0">
                <a:solidFill>
                  <a:schemeClr val="bg1"/>
                </a:solidFill>
              </a:rPr>
              <a:t>Publish your datasets with GBIF</a:t>
            </a:r>
          </a:p>
        </p:txBody>
      </p:sp>
      <p:sp>
        <p:nvSpPr>
          <p:cNvPr id="3" name="Content Placeholder 2">
            <a:extLst>
              <a:ext uri="{FF2B5EF4-FFF2-40B4-BE49-F238E27FC236}">
                <a16:creationId xmlns:a16="http://schemas.microsoft.com/office/drawing/2014/main" id="{E56ED9B8-77BE-5346-941B-390975098961}"/>
              </a:ext>
            </a:extLst>
          </p:cNvPr>
          <p:cNvSpPr>
            <a:spLocks noGrp="1"/>
          </p:cNvSpPr>
          <p:nvPr>
            <p:ph idx="1"/>
          </p:nvPr>
        </p:nvSpPr>
        <p:spPr>
          <a:xfrm>
            <a:off x="237011" y="1423686"/>
            <a:ext cx="6221662" cy="4562504"/>
          </a:xfrm>
        </p:spPr>
        <p:txBody>
          <a:bodyPr>
            <a:normAutofit/>
          </a:bodyPr>
          <a:lstStyle/>
          <a:p>
            <a:pPr>
              <a:spcBef>
                <a:spcPts val="0"/>
              </a:spcBef>
              <a:spcAft>
                <a:spcPts val="1632"/>
              </a:spcAft>
            </a:pPr>
            <a:r>
              <a:rPr lang="en-US" sz="2400" i="1" dirty="0">
                <a:solidFill>
                  <a:schemeClr val="bg1"/>
                </a:solidFill>
              </a:rPr>
              <a:t>Step 1</a:t>
            </a:r>
            <a:r>
              <a:rPr lang="en-US" sz="2400" dirty="0">
                <a:solidFill>
                  <a:schemeClr val="bg1"/>
                </a:solidFill>
              </a:rPr>
              <a:t>: digitize collections &amp; herbaria</a:t>
            </a:r>
          </a:p>
          <a:p>
            <a:pPr>
              <a:spcBef>
                <a:spcPts val="0"/>
              </a:spcBef>
              <a:spcAft>
                <a:spcPts val="1632"/>
              </a:spcAft>
            </a:pPr>
            <a:r>
              <a:rPr lang="en-US" sz="2400" i="1" dirty="0">
                <a:solidFill>
                  <a:schemeClr val="bg1"/>
                </a:solidFill>
              </a:rPr>
              <a:t>Step 2</a:t>
            </a:r>
            <a:r>
              <a:rPr lang="en-US" sz="2400" dirty="0">
                <a:solidFill>
                  <a:schemeClr val="bg1"/>
                </a:solidFill>
              </a:rPr>
              <a:t>: register for endorsement in GBIF</a:t>
            </a:r>
          </a:p>
          <a:p>
            <a:pPr>
              <a:spcBef>
                <a:spcPts val="0"/>
              </a:spcBef>
              <a:spcAft>
                <a:spcPts val="1632"/>
              </a:spcAft>
            </a:pPr>
            <a:r>
              <a:rPr lang="en-US" sz="2400" i="1" dirty="0">
                <a:solidFill>
                  <a:schemeClr val="bg1"/>
                </a:solidFill>
              </a:rPr>
              <a:t>Step 3</a:t>
            </a:r>
            <a:r>
              <a:rPr lang="en-US" sz="2400" dirty="0">
                <a:solidFill>
                  <a:schemeClr val="bg1"/>
                </a:solidFill>
              </a:rPr>
              <a:t>: convert to Darwin Core format</a:t>
            </a:r>
          </a:p>
          <a:p>
            <a:pPr>
              <a:spcBef>
                <a:spcPts val="0"/>
              </a:spcBef>
              <a:spcAft>
                <a:spcPts val="1632"/>
              </a:spcAft>
            </a:pPr>
            <a:r>
              <a:rPr lang="en-US" sz="2400" i="1" dirty="0">
                <a:solidFill>
                  <a:schemeClr val="bg1"/>
                </a:solidFill>
              </a:rPr>
              <a:t>Step 4</a:t>
            </a:r>
            <a:r>
              <a:rPr lang="en-US" sz="2400" dirty="0">
                <a:solidFill>
                  <a:schemeClr val="bg1"/>
                </a:solidFill>
              </a:rPr>
              <a:t>: publish from national GBIF node</a:t>
            </a:r>
          </a:p>
          <a:p>
            <a:pPr>
              <a:spcBef>
                <a:spcPts val="0"/>
              </a:spcBef>
              <a:spcAft>
                <a:spcPts val="1632"/>
              </a:spcAft>
            </a:pPr>
            <a:endParaRPr lang="en-US" sz="2400" dirty="0">
              <a:solidFill>
                <a:schemeClr val="bg1"/>
              </a:solidFill>
            </a:endParaRPr>
          </a:p>
          <a:p>
            <a:pPr>
              <a:spcBef>
                <a:spcPts val="0"/>
              </a:spcBef>
              <a:spcAft>
                <a:spcPts val="1632"/>
              </a:spcAft>
            </a:pPr>
            <a:r>
              <a:rPr lang="en-US" sz="2400" i="1" dirty="0">
                <a:solidFill>
                  <a:schemeClr val="bg1"/>
                </a:solidFill>
              </a:rPr>
              <a:t>Alternative</a:t>
            </a:r>
            <a:r>
              <a:rPr lang="en-US" sz="2400" dirty="0">
                <a:solidFill>
                  <a:schemeClr val="bg1"/>
                </a:solidFill>
              </a:rPr>
              <a:t>: publish from regional GBIF cloud data repository - </a:t>
            </a:r>
            <a:r>
              <a:rPr lang="en-US" sz="2400" u="sng" dirty="0" err="1">
                <a:solidFill>
                  <a:schemeClr val="bg1"/>
                </a:solidFill>
              </a:rPr>
              <a:t>cloud.gbif.org</a:t>
            </a:r>
            <a:r>
              <a:rPr lang="en-US" sz="2400" u="sng" dirty="0">
                <a:solidFill>
                  <a:schemeClr val="bg1"/>
                </a:solidFill>
              </a:rPr>
              <a:t>/</a:t>
            </a:r>
            <a:r>
              <a:rPr lang="en-US" sz="2400" u="sng" dirty="0" err="1">
                <a:solidFill>
                  <a:schemeClr val="bg1"/>
                </a:solidFill>
              </a:rPr>
              <a:t>eca</a:t>
            </a:r>
            <a:endParaRPr lang="en-US" sz="2400" u="sng" dirty="0">
              <a:solidFill>
                <a:schemeClr val="bg1"/>
              </a:solidFill>
            </a:endParaRPr>
          </a:p>
          <a:p>
            <a:pPr>
              <a:spcBef>
                <a:spcPts val="0"/>
              </a:spcBef>
              <a:spcAft>
                <a:spcPts val="1632"/>
              </a:spcAft>
            </a:pPr>
            <a:r>
              <a:rPr lang="en-US" i="1" dirty="0">
                <a:solidFill>
                  <a:schemeClr val="bg1"/>
                </a:solidFill>
              </a:rPr>
              <a:t>Alternative</a:t>
            </a:r>
            <a:r>
              <a:rPr lang="en-US" dirty="0">
                <a:solidFill>
                  <a:schemeClr val="bg1"/>
                </a:solidFill>
              </a:rPr>
              <a:t>: Many citizen science data platforms publish data in GBIF</a:t>
            </a:r>
          </a:p>
        </p:txBody>
      </p:sp>
      <p:sp>
        <p:nvSpPr>
          <p:cNvPr id="4" name="Footer Placeholder 3">
            <a:extLst>
              <a:ext uri="{FF2B5EF4-FFF2-40B4-BE49-F238E27FC236}">
                <a16:creationId xmlns:a16="http://schemas.microsoft.com/office/drawing/2014/main" id="{AF97DF95-CEDE-F049-AFC4-30FE70195402}"/>
              </a:ext>
            </a:extLst>
          </p:cNvPr>
          <p:cNvSpPr>
            <a:spLocks noGrp="1"/>
          </p:cNvSpPr>
          <p:nvPr>
            <p:ph type="ftr" sz="quarter" idx="10"/>
          </p:nvPr>
        </p:nvSpPr>
        <p:spPr>
          <a:xfrm>
            <a:off x="590308" y="6330935"/>
            <a:ext cx="8401291" cy="365125"/>
          </a:xfrm>
        </p:spPr>
        <p:txBody>
          <a:bodyPr/>
          <a:lstStyle/>
          <a:p>
            <a:r>
              <a:rPr lang="en-US" sz="1400" dirty="0">
                <a:solidFill>
                  <a:schemeClr val="bg1"/>
                </a:solidFill>
              </a:rPr>
              <a:t>https://</a:t>
            </a:r>
            <a:r>
              <a:rPr lang="en-US" sz="1400" dirty="0" err="1">
                <a:solidFill>
                  <a:schemeClr val="bg1"/>
                </a:solidFill>
              </a:rPr>
              <a:t>www.gbif.org</a:t>
            </a:r>
            <a:r>
              <a:rPr lang="en-US" sz="1400" dirty="0">
                <a:solidFill>
                  <a:schemeClr val="bg1"/>
                </a:solidFill>
              </a:rPr>
              <a:t>/publishing-data/</a:t>
            </a:r>
            <a:endParaRPr lang="en-GB" sz="1400" dirty="0">
              <a:solidFill>
                <a:schemeClr val="bg1"/>
              </a:solidFill>
            </a:endParaRPr>
          </a:p>
        </p:txBody>
      </p:sp>
      <p:pic>
        <p:nvPicPr>
          <p:cNvPr id="5" name="Picture 4" descr="journal.pbio_.1001779.g001.png">
            <a:extLst>
              <a:ext uri="{FF2B5EF4-FFF2-40B4-BE49-F238E27FC236}">
                <a16:creationId xmlns:a16="http://schemas.microsoft.com/office/drawing/2014/main" id="{3B616466-1D6B-CA40-BD5E-9BCFB68B6B5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458673" y="1423686"/>
            <a:ext cx="5450914" cy="3937965"/>
          </a:xfrm>
          <a:prstGeom prst="rect">
            <a:avLst/>
          </a:prstGeom>
        </p:spPr>
      </p:pic>
    </p:spTree>
    <p:extLst>
      <p:ext uri="{BB962C8B-B14F-4D97-AF65-F5344CB8AC3E}">
        <p14:creationId xmlns:p14="http://schemas.microsoft.com/office/powerpoint/2010/main" val="294693301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36F03DB-DB9B-E448-8FED-1D63843803F9}"/>
              </a:ext>
            </a:extLst>
          </p:cNvPr>
          <p:cNvSpPr/>
          <p:nvPr/>
        </p:nvSpPr>
        <p:spPr>
          <a:xfrm>
            <a:off x="2338398" y="4282926"/>
            <a:ext cx="2145139" cy="707886"/>
          </a:xfrm>
          <a:prstGeom prst="rect">
            <a:avLst/>
          </a:prstGeom>
        </p:spPr>
        <p:txBody>
          <a:bodyPr wrap="none">
            <a:spAutoFit/>
          </a:bodyPr>
          <a:lstStyle/>
          <a:p>
            <a:r>
              <a:rPr lang="en-US" sz="4000" dirty="0">
                <a:solidFill>
                  <a:schemeClr val="bg1"/>
                </a:solidFill>
              </a:rPr>
              <a:t>data use</a:t>
            </a:r>
          </a:p>
        </p:txBody>
      </p:sp>
      <p:pic>
        <p:nvPicPr>
          <p:cNvPr id="9" name="Picture 8">
            <a:extLst>
              <a:ext uri="{FF2B5EF4-FFF2-40B4-BE49-F238E27FC236}">
                <a16:creationId xmlns:a16="http://schemas.microsoft.com/office/drawing/2014/main" id="{E9416609-E613-B444-B8E2-7D198DA8E7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27346" y="1146587"/>
            <a:ext cx="1026756" cy="1020339"/>
          </a:xfrm>
          <a:prstGeom prst="rect">
            <a:avLst/>
          </a:prstGeom>
        </p:spPr>
      </p:pic>
      <p:pic>
        <p:nvPicPr>
          <p:cNvPr id="13" name="Picture 12">
            <a:extLst>
              <a:ext uri="{FF2B5EF4-FFF2-40B4-BE49-F238E27FC236}">
                <a16:creationId xmlns:a16="http://schemas.microsoft.com/office/drawing/2014/main" id="{DC1ABF3E-749E-0E40-AA6E-EDCFC44209F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22639" y="964684"/>
            <a:ext cx="931162" cy="1165036"/>
          </a:xfrm>
          <a:prstGeom prst="rect">
            <a:avLst/>
          </a:prstGeom>
        </p:spPr>
      </p:pic>
      <p:pic>
        <p:nvPicPr>
          <p:cNvPr id="15" name="Picture 14">
            <a:extLst>
              <a:ext uri="{FF2B5EF4-FFF2-40B4-BE49-F238E27FC236}">
                <a16:creationId xmlns:a16="http://schemas.microsoft.com/office/drawing/2014/main" id="{678A91D5-0C95-9946-929B-9A27920B26D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718735" y="1812493"/>
            <a:ext cx="1087773" cy="930556"/>
          </a:xfrm>
          <a:prstGeom prst="rect">
            <a:avLst/>
          </a:prstGeom>
        </p:spPr>
      </p:pic>
      <p:pic>
        <p:nvPicPr>
          <p:cNvPr id="19" name="Picture 18">
            <a:extLst>
              <a:ext uri="{FF2B5EF4-FFF2-40B4-BE49-F238E27FC236}">
                <a16:creationId xmlns:a16="http://schemas.microsoft.com/office/drawing/2014/main" id="{AF5A4350-7708-514D-9B33-A82344B5261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16258" y="1669006"/>
            <a:ext cx="956635" cy="995841"/>
          </a:xfrm>
          <a:prstGeom prst="rect">
            <a:avLst/>
          </a:prstGeom>
        </p:spPr>
      </p:pic>
      <p:pic>
        <p:nvPicPr>
          <p:cNvPr id="21" name="Picture 20">
            <a:extLst>
              <a:ext uri="{FF2B5EF4-FFF2-40B4-BE49-F238E27FC236}">
                <a16:creationId xmlns:a16="http://schemas.microsoft.com/office/drawing/2014/main" id="{8DFA481F-CA88-7849-8CFB-E88F22CEE61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482703" y="661820"/>
            <a:ext cx="1087773" cy="1078929"/>
          </a:xfrm>
          <a:prstGeom prst="rect">
            <a:avLst/>
          </a:prstGeom>
        </p:spPr>
      </p:pic>
      <p:pic>
        <p:nvPicPr>
          <p:cNvPr id="23" name="Picture 22">
            <a:extLst>
              <a:ext uri="{FF2B5EF4-FFF2-40B4-BE49-F238E27FC236}">
                <a16:creationId xmlns:a16="http://schemas.microsoft.com/office/drawing/2014/main" id="{44B13A81-70B9-A84E-BB46-E91187AABEE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047179" y="1812493"/>
            <a:ext cx="5958822" cy="5045507"/>
          </a:xfrm>
          <a:prstGeom prst="rect">
            <a:avLst/>
          </a:prstGeom>
        </p:spPr>
      </p:pic>
      <p:pic>
        <p:nvPicPr>
          <p:cNvPr id="25" name="Picture 24">
            <a:extLst>
              <a:ext uri="{FF2B5EF4-FFF2-40B4-BE49-F238E27FC236}">
                <a16:creationId xmlns:a16="http://schemas.microsoft.com/office/drawing/2014/main" id="{08983AF3-EFA3-FE49-A94B-603A8B34E4C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320404" y="4990812"/>
            <a:ext cx="1595183" cy="1595183"/>
          </a:xfrm>
          <a:prstGeom prst="rect">
            <a:avLst/>
          </a:prstGeom>
        </p:spPr>
      </p:pic>
      <p:pic>
        <p:nvPicPr>
          <p:cNvPr id="10" name="Picture 9" descr="Logo&#10;&#10;Description automatically generated">
            <a:extLst>
              <a:ext uri="{FF2B5EF4-FFF2-40B4-BE49-F238E27FC236}">
                <a16:creationId xmlns:a16="http://schemas.microsoft.com/office/drawing/2014/main" id="{B7DBA742-BB17-2643-8B0D-6E81A25294FE}"/>
              </a:ext>
            </a:extLst>
          </p:cNvPr>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597699" y="2664847"/>
            <a:ext cx="3753118" cy="2120082"/>
          </a:xfrm>
          <a:prstGeom prst="rect">
            <a:avLst/>
          </a:prstGeom>
        </p:spPr>
      </p:pic>
    </p:spTree>
    <p:extLst>
      <p:ext uri="{BB962C8B-B14F-4D97-AF65-F5344CB8AC3E}">
        <p14:creationId xmlns:p14="http://schemas.microsoft.com/office/powerpoint/2010/main" val="215073033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clipart&#10;&#10;Description automatically generated">
            <a:extLst>
              <a:ext uri="{FF2B5EF4-FFF2-40B4-BE49-F238E27FC236}">
                <a16:creationId xmlns:a16="http://schemas.microsoft.com/office/drawing/2014/main" id="{5E7F1BF0-085E-7B4B-B0D4-BC659EDC8CE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28338" y="4673846"/>
            <a:ext cx="1155700" cy="1219200"/>
          </a:xfrm>
          <a:prstGeom prst="rect">
            <a:avLst/>
          </a:prstGeom>
        </p:spPr>
      </p:pic>
      <p:pic>
        <p:nvPicPr>
          <p:cNvPr id="53" name="Picture 52" descr="A picture containing clipart&#10;&#10;Description automatically generated">
            <a:extLst>
              <a:ext uri="{FF2B5EF4-FFF2-40B4-BE49-F238E27FC236}">
                <a16:creationId xmlns:a16="http://schemas.microsoft.com/office/drawing/2014/main" id="{7A1B91FE-B58E-0D47-80D7-39EFEC61AD7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540353" y="1201830"/>
            <a:ext cx="1155700" cy="1219200"/>
          </a:xfrm>
          <a:prstGeom prst="rect">
            <a:avLst/>
          </a:prstGeom>
        </p:spPr>
      </p:pic>
      <p:pic>
        <p:nvPicPr>
          <p:cNvPr id="52" name="Picture 51" descr="A picture containing clipart&#10;&#10;Description automatically generated">
            <a:extLst>
              <a:ext uri="{FF2B5EF4-FFF2-40B4-BE49-F238E27FC236}">
                <a16:creationId xmlns:a16="http://schemas.microsoft.com/office/drawing/2014/main" id="{A3021879-F483-2C40-8431-5F19249068B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59224" y="2849814"/>
            <a:ext cx="1155700" cy="1219200"/>
          </a:xfrm>
          <a:prstGeom prst="rect">
            <a:avLst/>
          </a:prstGeom>
        </p:spPr>
      </p:pic>
      <p:pic>
        <p:nvPicPr>
          <p:cNvPr id="51" name="Picture 50" descr="A picture containing clipart&#10;&#10;Description automatically generated">
            <a:extLst>
              <a:ext uri="{FF2B5EF4-FFF2-40B4-BE49-F238E27FC236}">
                <a16:creationId xmlns:a16="http://schemas.microsoft.com/office/drawing/2014/main" id="{854D2D5B-CD54-E942-B3BF-D0A433A991C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514523" y="4690431"/>
            <a:ext cx="1155700" cy="1219200"/>
          </a:xfrm>
          <a:prstGeom prst="rect">
            <a:avLst/>
          </a:prstGeom>
        </p:spPr>
      </p:pic>
      <p:pic>
        <p:nvPicPr>
          <p:cNvPr id="54" name="Picture 53" descr="A picture containing clipart&#10;&#10;Description automatically generated">
            <a:extLst>
              <a:ext uri="{FF2B5EF4-FFF2-40B4-BE49-F238E27FC236}">
                <a16:creationId xmlns:a16="http://schemas.microsoft.com/office/drawing/2014/main" id="{253851D5-2AD8-B84E-AFBF-494368F8CB7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574311" y="4809145"/>
            <a:ext cx="1155700" cy="1219200"/>
          </a:xfrm>
          <a:prstGeom prst="rect">
            <a:avLst/>
          </a:prstGeom>
        </p:spPr>
      </p:pic>
      <p:sp>
        <p:nvSpPr>
          <p:cNvPr id="4" name="Rectangle 3"/>
          <p:cNvSpPr/>
          <p:nvPr/>
        </p:nvSpPr>
        <p:spPr>
          <a:xfrm>
            <a:off x="1893129" y="1165744"/>
            <a:ext cx="4073911" cy="2845868"/>
          </a:xfrm>
          <a:prstGeom prst="rect">
            <a:avLst/>
          </a:prstGeom>
          <a:solidFill>
            <a:schemeClr val="bg2"/>
          </a:solidFill>
          <a:ln>
            <a:solidFill>
              <a:schemeClr val="bg1">
                <a:lumMod val="75000"/>
              </a:schemeClr>
            </a:solidFill>
          </a:ln>
        </p:spPr>
        <p:style>
          <a:lnRef idx="1">
            <a:schemeClr val="accent1"/>
          </a:lnRef>
          <a:fillRef idx="3">
            <a:schemeClr val="accent1"/>
          </a:fillRef>
          <a:effectRef idx="2">
            <a:schemeClr val="accent1"/>
          </a:effectRef>
          <a:fontRef idx="minor">
            <a:schemeClr val="lt1"/>
          </a:fontRef>
        </p:style>
        <p:txBody>
          <a:bodyPr lIns="89532" tIns="44766" rIns="89532" bIns="44766" anchor="ctr"/>
          <a:lstStyle/>
          <a:p>
            <a:pPr algn="ctr">
              <a:defRPr/>
            </a:pPr>
            <a:endParaRPr lang="en-US" sz="1795"/>
          </a:p>
        </p:txBody>
      </p:sp>
      <p:pic>
        <p:nvPicPr>
          <p:cNvPr id="34821" name="Picture 23" descr="Database.png"/>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2083703" y="1344321"/>
            <a:ext cx="1600037" cy="16963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93" name="Straight Arrow Connector 92"/>
          <p:cNvCxnSpPr>
            <a:cxnSpLocks/>
          </p:cNvCxnSpPr>
          <p:nvPr/>
        </p:nvCxnSpPr>
        <p:spPr>
          <a:xfrm flipV="1">
            <a:off x="5851405" y="3466129"/>
            <a:ext cx="1818289" cy="53836"/>
          </a:xfrm>
          <a:prstGeom prst="straightConnector1">
            <a:avLst/>
          </a:prstGeom>
          <a:ln w="38100">
            <a:solidFill>
              <a:schemeClr val="accent1">
                <a:lumMod val="60000"/>
                <a:lumOff val="40000"/>
              </a:schemeClr>
            </a:solidFill>
            <a:prstDash val="dash"/>
            <a:tailEnd type="arrow"/>
          </a:ln>
        </p:spPr>
        <p:style>
          <a:lnRef idx="2">
            <a:schemeClr val="accent1"/>
          </a:lnRef>
          <a:fillRef idx="0">
            <a:schemeClr val="accent1"/>
          </a:fillRef>
          <a:effectRef idx="1">
            <a:schemeClr val="accent1"/>
          </a:effectRef>
          <a:fontRef idx="minor">
            <a:schemeClr val="tx1"/>
          </a:fontRef>
        </p:style>
      </p:cxnSp>
      <p:cxnSp>
        <p:nvCxnSpPr>
          <p:cNvPr id="95" name="Straight Arrow Connector 94"/>
          <p:cNvCxnSpPr>
            <a:cxnSpLocks/>
          </p:cNvCxnSpPr>
          <p:nvPr/>
        </p:nvCxnSpPr>
        <p:spPr>
          <a:xfrm flipV="1">
            <a:off x="5851405" y="1933301"/>
            <a:ext cx="1613246" cy="1107412"/>
          </a:xfrm>
          <a:prstGeom prst="straightConnector1">
            <a:avLst/>
          </a:prstGeom>
          <a:ln w="38100">
            <a:solidFill>
              <a:schemeClr val="accent1">
                <a:lumMod val="60000"/>
                <a:lumOff val="40000"/>
              </a:schemeClr>
            </a:solidFill>
            <a:prstDash val="dash"/>
            <a:tailEnd type="arrow"/>
          </a:ln>
        </p:spPr>
        <p:style>
          <a:lnRef idx="2">
            <a:schemeClr val="accent1"/>
          </a:lnRef>
          <a:fillRef idx="0">
            <a:schemeClr val="accent1"/>
          </a:fillRef>
          <a:effectRef idx="1">
            <a:schemeClr val="accent1"/>
          </a:effectRef>
          <a:fontRef idx="minor">
            <a:schemeClr val="tx1"/>
          </a:fontRef>
        </p:style>
      </p:cxnSp>
      <p:cxnSp>
        <p:nvCxnSpPr>
          <p:cNvPr id="97" name="Straight Arrow Connector 96"/>
          <p:cNvCxnSpPr>
            <a:cxnSpLocks/>
          </p:cNvCxnSpPr>
          <p:nvPr/>
        </p:nvCxnSpPr>
        <p:spPr>
          <a:xfrm>
            <a:off x="5844189" y="3845474"/>
            <a:ext cx="1620463" cy="954051"/>
          </a:xfrm>
          <a:prstGeom prst="straightConnector1">
            <a:avLst/>
          </a:prstGeom>
          <a:ln w="38100">
            <a:solidFill>
              <a:schemeClr val="accent1">
                <a:lumMod val="60000"/>
                <a:lumOff val="40000"/>
              </a:schemeClr>
            </a:solidFill>
            <a:prstDash val="dash"/>
            <a:tailEnd type="arrow"/>
          </a:ln>
        </p:spPr>
        <p:style>
          <a:lnRef idx="2">
            <a:schemeClr val="accent1"/>
          </a:lnRef>
          <a:fillRef idx="0">
            <a:schemeClr val="accent1"/>
          </a:fillRef>
          <a:effectRef idx="1">
            <a:schemeClr val="accent1"/>
          </a:effectRef>
          <a:fontRef idx="minor">
            <a:schemeClr val="tx1"/>
          </a:fontRef>
        </p:style>
      </p:cxnSp>
      <p:cxnSp>
        <p:nvCxnSpPr>
          <p:cNvPr id="36" name="Straight Arrow Connector 35"/>
          <p:cNvCxnSpPr>
            <a:cxnSpLocks/>
          </p:cNvCxnSpPr>
          <p:nvPr/>
        </p:nvCxnSpPr>
        <p:spPr>
          <a:xfrm>
            <a:off x="5095134" y="3919270"/>
            <a:ext cx="0" cy="802285"/>
          </a:xfrm>
          <a:prstGeom prst="straightConnector1">
            <a:avLst/>
          </a:prstGeom>
          <a:ln w="63500">
            <a:solidFill>
              <a:schemeClr val="accent1">
                <a:lumMod val="60000"/>
                <a:lumOff val="40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30" name="Straight Arrow Connector 29"/>
          <p:cNvCxnSpPr>
            <a:cxnSpLocks/>
          </p:cNvCxnSpPr>
          <p:nvPr/>
        </p:nvCxnSpPr>
        <p:spPr>
          <a:xfrm>
            <a:off x="3517130" y="2508059"/>
            <a:ext cx="928145" cy="581234"/>
          </a:xfrm>
          <a:prstGeom prst="straightConnector1">
            <a:avLst/>
          </a:prstGeom>
          <a:ln w="63500">
            <a:tailEnd type="arrow"/>
          </a:ln>
        </p:spPr>
        <p:style>
          <a:lnRef idx="2">
            <a:schemeClr val="accent1"/>
          </a:lnRef>
          <a:fillRef idx="0">
            <a:schemeClr val="accent1"/>
          </a:fillRef>
          <a:effectRef idx="1">
            <a:schemeClr val="accent1"/>
          </a:effectRef>
          <a:fontRef idx="minor">
            <a:schemeClr val="tx1"/>
          </a:fontRef>
        </p:style>
      </p:cxnSp>
      <p:pic>
        <p:nvPicPr>
          <p:cNvPr id="34840" name="Picture 2" descr="6370fbc1.png"/>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405724" y="2681612"/>
            <a:ext cx="1300115" cy="12268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4841" name="Rectangle 1"/>
          <p:cNvSpPr>
            <a:spLocks noChangeArrowheads="1"/>
          </p:cNvSpPr>
          <p:nvPr/>
        </p:nvSpPr>
        <p:spPr bwMode="auto">
          <a:xfrm rot="-1279596">
            <a:off x="4271678" y="2731853"/>
            <a:ext cx="1344988" cy="63131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78091" tIns="39047" rIns="78091" bIns="39047">
            <a:spAutoFit/>
          </a:bodyPr>
          <a:lstStyle/>
          <a:p>
            <a:pPr algn="ctr"/>
            <a:r>
              <a:rPr lang="en-US" sz="1795" dirty="0">
                <a:solidFill>
                  <a:srgbClr val="FF0000"/>
                </a:solidFill>
              </a:rPr>
              <a:t>Darwin Core </a:t>
            </a:r>
          </a:p>
        </p:txBody>
      </p:sp>
      <p:cxnSp>
        <p:nvCxnSpPr>
          <p:cNvPr id="29" name="Straight Arrow Connector 28"/>
          <p:cNvCxnSpPr>
            <a:cxnSpLocks/>
          </p:cNvCxnSpPr>
          <p:nvPr/>
        </p:nvCxnSpPr>
        <p:spPr>
          <a:xfrm flipH="1">
            <a:off x="3255521" y="3823766"/>
            <a:ext cx="1304909" cy="833005"/>
          </a:xfrm>
          <a:prstGeom prst="straightConnector1">
            <a:avLst/>
          </a:prstGeom>
          <a:ln w="38100">
            <a:solidFill>
              <a:schemeClr val="accent1">
                <a:lumMod val="60000"/>
                <a:lumOff val="40000"/>
              </a:schemeClr>
            </a:solidFill>
            <a:prstDash val="dash"/>
            <a:tailEnd type="arrow"/>
          </a:ln>
        </p:spPr>
        <p:style>
          <a:lnRef idx="2">
            <a:schemeClr val="accent1"/>
          </a:lnRef>
          <a:fillRef idx="0">
            <a:schemeClr val="accent1"/>
          </a:fillRef>
          <a:effectRef idx="1">
            <a:schemeClr val="accent1"/>
          </a:effectRef>
          <a:fontRef idx="minor">
            <a:schemeClr val="tx1"/>
          </a:fontRef>
        </p:style>
      </p:cxnSp>
      <p:sp>
        <p:nvSpPr>
          <p:cNvPr id="34845" name="Rectangle 33"/>
          <p:cNvSpPr>
            <a:spLocks noChangeArrowheads="1"/>
          </p:cNvSpPr>
          <p:nvPr/>
        </p:nvSpPr>
        <p:spPr bwMode="auto">
          <a:xfrm>
            <a:off x="2425557" y="4703905"/>
            <a:ext cx="1457607" cy="6317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78479" tIns="39241" rIns="78479" bIns="39241">
            <a:spAutoFit/>
          </a:bodyPr>
          <a:lstStyle/>
          <a:p>
            <a:r>
              <a:rPr lang="en-US" sz="1795" dirty="0">
                <a:solidFill>
                  <a:schemeClr val="accent6">
                    <a:lumMod val="20000"/>
                    <a:lumOff val="80000"/>
                  </a:schemeClr>
                </a:solidFill>
                <a:latin typeface="Trebuchet MS" charset="0"/>
              </a:rPr>
              <a:t>Research data portals</a:t>
            </a:r>
            <a:endParaRPr lang="en-US" sz="1196" dirty="0">
              <a:solidFill>
                <a:schemeClr val="accent6">
                  <a:lumMod val="20000"/>
                  <a:lumOff val="80000"/>
                </a:schemeClr>
              </a:solidFill>
            </a:endParaRPr>
          </a:p>
        </p:txBody>
      </p:sp>
      <p:pic>
        <p:nvPicPr>
          <p:cNvPr id="6" name="Picture 5" descr="iucn-facebook-share-logo-square.pn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771179" y="2890568"/>
            <a:ext cx="963267" cy="963267"/>
          </a:xfrm>
          <a:prstGeom prst="rect">
            <a:avLst/>
          </a:prstGeom>
        </p:spPr>
      </p:pic>
      <p:sp>
        <p:nvSpPr>
          <p:cNvPr id="45" name="Title 1"/>
          <p:cNvSpPr>
            <a:spLocks noGrp="1"/>
          </p:cNvSpPr>
          <p:nvPr>
            <p:ph type="title"/>
          </p:nvPr>
        </p:nvSpPr>
        <p:spPr>
          <a:xfrm>
            <a:off x="854241" y="387423"/>
            <a:ext cx="10371221" cy="651415"/>
          </a:xfrm>
        </p:spPr>
        <p:txBody>
          <a:bodyPr>
            <a:noAutofit/>
          </a:bodyPr>
          <a:lstStyle/>
          <a:p>
            <a:pPr algn="l">
              <a:defRPr/>
            </a:pPr>
            <a:r>
              <a:rPr lang="en-US" sz="2908" dirty="0">
                <a:solidFill>
                  <a:schemeClr val="bg1"/>
                </a:solidFill>
                <a:latin typeface="+mn-lt"/>
                <a:cs typeface="+mn-cs"/>
                <a:sym typeface="Wingdings"/>
              </a:rPr>
              <a:t> GBIF: </a:t>
            </a:r>
            <a:r>
              <a:rPr lang="en-US" sz="2908" dirty="0">
                <a:solidFill>
                  <a:schemeClr val="bg1"/>
                </a:solidFill>
                <a:latin typeface="+mn-lt"/>
                <a:cs typeface="+mn-cs"/>
              </a:rPr>
              <a:t>Multiple-purpose data publishing services</a:t>
            </a:r>
          </a:p>
        </p:txBody>
      </p:sp>
      <p:sp>
        <p:nvSpPr>
          <p:cNvPr id="10" name="Rectangle 9"/>
          <p:cNvSpPr/>
          <p:nvPr/>
        </p:nvSpPr>
        <p:spPr>
          <a:xfrm>
            <a:off x="5777763" y="5578149"/>
            <a:ext cx="805029" cy="368562"/>
          </a:xfrm>
          <a:prstGeom prst="rect">
            <a:avLst/>
          </a:prstGeom>
        </p:spPr>
        <p:txBody>
          <a:bodyPr wrap="none">
            <a:spAutoFit/>
          </a:bodyPr>
          <a:lstStyle/>
          <a:p>
            <a:r>
              <a:rPr lang="en-US" sz="1795" dirty="0">
                <a:solidFill>
                  <a:schemeClr val="accent6">
                    <a:lumMod val="20000"/>
                    <a:lumOff val="80000"/>
                  </a:schemeClr>
                </a:solidFill>
                <a:latin typeface="Trebuchet MS" charset="0"/>
              </a:rPr>
              <a:t>portal</a:t>
            </a:r>
            <a:endParaRPr lang="en-US" sz="1795" dirty="0">
              <a:solidFill>
                <a:schemeClr val="accent6">
                  <a:lumMod val="20000"/>
                  <a:lumOff val="80000"/>
                </a:schemeClr>
              </a:solidFill>
            </a:endParaRPr>
          </a:p>
        </p:txBody>
      </p:sp>
      <p:pic>
        <p:nvPicPr>
          <p:cNvPr id="37" name="Picture 36">
            <a:extLst>
              <a:ext uri="{FF2B5EF4-FFF2-40B4-BE49-F238E27FC236}">
                <a16:creationId xmlns:a16="http://schemas.microsoft.com/office/drawing/2014/main" id="{9E94B1BF-FDF2-894A-8124-A5F9B85C73E6}"/>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18935708">
            <a:off x="1346122" y="4562667"/>
            <a:ext cx="1283225" cy="855483"/>
          </a:xfrm>
          <a:prstGeom prst="rect">
            <a:avLst/>
          </a:prstGeom>
        </p:spPr>
      </p:pic>
      <p:pic>
        <p:nvPicPr>
          <p:cNvPr id="18" name="Picture 17">
            <a:extLst>
              <a:ext uri="{FF2B5EF4-FFF2-40B4-BE49-F238E27FC236}">
                <a16:creationId xmlns:a16="http://schemas.microsoft.com/office/drawing/2014/main" id="{638B7E9A-D811-864C-AF18-905925F6B61C}"/>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rot="3483714">
            <a:off x="2037148" y="1894672"/>
            <a:ext cx="1985775" cy="742953"/>
          </a:xfrm>
          <a:prstGeom prst="rect">
            <a:avLst/>
          </a:prstGeom>
        </p:spPr>
      </p:pic>
      <p:sp>
        <p:nvSpPr>
          <p:cNvPr id="34823" name="Rectangle 57"/>
          <p:cNvSpPr>
            <a:spLocks noChangeArrowheads="1"/>
          </p:cNvSpPr>
          <p:nvPr/>
        </p:nvSpPr>
        <p:spPr bwMode="auto">
          <a:xfrm>
            <a:off x="2055253" y="2972034"/>
            <a:ext cx="2378650" cy="7108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78479" tIns="39241" rIns="78479" bIns="39241">
            <a:spAutoFit/>
          </a:bodyPr>
          <a:lstStyle/>
          <a:p>
            <a:r>
              <a:rPr lang="en-US" sz="2052" dirty="0">
                <a:solidFill>
                  <a:srgbClr val="005C7F"/>
                </a:solidFill>
              </a:rPr>
              <a:t>Bio-Collections</a:t>
            </a:r>
          </a:p>
          <a:p>
            <a:r>
              <a:rPr lang="en-US" sz="2052" dirty="0">
                <a:solidFill>
                  <a:srgbClr val="005C7F"/>
                </a:solidFill>
              </a:rPr>
              <a:t>&amp; ecology datasets</a:t>
            </a:r>
            <a:endParaRPr lang="en-US" sz="1795" dirty="0"/>
          </a:p>
        </p:txBody>
      </p:sp>
      <p:pic>
        <p:nvPicPr>
          <p:cNvPr id="17" name="Picture 16">
            <a:extLst>
              <a:ext uri="{FF2B5EF4-FFF2-40B4-BE49-F238E27FC236}">
                <a16:creationId xmlns:a16="http://schemas.microsoft.com/office/drawing/2014/main" id="{D921556D-E76C-C244-9AD6-DB4A3CFB34CB}"/>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7447203" y="1048986"/>
            <a:ext cx="1649192" cy="1186150"/>
          </a:xfrm>
          <a:prstGeom prst="rect">
            <a:avLst/>
          </a:prstGeom>
        </p:spPr>
      </p:pic>
      <p:sp>
        <p:nvSpPr>
          <p:cNvPr id="19" name="Rectangle 18">
            <a:extLst>
              <a:ext uri="{FF2B5EF4-FFF2-40B4-BE49-F238E27FC236}">
                <a16:creationId xmlns:a16="http://schemas.microsoft.com/office/drawing/2014/main" id="{956DE421-16E5-C645-A0A6-534340663B69}"/>
              </a:ext>
            </a:extLst>
          </p:cNvPr>
          <p:cNvSpPr/>
          <p:nvPr/>
        </p:nvSpPr>
        <p:spPr>
          <a:xfrm>
            <a:off x="8523073" y="1096606"/>
            <a:ext cx="1575534" cy="921021"/>
          </a:xfrm>
          <a:prstGeom prst="rect">
            <a:avLst/>
          </a:prstGeom>
        </p:spPr>
        <p:txBody>
          <a:bodyPr wrap="square">
            <a:spAutoFit/>
          </a:bodyPr>
          <a:lstStyle/>
          <a:p>
            <a:pPr algn="r"/>
            <a:r>
              <a:rPr lang="en-US" sz="1795" b="1" dirty="0">
                <a:solidFill>
                  <a:schemeClr val="accent6">
                    <a:lumMod val="20000"/>
                    <a:lumOff val="80000"/>
                  </a:schemeClr>
                </a:solidFill>
                <a:latin typeface="Calibri" charset="0"/>
              </a:rPr>
              <a:t>Environment directive reporting</a:t>
            </a:r>
            <a:endParaRPr lang="en-US" sz="1795" dirty="0">
              <a:solidFill>
                <a:schemeClr val="accent6">
                  <a:lumMod val="20000"/>
                  <a:lumOff val="80000"/>
                </a:schemeClr>
              </a:solidFill>
              <a:latin typeface="Calibri" charset="0"/>
            </a:endParaRPr>
          </a:p>
        </p:txBody>
      </p:sp>
      <p:pic>
        <p:nvPicPr>
          <p:cNvPr id="15" name="Picture 14">
            <a:extLst>
              <a:ext uri="{FF2B5EF4-FFF2-40B4-BE49-F238E27FC236}">
                <a16:creationId xmlns:a16="http://schemas.microsoft.com/office/drawing/2014/main" id="{DCCD9AA2-4282-2343-B526-8A92EF7DB724}"/>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2815750" y="5346911"/>
            <a:ext cx="1032597" cy="631707"/>
          </a:xfrm>
          <a:prstGeom prst="rect">
            <a:avLst/>
          </a:prstGeom>
          <a:solidFill>
            <a:schemeClr val="accent6">
              <a:lumMod val="20000"/>
              <a:lumOff val="80000"/>
              <a:alpha val="70000"/>
            </a:schemeClr>
          </a:solidFill>
        </p:spPr>
      </p:pic>
      <p:pic>
        <p:nvPicPr>
          <p:cNvPr id="24" name="Picture 23">
            <a:extLst>
              <a:ext uri="{FF2B5EF4-FFF2-40B4-BE49-F238E27FC236}">
                <a16:creationId xmlns:a16="http://schemas.microsoft.com/office/drawing/2014/main" id="{21579917-C34F-F14D-9477-16CB047EB700}"/>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4667784" y="4906772"/>
            <a:ext cx="2307176" cy="1037138"/>
          </a:xfrm>
          <a:prstGeom prst="rect">
            <a:avLst/>
          </a:prstGeom>
        </p:spPr>
      </p:pic>
      <p:pic>
        <p:nvPicPr>
          <p:cNvPr id="26" name="Picture 25">
            <a:extLst>
              <a:ext uri="{FF2B5EF4-FFF2-40B4-BE49-F238E27FC236}">
                <a16:creationId xmlns:a16="http://schemas.microsoft.com/office/drawing/2014/main" id="{1CD0E60B-CFB7-6848-A439-8AB8F0562443}"/>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1950269" y="5346910"/>
            <a:ext cx="828611" cy="623331"/>
          </a:xfrm>
          <a:prstGeom prst="rect">
            <a:avLst/>
          </a:prstGeom>
          <a:solidFill>
            <a:schemeClr val="accent6">
              <a:lumMod val="20000"/>
              <a:lumOff val="80000"/>
              <a:alpha val="65000"/>
            </a:schemeClr>
          </a:solidFill>
        </p:spPr>
      </p:pic>
      <p:pic>
        <p:nvPicPr>
          <p:cNvPr id="31" name="Picture 30">
            <a:extLst>
              <a:ext uri="{FF2B5EF4-FFF2-40B4-BE49-F238E27FC236}">
                <a16:creationId xmlns:a16="http://schemas.microsoft.com/office/drawing/2014/main" id="{71AF825E-1EA0-534D-BF56-E3EA311F626C}"/>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9555994" y="5231474"/>
            <a:ext cx="785066" cy="796871"/>
          </a:xfrm>
          <a:prstGeom prst="rect">
            <a:avLst/>
          </a:prstGeom>
        </p:spPr>
      </p:pic>
      <p:pic>
        <p:nvPicPr>
          <p:cNvPr id="3" name="Picture 2">
            <a:extLst>
              <a:ext uri="{FF2B5EF4-FFF2-40B4-BE49-F238E27FC236}">
                <a16:creationId xmlns:a16="http://schemas.microsoft.com/office/drawing/2014/main" id="{49D42CCB-3A04-7149-A984-78150643353B}"/>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651067" y="1327894"/>
            <a:ext cx="2418459" cy="1205212"/>
          </a:xfrm>
          <a:prstGeom prst="rect">
            <a:avLst/>
          </a:prstGeom>
        </p:spPr>
      </p:pic>
      <p:pic>
        <p:nvPicPr>
          <p:cNvPr id="9" name="Picture 8">
            <a:extLst>
              <a:ext uri="{FF2B5EF4-FFF2-40B4-BE49-F238E27FC236}">
                <a16:creationId xmlns:a16="http://schemas.microsoft.com/office/drawing/2014/main" id="{540442B3-8C7A-AC46-89B8-610A80CEFD23}"/>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8926879" y="2508059"/>
            <a:ext cx="1797002" cy="1671212"/>
          </a:xfrm>
          <a:prstGeom prst="rect">
            <a:avLst/>
          </a:prstGeom>
        </p:spPr>
      </p:pic>
      <p:pic>
        <p:nvPicPr>
          <p:cNvPr id="13" name="Picture 12">
            <a:extLst>
              <a:ext uri="{FF2B5EF4-FFF2-40B4-BE49-F238E27FC236}">
                <a16:creationId xmlns:a16="http://schemas.microsoft.com/office/drawing/2014/main" id="{F9F5C26C-8551-8943-9C6A-8C353AF1CD29}"/>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0341060" y="1227052"/>
            <a:ext cx="769800" cy="1018032"/>
          </a:xfrm>
          <a:prstGeom prst="rect">
            <a:avLst/>
          </a:prstGeom>
        </p:spPr>
      </p:pic>
      <p:pic>
        <p:nvPicPr>
          <p:cNvPr id="20" name="Picture 19">
            <a:extLst>
              <a:ext uri="{FF2B5EF4-FFF2-40B4-BE49-F238E27FC236}">
                <a16:creationId xmlns:a16="http://schemas.microsoft.com/office/drawing/2014/main" id="{F915A494-B1BD-644A-BECF-B251F512E70F}"/>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10443951" y="5236928"/>
            <a:ext cx="1081107" cy="741690"/>
          </a:xfrm>
          <a:prstGeom prst="rect">
            <a:avLst/>
          </a:prstGeom>
        </p:spPr>
      </p:pic>
      <p:pic>
        <p:nvPicPr>
          <p:cNvPr id="23" name="Picture 22">
            <a:extLst>
              <a:ext uri="{FF2B5EF4-FFF2-40B4-BE49-F238E27FC236}">
                <a16:creationId xmlns:a16="http://schemas.microsoft.com/office/drawing/2014/main" id="{5A1E87E7-53DF-A742-ABB3-2857A856CFD1}"/>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8770042" y="5350931"/>
            <a:ext cx="737090" cy="737090"/>
          </a:xfrm>
          <a:prstGeom prst="rect">
            <a:avLst/>
          </a:prstGeom>
        </p:spPr>
      </p:pic>
      <p:pic>
        <p:nvPicPr>
          <p:cNvPr id="27" name="Picture 26">
            <a:extLst>
              <a:ext uri="{FF2B5EF4-FFF2-40B4-BE49-F238E27FC236}">
                <a16:creationId xmlns:a16="http://schemas.microsoft.com/office/drawing/2014/main" id="{98029104-9239-7A43-B08E-875E6B0A5792}"/>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8659405" y="4431330"/>
            <a:ext cx="2064476" cy="802258"/>
          </a:xfrm>
          <a:prstGeom prst="rect">
            <a:avLst/>
          </a:prstGeom>
        </p:spPr>
      </p:pic>
      <p:pic>
        <p:nvPicPr>
          <p:cNvPr id="34" name="Picture 33">
            <a:extLst>
              <a:ext uri="{FF2B5EF4-FFF2-40B4-BE49-F238E27FC236}">
                <a16:creationId xmlns:a16="http://schemas.microsoft.com/office/drawing/2014/main" id="{94716572-B848-274E-BF3F-73CEBFA56322}"/>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7865685" y="5004476"/>
            <a:ext cx="804538" cy="804538"/>
          </a:xfrm>
          <a:prstGeom prst="rect">
            <a:avLst/>
          </a:prstGeom>
        </p:spPr>
      </p:pic>
    </p:spTree>
    <p:extLst>
      <p:ext uri="{BB962C8B-B14F-4D97-AF65-F5344CB8AC3E}">
        <p14:creationId xmlns:p14="http://schemas.microsoft.com/office/powerpoint/2010/main" val="3908536569"/>
      </p:ext>
    </p:extLst>
  </p:cSld>
  <p:clrMapOvr>
    <a:masterClrMapping/>
  </p:clrMapOvr>
  <p:transition>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58BE749E-8F1F-7045-9A01-EAAE7EC009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61904" y="0"/>
            <a:ext cx="4508290" cy="6033372"/>
          </a:xfrm>
          <a:prstGeom prst="rect">
            <a:avLst/>
          </a:prstGeom>
        </p:spPr>
      </p:pic>
      <p:sp>
        <p:nvSpPr>
          <p:cNvPr id="3" name="Title 2"/>
          <p:cNvSpPr>
            <a:spLocks noGrp="1"/>
          </p:cNvSpPr>
          <p:nvPr>
            <p:ph type="title"/>
          </p:nvPr>
        </p:nvSpPr>
        <p:spPr/>
        <p:txBody>
          <a:bodyPr/>
          <a:lstStyle/>
          <a:p>
            <a:r>
              <a:rPr lang="da-DK" dirty="0"/>
              <a:t>POLICY LINKS</a:t>
            </a:r>
            <a:endParaRPr lang="en-GB" dirty="0"/>
          </a:p>
        </p:txBody>
      </p:sp>
      <p:sp>
        <p:nvSpPr>
          <p:cNvPr id="5" name="Footer Placeholder 4"/>
          <p:cNvSpPr>
            <a:spLocks noGrp="1"/>
          </p:cNvSpPr>
          <p:nvPr>
            <p:ph type="ftr" sz="quarter" idx="15"/>
          </p:nvPr>
        </p:nvSpPr>
        <p:spPr/>
        <p:txBody>
          <a:bodyPr/>
          <a:lstStyle/>
          <a:p>
            <a:r>
              <a:rPr lang="en-GB" dirty="0">
                <a:solidFill>
                  <a:schemeClr val="bg1"/>
                </a:solidFill>
              </a:rPr>
              <a:t>International treaties – </a:t>
            </a:r>
            <a:r>
              <a:rPr lang="en-GB" i="1" dirty="0">
                <a:solidFill>
                  <a:schemeClr val="bg1"/>
                </a:solidFill>
              </a:rPr>
              <a:t>national progress based on national GBIF data publication</a:t>
            </a:r>
          </a:p>
        </p:txBody>
      </p:sp>
      <p:pic>
        <p:nvPicPr>
          <p:cNvPr id="4" name="Picture 3">
            <a:extLst>
              <a:ext uri="{FF2B5EF4-FFF2-40B4-BE49-F238E27FC236}">
                <a16:creationId xmlns:a16="http://schemas.microsoft.com/office/drawing/2014/main" id="{793E15DC-888B-D947-A512-D16F730EFF60}"/>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26000"/>
                    </a14:imgEffect>
                  </a14:imgLayer>
                </a14:imgProps>
              </a:ext>
              <a:ext uri="{28A0092B-C50C-407E-A947-70E740481C1C}">
                <a14:useLocalDpi xmlns:a14="http://schemas.microsoft.com/office/drawing/2010/main"/>
              </a:ext>
            </a:extLst>
          </a:blip>
          <a:stretch>
            <a:fillRect/>
          </a:stretch>
        </p:blipFill>
        <p:spPr>
          <a:xfrm>
            <a:off x="383782" y="2436459"/>
            <a:ext cx="2877696" cy="1118276"/>
          </a:xfrm>
          <a:prstGeom prst="rect">
            <a:avLst/>
          </a:prstGeom>
        </p:spPr>
      </p:pic>
      <p:pic>
        <p:nvPicPr>
          <p:cNvPr id="21" name="Picture 20">
            <a:extLst>
              <a:ext uri="{FF2B5EF4-FFF2-40B4-BE49-F238E27FC236}">
                <a16:creationId xmlns:a16="http://schemas.microsoft.com/office/drawing/2014/main" id="{89CA3B23-93E8-A741-8DD9-4C0863782747}"/>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982539" y="1665129"/>
            <a:ext cx="2033510" cy="914117"/>
          </a:xfrm>
          <a:prstGeom prst="rect">
            <a:avLst/>
          </a:prstGeom>
        </p:spPr>
      </p:pic>
      <p:pic>
        <p:nvPicPr>
          <p:cNvPr id="26" name="Picture 25">
            <a:hlinkClick r:id="rId7"/>
            <a:extLst>
              <a:ext uri="{FF2B5EF4-FFF2-40B4-BE49-F238E27FC236}">
                <a16:creationId xmlns:a16="http://schemas.microsoft.com/office/drawing/2014/main" id="{6D5CFCA0-096D-7B48-9E92-5B22F7214A89}"/>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3372967" y="4297969"/>
            <a:ext cx="2651419" cy="1744958"/>
          </a:xfrm>
          <a:prstGeom prst="rect">
            <a:avLst/>
          </a:prstGeom>
        </p:spPr>
      </p:pic>
      <p:cxnSp>
        <p:nvCxnSpPr>
          <p:cNvPr id="9" name="Straight Arrow Connector 8"/>
          <p:cNvCxnSpPr>
            <a:cxnSpLocks/>
          </p:cNvCxnSpPr>
          <p:nvPr/>
        </p:nvCxnSpPr>
        <p:spPr>
          <a:xfrm flipV="1">
            <a:off x="4499007" y="2831555"/>
            <a:ext cx="3303873" cy="2776765"/>
          </a:xfrm>
          <a:prstGeom prst="straightConnector1">
            <a:avLst/>
          </a:prstGeom>
          <a:ln w="88900" cap="rnd">
            <a:solidFill>
              <a:srgbClr val="FFFF00"/>
            </a:solidFill>
            <a:round/>
            <a:headEnd type="none" w="sm" len="sm"/>
            <a:tailEnd type="arrow"/>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7758E679-7387-7546-A9B2-58C0232222D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372967" y="115615"/>
            <a:ext cx="2651419" cy="4103386"/>
          </a:xfrm>
          <a:prstGeom prst="rect">
            <a:avLst/>
          </a:prstGeom>
        </p:spPr>
      </p:pic>
      <p:pic>
        <p:nvPicPr>
          <p:cNvPr id="19" name="Picture 18">
            <a:extLst>
              <a:ext uri="{FF2B5EF4-FFF2-40B4-BE49-F238E27FC236}">
                <a16:creationId xmlns:a16="http://schemas.microsoft.com/office/drawing/2014/main" id="{A9B42EE1-EDC0-0A49-8D5D-AE09C0555A8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83782" y="3674778"/>
            <a:ext cx="2651420" cy="2368149"/>
          </a:xfrm>
          <a:prstGeom prst="rect">
            <a:avLst/>
          </a:prstGeom>
        </p:spPr>
      </p:pic>
    </p:spTree>
    <p:extLst>
      <p:ext uri="{BB962C8B-B14F-4D97-AF65-F5344CB8AC3E}">
        <p14:creationId xmlns:p14="http://schemas.microsoft.com/office/powerpoint/2010/main" val="106076632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28CE5-49BA-0E4E-88B8-22C0A3FC0444}"/>
              </a:ext>
            </a:extLst>
          </p:cNvPr>
          <p:cNvSpPr>
            <a:spLocks noGrp="1"/>
          </p:cNvSpPr>
          <p:nvPr>
            <p:ph type="title"/>
          </p:nvPr>
        </p:nvSpPr>
        <p:spPr/>
        <p:txBody>
          <a:bodyPr/>
          <a:lstStyle/>
          <a:p>
            <a:r>
              <a:rPr lang="en-GB" dirty="0">
                <a:solidFill>
                  <a:schemeClr val="bg1"/>
                </a:solidFill>
              </a:rPr>
              <a:t>Policy Links: Aichi targets</a:t>
            </a:r>
            <a:r>
              <a:rPr lang="en-DK">
                <a:solidFill>
                  <a:schemeClr val="bg1"/>
                </a:solidFill>
              </a:rPr>
              <a:t>upporting </a:t>
            </a:r>
            <a:r>
              <a:rPr lang="en-DK" dirty="0">
                <a:solidFill>
                  <a:schemeClr val="bg1"/>
                </a:solidFill>
              </a:rPr>
              <a:t>biodiversity indicators</a:t>
            </a:r>
          </a:p>
        </p:txBody>
      </p:sp>
      <p:sp>
        <p:nvSpPr>
          <p:cNvPr id="16" name="Text Placeholder 15">
            <a:extLst>
              <a:ext uri="{FF2B5EF4-FFF2-40B4-BE49-F238E27FC236}">
                <a16:creationId xmlns:a16="http://schemas.microsoft.com/office/drawing/2014/main" id="{E1B5910F-6781-724F-89ED-FB5EF1D6EAD6}"/>
              </a:ext>
            </a:extLst>
          </p:cNvPr>
          <p:cNvSpPr>
            <a:spLocks noGrp="1"/>
          </p:cNvSpPr>
          <p:nvPr>
            <p:ph type="body" sz="quarter" idx="17"/>
          </p:nvPr>
        </p:nvSpPr>
        <p:spPr>
          <a:xfrm>
            <a:off x="255588" y="3543301"/>
            <a:ext cx="2833686" cy="2441574"/>
          </a:xfrm>
        </p:spPr>
        <p:txBody>
          <a:bodyPr/>
          <a:lstStyle/>
          <a:p>
            <a:r>
              <a:rPr lang="en-DK" dirty="0">
                <a:solidFill>
                  <a:schemeClr val="bg1"/>
                </a:solidFill>
              </a:rPr>
              <a:t>- Trend in invasive alien species introductions (through Global Register of Introduced and Invasive Species)</a:t>
            </a:r>
          </a:p>
        </p:txBody>
      </p:sp>
      <p:sp>
        <p:nvSpPr>
          <p:cNvPr id="17" name="Text Placeholder 16">
            <a:extLst>
              <a:ext uri="{FF2B5EF4-FFF2-40B4-BE49-F238E27FC236}">
                <a16:creationId xmlns:a16="http://schemas.microsoft.com/office/drawing/2014/main" id="{DB96D482-BBD6-694D-9E50-6BAF015EB02B}"/>
              </a:ext>
            </a:extLst>
          </p:cNvPr>
          <p:cNvSpPr>
            <a:spLocks noGrp="1"/>
          </p:cNvSpPr>
          <p:nvPr>
            <p:ph type="body" sz="quarter" idx="18"/>
          </p:nvPr>
        </p:nvSpPr>
        <p:spPr/>
        <p:txBody>
          <a:bodyPr/>
          <a:lstStyle/>
          <a:p>
            <a:pPr marL="342900" indent="-342900">
              <a:buFontTx/>
              <a:buChar char="-"/>
            </a:pPr>
            <a:r>
              <a:rPr lang="en-DK" dirty="0">
                <a:solidFill>
                  <a:schemeClr val="bg1"/>
                </a:solidFill>
              </a:rPr>
              <a:t>Species Protection Index</a:t>
            </a:r>
          </a:p>
          <a:p>
            <a:pPr marL="342900" indent="-342900">
              <a:buFontTx/>
              <a:buChar char="-"/>
            </a:pPr>
            <a:r>
              <a:rPr lang="en-DK" dirty="0">
                <a:solidFill>
                  <a:schemeClr val="bg1"/>
                </a:solidFill>
              </a:rPr>
              <a:t>Protected Area Representativeness Index</a:t>
            </a:r>
          </a:p>
        </p:txBody>
      </p:sp>
      <p:sp>
        <p:nvSpPr>
          <p:cNvPr id="18" name="Text Placeholder 17">
            <a:extLst>
              <a:ext uri="{FF2B5EF4-FFF2-40B4-BE49-F238E27FC236}">
                <a16:creationId xmlns:a16="http://schemas.microsoft.com/office/drawing/2014/main" id="{06C0E395-4DE2-FE49-AE07-CE05163D09EC}"/>
              </a:ext>
            </a:extLst>
          </p:cNvPr>
          <p:cNvSpPr>
            <a:spLocks noGrp="1"/>
          </p:cNvSpPr>
          <p:nvPr>
            <p:ph type="body" sz="quarter" idx="19"/>
          </p:nvPr>
        </p:nvSpPr>
        <p:spPr/>
        <p:txBody>
          <a:bodyPr>
            <a:normAutofit fontScale="92500" lnSpcReduction="10000"/>
          </a:bodyPr>
          <a:lstStyle/>
          <a:p>
            <a:pPr marL="342900" indent="-342900">
              <a:buFontTx/>
              <a:buChar char="-"/>
            </a:pPr>
            <a:r>
              <a:rPr lang="en-DK" dirty="0">
                <a:solidFill>
                  <a:schemeClr val="bg1"/>
                </a:solidFill>
              </a:rPr>
              <a:t>Comprehensiveness of conservation of socioeconomically/culturally valuable species</a:t>
            </a:r>
          </a:p>
          <a:p>
            <a:pPr marL="342900" indent="-342900">
              <a:buFontTx/>
              <a:buChar char="-"/>
            </a:pPr>
            <a:r>
              <a:rPr lang="en-DK" dirty="0">
                <a:solidFill>
                  <a:schemeClr val="bg1"/>
                </a:solidFill>
              </a:rPr>
              <a:t>Agrobiodiversity Index</a:t>
            </a:r>
          </a:p>
          <a:p>
            <a:pPr marL="342900" indent="-342900">
              <a:buFontTx/>
              <a:buChar char="-"/>
            </a:pPr>
            <a:r>
              <a:rPr lang="en-DK" dirty="0">
                <a:solidFill>
                  <a:schemeClr val="bg1"/>
                </a:solidFill>
              </a:rPr>
              <a:t>Crop Wild Relative Index</a:t>
            </a:r>
          </a:p>
        </p:txBody>
      </p:sp>
      <p:sp>
        <p:nvSpPr>
          <p:cNvPr id="19" name="Text Placeholder 18">
            <a:extLst>
              <a:ext uri="{FF2B5EF4-FFF2-40B4-BE49-F238E27FC236}">
                <a16:creationId xmlns:a16="http://schemas.microsoft.com/office/drawing/2014/main" id="{7FEA61F6-73E7-F849-BD0B-164719B7546D}"/>
              </a:ext>
            </a:extLst>
          </p:cNvPr>
          <p:cNvSpPr>
            <a:spLocks noGrp="1"/>
          </p:cNvSpPr>
          <p:nvPr>
            <p:ph type="body" sz="quarter" idx="20"/>
          </p:nvPr>
        </p:nvSpPr>
        <p:spPr/>
        <p:txBody>
          <a:bodyPr/>
          <a:lstStyle/>
          <a:p>
            <a:pPr marL="342900" indent="-342900">
              <a:buFontTx/>
              <a:buChar char="-"/>
            </a:pPr>
            <a:r>
              <a:rPr lang="en-DK" dirty="0">
                <a:solidFill>
                  <a:schemeClr val="bg1"/>
                </a:solidFill>
              </a:rPr>
              <a:t>Growth in species occurrence records accessible through GBIF</a:t>
            </a:r>
          </a:p>
          <a:p>
            <a:pPr marL="342900" indent="-342900">
              <a:buFontTx/>
              <a:buChar char="-"/>
            </a:pPr>
            <a:r>
              <a:rPr lang="en-DK" dirty="0">
                <a:solidFill>
                  <a:schemeClr val="bg1"/>
                </a:solidFill>
              </a:rPr>
              <a:t>Species Status Information Index</a:t>
            </a:r>
          </a:p>
        </p:txBody>
      </p:sp>
      <p:sp>
        <p:nvSpPr>
          <p:cNvPr id="11" name="Footer Placeholder 10">
            <a:extLst>
              <a:ext uri="{FF2B5EF4-FFF2-40B4-BE49-F238E27FC236}">
                <a16:creationId xmlns:a16="http://schemas.microsoft.com/office/drawing/2014/main" id="{64CABEB2-443B-C248-A8F5-38D9E8A35F17}"/>
              </a:ext>
            </a:extLst>
          </p:cNvPr>
          <p:cNvSpPr>
            <a:spLocks noGrp="1"/>
          </p:cNvSpPr>
          <p:nvPr>
            <p:ph type="ftr" sz="quarter" idx="21"/>
          </p:nvPr>
        </p:nvSpPr>
        <p:spPr/>
        <p:txBody>
          <a:bodyPr/>
          <a:lstStyle/>
          <a:p>
            <a:r>
              <a:rPr lang="en-GB" dirty="0">
                <a:solidFill>
                  <a:schemeClr val="bg1"/>
                </a:solidFill>
                <a:hlinkClick r:id="rId3">
                  <a:extLst>
                    <a:ext uri="{A12FA001-AC4F-418D-AE19-62706E023703}">
                      <ahyp:hlinkClr xmlns:ahyp="http://schemas.microsoft.com/office/drawing/2018/hyperlinkcolor" val="tx"/>
                    </a:ext>
                  </a:extLst>
                </a:hlinkClick>
              </a:rPr>
              <a:t>https://www.cbd.int/cooperation/csp/gbif.shtml</a:t>
            </a:r>
            <a:r>
              <a:rPr lang="en-GB" dirty="0">
                <a:solidFill>
                  <a:schemeClr val="bg1"/>
                </a:solidFill>
              </a:rPr>
              <a:t> | </a:t>
            </a:r>
            <a:r>
              <a:rPr lang="en-GB" dirty="0">
                <a:solidFill>
                  <a:schemeClr val="bg1"/>
                </a:solidFill>
                <a:hlinkClick r:id="rId4">
                  <a:extLst>
                    <a:ext uri="{A12FA001-AC4F-418D-AE19-62706E023703}">
                      <ahyp:hlinkClr xmlns:ahyp="http://schemas.microsoft.com/office/drawing/2018/hyperlinkcolor" val="tx"/>
                    </a:ext>
                  </a:extLst>
                </a:hlinkClick>
              </a:rPr>
              <a:t>https://www.cbd.int/csp/survey/GBIF.pdf</a:t>
            </a:r>
            <a:r>
              <a:rPr lang="en-GB" dirty="0">
                <a:solidFill>
                  <a:schemeClr val="bg1"/>
                </a:solidFill>
              </a:rPr>
              <a:t> </a:t>
            </a:r>
          </a:p>
        </p:txBody>
      </p:sp>
      <p:pic>
        <p:nvPicPr>
          <p:cNvPr id="6" name="Picture 5">
            <a:hlinkClick r:id="rId3"/>
            <a:extLst>
              <a:ext uri="{FF2B5EF4-FFF2-40B4-BE49-F238E27FC236}">
                <a16:creationId xmlns:a16="http://schemas.microsoft.com/office/drawing/2014/main" id="{FDA0C4A3-D604-FB43-A759-5F6B8732861D}"/>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518554" y="1078632"/>
            <a:ext cx="2142673" cy="2142673"/>
          </a:xfrm>
          <a:prstGeom prst="rect">
            <a:avLst/>
          </a:prstGeom>
        </p:spPr>
      </p:pic>
      <p:pic>
        <p:nvPicPr>
          <p:cNvPr id="8" name="Picture 7">
            <a:hlinkClick r:id="rId3"/>
            <a:extLst>
              <a:ext uri="{FF2B5EF4-FFF2-40B4-BE49-F238E27FC236}">
                <a16:creationId xmlns:a16="http://schemas.microsoft.com/office/drawing/2014/main" id="{C9E3F813-64B9-E845-9EAD-3A71C6DCA5B2}"/>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3506484" y="1086569"/>
            <a:ext cx="2142672" cy="2128194"/>
          </a:xfrm>
          <a:prstGeom prst="rect">
            <a:avLst/>
          </a:prstGeom>
        </p:spPr>
      </p:pic>
      <p:pic>
        <p:nvPicPr>
          <p:cNvPr id="10" name="Picture 9">
            <a:hlinkClick r:id="rId3"/>
            <a:extLst>
              <a:ext uri="{FF2B5EF4-FFF2-40B4-BE49-F238E27FC236}">
                <a16:creationId xmlns:a16="http://schemas.microsoft.com/office/drawing/2014/main" id="{549D8EC8-F7B4-3043-9A62-F696038D9F79}"/>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6455016" y="1116479"/>
            <a:ext cx="2142672" cy="2128848"/>
          </a:xfrm>
          <a:prstGeom prst="rect">
            <a:avLst/>
          </a:prstGeom>
        </p:spPr>
      </p:pic>
      <p:pic>
        <p:nvPicPr>
          <p:cNvPr id="13" name="Picture 12">
            <a:hlinkClick r:id="rId3"/>
            <a:extLst>
              <a:ext uri="{FF2B5EF4-FFF2-40B4-BE49-F238E27FC236}">
                <a16:creationId xmlns:a16="http://schemas.microsoft.com/office/drawing/2014/main" id="{3DAF4078-5F3F-4C48-BF49-1DB51F54DA68}"/>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9309240" y="1071938"/>
            <a:ext cx="2142672" cy="2128759"/>
          </a:xfrm>
          <a:prstGeom prst="rect">
            <a:avLst/>
          </a:prstGeom>
        </p:spPr>
      </p:pic>
    </p:spTree>
    <p:extLst>
      <p:ext uri="{BB962C8B-B14F-4D97-AF65-F5344CB8AC3E}">
        <p14:creationId xmlns:p14="http://schemas.microsoft.com/office/powerpoint/2010/main" val="114946072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F404B-A45D-744B-8FF6-CC15C530BCEF}"/>
              </a:ext>
            </a:extLst>
          </p:cNvPr>
          <p:cNvSpPr>
            <a:spLocks noGrp="1"/>
          </p:cNvSpPr>
          <p:nvPr>
            <p:ph type="title"/>
          </p:nvPr>
        </p:nvSpPr>
        <p:spPr>
          <a:xfrm>
            <a:off x="57614" y="372381"/>
            <a:ext cx="12076771" cy="558799"/>
          </a:xfrm>
        </p:spPr>
        <p:txBody>
          <a:bodyPr>
            <a:normAutofit/>
          </a:bodyPr>
          <a:lstStyle/>
          <a:p>
            <a:r>
              <a:rPr lang="en-US" dirty="0">
                <a:solidFill>
                  <a:schemeClr val="bg1"/>
                </a:solidFill>
              </a:rPr>
              <a:t>A data resource to support research and sustainable development</a:t>
            </a:r>
          </a:p>
        </p:txBody>
      </p:sp>
      <p:pic>
        <p:nvPicPr>
          <p:cNvPr id="29" name="Picture Placeholder 28">
            <a:extLst>
              <a:ext uri="{FF2B5EF4-FFF2-40B4-BE49-F238E27FC236}">
                <a16:creationId xmlns:a16="http://schemas.microsoft.com/office/drawing/2014/main" id="{1D0B9D40-F653-2243-9ECB-8CEB5670F6D8}"/>
              </a:ext>
            </a:extLst>
          </p:cNvPr>
          <p:cNvPicPr>
            <a:picLocks noGrp="1" noChangeAspect="1"/>
          </p:cNvPicPr>
          <p:nvPr>
            <p:ph type="pic" sz="quarter" idx="14"/>
          </p:nvPr>
        </p:nvPicPr>
        <p:blipFill rotWithShape="1">
          <a:blip r:embed="rId3" cstate="screen">
            <a:extLst>
              <a:ext uri="{28A0092B-C50C-407E-A947-70E740481C1C}">
                <a14:useLocalDpi xmlns:a14="http://schemas.microsoft.com/office/drawing/2010/main"/>
              </a:ext>
            </a:extLst>
          </a:blip>
          <a:srcRect/>
          <a:stretch/>
        </p:blipFill>
        <p:spPr>
          <a:xfrm>
            <a:off x="3208866" y="1249363"/>
            <a:ext cx="2828925" cy="2060575"/>
          </a:xfrm>
          <a:ln>
            <a:solidFill>
              <a:schemeClr val="accent1"/>
            </a:solidFill>
          </a:ln>
        </p:spPr>
      </p:pic>
      <p:pic>
        <p:nvPicPr>
          <p:cNvPr id="27" name="Picture Placeholder 26">
            <a:extLst>
              <a:ext uri="{FF2B5EF4-FFF2-40B4-BE49-F238E27FC236}">
                <a16:creationId xmlns:a16="http://schemas.microsoft.com/office/drawing/2014/main" id="{9A7081E5-AFF5-C64C-9551-8C2D665DC34A}"/>
              </a:ext>
            </a:extLst>
          </p:cNvPr>
          <p:cNvPicPr>
            <a:picLocks noGrp="1" noChangeAspect="1"/>
          </p:cNvPicPr>
          <p:nvPr>
            <p:ph type="pic" sz="quarter" idx="15"/>
          </p:nvPr>
        </p:nvPicPr>
        <p:blipFill rotWithShape="1">
          <a:blip r:embed="rId4" cstate="screen">
            <a:extLst>
              <a:ext uri="{28A0092B-C50C-407E-A947-70E740481C1C}">
                <a14:useLocalDpi xmlns:a14="http://schemas.microsoft.com/office/drawing/2010/main"/>
              </a:ext>
            </a:extLst>
          </a:blip>
          <a:srcRect/>
          <a:stretch/>
        </p:blipFill>
        <p:spPr>
          <a:xfrm>
            <a:off x="6162146" y="1249363"/>
            <a:ext cx="2828925" cy="2060575"/>
          </a:xfrm>
          <a:ln>
            <a:solidFill>
              <a:schemeClr val="accent1"/>
            </a:solidFill>
          </a:ln>
        </p:spPr>
      </p:pic>
      <p:sp>
        <p:nvSpPr>
          <p:cNvPr id="7" name="Text Placeholder 6">
            <a:extLst>
              <a:ext uri="{FF2B5EF4-FFF2-40B4-BE49-F238E27FC236}">
                <a16:creationId xmlns:a16="http://schemas.microsoft.com/office/drawing/2014/main" id="{392F54E0-5F81-C14C-B60A-CB1A42B25896}"/>
              </a:ext>
            </a:extLst>
          </p:cNvPr>
          <p:cNvSpPr>
            <a:spLocks noGrp="1"/>
          </p:cNvSpPr>
          <p:nvPr>
            <p:ph type="body" sz="quarter" idx="17"/>
          </p:nvPr>
        </p:nvSpPr>
        <p:spPr/>
        <p:txBody>
          <a:bodyPr/>
          <a:lstStyle/>
          <a:p>
            <a:r>
              <a:rPr lang="en-US" b="1" dirty="0">
                <a:solidFill>
                  <a:schemeClr val="bg1"/>
                </a:solidFill>
              </a:rPr>
              <a:t>Conservation</a:t>
            </a:r>
          </a:p>
          <a:p>
            <a:pPr marL="342900" indent="-342900">
              <a:buFontTx/>
              <a:buChar char="-"/>
            </a:pPr>
            <a:endParaRPr lang="en-US" sz="1000" dirty="0">
              <a:solidFill>
                <a:schemeClr val="bg1"/>
              </a:solidFill>
            </a:endParaRPr>
          </a:p>
          <a:p>
            <a:pPr marL="342900" indent="-342900">
              <a:buFontTx/>
              <a:buChar char="-"/>
            </a:pPr>
            <a:r>
              <a:rPr lang="en-US" sz="1800" dirty="0">
                <a:solidFill>
                  <a:schemeClr val="bg1"/>
                </a:solidFill>
              </a:rPr>
              <a:t>Protected areas</a:t>
            </a:r>
          </a:p>
          <a:p>
            <a:pPr marL="342900" indent="-342900">
              <a:buFontTx/>
              <a:buChar char="-"/>
            </a:pPr>
            <a:r>
              <a:rPr lang="en-US" sz="1800" dirty="0">
                <a:solidFill>
                  <a:schemeClr val="bg1"/>
                </a:solidFill>
              </a:rPr>
              <a:t>Threatened species</a:t>
            </a:r>
          </a:p>
          <a:p>
            <a:pPr marL="342900" indent="-342900">
              <a:buFontTx/>
              <a:buChar char="-"/>
            </a:pPr>
            <a:r>
              <a:rPr lang="en-US" sz="1800" dirty="0">
                <a:solidFill>
                  <a:schemeClr val="bg1"/>
                </a:solidFill>
              </a:rPr>
              <a:t>Invasive species risk</a:t>
            </a:r>
          </a:p>
        </p:txBody>
      </p:sp>
      <p:sp>
        <p:nvSpPr>
          <p:cNvPr id="8" name="Text Placeholder 7">
            <a:extLst>
              <a:ext uri="{FF2B5EF4-FFF2-40B4-BE49-F238E27FC236}">
                <a16:creationId xmlns:a16="http://schemas.microsoft.com/office/drawing/2014/main" id="{0894DDAE-AA99-694D-A2F9-E9A61B5118CC}"/>
              </a:ext>
            </a:extLst>
          </p:cNvPr>
          <p:cNvSpPr>
            <a:spLocks noGrp="1"/>
          </p:cNvSpPr>
          <p:nvPr>
            <p:ph type="body" sz="quarter" idx="18"/>
          </p:nvPr>
        </p:nvSpPr>
        <p:spPr/>
        <p:txBody>
          <a:bodyPr>
            <a:normAutofit/>
          </a:bodyPr>
          <a:lstStyle/>
          <a:p>
            <a:r>
              <a:rPr lang="en-US" b="1" dirty="0">
                <a:solidFill>
                  <a:schemeClr val="bg1"/>
                </a:solidFill>
              </a:rPr>
              <a:t>Food Security</a:t>
            </a:r>
          </a:p>
          <a:p>
            <a:endParaRPr lang="en-US" sz="1000" dirty="0">
              <a:solidFill>
                <a:schemeClr val="bg1"/>
              </a:solidFill>
            </a:endParaRPr>
          </a:p>
          <a:p>
            <a:pPr marL="342900" indent="-342900">
              <a:buFontTx/>
              <a:buChar char="-"/>
            </a:pPr>
            <a:r>
              <a:rPr lang="en-US" sz="1800" dirty="0">
                <a:solidFill>
                  <a:schemeClr val="bg1"/>
                </a:solidFill>
              </a:rPr>
              <a:t>Crop wild relatives</a:t>
            </a:r>
          </a:p>
          <a:p>
            <a:pPr marL="342900" indent="-342900">
              <a:buFontTx/>
              <a:buChar char="-"/>
            </a:pPr>
            <a:r>
              <a:rPr lang="en-US" sz="1800" i="1" dirty="0">
                <a:solidFill>
                  <a:schemeClr val="bg1"/>
                </a:solidFill>
              </a:rPr>
              <a:t>In situ</a:t>
            </a:r>
            <a:r>
              <a:rPr lang="en-US" sz="1800" dirty="0">
                <a:solidFill>
                  <a:schemeClr val="bg1"/>
                </a:solidFill>
              </a:rPr>
              <a:t>, </a:t>
            </a:r>
            <a:r>
              <a:rPr lang="en-US" sz="1800" i="1" dirty="0">
                <a:solidFill>
                  <a:schemeClr val="bg1"/>
                </a:solidFill>
              </a:rPr>
              <a:t>ex situ </a:t>
            </a:r>
            <a:r>
              <a:rPr lang="en-US" sz="1800" dirty="0">
                <a:solidFill>
                  <a:schemeClr val="bg1"/>
                </a:solidFill>
              </a:rPr>
              <a:t>conservation of genetic diversity</a:t>
            </a:r>
          </a:p>
          <a:p>
            <a:pPr marL="342900" indent="-342900">
              <a:buFontTx/>
              <a:buChar char="-"/>
            </a:pPr>
            <a:r>
              <a:rPr lang="en-US" sz="1800" dirty="0">
                <a:solidFill>
                  <a:schemeClr val="bg1"/>
                </a:solidFill>
              </a:rPr>
              <a:t>Fisheries planning</a:t>
            </a:r>
          </a:p>
        </p:txBody>
      </p:sp>
      <p:sp>
        <p:nvSpPr>
          <p:cNvPr id="9" name="Text Placeholder 8">
            <a:extLst>
              <a:ext uri="{FF2B5EF4-FFF2-40B4-BE49-F238E27FC236}">
                <a16:creationId xmlns:a16="http://schemas.microsoft.com/office/drawing/2014/main" id="{96409784-8E82-DF45-931A-15D3102FA2F6}"/>
              </a:ext>
            </a:extLst>
          </p:cNvPr>
          <p:cNvSpPr>
            <a:spLocks noGrp="1"/>
          </p:cNvSpPr>
          <p:nvPr>
            <p:ph type="body" sz="quarter" idx="19"/>
          </p:nvPr>
        </p:nvSpPr>
        <p:spPr/>
        <p:txBody>
          <a:bodyPr/>
          <a:lstStyle/>
          <a:p>
            <a:r>
              <a:rPr lang="en-US" b="1" dirty="0">
                <a:solidFill>
                  <a:schemeClr val="bg1"/>
                </a:solidFill>
              </a:rPr>
              <a:t>Climate change</a:t>
            </a:r>
          </a:p>
          <a:p>
            <a:endParaRPr lang="en-US" sz="1000" dirty="0">
              <a:solidFill>
                <a:schemeClr val="bg1"/>
              </a:solidFill>
            </a:endParaRPr>
          </a:p>
          <a:p>
            <a:pPr marL="342900" indent="-342900">
              <a:buFontTx/>
              <a:buChar char="-"/>
            </a:pPr>
            <a:r>
              <a:rPr lang="en-US" sz="1800" dirty="0">
                <a:solidFill>
                  <a:schemeClr val="bg1"/>
                </a:solidFill>
              </a:rPr>
              <a:t>Modelling impacts on species ranges</a:t>
            </a:r>
          </a:p>
          <a:p>
            <a:pPr marL="342900" indent="-342900">
              <a:buFontTx/>
              <a:buChar char="-"/>
            </a:pPr>
            <a:r>
              <a:rPr lang="en-US" sz="1800" dirty="0">
                <a:solidFill>
                  <a:schemeClr val="bg1"/>
                </a:solidFill>
              </a:rPr>
              <a:t>Adaptation strategies</a:t>
            </a:r>
          </a:p>
          <a:p>
            <a:pPr marL="342900" indent="-342900">
              <a:buFontTx/>
              <a:buChar char="-"/>
            </a:pPr>
            <a:r>
              <a:rPr lang="en-US" sz="1800" dirty="0">
                <a:solidFill>
                  <a:schemeClr val="bg1"/>
                </a:solidFill>
              </a:rPr>
              <a:t>Mitigation benefits, risks</a:t>
            </a:r>
          </a:p>
        </p:txBody>
      </p:sp>
      <p:sp>
        <p:nvSpPr>
          <p:cNvPr id="10" name="Text Placeholder 9">
            <a:extLst>
              <a:ext uri="{FF2B5EF4-FFF2-40B4-BE49-F238E27FC236}">
                <a16:creationId xmlns:a16="http://schemas.microsoft.com/office/drawing/2014/main" id="{40FB3453-C8CE-104F-B188-BBD3576A7E46}"/>
              </a:ext>
            </a:extLst>
          </p:cNvPr>
          <p:cNvSpPr>
            <a:spLocks noGrp="1"/>
          </p:cNvSpPr>
          <p:nvPr>
            <p:ph type="body" sz="quarter" idx="20"/>
          </p:nvPr>
        </p:nvSpPr>
        <p:spPr/>
        <p:txBody>
          <a:bodyPr/>
          <a:lstStyle/>
          <a:p>
            <a:r>
              <a:rPr lang="en-US" b="1" dirty="0">
                <a:solidFill>
                  <a:schemeClr val="bg1"/>
                </a:solidFill>
              </a:rPr>
              <a:t>Human health</a:t>
            </a:r>
          </a:p>
          <a:p>
            <a:endParaRPr lang="en-US" sz="1000" b="1" dirty="0">
              <a:solidFill>
                <a:schemeClr val="bg1"/>
              </a:solidFill>
            </a:endParaRPr>
          </a:p>
          <a:p>
            <a:pPr marL="285750" indent="-285750">
              <a:buFontTx/>
              <a:buChar char="-"/>
            </a:pPr>
            <a:r>
              <a:rPr lang="en-US" sz="1800" dirty="0">
                <a:solidFill>
                  <a:schemeClr val="bg1"/>
                </a:solidFill>
              </a:rPr>
              <a:t>Disease risk based on occurrence of vectors, hosts, reservoirs</a:t>
            </a:r>
          </a:p>
          <a:p>
            <a:pPr marL="285750" indent="-285750">
              <a:buFontTx/>
              <a:buChar char="-"/>
            </a:pPr>
            <a:r>
              <a:rPr lang="en-US" sz="1800" dirty="0">
                <a:solidFill>
                  <a:schemeClr val="bg1"/>
                </a:solidFill>
              </a:rPr>
              <a:t>Medicinal plants</a:t>
            </a:r>
          </a:p>
          <a:p>
            <a:pPr marL="285750" indent="-285750">
              <a:buFontTx/>
              <a:buChar char="-"/>
            </a:pPr>
            <a:r>
              <a:rPr lang="en-US" sz="1800" dirty="0">
                <a:solidFill>
                  <a:schemeClr val="bg1"/>
                </a:solidFill>
              </a:rPr>
              <a:t>Hazards e.g. snakebite</a:t>
            </a:r>
          </a:p>
        </p:txBody>
      </p:sp>
      <p:sp>
        <p:nvSpPr>
          <p:cNvPr id="11" name="Footer Placeholder 10">
            <a:extLst>
              <a:ext uri="{FF2B5EF4-FFF2-40B4-BE49-F238E27FC236}">
                <a16:creationId xmlns:a16="http://schemas.microsoft.com/office/drawing/2014/main" id="{361D65AA-844C-B840-A566-FAAD0519B14E}"/>
              </a:ext>
            </a:extLst>
          </p:cNvPr>
          <p:cNvSpPr>
            <a:spLocks noGrp="1"/>
          </p:cNvSpPr>
          <p:nvPr>
            <p:ph type="ftr" sz="quarter" idx="21"/>
          </p:nvPr>
        </p:nvSpPr>
        <p:spPr/>
        <p:txBody>
          <a:bodyPr/>
          <a:lstStyle/>
          <a:p>
            <a:r>
              <a:rPr lang="da-DK" dirty="0">
                <a:solidFill>
                  <a:schemeClr val="bg1"/>
                </a:solidFill>
                <a:hlinkClick r:id="rId5">
                  <a:extLst>
                    <a:ext uri="{A12FA001-AC4F-418D-AE19-62706E023703}">
                      <ahyp:hlinkClr xmlns:ahyp="http://schemas.microsoft.com/office/drawing/2018/hyperlinkcolor" val="tx"/>
                    </a:ext>
                  </a:extLst>
                </a:hlinkClick>
              </a:rPr>
              <a:t>https://www.gbif.org/science-review</a:t>
            </a:r>
            <a:endParaRPr lang="en-GB" dirty="0">
              <a:solidFill>
                <a:schemeClr val="bg1"/>
              </a:solidFill>
            </a:endParaRPr>
          </a:p>
        </p:txBody>
      </p:sp>
      <p:pic>
        <p:nvPicPr>
          <p:cNvPr id="25" name="Picture Placeholder 24">
            <a:extLst>
              <a:ext uri="{FF2B5EF4-FFF2-40B4-BE49-F238E27FC236}">
                <a16:creationId xmlns:a16="http://schemas.microsoft.com/office/drawing/2014/main" id="{90A73D46-626C-A348-B0EC-83B8B1482802}"/>
              </a:ext>
            </a:extLst>
          </p:cNvPr>
          <p:cNvPicPr>
            <a:picLocks noGrp="1" noChangeAspect="1"/>
          </p:cNvPicPr>
          <p:nvPr>
            <p:ph type="pic" sz="quarter" idx="16"/>
          </p:nvPr>
        </p:nvPicPr>
        <p:blipFill rotWithShape="1">
          <a:blip r:embed="rId6" cstate="screen">
            <a:extLst>
              <a:ext uri="{28A0092B-C50C-407E-A947-70E740481C1C}">
                <a14:useLocalDpi xmlns:a14="http://schemas.microsoft.com/office/drawing/2010/main"/>
              </a:ext>
            </a:extLst>
          </a:blip>
          <a:srcRect l="-1084"/>
          <a:stretch/>
        </p:blipFill>
        <p:spPr>
          <a:xfrm>
            <a:off x="9110663" y="1249362"/>
            <a:ext cx="2828925" cy="2060575"/>
          </a:xfrm>
        </p:spPr>
      </p:pic>
      <p:pic>
        <p:nvPicPr>
          <p:cNvPr id="31" name="Picture Placeholder 30">
            <a:extLst>
              <a:ext uri="{FF2B5EF4-FFF2-40B4-BE49-F238E27FC236}">
                <a16:creationId xmlns:a16="http://schemas.microsoft.com/office/drawing/2014/main" id="{7FF24DDA-0158-304A-935A-68A766A0D104}"/>
              </a:ext>
            </a:extLst>
          </p:cNvPr>
          <p:cNvPicPr>
            <a:picLocks noGrp="1" noChangeAspect="1"/>
          </p:cNvPicPr>
          <p:nvPr>
            <p:ph type="pic" sz="quarter" idx="13"/>
          </p:nvPr>
        </p:nvPicPr>
        <p:blipFill rotWithShape="1">
          <a:blip r:embed="rId7" cstate="screen">
            <a:extLst>
              <a:ext uri="{28A0092B-C50C-407E-A947-70E740481C1C}">
                <a14:useLocalDpi xmlns:a14="http://schemas.microsoft.com/office/drawing/2010/main"/>
              </a:ext>
            </a:extLst>
          </a:blip>
          <a:srcRect l="-2750" b="-1740"/>
          <a:stretch/>
        </p:blipFill>
        <p:spPr>
          <a:xfrm>
            <a:off x="295351" y="1251494"/>
            <a:ext cx="2826000" cy="2058444"/>
          </a:xfrm>
          <a:ln w="12700">
            <a:solidFill>
              <a:schemeClr val="tx1"/>
            </a:solidFill>
          </a:ln>
        </p:spPr>
      </p:pic>
    </p:spTree>
    <p:extLst>
      <p:ext uri="{BB962C8B-B14F-4D97-AF65-F5344CB8AC3E}">
        <p14:creationId xmlns:p14="http://schemas.microsoft.com/office/powerpoint/2010/main" val="379163290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325ADF8-8EC2-E24B-8EF5-0A39821EE66D}"/>
              </a:ext>
            </a:extLst>
          </p:cNvPr>
          <p:cNvSpPr txBox="1">
            <a:spLocks/>
          </p:cNvSpPr>
          <p:nvPr/>
        </p:nvSpPr>
        <p:spPr>
          <a:xfrm>
            <a:off x="1731262" y="555828"/>
            <a:ext cx="8729477" cy="893763"/>
          </a:xfrm>
          <a:prstGeom prst="rect">
            <a:avLst/>
          </a:prstGeom>
        </p:spPr>
        <p:txBody>
          <a:bodyPr spcFirstLastPara="1" vert="horz" wrap="square" lIns="82939" tIns="82939" rIns="82939" bIns="82939" rtlCol="0" anchor="t" anchorCtr="0">
            <a:normAutofit lnSpcReduction="10000"/>
          </a:bodyPr>
          <a:lstStyle>
            <a:lvl1pPr lvl="0" algn="l" defTabSz="520661" rtl="0" eaLnBrk="1" latinLnBrk="0" hangingPunct="1">
              <a:spcBef>
                <a:spcPts val="0"/>
              </a:spcBef>
              <a:spcAft>
                <a:spcPts val="0"/>
              </a:spcAft>
              <a:buSzPts val="2800"/>
              <a:buNone/>
              <a:defRPr sz="3200" b="1" kern="1200" cap="all">
                <a:solidFill>
                  <a:srgbClr val="339837"/>
                </a:solidFill>
                <a:latin typeface="Arial"/>
                <a:ea typeface="+mj-ea"/>
                <a:cs typeface="Aria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r>
              <a:rPr lang="en-US" sz="4899" dirty="0">
                <a:solidFill>
                  <a:srgbClr val="92D050"/>
                </a:solidFill>
              </a:rPr>
              <a:t>Credit for data reuse</a:t>
            </a:r>
          </a:p>
        </p:txBody>
      </p:sp>
      <p:sp>
        <p:nvSpPr>
          <p:cNvPr id="5" name="Text Placeholder 2">
            <a:extLst>
              <a:ext uri="{FF2B5EF4-FFF2-40B4-BE49-F238E27FC236}">
                <a16:creationId xmlns:a16="http://schemas.microsoft.com/office/drawing/2014/main" id="{033B36F0-8D1B-7B42-B357-A12ED39203B6}"/>
              </a:ext>
            </a:extLst>
          </p:cNvPr>
          <p:cNvSpPr txBox="1">
            <a:spLocks/>
          </p:cNvSpPr>
          <p:nvPr/>
        </p:nvSpPr>
        <p:spPr>
          <a:xfrm>
            <a:off x="1611845" y="1990914"/>
            <a:ext cx="4427917" cy="4275849"/>
          </a:xfrm>
          <a:prstGeom prst="rect">
            <a:avLst/>
          </a:prstGeom>
        </p:spPr>
        <p:txBody>
          <a:bodyPr spcFirstLastPara="1" vert="horz" wrap="square" lIns="82939" tIns="82939" rIns="82939" bIns="82939" rtlCol="0" anchor="t" anchorCtr="0">
            <a:normAutofit/>
          </a:bodyPr>
          <a:lstStyle>
            <a:lvl1pPr marL="534207" lvl="0" indent="-400656" algn="l" defTabSz="520661" rtl="0" eaLnBrk="1" latinLnBrk="0" hangingPunct="1">
              <a:spcBef>
                <a:spcPts val="0"/>
              </a:spcBef>
              <a:spcAft>
                <a:spcPts val="0"/>
              </a:spcAft>
              <a:buSzPts val="1800"/>
              <a:buFont typeface="Arial"/>
              <a:buChar char="●"/>
              <a:defRPr sz="3600" kern="1200">
                <a:solidFill>
                  <a:schemeClr val="tx1"/>
                </a:solidFill>
                <a:latin typeface="Arial Narrow"/>
                <a:ea typeface="+mn-ea"/>
                <a:cs typeface="Arial Narrow"/>
              </a:defRPr>
            </a:lvl1pPr>
            <a:lvl2pPr marL="1068414" lvl="1" indent="-370978" algn="l" defTabSz="520661" rtl="0" eaLnBrk="1" latinLnBrk="0" hangingPunct="1">
              <a:spcBef>
                <a:spcPts val="1869"/>
              </a:spcBef>
              <a:spcAft>
                <a:spcPts val="0"/>
              </a:spcAft>
              <a:buSzPts val="1400"/>
              <a:buFont typeface="Arial"/>
              <a:buChar char="○"/>
              <a:defRPr sz="3200" kern="1200">
                <a:solidFill>
                  <a:schemeClr val="tx1"/>
                </a:solidFill>
                <a:latin typeface="Arial Narrow"/>
                <a:ea typeface="+mn-ea"/>
                <a:cs typeface="Arial Narrow"/>
              </a:defRPr>
            </a:lvl2pPr>
            <a:lvl3pPr marL="1602622" lvl="2" indent="-370978" algn="l" defTabSz="520661" rtl="0" eaLnBrk="1" latinLnBrk="0" hangingPunct="1">
              <a:spcBef>
                <a:spcPts val="1869"/>
              </a:spcBef>
              <a:spcAft>
                <a:spcPts val="0"/>
              </a:spcAft>
              <a:buSzPts val="1400"/>
              <a:buFont typeface="Wingdings" charset="2"/>
              <a:buChar char="■"/>
              <a:defRPr sz="2700" kern="1200">
                <a:solidFill>
                  <a:schemeClr val="tx1"/>
                </a:solidFill>
                <a:latin typeface="Arial Narrow"/>
                <a:ea typeface="+mn-ea"/>
                <a:cs typeface="Arial Narrow"/>
              </a:defRPr>
            </a:lvl3pPr>
            <a:lvl4pPr marL="2136829" lvl="3" indent="-370978" algn="l" defTabSz="520661" rtl="0" eaLnBrk="1" latinLnBrk="0" hangingPunct="1">
              <a:spcBef>
                <a:spcPts val="1869"/>
              </a:spcBef>
              <a:spcAft>
                <a:spcPts val="0"/>
              </a:spcAft>
              <a:buSzPts val="1400"/>
              <a:buFont typeface="Arial"/>
              <a:buChar char="●"/>
              <a:defRPr sz="2300" kern="1200">
                <a:solidFill>
                  <a:schemeClr val="tx1"/>
                </a:solidFill>
                <a:latin typeface="Arial Narrow"/>
                <a:ea typeface="+mn-ea"/>
                <a:cs typeface="Arial Narrow"/>
              </a:defRPr>
            </a:lvl4pPr>
            <a:lvl5pPr marL="2671036" lvl="4" indent="-370978" algn="l" defTabSz="520661" rtl="0" eaLnBrk="1" latinLnBrk="0" hangingPunct="1">
              <a:spcBef>
                <a:spcPts val="1869"/>
              </a:spcBef>
              <a:spcAft>
                <a:spcPts val="0"/>
              </a:spcAft>
              <a:buSzPts val="1400"/>
              <a:buFont typeface="Arial"/>
              <a:buChar char="○"/>
              <a:defRPr sz="2300" kern="1200">
                <a:solidFill>
                  <a:schemeClr val="tx1"/>
                </a:solidFill>
                <a:latin typeface="Arial Narrow"/>
                <a:ea typeface="+mn-ea"/>
                <a:cs typeface="Arial Narrow"/>
              </a:defRPr>
            </a:lvl5pPr>
            <a:lvl6pPr marL="3205243" lvl="5" indent="-370978" algn="l" defTabSz="520661" rtl="0" eaLnBrk="1" latinLnBrk="0" hangingPunct="1">
              <a:spcBef>
                <a:spcPts val="1869"/>
              </a:spcBef>
              <a:spcAft>
                <a:spcPts val="0"/>
              </a:spcAft>
              <a:buSzPts val="1400"/>
              <a:buFont typeface="Arial"/>
              <a:buChar char="■"/>
              <a:defRPr sz="2300" kern="1200">
                <a:solidFill>
                  <a:schemeClr val="tx1"/>
                </a:solidFill>
                <a:latin typeface="+mn-lt"/>
                <a:ea typeface="+mn-ea"/>
                <a:cs typeface="+mn-cs"/>
              </a:defRPr>
            </a:lvl6pPr>
            <a:lvl7pPr marL="3739452" lvl="6" indent="-370978" algn="l" defTabSz="520661" rtl="0" eaLnBrk="1" latinLnBrk="0" hangingPunct="1">
              <a:spcBef>
                <a:spcPts val="1869"/>
              </a:spcBef>
              <a:spcAft>
                <a:spcPts val="0"/>
              </a:spcAft>
              <a:buSzPts val="1400"/>
              <a:buFont typeface="Arial"/>
              <a:buChar char="●"/>
              <a:defRPr sz="2300" kern="1200">
                <a:solidFill>
                  <a:schemeClr val="tx1"/>
                </a:solidFill>
                <a:latin typeface="+mn-lt"/>
                <a:ea typeface="+mn-ea"/>
                <a:cs typeface="+mn-cs"/>
              </a:defRPr>
            </a:lvl7pPr>
            <a:lvl8pPr marL="4273659" lvl="7" indent="-370978" algn="l" defTabSz="520661" rtl="0" eaLnBrk="1" latinLnBrk="0" hangingPunct="1">
              <a:spcBef>
                <a:spcPts val="1869"/>
              </a:spcBef>
              <a:spcAft>
                <a:spcPts val="0"/>
              </a:spcAft>
              <a:buSzPts val="1400"/>
              <a:buFont typeface="Arial"/>
              <a:buChar char="○"/>
              <a:defRPr sz="2300" kern="1200">
                <a:solidFill>
                  <a:schemeClr val="tx1"/>
                </a:solidFill>
                <a:latin typeface="+mn-lt"/>
                <a:ea typeface="+mn-ea"/>
                <a:cs typeface="+mn-cs"/>
              </a:defRPr>
            </a:lvl8pPr>
            <a:lvl9pPr marL="4807866" lvl="8" indent="-370978" algn="l" defTabSz="520661" rtl="0" eaLnBrk="1" latinLnBrk="0" hangingPunct="1">
              <a:spcBef>
                <a:spcPts val="1869"/>
              </a:spcBef>
              <a:spcAft>
                <a:spcPts val="1869"/>
              </a:spcAft>
              <a:buSzPts val="1400"/>
              <a:buFont typeface="Arial"/>
              <a:buChar char="■"/>
              <a:defRPr sz="2300" kern="1200">
                <a:solidFill>
                  <a:schemeClr val="tx1"/>
                </a:solidFill>
                <a:latin typeface="+mn-lt"/>
                <a:ea typeface="+mn-ea"/>
                <a:cs typeface="+mn-cs"/>
              </a:defRPr>
            </a:lvl9pPr>
          </a:lstStyle>
          <a:p>
            <a:pPr marL="121157" indent="0" algn="ctr">
              <a:lnSpc>
                <a:spcPct val="90000"/>
              </a:lnSpc>
              <a:buNone/>
            </a:pPr>
            <a:r>
              <a:rPr lang="en-GB" sz="3266" i="1" dirty="0">
                <a:solidFill>
                  <a:schemeClr val="bg1"/>
                </a:solidFill>
              </a:rPr>
              <a:t>To incentivize the sharing of useful data, the scientific enterprise needs a well-defined </a:t>
            </a:r>
            <a:r>
              <a:rPr lang="en-GB" sz="3266" b="1" i="1" dirty="0">
                <a:solidFill>
                  <a:srgbClr val="FFFF00"/>
                </a:solidFill>
              </a:rPr>
              <a:t>system that links individuals with reuse of data sets they generate</a:t>
            </a:r>
          </a:p>
          <a:p>
            <a:pPr marL="121157" indent="0" algn="ctr">
              <a:lnSpc>
                <a:spcPct val="90000"/>
              </a:lnSpc>
              <a:buNone/>
            </a:pPr>
            <a:endParaRPr lang="en-GB" sz="3266" dirty="0">
              <a:solidFill>
                <a:schemeClr val="bg1"/>
              </a:solidFill>
            </a:endParaRPr>
          </a:p>
          <a:p>
            <a:pPr marL="121157" indent="0" algn="ctr">
              <a:lnSpc>
                <a:spcPct val="90000"/>
              </a:lnSpc>
              <a:buNone/>
            </a:pPr>
            <a:r>
              <a:rPr lang="en-GB" sz="1814" dirty="0">
                <a:solidFill>
                  <a:schemeClr val="bg1"/>
                </a:solidFill>
              </a:rPr>
              <a:t>Pierce </a:t>
            </a:r>
            <a:r>
              <a:rPr lang="en-GB" sz="1814" i="1" dirty="0">
                <a:solidFill>
                  <a:schemeClr val="bg1"/>
                </a:solidFill>
              </a:rPr>
              <a:t>et al</a:t>
            </a:r>
            <a:r>
              <a:rPr lang="en-GB" sz="1814" dirty="0">
                <a:solidFill>
                  <a:schemeClr val="bg1"/>
                </a:solidFill>
              </a:rPr>
              <a:t>. Credit data generators for data reuse, </a:t>
            </a:r>
            <a:r>
              <a:rPr lang="en-GB" sz="1814" i="1" dirty="0">
                <a:solidFill>
                  <a:schemeClr val="bg1"/>
                </a:solidFill>
              </a:rPr>
              <a:t>Nature</a:t>
            </a:r>
            <a:r>
              <a:rPr lang="en-GB" sz="1814" dirty="0">
                <a:solidFill>
                  <a:schemeClr val="bg1"/>
                </a:solidFill>
              </a:rPr>
              <a:t> 6 June 2019</a:t>
            </a:r>
          </a:p>
        </p:txBody>
      </p:sp>
      <p:pic>
        <p:nvPicPr>
          <p:cNvPr id="6" name="Picture 5" descr="A picture containing object, clock&#10;&#10;Description automatically generated">
            <a:extLst>
              <a:ext uri="{FF2B5EF4-FFF2-40B4-BE49-F238E27FC236}">
                <a16:creationId xmlns:a16="http://schemas.microsoft.com/office/drawing/2014/main" id="{2A26B645-4B9C-674A-9A2C-2D9FCC4C6693}"/>
              </a:ext>
            </a:extLst>
          </p:cNvPr>
          <p:cNvPicPr>
            <a:picLocks noChangeAspect="1"/>
          </p:cNvPicPr>
          <p:nvPr/>
        </p:nvPicPr>
        <p:blipFill>
          <a:blip r:embed="rId3"/>
          <a:stretch>
            <a:fillRect/>
          </a:stretch>
        </p:blipFill>
        <p:spPr>
          <a:xfrm>
            <a:off x="6176830" y="1783913"/>
            <a:ext cx="4532401" cy="4275849"/>
          </a:xfrm>
          <a:prstGeom prst="rect">
            <a:avLst/>
          </a:prstGeom>
          <a:noFill/>
        </p:spPr>
      </p:pic>
      <p:pic>
        <p:nvPicPr>
          <p:cNvPr id="11" name="Picture 10" descr="A picture containing building&#10;&#10;Description automatically generated">
            <a:extLst>
              <a:ext uri="{FF2B5EF4-FFF2-40B4-BE49-F238E27FC236}">
                <a16:creationId xmlns:a16="http://schemas.microsoft.com/office/drawing/2014/main" id="{07B8BE59-7D65-3D4D-99F9-D90779E9473B}"/>
              </a:ext>
            </a:extLst>
          </p:cNvPr>
          <p:cNvPicPr>
            <a:picLocks noChangeAspect="1"/>
          </p:cNvPicPr>
          <p:nvPr/>
        </p:nvPicPr>
        <p:blipFill>
          <a:blip r:embed="rId4"/>
          <a:stretch>
            <a:fillRect/>
          </a:stretch>
        </p:blipFill>
        <p:spPr>
          <a:xfrm>
            <a:off x="6659309" y="2949888"/>
            <a:ext cx="3625493" cy="3892488"/>
          </a:xfrm>
          <a:prstGeom prst="rect">
            <a:avLst/>
          </a:prstGeom>
        </p:spPr>
      </p:pic>
    </p:spTree>
    <p:extLst>
      <p:ext uri="{BB962C8B-B14F-4D97-AF65-F5344CB8AC3E}">
        <p14:creationId xmlns:p14="http://schemas.microsoft.com/office/powerpoint/2010/main" val="158062992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3BF367-D9E0-4519-92AA-E64EC7D5359B}"/>
              </a:ext>
            </a:extLst>
          </p:cNvPr>
          <p:cNvSpPr>
            <a:spLocks noGrp="1"/>
          </p:cNvSpPr>
          <p:nvPr>
            <p:ph type="title"/>
          </p:nvPr>
        </p:nvSpPr>
        <p:spPr/>
        <p:txBody>
          <a:bodyPr>
            <a:normAutofit/>
          </a:bodyPr>
          <a:lstStyle/>
          <a:p>
            <a:r>
              <a:rPr lang="en-US" b="1" dirty="0">
                <a:solidFill>
                  <a:schemeClr val="bg1"/>
                </a:solidFill>
                <a:latin typeface="Roboto Regular" panose="02000000000000000000" pitchFamily="2" charset="0"/>
                <a:cs typeface="Roboto Regular" panose="02000000000000000000" pitchFamily="2" charset="0"/>
              </a:rPr>
              <a:t>Peer-reviewed publications using GBIF-mediated data</a:t>
            </a:r>
            <a:r>
              <a:rPr lang="en-US" sz="1800" b="1" dirty="0">
                <a:solidFill>
                  <a:schemeClr val="bg1"/>
                </a:solidFill>
                <a:latin typeface="Roboto Regular" panose="02000000000000000000" pitchFamily="2" charset="0"/>
                <a:cs typeface="Roboto Regular" panose="02000000000000000000" pitchFamily="2" charset="0"/>
              </a:rPr>
              <a:t> 	      </a:t>
            </a:r>
            <a:r>
              <a:rPr lang="en-US" sz="1800" cap="none" dirty="0">
                <a:solidFill>
                  <a:schemeClr val="bg1"/>
                </a:solidFill>
                <a:latin typeface="Roboto Regular" panose="02000000000000000000" pitchFamily="2" charset="0"/>
              </a:rPr>
              <a:t>September 2020</a:t>
            </a:r>
            <a:endParaRPr lang="en-US" dirty="0">
              <a:solidFill>
                <a:schemeClr val="bg1"/>
              </a:solidFill>
              <a:latin typeface="Roboto Regular" panose="02000000000000000000" pitchFamily="2" charset="0"/>
              <a:cs typeface="Roboto Regular" panose="02000000000000000000" pitchFamily="2" charset="0"/>
            </a:endParaRPr>
          </a:p>
        </p:txBody>
      </p:sp>
      <p:sp>
        <p:nvSpPr>
          <p:cNvPr id="3" name="Footer Placeholder 2">
            <a:extLst>
              <a:ext uri="{FF2B5EF4-FFF2-40B4-BE49-F238E27FC236}">
                <a16:creationId xmlns:a16="http://schemas.microsoft.com/office/drawing/2014/main" id="{CA5DDEF4-5EC5-4ADF-8B90-C93939640D36}"/>
              </a:ext>
            </a:extLst>
          </p:cNvPr>
          <p:cNvSpPr>
            <a:spLocks noGrp="1"/>
          </p:cNvSpPr>
          <p:nvPr>
            <p:ph type="ftr" sz="quarter" idx="10"/>
          </p:nvPr>
        </p:nvSpPr>
        <p:spPr>
          <a:xfrm>
            <a:off x="255114" y="6330935"/>
            <a:ext cx="8149849" cy="365125"/>
          </a:xfrm>
        </p:spPr>
        <p:txBody>
          <a:bodyPr/>
          <a:lstStyle/>
          <a:p>
            <a:r>
              <a:rPr lang="en-GB" sz="1050" dirty="0">
                <a:solidFill>
                  <a:schemeClr val="bg1"/>
                </a:solidFill>
              </a:rPr>
              <a:t>https://</a:t>
            </a:r>
            <a:r>
              <a:rPr lang="en-GB" sz="1050" dirty="0" err="1">
                <a:solidFill>
                  <a:schemeClr val="bg1"/>
                </a:solidFill>
              </a:rPr>
              <a:t>www.gbif.org</a:t>
            </a:r>
            <a:r>
              <a:rPr lang="en-GB" sz="1050" dirty="0">
                <a:solidFill>
                  <a:schemeClr val="bg1"/>
                </a:solidFill>
              </a:rPr>
              <a:t>/resource/</a:t>
            </a:r>
            <a:r>
              <a:rPr lang="en-GB" sz="1050" dirty="0" err="1">
                <a:solidFill>
                  <a:schemeClr val="bg1"/>
                </a:solidFill>
              </a:rPr>
              <a:t>search?contentType</a:t>
            </a:r>
            <a:r>
              <a:rPr lang="en-GB" sz="1050" dirty="0">
                <a:solidFill>
                  <a:schemeClr val="bg1"/>
                </a:solidFill>
              </a:rPr>
              <a:t>=</a:t>
            </a:r>
            <a:r>
              <a:rPr lang="en-GB" sz="1050" dirty="0" err="1">
                <a:solidFill>
                  <a:schemeClr val="bg1"/>
                </a:solidFill>
              </a:rPr>
              <a:t>literature&amp;literatureType</a:t>
            </a:r>
            <a:r>
              <a:rPr lang="en-GB" sz="1050" dirty="0">
                <a:solidFill>
                  <a:schemeClr val="bg1"/>
                </a:solidFill>
              </a:rPr>
              <a:t>=</a:t>
            </a:r>
            <a:r>
              <a:rPr lang="en-GB" sz="1050" dirty="0" err="1">
                <a:solidFill>
                  <a:schemeClr val="bg1"/>
                </a:solidFill>
              </a:rPr>
              <a:t>journal&amp;relevance</a:t>
            </a:r>
            <a:r>
              <a:rPr lang="en-GB" sz="1050" dirty="0">
                <a:solidFill>
                  <a:schemeClr val="bg1"/>
                </a:solidFill>
              </a:rPr>
              <a:t>=</a:t>
            </a:r>
            <a:r>
              <a:rPr lang="en-GB" sz="1050" dirty="0" err="1">
                <a:solidFill>
                  <a:schemeClr val="bg1"/>
                </a:solidFill>
              </a:rPr>
              <a:t>GBIF_USED&amp;peerReview</a:t>
            </a:r>
            <a:r>
              <a:rPr lang="en-GB" sz="1050" dirty="0">
                <a:solidFill>
                  <a:schemeClr val="bg1"/>
                </a:solidFill>
              </a:rPr>
              <a:t>=true</a:t>
            </a:r>
          </a:p>
        </p:txBody>
      </p:sp>
      <p:cxnSp>
        <p:nvCxnSpPr>
          <p:cNvPr id="5" name="Straight Connector 4">
            <a:extLst>
              <a:ext uri="{FF2B5EF4-FFF2-40B4-BE49-F238E27FC236}">
                <a16:creationId xmlns:a16="http://schemas.microsoft.com/office/drawing/2014/main" id="{BE2FA196-7408-4B96-9633-7BC4C1858B3C}"/>
              </a:ext>
            </a:extLst>
          </p:cNvPr>
          <p:cNvCxnSpPr/>
          <p:nvPr/>
        </p:nvCxnSpPr>
        <p:spPr>
          <a:xfrm>
            <a:off x="334962" y="5118652"/>
            <a:ext cx="11485563" cy="0"/>
          </a:xfrm>
          <a:prstGeom prst="line">
            <a:avLst/>
          </a:prstGeom>
          <a:ln>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graphicFrame>
        <p:nvGraphicFramePr>
          <p:cNvPr id="10" name="Chart 9">
            <a:extLst>
              <a:ext uri="{FF2B5EF4-FFF2-40B4-BE49-F238E27FC236}">
                <a16:creationId xmlns:a16="http://schemas.microsoft.com/office/drawing/2014/main" id="{9400887A-6451-4CC0-9DF5-EB9E5AF63C9B}"/>
              </a:ext>
            </a:extLst>
          </p:cNvPr>
          <p:cNvGraphicFramePr/>
          <p:nvPr>
            <p:extLst>
              <p:ext uri="{D42A27DB-BD31-4B8C-83A1-F6EECF244321}">
                <p14:modId xmlns:p14="http://schemas.microsoft.com/office/powerpoint/2010/main" val="3622385720"/>
              </p:ext>
            </p:extLst>
          </p:nvPr>
        </p:nvGraphicFramePr>
        <p:xfrm>
          <a:off x="334962" y="1127934"/>
          <a:ext cx="11485564" cy="4904876"/>
        </p:xfrm>
        <a:graphic>
          <a:graphicData uri="http://schemas.openxmlformats.org/drawingml/2006/chart">
            <c:chart xmlns:c="http://schemas.openxmlformats.org/drawingml/2006/chart" xmlns:r="http://schemas.openxmlformats.org/officeDocument/2006/relationships" r:id="rId3"/>
          </a:graphicData>
        </a:graphic>
      </p:graphicFrame>
      <p:pic>
        <p:nvPicPr>
          <p:cNvPr id="6" name="Picture 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689601" y="1558476"/>
            <a:ext cx="1563268" cy="2346243"/>
          </a:xfrm>
          <a:prstGeom prst="rect">
            <a:avLst/>
          </a:prstGeom>
          <a:ln w="3175">
            <a:solidFill>
              <a:schemeClr val="tx1"/>
            </a:solidFill>
          </a:ln>
          <a:effectLst>
            <a:outerShdw blurRad="50800" dist="38100" dir="2700000" sx="103000" sy="103000" algn="tl" rotWithShape="0">
              <a:prstClr val="black">
                <a:alpha val="16000"/>
              </a:prstClr>
            </a:outerShdw>
          </a:effectLst>
        </p:spPr>
      </p:pic>
      <p:sp>
        <p:nvSpPr>
          <p:cNvPr id="7" name="Left-Right Arrow Callout 6"/>
          <p:cNvSpPr/>
          <p:nvPr/>
        </p:nvSpPr>
        <p:spPr>
          <a:xfrm>
            <a:off x="904672" y="1042792"/>
            <a:ext cx="8268511" cy="427808"/>
          </a:xfrm>
          <a:prstGeom prst="leftRightArrowCallout">
            <a:avLst/>
          </a:prstGeom>
          <a:solidFill>
            <a:srgbClr val="00B0F0"/>
          </a:solidFill>
          <a:ln>
            <a:no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r>
              <a:rPr lang="en-US" b="1" dirty="0">
                <a:solidFill>
                  <a:schemeClr val="bg1"/>
                </a:solidFill>
                <a:latin typeface="+mj-lt"/>
              </a:rPr>
              <a:t>~ 2-3 papers a day</a:t>
            </a:r>
            <a:endParaRPr lang="en-GB" b="1" dirty="0">
              <a:solidFill>
                <a:schemeClr val="bg1"/>
              </a:solidFill>
              <a:latin typeface="+mj-lt"/>
            </a:endParaRPr>
          </a:p>
        </p:txBody>
      </p:sp>
      <p:pic>
        <p:nvPicPr>
          <p:cNvPr id="8" name="Picture 7"/>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035796" y="1912297"/>
            <a:ext cx="1602938" cy="2397335"/>
          </a:xfrm>
          <a:prstGeom prst="rect">
            <a:avLst/>
          </a:prstGeom>
          <a:ln w="3175">
            <a:solidFill>
              <a:schemeClr val="tx1"/>
            </a:solidFill>
          </a:ln>
          <a:effectLst>
            <a:outerShdw blurRad="50800" dist="38100" dir="2700000" sx="103000" sy="103000" algn="tl" rotWithShape="0">
              <a:prstClr val="black">
                <a:alpha val="16000"/>
              </a:prstClr>
            </a:outerShdw>
          </a:effectLst>
        </p:spPr>
      </p:pic>
      <p:pic>
        <p:nvPicPr>
          <p:cNvPr id="9" name="Google Shape;77;p16"/>
          <p:cNvPicPr preferRelativeResize="0"/>
          <p:nvPr/>
        </p:nvPicPr>
        <p:blipFill>
          <a:blip r:embed="rId6" cstate="screen">
            <a:alphaModFix/>
            <a:extLst>
              <a:ext uri="{28A0092B-C50C-407E-A947-70E740481C1C}">
                <a14:useLocalDpi xmlns:a14="http://schemas.microsoft.com/office/drawing/2010/main"/>
              </a:ext>
            </a:extLst>
          </a:blip>
          <a:stretch>
            <a:fillRect/>
          </a:stretch>
        </p:blipFill>
        <p:spPr>
          <a:xfrm>
            <a:off x="8253008" y="2246407"/>
            <a:ext cx="1606067" cy="2298330"/>
          </a:xfrm>
          <a:prstGeom prst="rect">
            <a:avLst/>
          </a:prstGeom>
          <a:noFill/>
          <a:ln w="3175">
            <a:solidFill>
              <a:schemeClr val="tx1"/>
            </a:solidFill>
          </a:ln>
          <a:effectLst>
            <a:outerShdw blurRad="50800" dist="38100" dir="2700000" sx="103000" sy="103000" algn="tl" rotWithShape="0">
              <a:prstClr val="black">
                <a:alpha val="19000"/>
              </a:prstClr>
            </a:outerShdw>
          </a:effectLst>
        </p:spPr>
      </p:pic>
      <p:sp>
        <p:nvSpPr>
          <p:cNvPr id="11" name="Text Placeholder 1"/>
          <p:cNvSpPr txBox="1">
            <a:spLocks/>
          </p:cNvSpPr>
          <p:nvPr/>
        </p:nvSpPr>
        <p:spPr>
          <a:xfrm>
            <a:off x="8846310" y="6266484"/>
            <a:ext cx="4040188" cy="1105371"/>
          </a:xfrm>
          <a:prstGeom prst="rect">
            <a:avLst/>
          </a:prstGeom>
        </p:spPr>
        <p:txBody>
          <a:bodyPr vert="horz" lIns="0" tIns="0" rIns="0" bIns="0" rtlCol="0">
            <a:noAutofit/>
          </a:bodyPr>
          <a:lstStyle>
            <a:lvl1pPr marL="0" indent="0" algn="l" defTabSz="914400" rtl="0" eaLnBrk="1" latinLnBrk="0" hangingPunct="1">
              <a:lnSpc>
                <a:spcPct val="120000"/>
              </a:lnSpc>
              <a:spcBef>
                <a:spcPts val="600"/>
              </a:spcBef>
              <a:spcAft>
                <a:spcPts val="1200"/>
              </a:spcAft>
              <a:buFont typeface="Arial" panose="020B0604020202020204" pitchFamily="34" charset="0"/>
              <a:buChar char="​"/>
              <a:defRPr sz="1800" b="0" i="1" kern="1200">
                <a:solidFill>
                  <a:srgbClr val="D66F27"/>
                </a:solidFill>
                <a:latin typeface="Arial Narrow"/>
                <a:ea typeface="+mn-ea"/>
                <a:cs typeface="Arial Narrow"/>
              </a:defRPr>
            </a:lvl1pPr>
            <a:lvl2pPr marL="0" indent="0" algn="l" defTabSz="914400" rtl="0" eaLnBrk="1" latinLnBrk="0" hangingPunct="1">
              <a:lnSpc>
                <a:spcPct val="100000"/>
              </a:lnSpc>
              <a:spcBef>
                <a:spcPts val="0"/>
              </a:spcBef>
              <a:spcAft>
                <a:spcPts val="600"/>
              </a:spcAft>
              <a:buFont typeface="Arial" panose="020B0604020202020204" pitchFamily="34" charset="0"/>
              <a:buChar char="​"/>
              <a:defRPr sz="1600" b="1" i="0" kern="1200">
                <a:solidFill>
                  <a:schemeClr val="accent2"/>
                </a:solidFill>
                <a:latin typeface="Arial"/>
                <a:ea typeface="+mn-ea"/>
                <a:cs typeface="Arial"/>
              </a:defRPr>
            </a:lvl2pPr>
            <a:lvl3pPr marL="285750" indent="-285750" algn="l" defTabSz="914400" rtl="0" eaLnBrk="1" latinLnBrk="0" hangingPunct="1">
              <a:lnSpc>
                <a:spcPct val="110000"/>
              </a:lnSpc>
              <a:spcBef>
                <a:spcPts val="600"/>
              </a:spcBef>
              <a:spcAft>
                <a:spcPts val="0"/>
              </a:spcAft>
              <a:buFont typeface="Arial"/>
              <a:buChar char="•"/>
              <a:defRPr sz="1400" b="0" i="0" kern="1200">
                <a:solidFill>
                  <a:schemeClr val="tx1"/>
                </a:solidFill>
                <a:latin typeface="Arial"/>
                <a:ea typeface="+mn-ea"/>
                <a:cs typeface="Arial"/>
              </a:defRPr>
            </a:lvl3pPr>
            <a:lvl4pPr marL="265113" indent="0" algn="l"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Arial"/>
                <a:ea typeface="+mn-ea"/>
                <a:cs typeface="Arial"/>
              </a:defRPr>
            </a:lvl4pPr>
            <a:lvl5pPr marL="449263" indent="-171450" algn="l"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Arial"/>
                <a:ea typeface="+mn-ea"/>
                <a:cs typeface="Arial"/>
              </a:defRPr>
            </a:lvl5pPr>
            <a:lvl6pPr marL="622300"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Arial"/>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Arial Narrow"/>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Arial Narrow"/>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Arial Narrow"/>
                <a:ea typeface="+mn-ea"/>
                <a:cs typeface="+mn-cs"/>
              </a:defRPr>
            </a:lvl9pPr>
          </a:lstStyle>
          <a:p>
            <a:r>
              <a:rPr lang="en-GB" sz="2700" dirty="0">
                <a:solidFill>
                  <a:schemeClr val="bg1"/>
                </a:solidFill>
              </a:rPr>
              <a:t>#CiteTheDOI</a:t>
            </a:r>
          </a:p>
        </p:txBody>
      </p:sp>
      <p:pic>
        <p:nvPicPr>
          <p:cNvPr id="12" name="Picture 11">
            <a:extLst>
              <a:ext uri="{FF2B5EF4-FFF2-40B4-BE49-F238E27FC236}">
                <a16:creationId xmlns:a16="http://schemas.microsoft.com/office/drawing/2014/main" id="{2497522C-F80B-434C-A1D9-8996A3DBFFD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416059" y="2632294"/>
            <a:ext cx="1563268" cy="2344902"/>
          </a:xfrm>
          <a:prstGeom prst="rect">
            <a:avLst/>
          </a:prstGeom>
          <a:ln w="3175">
            <a:solidFill>
              <a:schemeClr val="tx1"/>
            </a:solidFill>
          </a:ln>
          <a:effectLst>
            <a:outerShdw blurRad="50800" dist="38100" dir="2700000" sx="103000" sy="103000" algn="tl" rotWithShape="0">
              <a:prstClr val="black">
                <a:alpha val="16000"/>
              </a:prstClr>
            </a:outerShdw>
          </a:effectLst>
        </p:spPr>
      </p:pic>
    </p:spTree>
    <p:extLst>
      <p:ext uri="{BB962C8B-B14F-4D97-AF65-F5344CB8AC3E}">
        <p14:creationId xmlns:p14="http://schemas.microsoft.com/office/powerpoint/2010/main" val="360933467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1D00A6-2A0C-7242-902C-0E31B8EABED0}"/>
              </a:ext>
            </a:extLst>
          </p:cNvPr>
          <p:cNvSpPr>
            <a:spLocks noGrp="1"/>
          </p:cNvSpPr>
          <p:nvPr>
            <p:ph type="title"/>
          </p:nvPr>
        </p:nvSpPr>
        <p:spPr>
          <a:xfrm>
            <a:off x="858982" y="498764"/>
            <a:ext cx="10220144" cy="1142548"/>
          </a:xfrm>
        </p:spPr>
        <p:txBody>
          <a:bodyPr>
            <a:normAutofit/>
          </a:bodyPr>
          <a:lstStyle/>
          <a:p>
            <a:r>
              <a:rPr lang="en-GB" sz="3600" dirty="0">
                <a:solidFill>
                  <a:schemeClr val="bg1"/>
                </a:solidFill>
              </a:rPr>
              <a:t>How to cite Data mediated by GBIF </a:t>
            </a:r>
            <a:r>
              <a:rPr lang="en-DK" sz="3600">
                <a:solidFill>
                  <a:schemeClr val="bg1"/>
                </a:solidFill>
              </a:rPr>
              <a:t>ata </a:t>
            </a:r>
            <a:r>
              <a:rPr lang="en-DK" sz="3600" dirty="0">
                <a:solidFill>
                  <a:schemeClr val="bg1"/>
                </a:solidFill>
              </a:rPr>
              <a:t>citation</a:t>
            </a:r>
          </a:p>
        </p:txBody>
      </p:sp>
      <p:sp>
        <p:nvSpPr>
          <p:cNvPr id="4" name="Content Placeholder 3">
            <a:extLst>
              <a:ext uri="{FF2B5EF4-FFF2-40B4-BE49-F238E27FC236}">
                <a16:creationId xmlns:a16="http://schemas.microsoft.com/office/drawing/2014/main" id="{67779F1B-A1B3-E641-BE3B-1F7C62A63431}"/>
              </a:ext>
            </a:extLst>
          </p:cNvPr>
          <p:cNvSpPr>
            <a:spLocks noGrp="1"/>
          </p:cNvSpPr>
          <p:nvPr>
            <p:ph idx="1"/>
          </p:nvPr>
        </p:nvSpPr>
        <p:spPr>
          <a:xfrm>
            <a:off x="1185333" y="1975556"/>
            <a:ext cx="10749319" cy="4021135"/>
          </a:xfrm>
        </p:spPr>
        <p:txBody>
          <a:bodyPr>
            <a:normAutofit/>
          </a:bodyPr>
          <a:lstStyle/>
          <a:p>
            <a:pPr marL="457200" indent="-457200">
              <a:buFont typeface="+mj-lt"/>
              <a:buAutoNum type="arabicPeriod"/>
            </a:pPr>
            <a:r>
              <a:rPr lang="en-US" sz="2800" b="1" dirty="0">
                <a:solidFill>
                  <a:srgbClr val="FFFF00"/>
                </a:solidFill>
              </a:rPr>
              <a:t>Download data</a:t>
            </a:r>
            <a:r>
              <a:rPr lang="en-US" sz="2800" dirty="0">
                <a:solidFill>
                  <a:srgbClr val="FFFF00"/>
                </a:solidFill>
              </a:rPr>
              <a:t> </a:t>
            </a:r>
            <a:r>
              <a:rPr lang="en-US" sz="2800" dirty="0">
                <a:solidFill>
                  <a:schemeClr val="bg1"/>
                </a:solidFill>
              </a:rPr>
              <a:t>from </a:t>
            </a:r>
            <a:r>
              <a:rPr lang="en-US" sz="2800" dirty="0" err="1">
                <a:solidFill>
                  <a:schemeClr val="bg1"/>
                </a:solidFill>
              </a:rPr>
              <a:t>GBIF.org</a:t>
            </a:r>
            <a:endParaRPr lang="en-US" sz="2800" dirty="0">
              <a:solidFill>
                <a:schemeClr val="bg1"/>
              </a:solidFill>
              <a:sym typeface="Wingdings" pitchFamily="2" charset="2"/>
            </a:endParaRPr>
          </a:p>
          <a:p>
            <a:pPr marL="457200" indent="-457200">
              <a:buFont typeface="+mj-lt"/>
              <a:buAutoNum type="arabicPeriod"/>
            </a:pPr>
            <a:r>
              <a:rPr lang="en-US" sz="2800" dirty="0">
                <a:solidFill>
                  <a:schemeClr val="bg1"/>
                </a:solidFill>
                <a:sym typeface="Wingdings" pitchFamily="2" charset="2"/>
              </a:rPr>
              <a:t>and </a:t>
            </a:r>
            <a:r>
              <a:rPr lang="en-US" sz="2800" dirty="0">
                <a:solidFill>
                  <a:schemeClr val="bg1"/>
                </a:solidFill>
              </a:rPr>
              <a:t>receive recommended citation with a </a:t>
            </a:r>
            <a:r>
              <a:rPr lang="en-US" sz="2800" b="1" dirty="0">
                <a:solidFill>
                  <a:srgbClr val="FFFF00"/>
                </a:solidFill>
              </a:rPr>
              <a:t>download DOI</a:t>
            </a:r>
          </a:p>
          <a:p>
            <a:pPr marL="457200" indent="-457200">
              <a:buFont typeface="+mj-lt"/>
              <a:buAutoNum type="arabicPeriod"/>
            </a:pPr>
            <a:r>
              <a:rPr lang="en-US" sz="2800" b="1" dirty="0">
                <a:solidFill>
                  <a:srgbClr val="FFFF00"/>
                </a:solidFill>
              </a:rPr>
              <a:t>Cite the DOI</a:t>
            </a:r>
            <a:r>
              <a:rPr lang="en-US" sz="2800" dirty="0">
                <a:solidFill>
                  <a:srgbClr val="FFFF00"/>
                </a:solidFill>
              </a:rPr>
              <a:t> </a:t>
            </a:r>
            <a:r>
              <a:rPr lang="en-US" sz="2800" dirty="0">
                <a:solidFill>
                  <a:schemeClr val="bg1"/>
                </a:solidFill>
              </a:rPr>
              <a:t>in published research or other work</a:t>
            </a:r>
          </a:p>
          <a:p>
            <a:pPr marL="0" indent="0">
              <a:buNone/>
            </a:pPr>
            <a:endParaRPr lang="en-US" dirty="0">
              <a:solidFill>
                <a:schemeClr val="bg1"/>
              </a:solidFill>
            </a:endParaRPr>
          </a:p>
          <a:p>
            <a:pPr marL="0" indent="0">
              <a:buNone/>
            </a:pPr>
            <a:endParaRPr lang="en-US" dirty="0">
              <a:solidFill>
                <a:schemeClr val="bg1"/>
              </a:solidFill>
            </a:endParaRPr>
          </a:p>
          <a:p>
            <a:pPr marL="0" indent="0" defTabSz="1254125">
              <a:buNone/>
            </a:pPr>
            <a:r>
              <a:rPr lang="en-US" sz="1600" i="1" dirty="0">
                <a:solidFill>
                  <a:schemeClr val="accent6">
                    <a:lumMod val="40000"/>
                    <a:lumOff val="60000"/>
                  </a:schemeClr>
                </a:solidFill>
              </a:rPr>
              <a:t>Example</a:t>
            </a:r>
            <a:r>
              <a:rPr lang="en-US" sz="1600" dirty="0">
                <a:solidFill>
                  <a:schemeClr val="accent6">
                    <a:lumMod val="40000"/>
                    <a:lumOff val="60000"/>
                  </a:schemeClr>
                </a:solidFill>
              </a:rPr>
              <a:t>: </a:t>
            </a:r>
            <a:r>
              <a:rPr lang="en-US" sz="1600" dirty="0" err="1">
                <a:solidFill>
                  <a:schemeClr val="accent6">
                    <a:lumMod val="40000"/>
                    <a:lumOff val="60000"/>
                  </a:schemeClr>
                </a:solidFill>
              </a:rPr>
              <a:t>GBIF.org</a:t>
            </a:r>
            <a:r>
              <a:rPr lang="en-US" sz="1600" dirty="0">
                <a:solidFill>
                  <a:schemeClr val="accent6">
                    <a:lumMod val="40000"/>
                    <a:lumOff val="60000"/>
                  </a:schemeClr>
                </a:solidFill>
              </a:rPr>
              <a:t> (12 October 2020) GBIF Occurrence Download </a:t>
            </a:r>
            <a:r>
              <a:rPr lang="en-US" sz="1600" b="1" dirty="0">
                <a:solidFill>
                  <a:schemeClr val="accent6">
                    <a:lumMod val="40000"/>
                    <a:lumOff val="60000"/>
                  </a:schemeClr>
                </a:solidFill>
              </a:rPr>
              <a:t>https//</a:t>
            </a:r>
            <a:r>
              <a:rPr lang="en-US" sz="1600" b="1" dirty="0" err="1">
                <a:solidFill>
                  <a:schemeClr val="accent6">
                    <a:lumMod val="40000"/>
                    <a:lumOff val="60000"/>
                  </a:schemeClr>
                </a:solidFill>
              </a:rPr>
              <a:t>doi.org</a:t>
            </a:r>
            <a:r>
              <a:rPr lang="en-US" sz="1600" b="1" dirty="0">
                <a:solidFill>
                  <a:schemeClr val="accent6">
                    <a:lumMod val="40000"/>
                    <a:lumOff val="60000"/>
                  </a:schemeClr>
                </a:solidFill>
              </a:rPr>
              <a:t>/10.15468/</a:t>
            </a:r>
            <a:r>
              <a:rPr lang="en-US" sz="1600" b="1" dirty="0" err="1">
                <a:solidFill>
                  <a:schemeClr val="accent6">
                    <a:lumMod val="40000"/>
                    <a:lumOff val="60000"/>
                  </a:schemeClr>
                </a:solidFill>
              </a:rPr>
              <a:t>dl.xxxxxx</a:t>
            </a:r>
            <a:endParaRPr lang="en-US" sz="1600" b="1" dirty="0">
              <a:solidFill>
                <a:schemeClr val="accent6">
                  <a:lumMod val="40000"/>
                  <a:lumOff val="60000"/>
                </a:schemeClr>
              </a:solidFill>
            </a:endParaRPr>
          </a:p>
          <a:p>
            <a:pPr marL="0" indent="0">
              <a:buNone/>
            </a:pPr>
            <a:endParaRPr lang="en-US" b="1" dirty="0">
              <a:solidFill>
                <a:schemeClr val="bg1"/>
              </a:solidFill>
            </a:endParaRPr>
          </a:p>
        </p:txBody>
      </p:sp>
      <p:sp>
        <p:nvSpPr>
          <p:cNvPr id="3" name="Footer Placeholder 2">
            <a:extLst>
              <a:ext uri="{FF2B5EF4-FFF2-40B4-BE49-F238E27FC236}">
                <a16:creationId xmlns:a16="http://schemas.microsoft.com/office/drawing/2014/main" id="{AD92BEA7-78DD-2E4D-BA85-6AA15612D974}"/>
              </a:ext>
            </a:extLst>
          </p:cNvPr>
          <p:cNvSpPr>
            <a:spLocks noGrp="1"/>
          </p:cNvSpPr>
          <p:nvPr>
            <p:ph type="ftr" sz="quarter" idx="10"/>
          </p:nvPr>
        </p:nvSpPr>
        <p:spPr/>
        <p:txBody>
          <a:bodyPr/>
          <a:lstStyle/>
          <a:p>
            <a:r>
              <a:rPr lang="en-GB" dirty="0">
                <a:solidFill>
                  <a:schemeClr val="bg1"/>
                </a:solidFill>
                <a:hlinkClick r:id="rId3">
                  <a:extLst>
                    <a:ext uri="{A12FA001-AC4F-418D-AE19-62706E023703}">
                      <ahyp:hlinkClr xmlns:ahyp="http://schemas.microsoft.com/office/drawing/2018/hyperlinkcolor" val="tx"/>
                    </a:ext>
                  </a:extLst>
                </a:hlinkClick>
              </a:rPr>
              <a:t>https://www.gbif.org/citation-guidelines</a:t>
            </a:r>
            <a:r>
              <a:rPr lang="en-GB" dirty="0">
                <a:solidFill>
                  <a:schemeClr val="bg1"/>
                </a:solidFill>
              </a:rPr>
              <a:t> </a:t>
            </a:r>
          </a:p>
        </p:txBody>
      </p:sp>
      <p:sp>
        <p:nvSpPr>
          <p:cNvPr id="5" name="Text Placeholder 1"/>
          <p:cNvSpPr txBox="1">
            <a:spLocks/>
          </p:cNvSpPr>
          <p:nvPr/>
        </p:nvSpPr>
        <p:spPr>
          <a:xfrm>
            <a:off x="9128864" y="6277770"/>
            <a:ext cx="1950262" cy="461962"/>
          </a:xfrm>
          <a:prstGeom prst="rect">
            <a:avLst/>
          </a:prstGeom>
        </p:spPr>
        <p:txBody>
          <a:bodyPr vert="horz" lIns="0" tIns="0" rIns="0" bIns="0" rtlCol="0">
            <a:noAutofit/>
          </a:bodyPr>
          <a:lstStyle>
            <a:lvl1pPr marL="0" indent="0" algn="l" defTabSz="914400" rtl="0" eaLnBrk="1" latinLnBrk="0" hangingPunct="1">
              <a:lnSpc>
                <a:spcPct val="120000"/>
              </a:lnSpc>
              <a:spcBef>
                <a:spcPts val="600"/>
              </a:spcBef>
              <a:spcAft>
                <a:spcPts val="1200"/>
              </a:spcAft>
              <a:buFont typeface="Arial" panose="020B0604020202020204" pitchFamily="34" charset="0"/>
              <a:buChar char="​"/>
              <a:defRPr sz="1800" b="0" i="1" kern="1200">
                <a:solidFill>
                  <a:srgbClr val="D66F27"/>
                </a:solidFill>
                <a:latin typeface="Arial Narrow"/>
                <a:ea typeface="+mn-ea"/>
                <a:cs typeface="Arial Narrow"/>
              </a:defRPr>
            </a:lvl1pPr>
            <a:lvl2pPr marL="0" indent="0" algn="l" defTabSz="914400" rtl="0" eaLnBrk="1" latinLnBrk="0" hangingPunct="1">
              <a:lnSpc>
                <a:spcPct val="100000"/>
              </a:lnSpc>
              <a:spcBef>
                <a:spcPts val="0"/>
              </a:spcBef>
              <a:spcAft>
                <a:spcPts val="600"/>
              </a:spcAft>
              <a:buFont typeface="Arial" panose="020B0604020202020204" pitchFamily="34" charset="0"/>
              <a:buChar char="​"/>
              <a:defRPr sz="1600" b="1" i="0" kern="1200">
                <a:solidFill>
                  <a:schemeClr val="accent2"/>
                </a:solidFill>
                <a:latin typeface="Arial"/>
                <a:ea typeface="+mn-ea"/>
                <a:cs typeface="Arial"/>
              </a:defRPr>
            </a:lvl2pPr>
            <a:lvl3pPr marL="285750" indent="-285750" algn="l" defTabSz="914400" rtl="0" eaLnBrk="1" latinLnBrk="0" hangingPunct="1">
              <a:lnSpc>
                <a:spcPct val="110000"/>
              </a:lnSpc>
              <a:spcBef>
                <a:spcPts val="600"/>
              </a:spcBef>
              <a:spcAft>
                <a:spcPts val="0"/>
              </a:spcAft>
              <a:buFont typeface="Arial"/>
              <a:buChar char="•"/>
              <a:defRPr sz="1400" b="0" i="0" kern="1200">
                <a:solidFill>
                  <a:schemeClr val="tx1"/>
                </a:solidFill>
                <a:latin typeface="Arial"/>
                <a:ea typeface="+mn-ea"/>
                <a:cs typeface="Arial"/>
              </a:defRPr>
            </a:lvl3pPr>
            <a:lvl4pPr marL="265113" indent="0" algn="l"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Arial"/>
                <a:ea typeface="+mn-ea"/>
                <a:cs typeface="Arial"/>
              </a:defRPr>
            </a:lvl4pPr>
            <a:lvl5pPr marL="449263" indent="-171450" algn="l"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Arial"/>
                <a:ea typeface="+mn-ea"/>
                <a:cs typeface="Arial"/>
              </a:defRPr>
            </a:lvl5pPr>
            <a:lvl6pPr marL="622300"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Arial"/>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Arial Narrow"/>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Arial Narrow"/>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Arial Narrow"/>
                <a:ea typeface="+mn-ea"/>
                <a:cs typeface="+mn-cs"/>
              </a:defRPr>
            </a:lvl9pPr>
          </a:lstStyle>
          <a:p>
            <a:r>
              <a:rPr lang="en-GB" sz="2700" dirty="0">
                <a:solidFill>
                  <a:srgbClr val="FFFF00"/>
                </a:solidFill>
              </a:rPr>
              <a:t>#CiteTheDOI</a:t>
            </a:r>
          </a:p>
        </p:txBody>
      </p:sp>
    </p:spTree>
    <p:extLst>
      <p:ext uri="{BB962C8B-B14F-4D97-AF65-F5344CB8AC3E}">
        <p14:creationId xmlns:p14="http://schemas.microsoft.com/office/powerpoint/2010/main" val="15081883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1D00A6-2A0C-7242-902C-0E31B8EABED0}"/>
              </a:ext>
            </a:extLst>
          </p:cNvPr>
          <p:cNvSpPr>
            <a:spLocks noGrp="1"/>
          </p:cNvSpPr>
          <p:nvPr>
            <p:ph type="title"/>
          </p:nvPr>
        </p:nvSpPr>
        <p:spPr>
          <a:xfrm>
            <a:off x="706582" y="457201"/>
            <a:ext cx="10626436" cy="771541"/>
          </a:xfrm>
        </p:spPr>
        <p:txBody>
          <a:bodyPr>
            <a:normAutofit/>
          </a:bodyPr>
          <a:lstStyle/>
          <a:p>
            <a:r>
              <a:rPr lang="en-GB" sz="4000" dirty="0">
                <a:solidFill>
                  <a:schemeClr val="bg1"/>
                </a:solidFill>
              </a:rPr>
              <a:t>Why cite data?</a:t>
            </a:r>
            <a:r>
              <a:rPr lang="en-DK" sz="4000">
                <a:solidFill>
                  <a:schemeClr val="bg1"/>
                </a:solidFill>
              </a:rPr>
              <a:t>ata </a:t>
            </a:r>
            <a:r>
              <a:rPr lang="en-DK" sz="4000" dirty="0">
                <a:solidFill>
                  <a:schemeClr val="bg1"/>
                </a:solidFill>
              </a:rPr>
              <a:t>citation</a:t>
            </a:r>
          </a:p>
        </p:txBody>
      </p:sp>
      <p:sp>
        <p:nvSpPr>
          <p:cNvPr id="4" name="Content Placeholder 3">
            <a:extLst>
              <a:ext uri="{FF2B5EF4-FFF2-40B4-BE49-F238E27FC236}">
                <a16:creationId xmlns:a16="http://schemas.microsoft.com/office/drawing/2014/main" id="{67779F1B-A1B3-E641-BE3B-1F7C62A63431}"/>
              </a:ext>
            </a:extLst>
          </p:cNvPr>
          <p:cNvSpPr>
            <a:spLocks noGrp="1"/>
          </p:cNvSpPr>
          <p:nvPr>
            <p:ph idx="1"/>
          </p:nvPr>
        </p:nvSpPr>
        <p:spPr>
          <a:xfrm>
            <a:off x="236367" y="1562986"/>
            <a:ext cx="10307456" cy="4433705"/>
          </a:xfrm>
        </p:spPr>
        <p:txBody>
          <a:bodyPr>
            <a:normAutofit/>
          </a:bodyPr>
          <a:lstStyle/>
          <a:p>
            <a:pPr lvl="1">
              <a:spcAft>
                <a:spcPts val="1800"/>
              </a:spcAft>
            </a:pPr>
            <a:r>
              <a:rPr lang="en-US" sz="2400" b="1" dirty="0">
                <a:solidFill>
                  <a:srgbClr val="FFFF00"/>
                </a:solidFill>
              </a:rPr>
              <a:t>Good academic practice</a:t>
            </a:r>
            <a:r>
              <a:rPr lang="en-US" sz="2400" dirty="0">
                <a:solidFill>
                  <a:srgbClr val="FFFF00"/>
                </a:solidFill>
              </a:rPr>
              <a:t> </a:t>
            </a:r>
            <a:r>
              <a:rPr lang="en-US" sz="2400" dirty="0">
                <a:solidFill>
                  <a:schemeClr val="bg1"/>
                </a:solidFill>
              </a:rPr>
              <a:t>for transparent and reproducible research</a:t>
            </a:r>
          </a:p>
          <a:p>
            <a:pPr lvl="1">
              <a:spcAft>
                <a:spcPts val="1800"/>
              </a:spcAft>
            </a:pPr>
            <a:r>
              <a:rPr lang="en-US" sz="2400" b="1" dirty="0">
                <a:solidFill>
                  <a:srgbClr val="FFFF00"/>
                </a:solidFill>
              </a:rPr>
              <a:t>Credit institutions</a:t>
            </a:r>
            <a:r>
              <a:rPr lang="en-US" sz="2400" dirty="0">
                <a:solidFill>
                  <a:srgbClr val="FFFF00"/>
                </a:solidFill>
              </a:rPr>
              <a:t> </a:t>
            </a:r>
            <a:r>
              <a:rPr lang="en-US" sz="2400" dirty="0">
                <a:solidFill>
                  <a:schemeClr val="bg1"/>
                </a:solidFill>
              </a:rPr>
              <a:t>who shared data and supported your research</a:t>
            </a:r>
          </a:p>
          <a:p>
            <a:pPr lvl="1">
              <a:spcAft>
                <a:spcPts val="1800"/>
              </a:spcAft>
            </a:pPr>
            <a:r>
              <a:rPr lang="en-US" sz="2400" dirty="0">
                <a:solidFill>
                  <a:schemeClr val="bg1"/>
                </a:solidFill>
              </a:rPr>
              <a:t>Help data publishing institutions to </a:t>
            </a:r>
            <a:r>
              <a:rPr lang="en-US" sz="2400" b="1" dirty="0">
                <a:solidFill>
                  <a:srgbClr val="FFFF00"/>
                </a:solidFill>
              </a:rPr>
              <a:t>demonstrate value</a:t>
            </a:r>
            <a:r>
              <a:rPr lang="en-US" sz="2400" dirty="0">
                <a:solidFill>
                  <a:srgbClr val="FFFF00"/>
                </a:solidFill>
              </a:rPr>
              <a:t> </a:t>
            </a:r>
            <a:r>
              <a:rPr lang="en-US" sz="2400" dirty="0">
                <a:solidFill>
                  <a:schemeClr val="bg1"/>
                </a:solidFill>
              </a:rPr>
              <a:t>of digitization and data publication through research</a:t>
            </a:r>
          </a:p>
          <a:p>
            <a:pPr lvl="1">
              <a:spcAft>
                <a:spcPts val="1800"/>
              </a:spcAft>
            </a:pPr>
            <a:r>
              <a:rPr lang="en-US" sz="2400" dirty="0">
                <a:solidFill>
                  <a:schemeClr val="bg1"/>
                </a:solidFill>
              </a:rPr>
              <a:t>Correct citation </a:t>
            </a:r>
            <a:r>
              <a:rPr lang="en-US" sz="2400" b="1" dirty="0">
                <a:solidFill>
                  <a:srgbClr val="FFFF00"/>
                </a:solidFill>
              </a:rPr>
              <a:t>encourages data sharing</a:t>
            </a:r>
          </a:p>
          <a:p>
            <a:pPr lvl="1">
              <a:spcAft>
                <a:spcPts val="1800"/>
              </a:spcAft>
            </a:pPr>
            <a:r>
              <a:rPr lang="en-US" sz="2400" dirty="0">
                <a:solidFill>
                  <a:schemeClr val="bg1"/>
                </a:solidFill>
              </a:rPr>
              <a:t>Data accessed through GBIF is free for all – but not free of obligations: see the </a:t>
            </a:r>
            <a:r>
              <a:rPr lang="en-US" sz="2400" b="1" dirty="0">
                <a:solidFill>
                  <a:srgbClr val="FFFF00"/>
                </a:solidFill>
              </a:rPr>
              <a:t>user agreement</a:t>
            </a:r>
          </a:p>
        </p:txBody>
      </p:sp>
      <p:sp>
        <p:nvSpPr>
          <p:cNvPr id="3" name="Footer Placeholder 2">
            <a:extLst>
              <a:ext uri="{FF2B5EF4-FFF2-40B4-BE49-F238E27FC236}">
                <a16:creationId xmlns:a16="http://schemas.microsoft.com/office/drawing/2014/main" id="{AD92BEA7-78DD-2E4D-BA85-6AA15612D974}"/>
              </a:ext>
            </a:extLst>
          </p:cNvPr>
          <p:cNvSpPr>
            <a:spLocks noGrp="1"/>
          </p:cNvSpPr>
          <p:nvPr>
            <p:ph type="ftr" sz="quarter" idx="10"/>
          </p:nvPr>
        </p:nvSpPr>
        <p:spPr/>
        <p:txBody>
          <a:bodyPr/>
          <a:lstStyle/>
          <a:p>
            <a:r>
              <a:rPr lang="en-GB" dirty="0">
                <a:solidFill>
                  <a:schemeClr val="bg1"/>
                </a:solidFill>
                <a:hlinkClick r:id="rId3">
                  <a:extLst>
                    <a:ext uri="{A12FA001-AC4F-418D-AE19-62706E023703}">
                      <ahyp:hlinkClr xmlns:ahyp="http://schemas.microsoft.com/office/drawing/2018/hyperlinkcolor" val="tx"/>
                    </a:ext>
                  </a:extLst>
                </a:hlinkClick>
              </a:rPr>
              <a:t>https://www.gbif.org/citation-guidelines</a:t>
            </a:r>
            <a:r>
              <a:rPr lang="en-GB" dirty="0">
                <a:solidFill>
                  <a:schemeClr val="bg1"/>
                </a:solidFill>
              </a:rPr>
              <a:t> </a:t>
            </a:r>
          </a:p>
        </p:txBody>
      </p:sp>
      <p:sp>
        <p:nvSpPr>
          <p:cNvPr id="5" name="Text Placeholder 1"/>
          <p:cNvSpPr txBox="1">
            <a:spLocks/>
          </p:cNvSpPr>
          <p:nvPr/>
        </p:nvSpPr>
        <p:spPr>
          <a:xfrm>
            <a:off x="9128864" y="6277770"/>
            <a:ext cx="1950262" cy="461962"/>
          </a:xfrm>
          <a:prstGeom prst="rect">
            <a:avLst/>
          </a:prstGeom>
        </p:spPr>
        <p:txBody>
          <a:bodyPr vert="horz" lIns="0" tIns="0" rIns="0" bIns="0" rtlCol="0">
            <a:noAutofit/>
          </a:bodyPr>
          <a:lstStyle>
            <a:lvl1pPr marL="0" indent="0" algn="l" defTabSz="914400" rtl="0" eaLnBrk="1" latinLnBrk="0" hangingPunct="1">
              <a:lnSpc>
                <a:spcPct val="120000"/>
              </a:lnSpc>
              <a:spcBef>
                <a:spcPts val="600"/>
              </a:spcBef>
              <a:spcAft>
                <a:spcPts val="1200"/>
              </a:spcAft>
              <a:buFont typeface="Arial" panose="020B0604020202020204" pitchFamily="34" charset="0"/>
              <a:buChar char="​"/>
              <a:defRPr sz="1800" b="0" i="1" kern="1200">
                <a:solidFill>
                  <a:srgbClr val="D66F27"/>
                </a:solidFill>
                <a:latin typeface="Arial Narrow"/>
                <a:ea typeface="+mn-ea"/>
                <a:cs typeface="Arial Narrow"/>
              </a:defRPr>
            </a:lvl1pPr>
            <a:lvl2pPr marL="0" indent="0" algn="l" defTabSz="914400" rtl="0" eaLnBrk="1" latinLnBrk="0" hangingPunct="1">
              <a:lnSpc>
                <a:spcPct val="100000"/>
              </a:lnSpc>
              <a:spcBef>
                <a:spcPts val="0"/>
              </a:spcBef>
              <a:spcAft>
                <a:spcPts val="600"/>
              </a:spcAft>
              <a:buFont typeface="Arial" panose="020B0604020202020204" pitchFamily="34" charset="0"/>
              <a:buChar char="​"/>
              <a:defRPr sz="1600" b="1" i="0" kern="1200">
                <a:solidFill>
                  <a:schemeClr val="accent2"/>
                </a:solidFill>
                <a:latin typeface="Arial"/>
                <a:ea typeface="+mn-ea"/>
                <a:cs typeface="Arial"/>
              </a:defRPr>
            </a:lvl2pPr>
            <a:lvl3pPr marL="285750" indent="-285750" algn="l" defTabSz="914400" rtl="0" eaLnBrk="1" latinLnBrk="0" hangingPunct="1">
              <a:lnSpc>
                <a:spcPct val="110000"/>
              </a:lnSpc>
              <a:spcBef>
                <a:spcPts val="600"/>
              </a:spcBef>
              <a:spcAft>
                <a:spcPts val="0"/>
              </a:spcAft>
              <a:buFont typeface="Arial"/>
              <a:buChar char="•"/>
              <a:defRPr sz="1400" b="0" i="0" kern="1200">
                <a:solidFill>
                  <a:schemeClr val="tx1"/>
                </a:solidFill>
                <a:latin typeface="Arial"/>
                <a:ea typeface="+mn-ea"/>
                <a:cs typeface="Arial"/>
              </a:defRPr>
            </a:lvl3pPr>
            <a:lvl4pPr marL="265113" indent="0" algn="l"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Arial"/>
                <a:ea typeface="+mn-ea"/>
                <a:cs typeface="Arial"/>
              </a:defRPr>
            </a:lvl4pPr>
            <a:lvl5pPr marL="449263" indent="-171450" algn="l"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Arial"/>
                <a:ea typeface="+mn-ea"/>
                <a:cs typeface="Arial"/>
              </a:defRPr>
            </a:lvl5pPr>
            <a:lvl6pPr marL="622300"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Arial"/>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Arial Narrow"/>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Arial Narrow"/>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Arial Narrow"/>
                <a:ea typeface="+mn-ea"/>
                <a:cs typeface="+mn-cs"/>
              </a:defRPr>
            </a:lvl9pPr>
          </a:lstStyle>
          <a:p>
            <a:r>
              <a:rPr lang="en-GB" sz="2700" dirty="0">
                <a:solidFill>
                  <a:srgbClr val="FFFF00"/>
                </a:solidFill>
              </a:rPr>
              <a:t>#CiteTheDOI</a:t>
            </a:r>
          </a:p>
        </p:txBody>
      </p:sp>
      <p:pic>
        <p:nvPicPr>
          <p:cNvPr id="9" name="Picture 8">
            <a:extLst>
              <a:ext uri="{FF2B5EF4-FFF2-40B4-BE49-F238E27FC236}">
                <a16:creationId xmlns:a16="http://schemas.microsoft.com/office/drawing/2014/main" id="{7EE58F60-44CA-A149-B647-FFE81746F577}"/>
              </a:ext>
            </a:extLst>
          </p:cNvPr>
          <p:cNvPicPr>
            <a:picLocks noChangeAspect="1"/>
          </p:cNvPicPr>
          <p:nvPr/>
        </p:nvPicPr>
        <p:blipFill>
          <a:blip r:embed="rId4" cstate="screen">
            <a:duotone>
              <a:prstClr val="black"/>
              <a:schemeClr val="accent6">
                <a:tint val="45000"/>
                <a:satMod val="400000"/>
              </a:schemeClr>
            </a:duotone>
            <a:extLst>
              <a:ext uri="{BEBA8EAE-BF5A-486C-A8C5-ECC9F3942E4B}">
                <a14:imgProps xmlns:a14="http://schemas.microsoft.com/office/drawing/2010/main">
                  <a14:imgLayer r:embed="rId5">
                    <a14:imgEffect>
                      <a14:saturation sat="131000"/>
                    </a14:imgEffect>
                    <a14:imgEffect>
                      <a14:brightnessContrast bright="6000"/>
                    </a14:imgEffect>
                  </a14:imgLayer>
                </a14:imgProps>
              </a:ext>
              <a:ext uri="{28A0092B-C50C-407E-A947-70E740481C1C}">
                <a14:useLocalDpi xmlns:a14="http://schemas.microsoft.com/office/drawing/2010/main"/>
              </a:ext>
            </a:extLst>
          </a:blip>
          <a:stretch>
            <a:fillRect/>
          </a:stretch>
        </p:blipFill>
        <p:spPr>
          <a:xfrm rot="20517875">
            <a:off x="9219091" y="3370278"/>
            <a:ext cx="2381637" cy="2381637"/>
          </a:xfrm>
          <a:prstGeom prst="rect">
            <a:avLst/>
          </a:prstGeom>
        </p:spPr>
      </p:pic>
    </p:spTree>
    <p:extLst>
      <p:ext uri="{BB962C8B-B14F-4D97-AF65-F5344CB8AC3E}">
        <p14:creationId xmlns:p14="http://schemas.microsoft.com/office/powerpoint/2010/main" val="277639850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200" b="1" dirty="0">
                <a:solidFill>
                  <a:schemeClr val="bg1"/>
                </a:solidFill>
                <a:latin typeface="Arial"/>
                <a:cs typeface="Arial"/>
              </a:rPr>
              <a:t>The research data lifecycle</a:t>
            </a:r>
            <a:endParaRPr lang="en-GB" sz="3200" dirty="0">
              <a:solidFill>
                <a:schemeClr val="bg1"/>
              </a:solidFill>
            </a:endParaRPr>
          </a:p>
        </p:txBody>
      </p:sp>
      <p:sp>
        <p:nvSpPr>
          <p:cNvPr id="3" name="Footer Placeholder 2"/>
          <p:cNvSpPr>
            <a:spLocks noGrp="1"/>
          </p:cNvSpPr>
          <p:nvPr>
            <p:ph type="ftr" sz="quarter" idx="10"/>
          </p:nvPr>
        </p:nvSpPr>
        <p:spPr/>
        <p:txBody>
          <a:bodyPr/>
          <a:lstStyle/>
          <a:p>
            <a:r>
              <a:rPr lang="en-US" dirty="0">
                <a:solidFill>
                  <a:schemeClr val="bg1"/>
                </a:solidFill>
              </a:rPr>
              <a:t>Illustration image credit: Sydney University</a:t>
            </a:r>
            <a:endParaRPr lang="en-GB" b="1" dirty="0">
              <a:solidFill>
                <a:schemeClr val="bg1"/>
              </a:solidFill>
            </a:endParaRPr>
          </a:p>
        </p:txBody>
      </p:sp>
      <p:sp>
        <p:nvSpPr>
          <p:cNvPr id="9" name="TextBox 8"/>
          <p:cNvSpPr txBox="1"/>
          <p:nvPr/>
        </p:nvSpPr>
        <p:spPr>
          <a:xfrm>
            <a:off x="1841545" y="5089825"/>
            <a:ext cx="2069138" cy="699404"/>
          </a:xfrm>
          <a:prstGeom prst="rect">
            <a:avLst/>
          </a:prstGeom>
          <a:noFill/>
        </p:spPr>
        <p:txBody>
          <a:bodyPr wrap="none" lIns="72000" tIns="72000" rIns="72000" bIns="72000" rtlCol="0">
            <a:spAutoFit/>
          </a:bodyPr>
          <a:lstStyle/>
          <a:p>
            <a:pPr algn="l">
              <a:buClr>
                <a:schemeClr val="accent1"/>
              </a:buClr>
            </a:pPr>
            <a:r>
              <a:rPr lang="da-DK" sz="3600" b="1" dirty="0">
                <a:solidFill>
                  <a:schemeClr val="bg1"/>
                </a:solidFill>
              </a:rPr>
              <a:t>GBIF.org</a:t>
            </a:r>
            <a:endParaRPr lang="en-GB" sz="3600" b="1" dirty="0">
              <a:solidFill>
                <a:schemeClr val="bg1"/>
              </a:solidFill>
            </a:endParaRPr>
          </a:p>
        </p:txBody>
      </p:sp>
      <p:pic>
        <p:nvPicPr>
          <p:cNvPr id="8" name="Picture 7">
            <a:extLst>
              <a:ext uri="{FF2B5EF4-FFF2-40B4-BE49-F238E27FC236}">
                <a16:creationId xmlns:a16="http://schemas.microsoft.com/office/drawing/2014/main" id="{E94FA223-974C-3F40-985C-0EEADF19C149}"/>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096000" y="648950"/>
            <a:ext cx="5232400" cy="5232400"/>
          </a:xfrm>
          <a:prstGeom prst="rect">
            <a:avLst/>
          </a:prstGeom>
        </p:spPr>
      </p:pic>
      <p:pic>
        <p:nvPicPr>
          <p:cNvPr id="7" name="Picture 6" descr="Graphical user interface, website&#10;&#10;Description automatically generated">
            <a:extLst>
              <a:ext uri="{FF2B5EF4-FFF2-40B4-BE49-F238E27FC236}">
                <a16:creationId xmlns:a16="http://schemas.microsoft.com/office/drawing/2014/main" id="{1009F1D7-EDA9-664E-A702-F939BCF2BEB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55244" y="1468479"/>
            <a:ext cx="5168666" cy="3400595"/>
          </a:xfrm>
          <a:prstGeom prst="roundRect">
            <a:avLst>
              <a:gd name="adj" fmla="val 8594"/>
            </a:avLst>
          </a:prstGeom>
          <a:solidFill>
            <a:srgbClr val="FFFFFF">
              <a:shade val="85000"/>
            </a:srgbClr>
          </a:solidFill>
          <a:ln>
            <a:noFill/>
          </a:ln>
          <a:effectLst/>
        </p:spPr>
      </p:pic>
      <p:pic>
        <p:nvPicPr>
          <p:cNvPr id="5" name="Picture 4">
            <a:extLst>
              <a:ext uri="{FF2B5EF4-FFF2-40B4-BE49-F238E27FC236}">
                <a16:creationId xmlns:a16="http://schemas.microsoft.com/office/drawing/2014/main" id="{A119CFBA-1320-7048-ACE3-2F00EAE090F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9524" y="1461714"/>
            <a:ext cx="5312327" cy="3400594"/>
          </a:xfrm>
          <a:prstGeom prst="roundRect">
            <a:avLst>
              <a:gd name="adj" fmla="val 8594"/>
            </a:avLst>
          </a:prstGeom>
          <a:solidFill>
            <a:srgbClr val="FFFFFF">
              <a:shade val="85000"/>
            </a:srgbClr>
          </a:solidFill>
          <a:ln>
            <a:noFill/>
          </a:ln>
          <a:effectLst/>
        </p:spPr>
      </p:pic>
    </p:spTree>
    <p:extLst>
      <p:ext uri="{BB962C8B-B14F-4D97-AF65-F5344CB8AC3E}">
        <p14:creationId xmlns:p14="http://schemas.microsoft.com/office/powerpoint/2010/main" val="9183884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Placeholder 25">
            <a:extLst>
              <a:ext uri="{FF2B5EF4-FFF2-40B4-BE49-F238E27FC236}">
                <a16:creationId xmlns:a16="http://schemas.microsoft.com/office/drawing/2014/main" id="{53AA511F-FA8D-354B-A96D-2EE91BD7DD5C}"/>
              </a:ext>
            </a:extLst>
          </p:cNvPr>
          <p:cNvSpPr txBox="1">
            <a:spLocks/>
          </p:cNvSpPr>
          <p:nvPr/>
        </p:nvSpPr>
        <p:spPr>
          <a:xfrm>
            <a:off x="1124349" y="6205388"/>
            <a:ext cx="4634651" cy="304800"/>
          </a:xfrm>
          <a:prstGeom prst="rect">
            <a:avLst/>
          </a:prstGeom>
        </p:spPr>
        <p:txBody>
          <a:bodyPr/>
          <a:lst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000"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16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4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GB" sz="1400" dirty="0">
              <a:solidFill>
                <a:schemeClr val="bg1"/>
              </a:solidFill>
            </a:endParaRPr>
          </a:p>
        </p:txBody>
      </p:sp>
      <p:sp>
        <p:nvSpPr>
          <p:cNvPr id="7" name="Text Placeholder 6">
            <a:extLst>
              <a:ext uri="{FF2B5EF4-FFF2-40B4-BE49-F238E27FC236}">
                <a16:creationId xmlns:a16="http://schemas.microsoft.com/office/drawing/2014/main" id="{0D335392-313B-3C41-B0BC-F5657BC16513}"/>
              </a:ext>
            </a:extLst>
          </p:cNvPr>
          <p:cNvSpPr>
            <a:spLocks noGrp="1"/>
          </p:cNvSpPr>
          <p:nvPr>
            <p:ph type="body" sz="quarter" idx="13"/>
          </p:nvPr>
        </p:nvSpPr>
        <p:spPr/>
        <p:txBody>
          <a:bodyPr/>
          <a:lstStyle/>
          <a:p>
            <a:r>
              <a:rPr lang="en-NO" dirty="0"/>
              <a:t>Dag Endresen | GBIF Norway</a:t>
            </a:r>
          </a:p>
          <a:p>
            <a:r>
              <a:rPr lang="en-NO" dirty="0"/>
              <a:t>helpdesk@gbif.no</a:t>
            </a:r>
          </a:p>
        </p:txBody>
      </p:sp>
      <p:pic>
        <p:nvPicPr>
          <p:cNvPr id="4" name="Picture 3" descr="A picture containing person, person, glasses, wearing&#10;&#10;Description automatically generated">
            <a:extLst>
              <a:ext uri="{FF2B5EF4-FFF2-40B4-BE49-F238E27FC236}">
                <a16:creationId xmlns:a16="http://schemas.microsoft.com/office/drawing/2014/main" id="{2C2E1132-1715-4744-B561-762F630306F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121589" y="1243692"/>
            <a:ext cx="3714686" cy="4014107"/>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3" name="Picture Placeholder 2">
            <a:extLst>
              <a:ext uri="{FF2B5EF4-FFF2-40B4-BE49-F238E27FC236}">
                <a16:creationId xmlns:a16="http://schemas.microsoft.com/office/drawing/2014/main" id="{5FDD8F06-9B5D-E04E-84A1-A8602EBA9582}"/>
              </a:ext>
            </a:extLst>
          </p:cNvPr>
          <p:cNvPicPr>
            <a:picLocks noGrp="1" noChangeAspect="1"/>
          </p:cNvPicPr>
          <p:nvPr>
            <p:ph type="pic" sz="quarter" idx="12"/>
          </p:nvPr>
        </p:nvPicPr>
        <p:blipFill>
          <a:blip r:embed="rId4">
            <a:extLst>
              <a:ext uri="{28A0092B-C50C-407E-A947-70E740481C1C}">
                <a14:useLocalDpi xmlns:a14="http://schemas.microsoft.com/office/drawing/2010/main"/>
              </a:ext>
            </a:extLst>
          </a:blip>
          <a:srcRect/>
          <a:stretch>
            <a:fillRect/>
          </a:stretch>
        </p:blipFill>
        <p:spPr>
          <a:xfrm>
            <a:off x="3441674" y="3197904"/>
            <a:ext cx="2913291" cy="2913291"/>
          </a:xfrm>
        </p:spPr>
      </p:pic>
    </p:spTree>
    <p:extLst>
      <p:ext uri="{BB962C8B-B14F-4D97-AF65-F5344CB8AC3E}">
        <p14:creationId xmlns:p14="http://schemas.microsoft.com/office/powerpoint/2010/main" val="52488371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0">
  <p:cSld>
    <p:bg>
      <p:bgPr>
        <a:solidFill>
          <a:schemeClr val="tx1">
            <a:lumMod val="85000"/>
            <a:lumOff val="15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9004074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0">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14" name="Triangle 13">
            <a:extLst>
              <a:ext uri="{FF2B5EF4-FFF2-40B4-BE49-F238E27FC236}">
                <a16:creationId xmlns:a16="http://schemas.microsoft.com/office/drawing/2014/main" id="{FA50AC02-26BD-7747-A531-31A98B59EEBB}"/>
              </a:ext>
            </a:extLst>
          </p:cNvPr>
          <p:cNvSpPr/>
          <p:nvPr/>
        </p:nvSpPr>
        <p:spPr>
          <a:xfrm rot="18981644">
            <a:off x="5506949" y="541610"/>
            <a:ext cx="5039106" cy="4592868"/>
          </a:xfrm>
          <a:prstGeom prst="triangle">
            <a:avLst/>
          </a:prstGeom>
          <a:solidFill>
            <a:schemeClr val="tx1">
              <a:lumMod val="95000"/>
              <a:lumOff val="5000"/>
            </a:schemeClr>
          </a:solidFill>
          <a:ln w="25400">
            <a:solidFill>
              <a:schemeClr val="tx1">
                <a:alpha val="47777"/>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ormAutofit/>
          </a:bodyPr>
          <a:lstStyle/>
          <a:p>
            <a:pPr algn="ctr"/>
            <a:endParaRPr lang="en-NO" sz="1600" dirty="0">
              <a:solidFill>
                <a:schemeClr val="bg1"/>
              </a:solidFill>
            </a:endParaRPr>
          </a:p>
        </p:txBody>
      </p:sp>
      <p:sp>
        <p:nvSpPr>
          <p:cNvPr id="2" name="Rectangle 1">
            <a:extLst>
              <a:ext uri="{FF2B5EF4-FFF2-40B4-BE49-F238E27FC236}">
                <a16:creationId xmlns:a16="http://schemas.microsoft.com/office/drawing/2014/main" id="{F36F03DB-DB9B-E448-8FED-1D63843803F9}"/>
              </a:ext>
            </a:extLst>
          </p:cNvPr>
          <p:cNvSpPr/>
          <p:nvPr/>
        </p:nvSpPr>
        <p:spPr>
          <a:xfrm>
            <a:off x="1247353" y="3969780"/>
            <a:ext cx="4541628" cy="1015663"/>
          </a:xfrm>
          <a:prstGeom prst="rect">
            <a:avLst/>
          </a:prstGeom>
        </p:spPr>
        <p:txBody>
          <a:bodyPr wrap="none">
            <a:spAutoFit/>
          </a:bodyPr>
          <a:lstStyle/>
          <a:p>
            <a:r>
              <a:rPr lang="en-US" sz="6000" dirty="0">
                <a:solidFill>
                  <a:schemeClr val="bg1"/>
                </a:solidFill>
              </a:rPr>
              <a:t>#CiteTheDOI</a:t>
            </a:r>
          </a:p>
        </p:txBody>
      </p:sp>
      <p:pic>
        <p:nvPicPr>
          <p:cNvPr id="4" name="Picture 3">
            <a:extLst>
              <a:ext uri="{FF2B5EF4-FFF2-40B4-BE49-F238E27FC236}">
                <a16:creationId xmlns:a16="http://schemas.microsoft.com/office/drawing/2014/main" id="{3B8A932C-B895-554F-AE91-9B9593ED97C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60459" y="1665712"/>
            <a:ext cx="3526575" cy="3526575"/>
          </a:xfrm>
          <a:prstGeom prst="rect">
            <a:avLst/>
          </a:prstGeom>
        </p:spPr>
      </p:pic>
      <p:pic>
        <p:nvPicPr>
          <p:cNvPr id="5" name="Picture 4" descr="Logo&#10;&#10;Description automatically generated">
            <a:extLst>
              <a:ext uri="{FF2B5EF4-FFF2-40B4-BE49-F238E27FC236}">
                <a16:creationId xmlns:a16="http://schemas.microsoft.com/office/drawing/2014/main" id="{880F1416-072F-9845-8E33-95034835114C}"/>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179574" y="1517007"/>
            <a:ext cx="4677185" cy="2642074"/>
          </a:xfrm>
          <a:prstGeom prst="rect">
            <a:avLst/>
          </a:prstGeom>
        </p:spPr>
      </p:pic>
    </p:spTree>
    <p:extLst>
      <p:ext uri="{BB962C8B-B14F-4D97-AF65-F5344CB8AC3E}">
        <p14:creationId xmlns:p14="http://schemas.microsoft.com/office/powerpoint/2010/main" val="203834210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395416" y="1106182"/>
          <a:ext cx="1911180" cy="1828800"/>
        </p:xfrm>
        <a:graphic>
          <a:graphicData uri="http://schemas.openxmlformats.org/drawingml/2006/table">
            <a:tbl>
              <a:tblPr firstRow="1" bandRow="1">
                <a:tableStyleId>{5C22544A-7EE6-4342-B048-85BDC9FD1C3A}</a:tableStyleId>
              </a:tblPr>
              <a:tblGrid>
                <a:gridCol w="382236">
                  <a:extLst>
                    <a:ext uri="{9D8B030D-6E8A-4147-A177-3AD203B41FA5}">
                      <a16:colId xmlns:a16="http://schemas.microsoft.com/office/drawing/2014/main" val="618312634"/>
                    </a:ext>
                  </a:extLst>
                </a:gridCol>
                <a:gridCol w="382236">
                  <a:extLst>
                    <a:ext uri="{9D8B030D-6E8A-4147-A177-3AD203B41FA5}">
                      <a16:colId xmlns:a16="http://schemas.microsoft.com/office/drawing/2014/main" val="3401835131"/>
                    </a:ext>
                  </a:extLst>
                </a:gridCol>
                <a:gridCol w="382236">
                  <a:extLst>
                    <a:ext uri="{9D8B030D-6E8A-4147-A177-3AD203B41FA5}">
                      <a16:colId xmlns:a16="http://schemas.microsoft.com/office/drawing/2014/main" val="2624063385"/>
                    </a:ext>
                  </a:extLst>
                </a:gridCol>
                <a:gridCol w="382236">
                  <a:extLst>
                    <a:ext uri="{9D8B030D-6E8A-4147-A177-3AD203B41FA5}">
                      <a16:colId xmlns:a16="http://schemas.microsoft.com/office/drawing/2014/main" val="906476873"/>
                    </a:ext>
                  </a:extLst>
                </a:gridCol>
                <a:gridCol w="382236">
                  <a:extLst>
                    <a:ext uri="{9D8B030D-6E8A-4147-A177-3AD203B41FA5}">
                      <a16:colId xmlns:a16="http://schemas.microsoft.com/office/drawing/2014/main" val="1676893588"/>
                    </a:ext>
                  </a:extLst>
                </a:gridCol>
              </a:tblGrid>
              <a:tr h="347042">
                <a:tc>
                  <a:txBody>
                    <a:bodyPr/>
                    <a:lstStyle/>
                    <a:p>
                      <a:endParaRPr lang="en-GB" dirty="0"/>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1213758982"/>
                  </a:ext>
                </a:extLst>
              </a:tr>
              <a:tr h="347042">
                <a:tc>
                  <a:txBody>
                    <a:bodyPr/>
                    <a:lstStyle/>
                    <a:p>
                      <a:endParaRPr lang="en-GB"/>
                    </a:p>
                  </a:txBody>
                  <a:tcPr/>
                </a:tc>
                <a:tc>
                  <a:txBody>
                    <a:bodyPr/>
                    <a:lstStyle/>
                    <a:p>
                      <a:endParaRPr lang="en-GB"/>
                    </a:p>
                  </a:txBody>
                  <a:tcPr/>
                </a:tc>
                <a:tc>
                  <a:txBody>
                    <a:bodyPr/>
                    <a:lstStyle/>
                    <a:p>
                      <a:endParaRPr lang="en-GB" dirty="0"/>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128568324"/>
                  </a:ext>
                </a:extLst>
              </a:tr>
              <a:tr h="347042">
                <a:tc>
                  <a:txBody>
                    <a:bodyPr/>
                    <a:lstStyle/>
                    <a:p>
                      <a:endParaRPr lang="en-GB"/>
                    </a:p>
                  </a:txBody>
                  <a:tcPr/>
                </a:tc>
                <a:tc>
                  <a:txBody>
                    <a:bodyPr/>
                    <a:lstStyle/>
                    <a:p>
                      <a:endParaRPr lang="en-GB" dirty="0"/>
                    </a:p>
                  </a:txBody>
                  <a:tcPr/>
                </a:tc>
                <a:tc>
                  <a:txBody>
                    <a:bodyPr/>
                    <a:lstStyle/>
                    <a:p>
                      <a:endParaRPr lang="en-GB"/>
                    </a:p>
                  </a:txBody>
                  <a:tcPr/>
                </a:tc>
                <a:tc>
                  <a:txBody>
                    <a:bodyPr/>
                    <a:lstStyle/>
                    <a:p>
                      <a:endParaRPr lang="en-GB" dirty="0"/>
                    </a:p>
                  </a:txBody>
                  <a:tcPr/>
                </a:tc>
                <a:tc>
                  <a:txBody>
                    <a:bodyPr/>
                    <a:lstStyle/>
                    <a:p>
                      <a:endParaRPr lang="en-GB"/>
                    </a:p>
                  </a:txBody>
                  <a:tcPr/>
                </a:tc>
                <a:extLst>
                  <a:ext uri="{0D108BD9-81ED-4DB2-BD59-A6C34878D82A}">
                    <a16:rowId xmlns:a16="http://schemas.microsoft.com/office/drawing/2014/main" val="1248659188"/>
                  </a:ext>
                </a:extLst>
              </a:tr>
              <a:tr h="347042">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tc>
                  <a:txBody>
                    <a:bodyPr/>
                    <a:lstStyle/>
                    <a:p>
                      <a:endParaRPr lang="en-GB" dirty="0"/>
                    </a:p>
                  </a:txBody>
                  <a:tcPr/>
                </a:tc>
                <a:extLst>
                  <a:ext uri="{0D108BD9-81ED-4DB2-BD59-A6C34878D82A}">
                    <a16:rowId xmlns:a16="http://schemas.microsoft.com/office/drawing/2014/main" val="1828776770"/>
                  </a:ext>
                </a:extLst>
              </a:tr>
              <a:tr h="347042">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1901157914"/>
                  </a:ext>
                </a:extLst>
              </a:tr>
            </a:tbl>
          </a:graphicData>
        </a:graphic>
      </p:graphicFrame>
      <p:graphicFrame>
        <p:nvGraphicFramePr>
          <p:cNvPr id="4" name="Table 3"/>
          <p:cNvGraphicFramePr>
            <a:graphicFrameLocks noGrp="1"/>
          </p:cNvGraphicFramePr>
          <p:nvPr/>
        </p:nvGraphicFramePr>
        <p:xfrm>
          <a:off x="414872" y="3032183"/>
          <a:ext cx="1911180" cy="1828800"/>
        </p:xfrm>
        <a:graphic>
          <a:graphicData uri="http://schemas.openxmlformats.org/drawingml/2006/table">
            <a:tbl>
              <a:tblPr firstRow="1" bandRow="1">
                <a:tableStyleId>{21E4AEA4-8DFA-4A89-87EB-49C32662AFE0}</a:tableStyleId>
              </a:tblPr>
              <a:tblGrid>
                <a:gridCol w="382236">
                  <a:extLst>
                    <a:ext uri="{9D8B030D-6E8A-4147-A177-3AD203B41FA5}">
                      <a16:colId xmlns:a16="http://schemas.microsoft.com/office/drawing/2014/main" val="618312634"/>
                    </a:ext>
                  </a:extLst>
                </a:gridCol>
                <a:gridCol w="382236">
                  <a:extLst>
                    <a:ext uri="{9D8B030D-6E8A-4147-A177-3AD203B41FA5}">
                      <a16:colId xmlns:a16="http://schemas.microsoft.com/office/drawing/2014/main" val="3401835131"/>
                    </a:ext>
                  </a:extLst>
                </a:gridCol>
                <a:gridCol w="382236">
                  <a:extLst>
                    <a:ext uri="{9D8B030D-6E8A-4147-A177-3AD203B41FA5}">
                      <a16:colId xmlns:a16="http://schemas.microsoft.com/office/drawing/2014/main" val="2624063385"/>
                    </a:ext>
                  </a:extLst>
                </a:gridCol>
                <a:gridCol w="382236">
                  <a:extLst>
                    <a:ext uri="{9D8B030D-6E8A-4147-A177-3AD203B41FA5}">
                      <a16:colId xmlns:a16="http://schemas.microsoft.com/office/drawing/2014/main" val="906476873"/>
                    </a:ext>
                  </a:extLst>
                </a:gridCol>
                <a:gridCol w="382236">
                  <a:extLst>
                    <a:ext uri="{9D8B030D-6E8A-4147-A177-3AD203B41FA5}">
                      <a16:colId xmlns:a16="http://schemas.microsoft.com/office/drawing/2014/main" val="1676893588"/>
                    </a:ext>
                  </a:extLst>
                </a:gridCol>
              </a:tblGrid>
              <a:tr h="347042">
                <a:tc>
                  <a:txBody>
                    <a:bodyPr/>
                    <a:lstStyle/>
                    <a:p>
                      <a:endParaRPr lang="en-GB" dirty="0"/>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1213758982"/>
                  </a:ext>
                </a:extLst>
              </a:tr>
              <a:tr h="347042">
                <a:tc>
                  <a:txBody>
                    <a:bodyPr/>
                    <a:lstStyle/>
                    <a:p>
                      <a:endParaRPr lang="en-GB"/>
                    </a:p>
                  </a:txBody>
                  <a:tcPr/>
                </a:tc>
                <a:tc>
                  <a:txBody>
                    <a:bodyPr/>
                    <a:lstStyle/>
                    <a:p>
                      <a:endParaRPr lang="en-GB"/>
                    </a:p>
                  </a:txBody>
                  <a:tcPr/>
                </a:tc>
                <a:tc>
                  <a:txBody>
                    <a:bodyPr/>
                    <a:lstStyle/>
                    <a:p>
                      <a:endParaRPr lang="en-GB" dirty="0"/>
                    </a:p>
                  </a:txBody>
                  <a:tcPr/>
                </a:tc>
                <a:tc>
                  <a:txBody>
                    <a:bodyPr/>
                    <a:lstStyle/>
                    <a:p>
                      <a:endParaRPr lang="en-GB" dirty="0"/>
                    </a:p>
                  </a:txBody>
                  <a:tcPr/>
                </a:tc>
                <a:tc>
                  <a:txBody>
                    <a:bodyPr/>
                    <a:lstStyle/>
                    <a:p>
                      <a:endParaRPr lang="en-GB" dirty="0"/>
                    </a:p>
                  </a:txBody>
                  <a:tcPr/>
                </a:tc>
                <a:extLst>
                  <a:ext uri="{0D108BD9-81ED-4DB2-BD59-A6C34878D82A}">
                    <a16:rowId xmlns:a16="http://schemas.microsoft.com/office/drawing/2014/main" val="128568324"/>
                  </a:ext>
                </a:extLst>
              </a:tr>
              <a:tr h="347042">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1248659188"/>
                  </a:ext>
                </a:extLst>
              </a:tr>
              <a:tr h="347042">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1828776770"/>
                  </a:ext>
                </a:extLst>
              </a:tr>
              <a:tr h="347042">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1901157914"/>
                  </a:ext>
                </a:extLst>
              </a:tr>
            </a:tbl>
          </a:graphicData>
        </a:graphic>
      </p:graphicFrame>
      <p:graphicFrame>
        <p:nvGraphicFramePr>
          <p:cNvPr id="5" name="Table 4"/>
          <p:cNvGraphicFramePr>
            <a:graphicFrameLocks noGrp="1"/>
          </p:cNvGraphicFramePr>
          <p:nvPr/>
        </p:nvGraphicFramePr>
        <p:xfrm>
          <a:off x="395416" y="4934783"/>
          <a:ext cx="1911180" cy="1828800"/>
        </p:xfrm>
        <a:graphic>
          <a:graphicData uri="http://schemas.openxmlformats.org/drawingml/2006/table">
            <a:tbl>
              <a:tblPr firstRow="1" bandRow="1">
                <a:tableStyleId>{93296810-A885-4BE3-A3E7-6D5BEEA58F35}</a:tableStyleId>
              </a:tblPr>
              <a:tblGrid>
                <a:gridCol w="382236">
                  <a:extLst>
                    <a:ext uri="{9D8B030D-6E8A-4147-A177-3AD203B41FA5}">
                      <a16:colId xmlns:a16="http://schemas.microsoft.com/office/drawing/2014/main" val="618312634"/>
                    </a:ext>
                  </a:extLst>
                </a:gridCol>
                <a:gridCol w="382236">
                  <a:extLst>
                    <a:ext uri="{9D8B030D-6E8A-4147-A177-3AD203B41FA5}">
                      <a16:colId xmlns:a16="http://schemas.microsoft.com/office/drawing/2014/main" val="3401835131"/>
                    </a:ext>
                  </a:extLst>
                </a:gridCol>
                <a:gridCol w="382236">
                  <a:extLst>
                    <a:ext uri="{9D8B030D-6E8A-4147-A177-3AD203B41FA5}">
                      <a16:colId xmlns:a16="http://schemas.microsoft.com/office/drawing/2014/main" val="2624063385"/>
                    </a:ext>
                  </a:extLst>
                </a:gridCol>
                <a:gridCol w="382236">
                  <a:extLst>
                    <a:ext uri="{9D8B030D-6E8A-4147-A177-3AD203B41FA5}">
                      <a16:colId xmlns:a16="http://schemas.microsoft.com/office/drawing/2014/main" val="906476873"/>
                    </a:ext>
                  </a:extLst>
                </a:gridCol>
                <a:gridCol w="382236">
                  <a:extLst>
                    <a:ext uri="{9D8B030D-6E8A-4147-A177-3AD203B41FA5}">
                      <a16:colId xmlns:a16="http://schemas.microsoft.com/office/drawing/2014/main" val="1676893588"/>
                    </a:ext>
                  </a:extLst>
                </a:gridCol>
              </a:tblGrid>
              <a:tr h="347042">
                <a:tc>
                  <a:txBody>
                    <a:bodyPr/>
                    <a:lstStyle/>
                    <a:p>
                      <a:endParaRPr lang="en-GB" dirty="0"/>
                    </a:p>
                  </a:txBody>
                  <a:tcPr/>
                </a:tc>
                <a:tc>
                  <a:txBody>
                    <a:bodyPr/>
                    <a:lstStyle/>
                    <a:p>
                      <a:endParaRPr lang="en-GB" dirty="0"/>
                    </a:p>
                  </a:txBody>
                  <a:tcPr/>
                </a:tc>
                <a:tc>
                  <a:txBody>
                    <a:bodyPr/>
                    <a:lstStyle/>
                    <a:p>
                      <a:endParaRPr lang="en-GB"/>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1213758982"/>
                  </a:ext>
                </a:extLst>
              </a:tr>
              <a:tr h="347042">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128568324"/>
                  </a:ext>
                </a:extLst>
              </a:tr>
              <a:tr h="347042">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1248659188"/>
                  </a:ext>
                </a:extLst>
              </a:tr>
              <a:tr h="347042">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1828776770"/>
                  </a:ext>
                </a:extLst>
              </a:tr>
              <a:tr h="347042">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1901157914"/>
                  </a:ext>
                </a:extLst>
              </a:tr>
            </a:tbl>
          </a:graphicData>
        </a:graphic>
      </p:graphicFrame>
      <p:graphicFrame>
        <p:nvGraphicFramePr>
          <p:cNvPr id="7" name="Table 6"/>
          <p:cNvGraphicFramePr>
            <a:graphicFrameLocks noGrp="1"/>
          </p:cNvGraphicFramePr>
          <p:nvPr/>
        </p:nvGraphicFramePr>
        <p:xfrm>
          <a:off x="3432775" y="3311990"/>
          <a:ext cx="1911180" cy="1828800"/>
        </p:xfrm>
        <a:graphic>
          <a:graphicData uri="http://schemas.openxmlformats.org/drawingml/2006/table">
            <a:tbl>
              <a:tblPr firstRow="1" bandRow="1">
                <a:tableStyleId>{073A0DAA-6AF3-43AB-8588-CEC1D06C72B9}</a:tableStyleId>
              </a:tblPr>
              <a:tblGrid>
                <a:gridCol w="382236">
                  <a:extLst>
                    <a:ext uri="{9D8B030D-6E8A-4147-A177-3AD203B41FA5}">
                      <a16:colId xmlns:a16="http://schemas.microsoft.com/office/drawing/2014/main" val="618312634"/>
                    </a:ext>
                  </a:extLst>
                </a:gridCol>
                <a:gridCol w="382236">
                  <a:extLst>
                    <a:ext uri="{9D8B030D-6E8A-4147-A177-3AD203B41FA5}">
                      <a16:colId xmlns:a16="http://schemas.microsoft.com/office/drawing/2014/main" val="3401835131"/>
                    </a:ext>
                  </a:extLst>
                </a:gridCol>
                <a:gridCol w="382236">
                  <a:extLst>
                    <a:ext uri="{9D8B030D-6E8A-4147-A177-3AD203B41FA5}">
                      <a16:colId xmlns:a16="http://schemas.microsoft.com/office/drawing/2014/main" val="2624063385"/>
                    </a:ext>
                  </a:extLst>
                </a:gridCol>
                <a:gridCol w="382236">
                  <a:extLst>
                    <a:ext uri="{9D8B030D-6E8A-4147-A177-3AD203B41FA5}">
                      <a16:colId xmlns:a16="http://schemas.microsoft.com/office/drawing/2014/main" val="906476873"/>
                    </a:ext>
                  </a:extLst>
                </a:gridCol>
                <a:gridCol w="382236">
                  <a:extLst>
                    <a:ext uri="{9D8B030D-6E8A-4147-A177-3AD203B41FA5}">
                      <a16:colId xmlns:a16="http://schemas.microsoft.com/office/drawing/2014/main" val="1676893588"/>
                    </a:ext>
                  </a:extLst>
                </a:gridCol>
              </a:tblGrid>
              <a:tr h="347042">
                <a:tc>
                  <a:txBody>
                    <a:bodyPr/>
                    <a:lstStyle/>
                    <a:p>
                      <a:endParaRPr lang="en-GB" dirty="0"/>
                    </a:p>
                  </a:txBody>
                  <a:tcPr/>
                </a:tc>
                <a:tc>
                  <a:txBody>
                    <a:bodyPr/>
                    <a:lstStyle/>
                    <a:p>
                      <a:endParaRPr lang="en-GB"/>
                    </a:p>
                  </a:txBody>
                  <a:tcPr/>
                </a:tc>
                <a:tc>
                  <a:txBody>
                    <a:bodyPr/>
                    <a:lstStyle/>
                    <a:p>
                      <a:endParaRPr lang="en-GB"/>
                    </a:p>
                  </a:txBody>
                  <a:tcPr/>
                </a:tc>
                <a:tc>
                  <a:txBody>
                    <a:bodyPr/>
                    <a:lstStyle/>
                    <a:p>
                      <a:endParaRPr lang="en-GB" dirty="0"/>
                    </a:p>
                  </a:txBody>
                  <a:tcPr/>
                </a:tc>
                <a:tc>
                  <a:txBody>
                    <a:bodyPr/>
                    <a:lstStyle/>
                    <a:p>
                      <a:endParaRPr lang="en-GB"/>
                    </a:p>
                  </a:txBody>
                  <a:tcPr/>
                </a:tc>
                <a:extLst>
                  <a:ext uri="{0D108BD9-81ED-4DB2-BD59-A6C34878D82A}">
                    <a16:rowId xmlns:a16="http://schemas.microsoft.com/office/drawing/2014/main" val="1213758982"/>
                  </a:ext>
                </a:extLst>
              </a:tr>
              <a:tr h="347042">
                <a:tc>
                  <a:txBody>
                    <a:bodyPr/>
                    <a:lstStyle/>
                    <a:p>
                      <a:endParaRPr lang="en-GB"/>
                    </a:p>
                  </a:txBody>
                  <a:tcPr/>
                </a:tc>
                <a:tc>
                  <a:txBody>
                    <a:bodyPr/>
                    <a:lstStyle/>
                    <a:p>
                      <a:endParaRPr lang="en-GB"/>
                    </a:p>
                  </a:txBody>
                  <a:tcPr/>
                </a:tc>
                <a:tc>
                  <a:txBody>
                    <a:bodyPr/>
                    <a:lstStyle/>
                    <a:p>
                      <a:endParaRPr lang="en-GB" dirty="0"/>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128568324"/>
                  </a:ext>
                </a:extLst>
              </a:tr>
              <a:tr h="347042">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1248659188"/>
                  </a:ext>
                </a:extLst>
              </a:tr>
              <a:tr h="347042">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tc>
                  <a:txBody>
                    <a:bodyPr/>
                    <a:lstStyle/>
                    <a:p>
                      <a:endParaRPr lang="en-GB" dirty="0"/>
                    </a:p>
                  </a:txBody>
                  <a:tcPr/>
                </a:tc>
                <a:extLst>
                  <a:ext uri="{0D108BD9-81ED-4DB2-BD59-A6C34878D82A}">
                    <a16:rowId xmlns:a16="http://schemas.microsoft.com/office/drawing/2014/main" val="1828776770"/>
                  </a:ext>
                </a:extLst>
              </a:tr>
              <a:tr h="347042">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1901157914"/>
                  </a:ext>
                </a:extLst>
              </a:tr>
            </a:tbl>
          </a:graphicData>
        </a:graphic>
      </p:graphicFrame>
      <p:graphicFrame>
        <p:nvGraphicFramePr>
          <p:cNvPr id="8" name="Table 7"/>
          <p:cNvGraphicFramePr>
            <a:graphicFrameLocks noGrp="1"/>
          </p:cNvGraphicFramePr>
          <p:nvPr/>
        </p:nvGraphicFramePr>
        <p:xfrm>
          <a:off x="6738751" y="3432377"/>
          <a:ext cx="1528944" cy="1463040"/>
        </p:xfrm>
        <a:graphic>
          <a:graphicData uri="http://schemas.openxmlformats.org/drawingml/2006/table">
            <a:tbl>
              <a:tblPr firstRow="1" bandRow="1">
                <a:tableStyleId>{073A0DAA-6AF3-43AB-8588-CEC1D06C72B9}</a:tableStyleId>
              </a:tblPr>
              <a:tblGrid>
                <a:gridCol w="382236">
                  <a:extLst>
                    <a:ext uri="{9D8B030D-6E8A-4147-A177-3AD203B41FA5}">
                      <a16:colId xmlns:a16="http://schemas.microsoft.com/office/drawing/2014/main" val="618312634"/>
                    </a:ext>
                  </a:extLst>
                </a:gridCol>
                <a:gridCol w="359169">
                  <a:extLst>
                    <a:ext uri="{9D8B030D-6E8A-4147-A177-3AD203B41FA5}">
                      <a16:colId xmlns:a16="http://schemas.microsoft.com/office/drawing/2014/main" val="3401835131"/>
                    </a:ext>
                  </a:extLst>
                </a:gridCol>
                <a:gridCol w="405303">
                  <a:extLst>
                    <a:ext uri="{9D8B030D-6E8A-4147-A177-3AD203B41FA5}">
                      <a16:colId xmlns:a16="http://schemas.microsoft.com/office/drawing/2014/main" val="2624063385"/>
                    </a:ext>
                  </a:extLst>
                </a:gridCol>
                <a:gridCol w="382236">
                  <a:extLst>
                    <a:ext uri="{9D8B030D-6E8A-4147-A177-3AD203B41FA5}">
                      <a16:colId xmlns:a16="http://schemas.microsoft.com/office/drawing/2014/main" val="906476873"/>
                    </a:ext>
                  </a:extLst>
                </a:gridCol>
              </a:tblGrid>
              <a:tr h="347042">
                <a:tc>
                  <a:txBody>
                    <a:bodyPr/>
                    <a:lstStyle/>
                    <a:p>
                      <a:endParaRPr lang="en-GB" dirty="0"/>
                    </a:p>
                  </a:txBody>
                  <a:tcPr/>
                </a:tc>
                <a:tc>
                  <a:txBody>
                    <a:bodyPr/>
                    <a:lstStyle/>
                    <a:p>
                      <a:endParaRPr lang="en-GB"/>
                    </a:p>
                  </a:txBody>
                  <a:tcPr/>
                </a:tc>
                <a:tc>
                  <a:txBody>
                    <a:bodyPr/>
                    <a:lstStyle/>
                    <a:p>
                      <a:endParaRPr lang="en-GB" dirty="0"/>
                    </a:p>
                  </a:txBody>
                  <a:tcPr/>
                </a:tc>
                <a:tc>
                  <a:txBody>
                    <a:bodyPr/>
                    <a:lstStyle/>
                    <a:p>
                      <a:endParaRPr lang="en-GB"/>
                    </a:p>
                  </a:txBody>
                  <a:tcPr/>
                </a:tc>
                <a:extLst>
                  <a:ext uri="{0D108BD9-81ED-4DB2-BD59-A6C34878D82A}">
                    <a16:rowId xmlns:a16="http://schemas.microsoft.com/office/drawing/2014/main" val="1213758982"/>
                  </a:ext>
                </a:extLst>
              </a:tr>
              <a:tr h="347042">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128568324"/>
                  </a:ext>
                </a:extLst>
              </a:tr>
              <a:tr h="347042">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1248659188"/>
                  </a:ext>
                </a:extLst>
              </a:tr>
              <a:tr h="347042">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1828776770"/>
                  </a:ext>
                </a:extLst>
              </a:tr>
            </a:tbl>
          </a:graphicData>
        </a:graphic>
      </p:graphicFrame>
      <p:pic>
        <p:nvPicPr>
          <p:cNvPr id="1026" name="Picture 2" descr="File:DOI logo.svg - Wikimedia Commons"/>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79472" y="876493"/>
            <a:ext cx="545722" cy="526612"/>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File:DOI logo.svg - Wikimedia Commons"/>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72878" y="2787519"/>
            <a:ext cx="545722" cy="526612"/>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File:DOI logo.svg - Wikimedia Commons"/>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79472" y="4663848"/>
            <a:ext cx="545722" cy="526612"/>
          </a:xfrm>
          <a:prstGeom prst="rect">
            <a:avLst/>
          </a:prstGeom>
          <a:noFill/>
          <a:extLst>
            <a:ext uri="{909E8E84-426E-40DD-AFC4-6F175D3DCCD1}">
              <a14:hiddenFill xmlns:a14="http://schemas.microsoft.com/office/drawing/2010/main">
                <a:solidFill>
                  <a:srgbClr val="FFFFFF"/>
                </a:solidFill>
              </a14:hiddenFill>
            </a:ext>
          </a:extLst>
        </p:spPr>
      </p:pic>
      <p:sp>
        <p:nvSpPr>
          <p:cNvPr id="6" name="Right Arrow 5"/>
          <p:cNvSpPr/>
          <p:nvPr/>
        </p:nvSpPr>
        <p:spPr>
          <a:xfrm>
            <a:off x="2401389" y="3705826"/>
            <a:ext cx="952535" cy="936720"/>
          </a:xfrm>
          <a:prstGeom prst="rightArrow">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dirty="0">
                <a:ln>
                  <a:noFill/>
                </a:ln>
                <a:solidFill>
                  <a:schemeClr val="bg1"/>
                </a:solidFill>
                <a:effectLst/>
                <a:uLnTx/>
                <a:uFillTx/>
                <a:latin typeface="Calibri" panose="020F0502020204030204"/>
                <a:ea typeface="+mn-ea"/>
                <a:cs typeface="+mn-cs"/>
              </a:rPr>
              <a:t>Filter</a:t>
            </a:r>
          </a:p>
        </p:txBody>
      </p:sp>
      <p:sp>
        <p:nvSpPr>
          <p:cNvPr id="18" name="Right Arrow 17"/>
          <p:cNvSpPr/>
          <p:nvPr/>
        </p:nvSpPr>
        <p:spPr>
          <a:xfrm rot="18909108">
            <a:off x="2360885" y="5056927"/>
            <a:ext cx="1076031" cy="729575"/>
          </a:xfrm>
          <a:prstGeom prst="rightArrow">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dirty="0">
              <a:ln>
                <a:noFill/>
              </a:ln>
              <a:solidFill>
                <a:schemeClr val="bg1"/>
              </a:solidFill>
              <a:effectLst/>
              <a:uLnTx/>
              <a:uFillTx/>
              <a:latin typeface="Calibri" panose="020F0502020204030204"/>
              <a:ea typeface="+mn-ea"/>
              <a:cs typeface="+mn-cs"/>
            </a:endParaRPr>
          </a:p>
        </p:txBody>
      </p:sp>
      <p:pic>
        <p:nvPicPr>
          <p:cNvPr id="9" name="Picture 8"/>
          <p:cNvPicPr>
            <a:picLocks noChangeAspect="1"/>
          </p:cNvPicPr>
          <p:nvPr/>
        </p:nvPicPr>
        <p:blipFill>
          <a:blip r:embed="rId4"/>
          <a:stretch>
            <a:fillRect/>
          </a:stretch>
        </p:blipFill>
        <p:spPr>
          <a:xfrm>
            <a:off x="3410905" y="3661162"/>
            <a:ext cx="1933049" cy="749550"/>
          </a:xfrm>
          <a:prstGeom prst="rect">
            <a:avLst/>
          </a:prstGeom>
        </p:spPr>
      </p:pic>
      <p:pic>
        <p:nvPicPr>
          <p:cNvPr id="10" name="Picture 9"/>
          <p:cNvPicPr>
            <a:picLocks noChangeAspect="1"/>
          </p:cNvPicPr>
          <p:nvPr/>
        </p:nvPicPr>
        <p:blipFill>
          <a:blip r:embed="rId5"/>
          <a:stretch>
            <a:fillRect/>
          </a:stretch>
        </p:blipFill>
        <p:spPr>
          <a:xfrm>
            <a:off x="3409589" y="4407674"/>
            <a:ext cx="1942316" cy="371094"/>
          </a:xfrm>
          <a:prstGeom prst="rect">
            <a:avLst/>
          </a:prstGeom>
        </p:spPr>
      </p:pic>
      <p:pic>
        <p:nvPicPr>
          <p:cNvPr id="11" name="Picture 10"/>
          <p:cNvPicPr>
            <a:picLocks noChangeAspect="1"/>
          </p:cNvPicPr>
          <p:nvPr/>
        </p:nvPicPr>
        <p:blipFill>
          <a:blip r:embed="rId6"/>
          <a:stretch>
            <a:fillRect/>
          </a:stretch>
        </p:blipFill>
        <p:spPr>
          <a:xfrm>
            <a:off x="3427065" y="4762866"/>
            <a:ext cx="1900988" cy="356920"/>
          </a:xfrm>
          <a:prstGeom prst="rect">
            <a:avLst/>
          </a:prstGeom>
        </p:spPr>
      </p:pic>
      <p:sp>
        <p:nvSpPr>
          <p:cNvPr id="17" name="Right Arrow 16"/>
          <p:cNvSpPr/>
          <p:nvPr/>
        </p:nvSpPr>
        <p:spPr>
          <a:xfrm rot="2689031">
            <a:off x="2377774" y="2660899"/>
            <a:ext cx="1060694" cy="729575"/>
          </a:xfrm>
          <a:prstGeom prst="rightArrow">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dirty="0">
              <a:ln>
                <a:noFill/>
              </a:ln>
              <a:solidFill>
                <a:schemeClr val="bg1"/>
              </a:solidFill>
              <a:effectLst/>
              <a:uLnTx/>
              <a:uFillTx/>
              <a:latin typeface="Calibri" panose="020F0502020204030204"/>
              <a:ea typeface="+mn-ea"/>
              <a:cs typeface="+mn-cs"/>
            </a:endParaRPr>
          </a:p>
        </p:txBody>
      </p:sp>
      <p:pic>
        <p:nvPicPr>
          <p:cNvPr id="14" name="Picture 2" descr="File:DOI logo.svg - Wikimedia Commons"/>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032353" y="3045702"/>
            <a:ext cx="545722" cy="526612"/>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p:cNvSpPr txBox="1"/>
          <p:nvPr/>
        </p:nvSpPr>
        <p:spPr>
          <a:xfrm>
            <a:off x="654152" y="1109530"/>
            <a:ext cx="1671740"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dirty="0">
                <a:ln>
                  <a:noFill/>
                </a:ln>
                <a:solidFill>
                  <a:schemeClr val="bg1"/>
                </a:solidFill>
                <a:effectLst/>
                <a:uLnTx/>
                <a:uFillTx/>
                <a:latin typeface="Calibri" panose="020F0502020204030204"/>
                <a:ea typeface="+mn-ea"/>
                <a:cs typeface="+mn-cs"/>
              </a:rPr>
              <a:t>Source dataset #1</a:t>
            </a:r>
          </a:p>
        </p:txBody>
      </p:sp>
      <p:sp>
        <p:nvSpPr>
          <p:cNvPr id="23" name="TextBox 22"/>
          <p:cNvSpPr txBox="1"/>
          <p:nvPr/>
        </p:nvSpPr>
        <p:spPr>
          <a:xfrm>
            <a:off x="654152" y="3040726"/>
            <a:ext cx="1671740"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dirty="0">
                <a:ln>
                  <a:noFill/>
                </a:ln>
                <a:solidFill>
                  <a:schemeClr val="bg1"/>
                </a:solidFill>
                <a:effectLst/>
                <a:uLnTx/>
                <a:uFillTx/>
                <a:latin typeface="Calibri" panose="020F0502020204030204"/>
                <a:ea typeface="+mn-ea"/>
                <a:cs typeface="+mn-cs"/>
              </a:rPr>
              <a:t>Source dataset #2</a:t>
            </a:r>
          </a:p>
        </p:txBody>
      </p:sp>
      <p:sp>
        <p:nvSpPr>
          <p:cNvPr id="24" name="TextBox 23"/>
          <p:cNvSpPr txBox="1"/>
          <p:nvPr/>
        </p:nvSpPr>
        <p:spPr>
          <a:xfrm>
            <a:off x="645705" y="4934783"/>
            <a:ext cx="1671740"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dirty="0">
                <a:ln>
                  <a:noFill/>
                </a:ln>
                <a:solidFill>
                  <a:schemeClr val="bg1"/>
                </a:solidFill>
                <a:effectLst/>
                <a:uLnTx/>
                <a:uFillTx/>
                <a:latin typeface="Calibri" panose="020F0502020204030204"/>
                <a:ea typeface="+mn-ea"/>
                <a:cs typeface="+mn-cs"/>
              </a:rPr>
              <a:t>Source dataset #3</a:t>
            </a:r>
          </a:p>
        </p:txBody>
      </p:sp>
      <p:sp>
        <p:nvSpPr>
          <p:cNvPr id="25" name="TextBox 24"/>
          <p:cNvSpPr txBox="1"/>
          <p:nvPr/>
        </p:nvSpPr>
        <p:spPr>
          <a:xfrm>
            <a:off x="3412282" y="3337267"/>
            <a:ext cx="145020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dirty="0">
                <a:ln>
                  <a:noFill/>
                </a:ln>
                <a:solidFill>
                  <a:schemeClr val="bg1"/>
                </a:solidFill>
                <a:effectLst/>
                <a:uLnTx/>
                <a:uFillTx/>
                <a:latin typeface="Calibri" panose="020F0502020204030204"/>
                <a:ea typeface="+mn-ea"/>
                <a:cs typeface="+mn-cs"/>
              </a:rPr>
              <a:t>GBIF download</a:t>
            </a:r>
          </a:p>
        </p:txBody>
      </p:sp>
      <p:sp>
        <p:nvSpPr>
          <p:cNvPr id="26" name="Right Arrow 25"/>
          <p:cNvSpPr/>
          <p:nvPr/>
        </p:nvSpPr>
        <p:spPr>
          <a:xfrm>
            <a:off x="5462548" y="3687221"/>
            <a:ext cx="1156956" cy="973931"/>
          </a:xfrm>
          <a:prstGeom prst="rightArrow">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dirty="0">
                <a:ln>
                  <a:noFill/>
                </a:ln>
                <a:solidFill>
                  <a:schemeClr val="bg1"/>
                </a:solidFill>
                <a:effectLst/>
                <a:uLnTx/>
                <a:uFillTx/>
                <a:latin typeface="Calibri" panose="020F0502020204030204"/>
                <a:ea typeface="+mn-ea"/>
                <a:cs typeface="+mn-cs"/>
              </a:rPr>
              <a:t>Process</a:t>
            </a:r>
          </a:p>
        </p:txBody>
      </p:sp>
      <p:sp>
        <p:nvSpPr>
          <p:cNvPr id="22" name="Down Arrow 21"/>
          <p:cNvSpPr/>
          <p:nvPr/>
        </p:nvSpPr>
        <p:spPr>
          <a:xfrm>
            <a:off x="6675169" y="5052417"/>
            <a:ext cx="1811802" cy="802347"/>
          </a:xfrm>
          <a:prstGeom prst="downArrow">
            <a:avLst>
              <a:gd name="adj1" fmla="val 50000"/>
              <a:gd name="adj2" fmla="val 51592"/>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dirty="0">
                <a:ln>
                  <a:noFill/>
                </a:ln>
                <a:solidFill>
                  <a:schemeClr val="bg1"/>
                </a:solidFill>
                <a:effectLst/>
                <a:uLnTx/>
                <a:uFillTx/>
                <a:latin typeface="Calibri" panose="020F0502020204030204"/>
                <a:ea typeface="+mn-ea"/>
                <a:cs typeface="+mn-cs"/>
              </a:rPr>
              <a:t>Archive</a:t>
            </a:r>
          </a:p>
        </p:txBody>
      </p:sp>
      <p:sp>
        <p:nvSpPr>
          <p:cNvPr id="37" name="TextBox 36"/>
          <p:cNvSpPr txBox="1"/>
          <p:nvPr/>
        </p:nvSpPr>
        <p:spPr>
          <a:xfrm>
            <a:off x="6675169" y="3440515"/>
            <a:ext cx="1665328"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dirty="0">
                <a:ln>
                  <a:noFill/>
                </a:ln>
                <a:solidFill>
                  <a:schemeClr val="bg1"/>
                </a:solidFill>
                <a:effectLst/>
                <a:uLnTx/>
                <a:uFillTx/>
                <a:latin typeface="Calibri" panose="020F0502020204030204"/>
                <a:ea typeface="+mn-ea"/>
                <a:cs typeface="+mn-cs"/>
              </a:rPr>
              <a:t>Final state of data</a:t>
            </a:r>
          </a:p>
        </p:txBody>
      </p:sp>
      <p:grpSp>
        <p:nvGrpSpPr>
          <p:cNvPr id="16" name="Group 15"/>
          <p:cNvGrpSpPr/>
          <p:nvPr/>
        </p:nvGrpSpPr>
        <p:grpSpPr>
          <a:xfrm>
            <a:off x="9914834" y="2877035"/>
            <a:ext cx="1693803" cy="2649149"/>
            <a:chOff x="9930736" y="2877035"/>
            <a:chExt cx="1693803" cy="2649149"/>
          </a:xfrm>
        </p:grpSpPr>
        <p:pic>
          <p:nvPicPr>
            <p:cNvPr id="1032" name="Picture 8" descr="PDF) Open minded and open access: introducing NeoBiota, a new peer ..."/>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9930736" y="3059209"/>
              <a:ext cx="1693803" cy="2466975"/>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2" descr="File:DOI logo.svg - Wikimedia Commons"/>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1014366" y="2877035"/>
              <a:ext cx="545722" cy="526612"/>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4" descr="Linear Regression – Chanakya Shah"/>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10557809" y="4552999"/>
              <a:ext cx="913115" cy="684836"/>
            </a:xfrm>
            <a:prstGeom prst="rect">
              <a:avLst/>
            </a:prstGeom>
            <a:noFill/>
            <a:extLst>
              <a:ext uri="{909E8E84-426E-40DD-AFC4-6F175D3DCCD1}">
                <a14:hiddenFill xmlns:a14="http://schemas.microsoft.com/office/drawing/2010/main">
                  <a:solidFill>
                    <a:srgbClr val="FFFFFF"/>
                  </a:solidFill>
                </a14:hiddenFill>
              </a:ext>
            </a:extLst>
          </p:spPr>
        </p:pic>
      </p:grpSp>
      <p:sp>
        <p:nvSpPr>
          <p:cNvPr id="3" name="TextBox 2"/>
          <p:cNvSpPr txBox="1"/>
          <p:nvPr/>
        </p:nvSpPr>
        <p:spPr>
          <a:xfrm>
            <a:off x="395416" y="298840"/>
            <a:ext cx="179856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dirty="0">
                <a:ln>
                  <a:noFill/>
                </a:ln>
                <a:solidFill>
                  <a:schemeClr val="bg1"/>
                </a:solidFill>
                <a:effectLst/>
                <a:uLnTx/>
                <a:uFillTx/>
                <a:latin typeface="Calibri" panose="020F0502020204030204"/>
                <a:ea typeface="+mn-ea"/>
                <a:cs typeface="+mn-cs"/>
              </a:rPr>
              <a:t>Dataset DOIs</a:t>
            </a:r>
          </a:p>
        </p:txBody>
      </p:sp>
      <p:sp>
        <p:nvSpPr>
          <p:cNvPr id="40" name="TextBox 39"/>
          <p:cNvSpPr txBox="1"/>
          <p:nvPr/>
        </p:nvSpPr>
        <p:spPr>
          <a:xfrm>
            <a:off x="3379207" y="298840"/>
            <a:ext cx="1996444"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dirty="0">
                <a:ln>
                  <a:noFill/>
                </a:ln>
                <a:solidFill>
                  <a:schemeClr val="bg1"/>
                </a:solidFill>
                <a:effectLst/>
                <a:uLnTx/>
                <a:uFillTx/>
                <a:latin typeface="Calibri" panose="020F0502020204030204"/>
                <a:ea typeface="+mn-ea"/>
                <a:cs typeface="+mn-cs"/>
              </a:rPr>
              <a:t>Download DOI</a:t>
            </a:r>
          </a:p>
        </p:txBody>
      </p:sp>
      <p:sp>
        <p:nvSpPr>
          <p:cNvPr id="41" name="TextBox 40"/>
          <p:cNvSpPr txBox="1"/>
          <p:nvPr/>
        </p:nvSpPr>
        <p:spPr>
          <a:xfrm>
            <a:off x="6695189" y="298840"/>
            <a:ext cx="1656736"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dirty="0">
                <a:ln>
                  <a:noFill/>
                </a:ln>
                <a:solidFill>
                  <a:schemeClr val="bg1"/>
                </a:solidFill>
                <a:effectLst/>
                <a:uLnTx/>
                <a:uFillTx/>
                <a:latin typeface="Calibri" panose="020F0502020204030204"/>
                <a:ea typeface="+mn-ea"/>
                <a:cs typeface="+mn-cs"/>
              </a:rPr>
              <a:t>Archive DOI</a:t>
            </a:r>
          </a:p>
        </p:txBody>
      </p:sp>
      <p:sp>
        <p:nvSpPr>
          <p:cNvPr id="42" name="TextBox 41"/>
          <p:cNvSpPr txBox="1"/>
          <p:nvPr/>
        </p:nvSpPr>
        <p:spPr>
          <a:xfrm>
            <a:off x="9568100" y="298839"/>
            <a:ext cx="2342436"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dirty="0">
                <a:ln>
                  <a:noFill/>
                </a:ln>
                <a:solidFill>
                  <a:schemeClr val="bg1"/>
                </a:solidFill>
                <a:effectLst/>
                <a:uLnTx/>
                <a:uFillTx/>
                <a:latin typeface="Calibri" panose="020F0502020204030204"/>
                <a:ea typeface="+mn-ea"/>
                <a:cs typeface="+mn-cs"/>
              </a:rPr>
              <a:t>Bibliographic DOI</a:t>
            </a:r>
          </a:p>
        </p:txBody>
      </p:sp>
      <p:cxnSp>
        <p:nvCxnSpPr>
          <p:cNvPr id="27" name="Straight Connector 26"/>
          <p:cNvCxnSpPr/>
          <p:nvPr/>
        </p:nvCxnSpPr>
        <p:spPr>
          <a:xfrm flipH="1">
            <a:off x="2798859" y="381663"/>
            <a:ext cx="7951" cy="2011444"/>
          </a:xfrm>
          <a:prstGeom prst="line">
            <a:avLst/>
          </a:prstGeom>
          <a:ln w="38100">
            <a:solidFill>
              <a:srgbClr val="0070C0"/>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H="1">
            <a:off x="6088049" y="370803"/>
            <a:ext cx="7951" cy="2011444"/>
          </a:xfrm>
          <a:prstGeom prst="line">
            <a:avLst/>
          </a:prstGeom>
          <a:ln w="38100">
            <a:solidFill>
              <a:srgbClr val="0070C0"/>
            </a:solidFill>
            <a:prstDash val="sysDot"/>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flipH="1">
            <a:off x="9211660" y="370803"/>
            <a:ext cx="7951" cy="2011444"/>
          </a:xfrm>
          <a:prstGeom prst="line">
            <a:avLst/>
          </a:prstGeom>
          <a:ln w="38100">
            <a:solidFill>
              <a:srgbClr val="0070C0"/>
            </a:solidFill>
            <a:prstDash val="sysDot"/>
          </a:ln>
        </p:spPr>
        <p:style>
          <a:lnRef idx="1">
            <a:schemeClr val="accent1"/>
          </a:lnRef>
          <a:fillRef idx="0">
            <a:schemeClr val="accent1"/>
          </a:fillRef>
          <a:effectRef idx="0">
            <a:schemeClr val="accent1"/>
          </a:effectRef>
          <a:fontRef idx="minor">
            <a:schemeClr val="tx1"/>
          </a:fontRef>
        </p:style>
      </p:cxnSp>
      <p:sp>
        <p:nvSpPr>
          <p:cNvPr id="31" name="Right Arrow 30"/>
          <p:cNvSpPr/>
          <p:nvPr/>
        </p:nvSpPr>
        <p:spPr>
          <a:xfrm>
            <a:off x="8396162" y="3607771"/>
            <a:ext cx="1630997" cy="1155095"/>
          </a:xfrm>
          <a:prstGeom prst="rightArrow">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dirty="0">
                <a:ln>
                  <a:noFill/>
                </a:ln>
                <a:solidFill>
                  <a:schemeClr val="bg1"/>
                </a:solidFill>
                <a:effectLst/>
                <a:uLnTx/>
                <a:uFillTx/>
                <a:latin typeface="Calibri" panose="020F0502020204030204"/>
                <a:ea typeface="+mn-ea"/>
                <a:cs typeface="+mn-cs"/>
              </a:rPr>
              <a:t>Analyze &amp; publish</a:t>
            </a:r>
          </a:p>
        </p:txBody>
      </p:sp>
      <p:pic>
        <p:nvPicPr>
          <p:cNvPr id="51" name="Picture 2" descr="File:DOI logo.svg - Wikimedia Commons">
            <a:extLst>
              <a:ext uri="{FF2B5EF4-FFF2-40B4-BE49-F238E27FC236}">
                <a16:creationId xmlns:a16="http://schemas.microsoft.com/office/drawing/2014/main" id="{8656999B-E393-5A40-8710-04B5F2910DA4}"/>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8087533" y="5772908"/>
            <a:ext cx="545722" cy="526612"/>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9">
            <a:extLst>
              <a:ext uri="{FF2B5EF4-FFF2-40B4-BE49-F238E27FC236}">
                <a16:creationId xmlns:a16="http://schemas.microsoft.com/office/drawing/2014/main" id="{8B2A92A8-7110-794D-A00C-D76DD2122F6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675169" y="5818187"/>
            <a:ext cx="1277401" cy="387408"/>
          </a:xfrm>
          <a:prstGeom prst="rect">
            <a:avLst/>
          </a:prstGeom>
        </p:spPr>
      </p:pic>
      <p:pic>
        <p:nvPicPr>
          <p:cNvPr id="30" name="Picture 29">
            <a:extLst>
              <a:ext uri="{FF2B5EF4-FFF2-40B4-BE49-F238E27FC236}">
                <a16:creationId xmlns:a16="http://schemas.microsoft.com/office/drawing/2014/main" id="{64000B0B-436F-4148-95C5-91779863C93B}"/>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041996" y="6268524"/>
            <a:ext cx="1100984" cy="361133"/>
          </a:xfrm>
          <a:prstGeom prst="rect">
            <a:avLst/>
          </a:prstGeom>
        </p:spPr>
      </p:pic>
    </p:spTree>
    <p:extLst>
      <p:ext uri="{BB962C8B-B14F-4D97-AF65-F5344CB8AC3E}">
        <p14:creationId xmlns:p14="http://schemas.microsoft.com/office/powerpoint/2010/main" val="311369108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3" name="Right Arrow 42">
            <a:extLst>
              <a:ext uri="{FF2B5EF4-FFF2-40B4-BE49-F238E27FC236}">
                <a16:creationId xmlns:a16="http://schemas.microsoft.com/office/drawing/2014/main" id="{B3CDBD52-762F-9F49-9D11-4209A820ACF8}"/>
              </a:ext>
            </a:extLst>
          </p:cNvPr>
          <p:cNvSpPr/>
          <p:nvPr/>
        </p:nvSpPr>
        <p:spPr>
          <a:xfrm rot="18909108">
            <a:off x="2360885" y="5056927"/>
            <a:ext cx="1076031" cy="729575"/>
          </a:xfrm>
          <a:prstGeom prst="rightArrow">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dirty="0">
              <a:ln>
                <a:noFill/>
              </a:ln>
              <a:solidFill>
                <a:schemeClr val="bg1"/>
              </a:solidFill>
              <a:effectLst/>
              <a:uLnTx/>
              <a:uFillTx/>
              <a:latin typeface="Calibri" panose="020F0502020204030204"/>
              <a:ea typeface="+mn-ea"/>
              <a:cs typeface="+mn-cs"/>
            </a:endParaRPr>
          </a:p>
        </p:txBody>
      </p:sp>
      <p:sp>
        <p:nvSpPr>
          <p:cNvPr id="52" name="Right Arrow 51">
            <a:extLst>
              <a:ext uri="{FF2B5EF4-FFF2-40B4-BE49-F238E27FC236}">
                <a16:creationId xmlns:a16="http://schemas.microsoft.com/office/drawing/2014/main" id="{FF7E52DE-9D5C-FC41-B932-25CA4AFAF281}"/>
              </a:ext>
            </a:extLst>
          </p:cNvPr>
          <p:cNvSpPr/>
          <p:nvPr/>
        </p:nvSpPr>
        <p:spPr>
          <a:xfrm rot="2689031">
            <a:off x="2377774" y="2660899"/>
            <a:ext cx="1060694" cy="729575"/>
          </a:xfrm>
          <a:prstGeom prst="rightArrow">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dirty="0">
              <a:ln>
                <a:noFill/>
              </a:ln>
              <a:solidFill>
                <a:schemeClr val="bg1"/>
              </a:solidFill>
              <a:effectLst/>
              <a:uLnTx/>
              <a:uFillTx/>
              <a:latin typeface="Calibri" panose="020F0502020204030204"/>
              <a:ea typeface="+mn-ea"/>
              <a:cs typeface="+mn-cs"/>
            </a:endParaRPr>
          </a:p>
        </p:txBody>
      </p:sp>
      <p:graphicFrame>
        <p:nvGraphicFramePr>
          <p:cNvPr id="2" name="Table 1"/>
          <p:cNvGraphicFramePr>
            <a:graphicFrameLocks noGrp="1"/>
          </p:cNvGraphicFramePr>
          <p:nvPr/>
        </p:nvGraphicFramePr>
        <p:xfrm>
          <a:off x="395416" y="1106182"/>
          <a:ext cx="1911180" cy="1828800"/>
        </p:xfrm>
        <a:graphic>
          <a:graphicData uri="http://schemas.openxmlformats.org/drawingml/2006/table">
            <a:tbl>
              <a:tblPr firstRow="1" bandRow="1">
                <a:tableStyleId>{5C22544A-7EE6-4342-B048-85BDC9FD1C3A}</a:tableStyleId>
              </a:tblPr>
              <a:tblGrid>
                <a:gridCol w="382236">
                  <a:extLst>
                    <a:ext uri="{9D8B030D-6E8A-4147-A177-3AD203B41FA5}">
                      <a16:colId xmlns:a16="http://schemas.microsoft.com/office/drawing/2014/main" val="618312634"/>
                    </a:ext>
                  </a:extLst>
                </a:gridCol>
                <a:gridCol w="382236">
                  <a:extLst>
                    <a:ext uri="{9D8B030D-6E8A-4147-A177-3AD203B41FA5}">
                      <a16:colId xmlns:a16="http://schemas.microsoft.com/office/drawing/2014/main" val="3401835131"/>
                    </a:ext>
                  </a:extLst>
                </a:gridCol>
                <a:gridCol w="382236">
                  <a:extLst>
                    <a:ext uri="{9D8B030D-6E8A-4147-A177-3AD203B41FA5}">
                      <a16:colId xmlns:a16="http://schemas.microsoft.com/office/drawing/2014/main" val="2624063385"/>
                    </a:ext>
                  </a:extLst>
                </a:gridCol>
                <a:gridCol w="382236">
                  <a:extLst>
                    <a:ext uri="{9D8B030D-6E8A-4147-A177-3AD203B41FA5}">
                      <a16:colId xmlns:a16="http://schemas.microsoft.com/office/drawing/2014/main" val="906476873"/>
                    </a:ext>
                  </a:extLst>
                </a:gridCol>
                <a:gridCol w="382236">
                  <a:extLst>
                    <a:ext uri="{9D8B030D-6E8A-4147-A177-3AD203B41FA5}">
                      <a16:colId xmlns:a16="http://schemas.microsoft.com/office/drawing/2014/main" val="1676893588"/>
                    </a:ext>
                  </a:extLst>
                </a:gridCol>
              </a:tblGrid>
              <a:tr h="347042">
                <a:tc>
                  <a:txBody>
                    <a:bodyPr/>
                    <a:lstStyle/>
                    <a:p>
                      <a:endParaRPr lang="en-GB" dirty="0"/>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1213758982"/>
                  </a:ext>
                </a:extLst>
              </a:tr>
              <a:tr h="347042">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128568324"/>
                  </a:ext>
                </a:extLst>
              </a:tr>
              <a:tr h="347042">
                <a:tc>
                  <a:txBody>
                    <a:bodyPr/>
                    <a:lstStyle/>
                    <a:p>
                      <a:endParaRPr lang="en-GB"/>
                    </a:p>
                  </a:txBody>
                  <a:tcPr/>
                </a:tc>
                <a:tc>
                  <a:txBody>
                    <a:bodyPr/>
                    <a:lstStyle/>
                    <a:p>
                      <a:endParaRPr lang="en-GB" dirty="0"/>
                    </a:p>
                  </a:txBody>
                  <a:tcPr/>
                </a:tc>
                <a:tc>
                  <a:txBody>
                    <a:bodyPr/>
                    <a:lstStyle/>
                    <a:p>
                      <a:endParaRPr lang="en-GB"/>
                    </a:p>
                  </a:txBody>
                  <a:tcPr/>
                </a:tc>
                <a:tc>
                  <a:txBody>
                    <a:bodyPr/>
                    <a:lstStyle/>
                    <a:p>
                      <a:endParaRPr lang="en-GB" dirty="0"/>
                    </a:p>
                  </a:txBody>
                  <a:tcPr/>
                </a:tc>
                <a:tc>
                  <a:txBody>
                    <a:bodyPr/>
                    <a:lstStyle/>
                    <a:p>
                      <a:endParaRPr lang="en-GB"/>
                    </a:p>
                  </a:txBody>
                  <a:tcPr/>
                </a:tc>
                <a:extLst>
                  <a:ext uri="{0D108BD9-81ED-4DB2-BD59-A6C34878D82A}">
                    <a16:rowId xmlns:a16="http://schemas.microsoft.com/office/drawing/2014/main" val="1248659188"/>
                  </a:ext>
                </a:extLst>
              </a:tr>
              <a:tr h="347042">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tc>
                  <a:txBody>
                    <a:bodyPr/>
                    <a:lstStyle/>
                    <a:p>
                      <a:endParaRPr lang="en-GB" dirty="0"/>
                    </a:p>
                  </a:txBody>
                  <a:tcPr/>
                </a:tc>
                <a:extLst>
                  <a:ext uri="{0D108BD9-81ED-4DB2-BD59-A6C34878D82A}">
                    <a16:rowId xmlns:a16="http://schemas.microsoft.com/office/drawing/2014/main" val="1828776770"/>
                  </a:ext>
                </a:extLst>
              </a:tr>
              <a:tr h="347042">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1901157914"/>
                  </a:ext>
                </a:extLst>
              </a:tr>
            </a:tbl>
          </a:graphicData>
        </a:graphic>
      </p:graphicFrame>
      <p:graphicFrame>
        <p:nvGraphicFramePr>
          <p:cNvPr id="4" name="Table 3"/>
          <p:cNvGraphicFramePr>
            <a:graphicFrameLocks noGrp="1"/>
          </p:cNvGraphicFramePr>
          <p:nvPr/>
        </p:nvGraphicFramePr>
        <p:xfrm>
          <a:off x="414872" y="3032183"/>
          <a:ext cx="1911180" cy="1828800"/>
        </p:xfrm>
        <a:graphic>
          <a:graphicData uri="http://schemas.openxmlformats.org/drawingml/2006/table">
            <a:tbl>
              <a:tblPr firstRow="1" bandRow="1">
                <a:tableStyleId>{21E4AEA4-8DFA-4A89-87EB-49C32662AFE0}</a:tableStyleId>
              </a:tblPr>
              <a:tblGrid>
                <a:gridCol w="382236">
                  <a:extLst>
                    <a:ext uri="{9D8B030D-6E8A-4147-A177-3AD203B41FA5}">
                      <a16:colId xmlns:a16="http://schemas.microsoft.com/office/drawing/2014/main" val="618312634"/>
                    </a:ext>
                  </a:extLst>
                </a:gridCol>
                <a:gridCol w="382236">
                  <a:extLst>
                    <a:ext uri="{9D8B030D-6E8A-4147-A177-3AD203B41FA5}">
                      <a16:colId xmlns:a16="http://schemas.microsoft.com/office/drawing/2014/main" val="3401835131"/>
                    </a:ext>
                  </a:extLst>
                </a:gridCol>
                <a:gridCol w="382236">
                  <a:extLst>
                    <a:ext uri="{9D8B030D-6E8A-4147-A177-3AD203B41FA5}">
                      <a16:colId xmlns:a16="http://schemas.microsoft.com/office/drawing/2014/main" val="2624063385"/>
                    </a:ext>
                  </a:extLst>
                </a:gridCol>
                <a:gridCol w="382236">
                  <a:extLst>
                    <a:ext uri="{9D8B030D-6E8A-4147-A177-3AD203B41FA5}">
                      <a16:colId xmlns:a16="http://schemas.microsoft.com/office/drawing/2014/main" val="906476873"/>
                    </a:ext>
                  </a:extLst>
                </a:gridCol>
                <a:gridCol w="382236">
                  <a:extLst>
                    <a:ext uri="{9D8B030D-6E8A-4147-A177-3AD203B41FA5}">
                      <a16:colId xmlns:a16="http://schemas.microsoft.com/office/drawing/2014/main" val="1676893588"/>
                    </a:ext>
                  </a:extLst>
                </a:gridCol>
              </a:tblGrid>
              <a:tr h="347042">
                <a:tc>
                  <a:txBody>
                    <a:bodyPr/>
                    <a:lstStyle/>
                    <a:p>
                      <a:endParaRPr lang="en-GB" dirty="0"/>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1213758982"/>
                  </a:ext>
                </a:extLst>
              </a:tr>
              <a:tr h="347042">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128568324"/>
                  </a:ext>
                </a:extLst>
              </a:tr>
              <a:tr h="347042">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1248659188"/>
                  </a:ext>
                </a:extLst>
              </a:tr>
              <a:tr h="347042">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1828776770"/>
                  </a:ext>
                </a:extLst>
              </a:tr>
              <a:tr h="347042">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1901157914"/>
                  </a:ext>
                </a:extLst>
              </a:tr>
            </a:tbl>
          </a:graphicData>
        </a:graphic>
      </p:graphicFrame>
      <p:graphicFrame>
        <p:nvGraphicFramePr>
          <p:cNvPr id="5" name="Table 4"/>
          <p:cNvGraphicFramePr>
            <a:graphicFrameLocks noGrp="1"/>
          </p:cNvGraphicFramePr>
          <p:nvPr/>
        </p:nvGraphicFramePr>
        <p:xfrm>
          <a:off x="395416" y="4934783"/>
          <a:ext cx="1911180" cy="1828800"/>
        </p:xfrm>
        <a:graphic>
          <a:graphicData uri="http://schemas.openxmlformats.org/drawingml/2006/table">
            <a:tbl>
              <a:tblPr firstRow="1" bandRow="1">
                <a:tableStyleId>{93296810-A885-4BE3-A3E7-6D5BEEA58F35}</a:tableStyleId>
              </a:tblPr>
              <a:tblGrid>
                <a:gridCol w="382236">
                  <a:extLst>
                    <a:ext uri="{9D8B030D-6E8A-4147-A177-3AD203B41FA5}">
                      <a16:colId xmlns:a16="http://schemas.microsoft.com/office/drawing/2014/main" val="618312634"/>
                    </a:ext>
                  </a:extLst>
                </a:gridCol>
                <a:gridCol w="382236">
                  <a:extLst>
                    <a:ext uri="{9D8B030D-6E8A-4147-A177-3AD203B41FA5}">
                      <a16:colId xmlns:a16="http://schemas.microsoft.com/office/drawing/2014/main" val="3401835131"/>
                    </a:ext>
                  </a:extLst>
                </a:gridCol>
                <a:gridCol w="382236">
                  <a:extLst>
                    <a:ext uri="{9D8B030D-6E8A-4147-A177-3AD203B41FA5}">
                      <a16:colId xmlns:a16="http://schemas.microsoft.com/office/drawing/2014/main" val="2624063385"/>
                    </a:ext>
                  </a:extLst>
                </a:gridCol>
                <a:gridCol w="382236">
                  <a:extLst>
                    <a:ext uri="{9D8B030D-6E8A-4147-A177-3AD203B41FA5}">
                      <a16:colId xmlns:a16="http://schemas.microsoft.com/office/drawing/2014/main" val="906476873"/>
                    </a:ext>
                  </a:extLst>
                </a:gridCol>
                <a:gridCol w="382236">
                  <a:extLst>
                    <a:ext uri="{9D8B030D-6E8A-4147-A177-3AD203B41FA5}">
                      <a16:colId xmlns:a16="http://schemas.microsoft.com/office/drawing/2014/main" val="1676893588"/>
                    </a:ext>
                  </a:extLst>
                </a:gridCol>
              </a:tblGrid>
              <a:tr h="347042">
                <a:tc>
                  <a:txBody>
                    <a:bodyPr/>
                    <a:lstStyle/>
                    <a:p>
                      <a:endParaRPr lang="en-GB" dirty="0"/>
                    </a:p>
                  </a:txBody>
                  <a:tcPr/>
                </a:tc>
                <a:tc>
                  <a:txBody>
                    <a:bodyPr/>
                    <a:lstStyle/>
                    <a:p>
                      <a:endParaRPr lang="en-GB" dirty="0"/>
                    </a:p>
                  </a:txBody>
                  <a:tcPr/>
                </a:tc>
                <a:tc>
                  <a:txBody>
                    <a:bodyPr/>
                    <a:lstStyle/>
                    <a:p>
                      <a:endParaRPr lang="en-GB"/>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1213758982"/>
                  </a:ext>
                </a:extLst>
              </a:tr>
              <a:tr h="347042">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128568324"/>
                  </a:ext>
                </a:extLst>
              </a:tr>
              <a:tr h="347042">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1248659188"/>
                  </a:ext>
                </a:extLst>
              </a:tr>
              <a:tr h="347042">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1828776770"/>
                  </a:ext>
                </a:extLst>
              </a:tr>
              <a:tr h="347042">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1901157914"/>
                  </a:ext>
                </a:extLst>
              </a:tr>
            </a:tbl>
          </a:graphicData>
        </a:graphic>
      </p:graphicFrame>
      <p:graphicFrame>
        <p:nvGraphicFramePr>
          <p:cNvPr id="7" name="Table 6"/>
          <p:cNvGraphicFramePr>
            <a:graphicFrameLocks noGrp="1"/>
          </p:cNvGraphicFramePr>
          <p:nvPr/>
        </p:nvGraphicFramePr>
        <p:xfrm>
          <a:off x="3432775" y="3311990"/>
          <a:ext cx="1911180" cy="1828800"/>
        </p:xfrm>
        <a:graphic>
          <a:graphicData uri="http://schemas.openxmlformats.org/drawingml/2006/table">
            <a:tbl>
              <a:tblPr firstRow="1" bandRow="1">
                <a:tableStyleId>{073A0DAA-6AF3-43AB-8588-CEC1D06C72B9}</a:tableStyleId>
              </a:tblPr>
              <a:tblGrid>
                <a:gridCol w="382236">
                  <a:extLst>
                    <a:ext uri="{9D8B030D-6E8A-4147-A177-3AD203B41FA5}">
                      <a16:colId xmlns:a16="http://schemas.microsoft.com/office/drawing/2014/main" val="618312634"/>
                    </a:ext>
                  </a:extLst>
                </a:gridCol>
                <a:gridCol w="382236">
                  <a:extLst>
                    <a:ext uri="{9D8B030D-6E8A-4147-A177-3AD203B41FA5}">
                      <a16:colId xmlns:a16="http://schemas.microsoft.com/office/drawing/2014/main" val="3401835131"/>
                    </a:ext>
                  </a:extLst>
                </a:gridCol>
                <a:gridCol w="382236">
                  <a:extLst>
                    <a:ext uri="{9D8B030D-6E8A-4147-A177-3AD203B41FA5}">
                      <a16:colId xmlns:a16="http://schemas.microsoft.com/office/drawing/2014/main" val="2624063385"/>
                    </a:ext>
                  </a:extLst>
                </a:gridCol>
                <a:gridCol w="382236">
                  <a:extLst>
                    <a:ext uri="{9D8B030D-6E8A-4147-A177-3AD203B41FA5}">
                      <a16:colId xmlns:a16="http://schemas.microsoft.com/office/drawing/2014/main" val="906476873"/>
                    </a:ext>
                  </a:extLst>
                </a:gridCol>
                <a:gridCol w="382236">
                  <a:extLst>
                    <a:ext uri="{9D8B030D-6E8A-4147-A177-3AD203B41FA5}">
                      <a16:colId xmlns:a16="http://schemas.microsoft.com/office/drawing/2014/main" val="1676893588"/>
                    </a:ext>
                  </a:extLst>
                </a:gridCol>
              </a:tblGrid>
              <a:tr h="347042">
                <a:tc>
                  <a:txBody>
                    <a:bodyPr/>
                    <a:lstStyle/>
                    <a:p>
                      <a:endParaRPr lang="en-GB" dirty="0"/>
                    </a:p>
                  </a:txBody>
                  <a:tcPr/>
                </a:tc>
                <a:tc>
                  <a:txBody>
                    <a:bodyPr/>
                    <a:lstStyle/>
                    <a:p>
                      <a:endParaRPr lang="en-GB"/>
                    </a:p>
                  </a:txBody>
                  <a:tcPr/>
                </a:tc>
                <a:tc>
                  <a:txBody>
                    <a:bodyPr/>
                    <a:lstStyle/>
                    <a:p>
                      <a:endParaRPr lang="en-GB"/>
                    </a:p>
                  </a:txBody>
                  <a:tcPr/>
                </a:tc>
                <a:tc>
                  <a:txBody>
                    <a:bodyPr/>
                    <a:lstStyle/>
                    <a:p>
                      <a:endParaRPr lang="en-GB" dirty="0"/>
                    </a:p>
                  </a:txBody>
                  <a:tcPr/>
                </a:tc>
                <a:tc>
                  <a:txBody>
                    <a:bodyPr/>
                    <a:lstStyle/>
                    <a:p>
                      <a:endParaRPr lang="en-GB"/>
                    </a:p>
                  </a:txBody>
                  <a:tcPr/>
                </a:tc>
                <a:extLst>
                  <a:ext uri="{0D108BD9-81ED-4DB2-BD59-A6C34878D82A}">
                    <a16:rowId xmlns:a16="http://schemas.microsoft.com/office/drawing/2014/main" val="1213758982"/>
                  </a:ext>
                </a:extLst>
              </a:tr>
              <a:tr h="347042">
                <a:tc>
                  <a:txBody>
                    <a:bodyPr/>
                    <a:lstStyle/>
                    <a:p>
                      <a:endParaRPr lang="en-GB"/>
                    </a:p>
                  </a:txBody>
                  <a:tcPr/>
                </a:tc>
                <a:tc>
                  <a:txBody>
                    <a:bodyPr/>
                    <a:lstStyle/>
                    <a:p>
                      <a:endParaRPr lang="en-GB"/>
                    </a:p>
                  </a:txBody>
                  <a:tcPr/>
                </a:tc>
                <a:tc>
                  <a:txBody>
                    <a:bodyPr/>
                    <a:lstStyle/>
                    <a:p>
                      <a:endParaRPr lang="en-GB" dirty="0"/>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128568324"/>
                  </a:ext>
                </a:extLst>
              </a:tr>
              <a:tr h="347042">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1248659188"/>
                  </a:ext>
                </a:extLst>
              </a:tr>
              <a:tr h="347042">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tc>
                  <a:txBody>
                    <a:bodyPr/>
                    <a:lstStyle/>
                    <a:p>
                      <a:endParaRPr lang="en-GB" dirty="0"/>
                    </a:p>
                  </a:txBody>
                  <a:tcPr/>
                </a:tc>
                <a:extLst>
                  <a:ext uri="{0D108BD9-81ED-4DB2-BD59-A6C34878D82A}">
                    <a16:rowId xmlns:a16="http://schemas.microsoft.com/office/drawing/2014/main" val="1828776770"/>
                  </a:ext>
                </a:extLst>
              </a:tr>
              <a:tr h="347042">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1901157914"/>
                  </a:ext>
                </a:extLst>
              </a:tr>
            </a:tbl>
          </a:graphicData>
        </a:graphic>
      </p:graphicFrame>
      <p:graphicFrame>
        <p:nvGraphicFramePr>
          <p:cNvPr id="8" name="Table 7"/>
          <p:cNvGraphicFramePr>
            <a:graphicFrameLocks noGrp="1"/>
          </p:cNvGraphicFramePr>
          <p:nvPr/>
        </p:nvGraphicFramePr>
        <p:xfrm>
          <a:off x="6738751" y="3432377"/>
          <a:ext cx="1528944" cy="1463040"/>
        </p:xfrm>
        <a:graphic>
          <a:graphicData uri="http://schemas.openxmlformats.org/drawingml/2006/table">
            <a:tbl>
              <a:tblPr firstRow="1" bandRow="1">
                <a:tableStyleId>{073A0DAA-6AF3-43AB-8588-CEC1D06C72B9}</a:tableStyleId>
              </a:tblPr>
              <a:tblGrid>
                <a:gridCol w="382236">
                  <a:extLst>
                    <a:ext uri="{9D8B030D-6E8A-4147-A177-3AD203B41FA5}">
                      <a16:colId xmlns:a16="http://schemas.microsoft.com/office/drawing/2014/main" val="618312634"/>
                    </a:ext>
                  </a:extLst>
                </a:gridCol>
                <a:gridCol w="359169">
                  <a:extLst>
                    <a:ext uri="{9D8B030D-6E8A-4147-A177-3AD203B41FA5}">
                      <a16:colId xmlns:a16="http://schemas.microsoft.com/office/drawing/2014/main" val="3401835131"/>
                    </a:ext>
                  </a:extLst>
                </a:gridCol>
                <a:gridCol w="405303">
                  <a:extLst>
                    <a:ext uri="{9D8B030D-6E8A-4147-A177-3AD203B41FA5}">
                      <a16:colId xmlns:a16="http://schemas.microsoft.com/office/drawing/2014/main" val="2624063385"/>
                    </a:ext>
                  </a:extLst>
                </a:gridCol>
                <a:gridCol w="382236">
                  <a:extLst>
                    <a:ext uri="{9D8B030D-6E8A-4147-A177-3AD203B41FA5}">
                      <a16:colId xmlns:a16="http://schemas.microsoft.com/office/drawing/2014/main" val="906476873"/>
                    </a:ext>
                  </a:extLst>
                </a:gridCol>
              </a:tblGrid>
              <a:tr h="347042">
                <a:tc>
                  <a:txBody>
                    <a:bodyPr/>
                    <a:lstStyle/>
                    <a:p>
                      <a:endParaRPr lang="en-GB" dirty="0"/>
                    </a:p>
                  </a:txBody>
                  <a:tcPr/>
                </a:tc>
                <a:tc>
                  <a:txBody>
                    <a:bodyPr/>
                    <a:lstStyle/>
                    <a:p>
                      <a:endParaRPr lang="en-GB"/>
                    </a:p>
                  </a:txBody>
                  <a:tcPr/>
                </a:tc>
                <a:tc>
                  <a:txBody>
                    <a:bodyPr/>
                    <a:lstStyle/>
                    <a:p>
                      <a:endParaRPr lang="en-GB" dirty="0"/>
                    </a:p>
                  </a:txBody>
                  <a:tcPr/>
                </a:tc>
                <a:tc>
                  <a:txBody>
                    <a:bodyPr/>
                    <a:lstStyle/>
                    <a:p>
                      <a:endParaRPr lang="en-GB"/>
                    </a:p>
                  </a:txBody>
                  <a:tcPr/>
                </a:tc>
                <a:extLst>
                  <a:ext uri="{0D108BD9-81ED-4DB2-BD59-A6C34878D82A}">
                    <a16:rowId xmlns:a16="http://schemas.microsoft.com/office/drawing/2014/main" val="1213758982"/>
                  </a:ext>
                </a:extLst>
              </a:tr>
              <a:tr h="347042">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128568324"/>
                  </a:ext>
                </a:extLst>
              </a:tr>
              <a:tr h="347042">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1248659188"/>
                  </a:ext>
                </a:extLst>
              </a:tr>
              <a:tr h="347042">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1828776770"/>
                  </a:ext>
                </a:extLst>
              </a:tr>
            </a:tbl>
          </a:graphicData>
        </a:graphic>
      </p:graphicFrame>
      <p:pic>
        <p:nvPicPr>
          <p:cNvPr id="1026" name="Picture 2" descr="File:DOI logo.svg - Wikimedia Commons"/>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976464" y="876493"/>
            <a:ext cx="545722" cy="526612"/>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File:DOI logo.svg - Wikimedia Commons"/>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969870" y="2787519"/>
            <a:ext cx="545722" cy="526612"/>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File:DOI logo.svg - Wikimedia Commons"/>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976464" y="4663848"/>
            <a:ext cx="545722" cy="526612"/>
          </a:xfrm>
          <a:prstGeom prst="rect">
            <a:avLst/>
          </a:prstGeom>
          <a:noFill/>
          <a:extLst>
            <a:ext uri="{909E8E84-426E-40DD-AFC4-6F175D3DCCD1}">
              <a14:hiddenFill xmlns:a14="http://schemas.microsoft.com/office/drawing/2010/main">
                <a:solidFill>
                  <a:srgbClr val="FFFFFF"/>
                </a:solidFill>
              </a14:hiddenFill>
            </a:ext>
          </a:extLst>
        </p:spPr>
      </p:pic>
      <p:sp>
        <p:nvSpPr>
          <p:cNvPr id="6" name="Right Arrow 5"/>
          <p:cNvSpPr/>
          <p:nvPr/>
        </p:nvSpPr>
        <p:spPr>
          <a:xfrm>
            <a:off x="2401389" y="3705826"/>
            <a:ext cx="952535" cy="936720"/>
          </a:xfrm>
          <a:prstGeom prst="rightArrow">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dirty="0">
                <a:ln>
                  <a:noFill/>
                </a:ln>
                <a:solidFill>
                  <a:schemeClr val="bg1"/>
                </a:solidFill>
                <a:effectLst/>
                <a:uLnTx/>
                <a:uFillTx/>
                <a:latin typeface="Calibri" panose="020F0502020204030204"/>
                <a:ea typeface="+mn-ea"/>
                <a:cs typeface="+mn-cs"/>
              </a:rPr>
              <a:t>Filter</a:t>
            </a:r>
          </a:p>
        </p:txBody>
      </p:sp>
      <p:pic>
        <p:nvPicPr>
          <p:cNvPr id="9" name="Picture 8"/>
          <p:cNvPicPr>
            <a:picLocks noChangeAspect="1"/>
          </p:cNvPicPr>
          <p:nvPr/>
        </p:nvPicPr>
        <p:blipFill>
          <a:blip r:embed="rId4"/>
          <a:stretch>
            <a:fillRect/>
          </a:stretch>
        </p:blipFill>
        <p:spPr>
          <a:xfrm>
            <a:off x="3410905" y="3661162"/>
            <a:ext cx="1933049" cy="749550"/>
          </a:xfrm>
          <a:prstGeom prst="rect">
            <a:avLst/>
          </a:prstGeom>
        </p:spPr>
      </p:pic>
      <p:pic>
        <p:nvPicPr>
          <p:cNvPr id="10" name="Picture 9"/>
          <p:cNvPicPr>
            <a:picLocks noChangeAspect="1"/>
          </p:cNvPicPr>
          <p:nvPr/>
        </p:nvPicPr>
        <p:blipFill>
          <a:blip r:embed="rId5"/>
          <a:stretch>
            <a:fillRect/>
          </a:stretch>
        </p:blipFill>
        <p:spPr>
          <a:xfrm>
            <a:off x="3409589" y="4407674"/>
            <a:ext cx="1942316" cy="371094"/>
          </a:xfrm>
          <a:prstGeom prst="rect">
            <a:avLst/>
          </a:prstGeom>
        </p:spPr>
      </p:pic>
      <p:pic>
        <p:nvPicPr>
          <p:cNvPr id="11" name="Picture 10"/>
          <p:cNvPicPr>
            <a:picLocks noChangeAspect="1"/>
          </p:cNvPicPr>
          <p:nvPr/>
        </p:nvPicPr>
        <p:blipFill>
          <a:blip r:embed="rId6"/>
          <a:stretch>
            <a:fillRect/>
          </a:stretch>
        </p:blipFill>
        <p:spPr>
          <a:xfrm>
            <a:off x="3427065" y="4762866"/>
            <a:ext cx="1900988" cy="356920"/>
          </a:xfrm>
          <a:prstGeom prst="rect">
            <a:avLst/>
          </a:prstGeom>
        </p:spPr>
      </p:pic>
      <p:pic>
        <p:nvPicPr>
          <p:cNvPr id="14" name="Picture 2" descr="File:DOI logo.svg - Wikimedia Commons"/>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032353" y="3045702"/>
            <a:ext cx="545722" cy="526612"/>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p:cNvSpPr txBox="1"/>
          <p:nvPr/>
        </p:nvSpPr>
        <p:spPr>
          <a:xfrm>
            <a:off x="359957" y="1109530"/>
            <a:ext cx="1671740"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dirty="0">
                <a:ln>
                  <a:noFill/>
                </a:ln>
                <a:solidFill>
                  <a:schemeClr val="bg1"/>
                </a:solidFill>
                <a:effectLst/>
                <a:uLnTx/>
                <a:uFillTx/>
                <a:latin typeface="Calibri" panose="020F0502020204030204"/>
                <a:ea typeface="+mn-ea"/>
                <a:cs typeface="+mn-cs"/>
              </a:rPr>
              <a:t>Source dataset #1</a:t>
            </a:r>
          </a:p>
        </p:txBody>
      </p:sp>
      <p:sp>
        <p:nvSpPr>
          <p:cNvPr id="23" name="TextBox 22"/>
          <p:cNvSpPr txBox="1"/>
          <p:nvPr/>
        </p:nvSpPr>
        <p:spPr>
          <a:xfrm>
            <a:off x="359957" y="3040726"/>
            <a:ext cx="1671740"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dirty="0">
                <a:ln>
                  <a:noFill/>
                </a:ln>
                <a:solidFill>
                  <a:schemeClr val="bg1"/>
                </a:solidFill>
                <a:effectLst/>
                <a:uLnTx/>
                <a:uFillTx/>
                <a:latin typeface="Calibri" panose="020F0502020204030204"/>
                <a:ea typeface="+mn-ea"/>
                <a:cs typeface="+mn-cs"/>
              </a:rPr>
              <a:t>Source dataset #2</a:t>
            </a:r>
          </a:p>
        </p:txBody>
      </p:sp>
      <p:sp>
        <p:nvSpPr>
          <p:cNvPr id="24" name="TextBox 23"/>
          <p:cNvSpPr txBox="1"/>
          <p:nvPr/>
        </p:nvSpPr>
        <p:spPr>
          <a:xfrm>
            <a:off x="351510" y="4934783"/>
            <a:ext cx="1671740"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dirty="0">
                <a:ln>
                  <a:noFill/>
                </a:ln>
                <a:solidFill>
                  <a:schemeClr val="bg1"/>
                </a:solidFill>
                <a:effectLst/>
                <a:uLnTx/>
                <a:uFillTx/>
                <a:latin typeface="Calibri" panose="020F0502020204030204"/>
                <a:ea typeface="+mn-ea"/>
                <a:cs typeface="+mn-cs"/>
              </a:rPr>
              <a:t>Source dataset #3</a:t>
            </a:r>
          </a:p>
        </p:txBody>
      </p:sp>
      <p:sp>
        <p:nvSpPr>
          <p:cNvPr id="25" name="TextBox 24"/>
          <p:cNvSpPr txBox="1"/>
          <p:nvPr/>
        </p:nvSpPr>
        <p:spPr>
          <a:xfrm>
            <a:off x="3412282" y="3337267"/>
            <a:ext cx="145020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dirty="0">
                <a:ln>
                  <a:noFill/>
                </a:ln>
                <a:solidFill>
                  <a:schemeClr val="bg1"/>
                </a:solidFill>
                <a:effectLst/>
                <a:uLnTx/>
                <a:uFillTx/>
                <a:latin typeface="Calibri" panose="020F0502020204030204"/>
                <a:ea typeface="+mn-ea"/>
                <a:cs typeface="+mn-cs"/>
              </a:rPr>
              <a:t>GBIF download</a:t>
            </a:r>
          </a:p>
        </p:txBody>
      </p:sp>
      <p:sp>
        <p:nvSpPr>
          <p:cNvPr id="26" name="Right Arrow 25"/>
          <p:cNvSpPr/>
          <p:nvPr/>
        </p:nvSpPr>
        <p:spPr>
          <a:xfrm>
            <a:off x="5462548" y="3687221"/>
            <a:ext cx="1156956" cy="973931"/>
          </a:xfrm>
          <a:prstGeom prst="rightArrow">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dirty="0">
                <a:ln>
                  <a:noFill/>
                </a:ln>
                <a:solidFill>
                  <a:schemeClr val="bg1"/>
                </a:solidFill>
                <a:effectLst/>
                <a:uLnTx/>
                <a:uFillTx/>
                <a:latin typeface="Calibri" panose="020F0502020204030204"/>
                <a:ea typeface="+mn-ea"/>
                <a:cs typeface="+mn-cs"/>
              </a:rPr>
              <a:t>Process</a:t>
            </a:r>
          </a:p>
        </p:txBody>
      </p:sp>
      <p:sp>
        <p:nvSpPr>
          <p:cNvPr id="22" name="Down Arrow 21"/>
          <p:cNvSpPr/>
          <p:nvPr/>
        </p:nvSpPr>
        <p:spPr>
          <a:xfrm>
            <a:off x="6675169" y="5052417"/>
            <a:ext cx="1811802" cy="802347"/>
          </a:xfrm>
          <a:prstGeom prst="downArrow">
            <a:avLst>
              <a:gd name="adj1" fmla="val 50000"/>
              <a:gd name="adj2" fmla="val 51592"/>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dirty="0">
                <a:ln>
                  <a:noFill/>
                </a:ln>
                <a:solidFill>
                  <a:schemeClr val="bg1"/>
                </a:solidFill>
                <a:effectLst/>
                <a:uLnTx/>
                <a:uFillTx/>
                <a:latin typeface="Calibri" panose="020F0502020204030204"/>
                <a:ea typeface="+mn-ea"/>
                <a:cs typeface="+mn-cs"/>
              </a:rPr>
              <a:t>Archive</a:t>
            </a:r>
          </a:p>
        </p:txBody>
      </p:sp>
      <p:sp>
        <p:nvSpPr>
          <p:cNvPr id="37" name="TextBox 36"/>
          <p:cNvSpPr txBox="1"/>
          <p:nvPr/>
        </p:nvSpPr>
        <p:spPr>
          <a:xfrm>
            <a:off x="6675169" y="3440515"/>
            <a:ext cx="1665328"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dirty="0">
                <a:ln>
                  <a:noFill/>
                </a:ln>
                <a:solidFill>
                  <a:schemeClr val="bg1"/>
                </a:solidFill>
                <a:effectLst/>
                <a:uLnTx/>
                <a:uFillTx/>
                <a:latin typeface="Calibri" panose="020F0502020204030204"/>
                <a:ea typeface="+mn-ea"/>
                <a:cs typeface="+mn-cs"/>
              </a:rPr>
              <a:t>Final state of data</a:t>
            </a:r>
          </a:p>
        </p:txBody>
      </p:sp>
      <p:grpSp>
        <p:nvGrpSpPr>
          <p:cNvPr id="16" name="Group 15"/>
          <p:cNvGrpSpPr/>
          <p:nvPr/>
        </p:nvGrpSpPr>
        <p:grpSpPr>
          <a:xfrm>
            <a:off x="9914834" y="2877035"/>
            <a:ext cx="1693803" cy="2649149"/>
            <a:chOff x="9930736" y="2877035"/>
            <a:chExt cx="1693803" cy="2649149"/>
          </a:xfrm>
        </p:grpSpPr>
        <p:pic>
          <p:nvPicPr>
            <p:cNvPr id="1032" name="Picture 8" descr="PDF) Open minded and open access: introducing NeoBiota, a new peer ..."/>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9930736" y="3059209"/>
              <a:ext cx="1693803" cy="2466975"/>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2" descr="File:DOI logo.svg - Wikimedia Commons"/>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1014366" y="2877035"/>
              <a:ext cx="545722" cy="526612"/>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4" descr="Linear Regression – Chanakya Shah"/>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10557809" y="4552999"/>
              <a:ext cx="913115" cy="684836"/>
            </a:xfrm>
            <a:prstGeom prst="rect">
              <a:avLst/>
            </a:prstGeom>
            <a:noFill/>
            <a:extLst>
              <a:ext uri="{909E8E84-426E-40DD-AFC4-6F175D3DCCD1}">
                <a14:hiddenFill xmlns:a14="http://schemas.microsoft.com/office/drawing/2010/main">
                  <a:solidFill>
                    <a:srgbClr val="FFFFFF"/>
                  </a:solidFill>
                </a14:hiddenFill>
              </a:ext>
            </a:extLst>
          </p:spPr>
        </p:pic>
      </p:grpSp>
      <p:sp>
        <p:nvSpPr>
          <p:cNvPr id="3" name="TextBox 2"/>
          <p:cNvSpPr txBox="1"/>
          <p:nvPr/>
        </p:nvSpPr>
        <p:spPr>
          <a:xfrm>
            <a:off x="395416" y="298840"/>
            <a:ext cx="179856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dirty="0">
                <a:ln>
                  <a:noFill/>
                </a:ln>
                <a:solidFill>
                  <a:schemeClr val="bg1"/>
                </a:solidFill>
                <a:effectLst/>
                <a:uLnTx/>
                <a:uFillTx/>
                <a:latin typeface="Calibri" panose="020F0502020204030204"/>
                <a:ea typeface="+mn-ea"/>
                <a:cs typeface="+mn-cs"/>
              </a:rPr>
              <a:t>Dataset DOIs</a:t>
            </a:r>
          </a:p>
        </p:txBody>
      </p:sp>
      <p:sp>
        <p:nvSpPr>
          <p:cNvPr id="40" name="TextBox 39"/>
          <p:cNvSpPr txBox="1"/>
          <p:nvPr/>
        </p:nvSpPr>
        <p:spPr>
          <a:xfrm>
            <a:off x="3379207" y="298840"/>
            <a:ext cx="1996444"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dirty="0">
                <a:ln>
                  <a:noFill/>
                </a:ln>
                <a:solidFill>
                  <a:schemeClr val="bg1"/>
                </a:solidFill>
                <a:effectLst/>
                <a:uLnTx/>
                <a:uFillTx/>
                <a:latin typeface="Calibri" panose="020F0502020204030204"/>
                <a:ea typeface="+mn-ea"/>
                <a:cs typeface="+mn-cs"/>
              </a:rPr>
              <a:t>Download DOI</a:t>
            </a:r>
          </a:p>
        </p:txBody>
      </p:sp>
      <p:sp>
        <p:nvSpPr>
          <p:cNvPr id="41" name="TextBox 40"/>
          <p:cNvSpPr txBox="1"/>
          <p:nvPr/>
        </p:nvSpPr>
        <p:spPr>
          <a:xfrm>
            <a:off x="6695189" y="298840"/>
            <a:ext cx="1656736"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dirty="0">
                <a:ln>
                  <a:noFill/>
                </a:ln>
                <a:solidFill>
                  <a:schemeClr val="bg1"/>
                </a:solidFill>
                <a:effectLst/>
                <a:uLnTx/>
                <a:uFillTx/>
                <a:latin typeface="Calibri" panose="020F0502020204030204"/>
                <a:ea typeface="+mn-ea"/>
                <a:cs typeface="+mn-cs"/>
              </a:rPr>
              <a:t>Archive DOI</a:t>
            </a:r>
          </a:p>
        </p:txBody>
      </p:sp>
      <p:sp>
        <p:nvSpPr>
          <p:cNvPr id="42" name="TextBox 41"/>
          <p:cNvSpPr txBox="1"/>
          <p:nvPr/>
        </p:nvSpPr>
        <p:spPr>
          <a:xfrm>
            <a:off x="9568100" y="298839"/>
            <a:ext cx="2342436"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dirty="0">
                <a:ln>
                  <a:noFill/>
                </a:ln>
                <a:solidFill>
                  <a:schemeClr val="bg1"/>
                </a:solidFill>
                <a:effectLst/>
                <a:uLnTx/>
                <a:uFillTx/>
                <a:latin typeface="Calibri" panose="020F0502020204030204"/>
                <a:ea typeface="+mn-ea"/>
                <a:cs typeface="+mn-cs"/>
              </a:rPr>
              <a:t>Bibliographic DOI</a:t>
            </a:r>
          </a:p>
        </p:txBody>
      </p:sp>
      <p:sp>
        <p:nvSpPr>
          <p:cNvPr id="31" name="Right Arrow 30"/>
          <p:cNvSpPr/>
          <p:nvPr/>
        </p:nvSpPr>
        <p:spPr>
          <a:xfrm>
            <a:off x="8396162" y="3607771"/>
            <a:ext cx="1630997" cy="1155095"/>
          </a:xfrm>
          <a:prstGeom prst="rightArrow">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dirty="0">
                <a:ln>
                  <a:noFill/>
                </a:ln>
                <a:solidFill>
                  <a:schemeClr val="bg1"/>
                </a:solidFill>
                <a:effectLst/>
                <a:uLnTx/>
                <a:uFillTx/>
                <a:latin typeface="Calibri" panose="020F0502020204030204"/>
                <a:ea typeface="+mn-ea"/>
                <a:cs typeface="+mn-cs"/>
              </a:rPr>
              <a:t>Analyze &amp; publish</a:t>
            </a:r>
          </a:p>
        </p:txBody>
      </p:sp>
      <p:pic>
        <p:nvPicPr>
          <p:cNvPr id="45" name="Picture 2" descr="File:DOI logo.svg - Wikimedia Commons"/>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0171554" y="4812628"/>
            <a:ext cx="305468" cy="294771"/>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2" descr="File:DOI logo.svg - Wikimedia Commons"/>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0164927" y="4217606"/>
            <a:ext cx="305468" cy="294771"/>
          </a:xfrm>
          <a:prstGeom prst="rect">
            <a:avLst/>
          </a:prstGeom>
          <a:noFill/>
          <a:extLst>
            <a:ext uri="{909E8E84-426E-40DD-AFC4-6F175D3DCCD1}">
              <a14:hiddenFill xmlns:a14="http://schemas.microsoft.com/office/drawing/2010/main">
                <a:solidFill>
                  <a:srgbClr val="FFFFFF"/>
                </a:solidFill>
              </a14:hiddenFill>
            </a:ext>
          </a:extLst>
        </p:spPr>
      </p:pic>
      <p:cxnSp>
        <p:nvCxnSpPr>
          <p:cNvPr id="20" name="Straight Arrow Connector 19"/>
          <p:cNvCxnSpPr>
            <a:cxnSpLocks/>
          </p:cNvCxnSpPr>
          <p:nvPr/>
        </p:nvCxnSpPr>
        <p:spPr>
          <a:xfrm flipV="1">
            <a:off x="8633255" y="5052417"/>
            <a:ext cx="1393904" cy="780357"/>
          </a:xfrm>
          <a:prstGeom prst="straightConnector1">
            <a:avLst/>
          </a:prstGeom>
          <a:ln w="76200">
            <a:solidFill>
              <a:schemeClr val="accent4"/>
            </a:solidFill>
            <a:headEnd type="arrow"/>
            <a:tailEnd type="oval"/>
          </a:ln>
        </p:spPr>
        <p:style>
          <a:lnRef idx="1">
            <a:schemeClr val="accent1"/>
          </a:lnRef>
          <a:fillRef idx="0">
            <a:schemeClr val="accent1"/>
          </a:fillRef>
          <a:effectRef idx="0">
            <a:schemeClr val="accent1"/>
          </a:effectRef>
          <a:fontRef idx="minor">
            <a:schemeClr val="tx1"/>
          </a:fontRef>
        </p:style>
      </p:cxnSp>
      <p:cxnSp>
        <p:nvCxnSpPr>
          <p:cNvPr id="28" name="Curved Connector 27"/>
          <p:cNvCxnSpPr>
            <a:cxnSpLocks/>
          </p:cNvCxnSpPr>
          <p:nvPr/>
        </p:nvCxnSpPr>
        <p:spPr>
          <a:xfrm>
            <a:off x="5626592" y="3180881"/>
            <a:ext cx="4686250" cy="907303"/>
          </a:xfrm>
          <a:prstGeom prst="curvedConnector3">
            <a:avLst>
              <a:gd name="adj1" fmla="val 100045"/>
            </a:avLst>
          </a:prstGeom>
          <a:ln w="76200">
            <a:solidFill>
              <a:schemeClr val="accent4"/>
            </a:solidFill>
            <a:headEnd type="arrow"/>
            <a:tailEnd type="oval"/>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a:cxnSpLocks/>
          </p:cNvCxnSpPr>
          <p:nvPr/>
        </p:nvCxnSpPr>
        <p:spPr>
          <a:xfrm flipV="1">
            <a:off x="2624694" y="3592273"/>
            <a:ext cx="2268789" cy="1301063"/>
          </a:xfrm>
          <a:prstGeom prst="straightConnector1">
            <a:avLst/>
          </a:prstGeom>
          <a:ln w="76200">
            <a:solidFill>
              <a:schemeClr val="accent6">
                <a:lumMod val="60000"/>
                <a:lumOff val="40000"/>
              </a:schemeClr>
            </a:solidFill>
            <a:prstDash val="sysDash"/>
            <a:headEnd type="arrow"/>
            <a:tailEnd type="oval"/>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a:cxnSpLocks/>
          </p:cNvCxnSpPr>
          <p:nvPr/>
        </p:nvCxnSpPr>
        <p:spPr>
          <a:xfrm>
            <a:off x="2544225" y="1305088"/>
            <a:ext cx="2488128" cy="1629894"/>
          </a:xfrm>
          <a:prstGeom prst="straightConnector1">
            <a:avLst/>
          </a:prstGeom>
          <a:ln w="76200">
            <a:solidFill>
              <a:schemeClr val="accent6">
                <a:lumMod val="60000"/>
                <a:lumOff val="40000"/>
              </a:schemeClr>
            </a:solidFill>
            <a:prstDash val="sysDash"/>
            <a:headEnd type="arrow"/>
            <a:tailEnd type="oval"/>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a:cxnSpLocks/>
          </p:cNvCxnSpPr>
          <p:nvPr/>
        </p:nvCxnSpPr>
        <p:spPr>
          <a:xfrm>
            <a:off x="2525460" y="3142765"/>
            <a:ext cx="2337027" cy="84610"/>
          </a:xfrm>
          <a:prstGeom prst="straightConnector1">
            <a:avLst/>
          </a:prstGeom>
          <a:ln w="76200">
            <a:solidFill>
              <a:schemeClr val="accent6">
                <a:lumMod val="60000"/>
                <a:lumOff val="40000"/>
              </a:schemeClr>
            </a:solidFill>
            <a:prstDash val="sysDash"/>
            <a:headEnd type="arrow"/>
            <a:tailEnd type="oval"/>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p:nvPr/>
        </p:nvCxnSpPr>
        <p:spPr>
          <a:xfrm>
            <a:off x="10312842" y="4552999"/>
            <a:ext cx="0" cy="22576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8" name="Straight Arrow Connector 57"/>
          <p:cNvCxnSpPr/>
          <p:nvPr/>
        </p:nvCxnSpPr>
        <p:spPr>
          <a:xfrm flipV="1">
            <a:off x="10510103" y="4934783"/>
            <a:ext cx="224158" cy="1129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51" name="Picture 2" descr="File:DOI logo.svg - Wikimedia Commons">
            <a:extLst>
              <a:ext uri="{FF2B5EF4-FFF2-40B4-BE49-F238E27FC236}">
                <a16:creationId xmlns:a16="http://schemas.microsoft.com/office/drawing/2014/main" id="{8C3FC23C-8A96-424B-AC8C-9118CD5E3FCE}"/>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8087533" y="5772908"/>
            <a:ext cx="545722" cy="526612"/>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52">
            <a:extLst>
              <a:ext uri="{FF2B5EF4-FFF2-40B4-BE49-F238E27FC236}">
                <a16:creationId xmlns:a16="http://schemas.microsoft.com/office/drawing/2014/main" id="{9B93376F-0B26-7548-9021-4D639399C28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675169" y="5818187"/>
            <a:ext cx="1277401" cy="387408"/>
          </a:xfrm>
          <a:prstGeom prst="rect">
            <a:avLst/>
          </a:prstGeom>
        </p:spPr>
      </p:pic>
      <p:pic>
        <p:nvPicPr>
          <p:cNvPr id="54" name="Picture 53">
            <a:extLst>
              <a:ext uri="{FF2B5EF4-FFF2-40B4-BE49-F238E27FC236}">
                <a16:creationId xmlns:a16="http://schemas.microsoft.com/office/drawing/2014/main" id="{399D8B6F-F457-504A-B03C-7AAB1150479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041996" y="6268524"/>
            <a:ext cx="1100984" cy="361133"/>
          </a:xfrm>
          <a:prstGeom prst="rect">
            <a:avLst/>
          </a:prstGeom>
        </p:spPr>
      </p:pic>
    </p:spTree>
    <p:extLst>
      <p:ext uri="{BB962C8B-B14F-4D97-AF65-F5344CB8AC3E}">
        <p14:creationId xmlns:p14="http://schemas.microsoft.com/office/powerpoint/2010/main" val="337683074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395416" y="1106182"/>
          <a:ext cx="1911180" cy="1828800"/>
        </p:xfrm>
        <a:graphic>
          <a:graphicData uri="http://schemas.openxmlformats.org/drawingml/2006/table">
            <a:tbl>
              <a:tblPr firstRow="1" bandRow="1">
                <a:tableStyleId>{5C22544A-7EE6-4342-B048-85BDC9FD1C3A}</a:tableStyleId>
              </a:tblPr>
              <a:tblGrid>
                <a:gridCol w="382236">
                  <a:extLst>
                    <a:ext uri="{9D8B030D-6E8A-4147-A177-3AD203B41FA5}">
                      <a16:colId xmlns:a16="http://schemas.microsoft.com/office/drawing/2014/main" val="618312634"/>
                    </a:ext>
                  </a:extLst>
                </a:gridCol>
                <a:gridCol w="382236">
                  <a:extLst>
                    <a:ext uri="{9D8B030D-6E8A-4147-A177-3AD203B41FA5}">
                      <a16:colId xmlns:a16="http://schemas.microsoft.com/office/drawing/2014/main" val="3401835131"/>
                    </a:ext>
                  </a:extLst>
                </a:gridCol>
                <a:gridCol w="382236">
                  <a:extLst>
                    <a:ext uri="{9D8B030D-6E8A-4147-A177-3AD203B41FA5}">
                      <a16:colId xmlns:a16="http://schemas.microsoft.com/office/drawing/2014/main" val="2624063385"/>
                    </a:ext>
                  </a:extLst>
                </a:gridCol>
                <a:gridCol w="382236">
                  <a:extLst>
                    <a:ext uri="{9D8B030D-6E8A-4147-A177-3AD203B41FA5}">
                      <a16:colId xmlns:a16="http://schemas.microsoft.com/office/drawing/2014/main" val="906476873"/>
                    </a:ext>
                  </a:extLst>
                </a:gridCol>
                <a:gridCol w="382236">
                  <a:extLst>
                    <a:ext uri="{9D8B030D-6E8A-4147-A177-3AD203B41FA5}">
                      <a16:colId xmlns:a16="http://schemas.microsoft.com/office/drawing/2014/main" val="1676893588"/>
                    </a:ext>
                  </a:extLst>
                </a:gridCol>
              </a:tblGrid>
              <a:tr h="347042">
                <a:tc>
                  <a:txBody>
                    <a:bodyPr/>
                    <a:lstStyle/>
                    <a:p>
                      <a:endParaRPr lang="en-GB" dirty="0"/>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1213758982"/>
                  </a:ext>
                </a:extLst>
              </a:tr>
              <a:tr h="347042">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128568324"/>
                  </a:ext>
                </a:extLst>
              </a:tr>
              <a:tr h="347042">
                <a:tc>
                  <a:txBody>
                    <a:bodyPr/>
                    <a:lstStyle/>
                    <a:p>
                      <a:endParaRPr lang="en-GB"/>
                    </a:p>
                  </a:txBody>
                  <a:tcPr/>
                </a:tc>
                <a:tc>
                  <a:txBody>
                    <a:bodyPr/>
                    <a:lstStyle/>
                    <a:p>
                      <a:endParaRPr lang="en-GB" dirty="0"/>
                    </a:p>
                  </a:txBody>
                  <a:tcPr/>
                </a:tc>
                <a:tc>
                  <a:txBody>
                    <a:bodyPr/>
                    <a:lstStyle/>
                    <a:p>
                      <a:endParaRPr lang="en-GB"/>
                    </a:p>
                  </a:txBody>
                  <a:tcPr/>
                </a:tc>
                <a:tc>
                  <a:txBody>
                    <a:bodyPr/>
                    <a:lstStyle/>
                    <a:p>
                      <a:endParaRPr lang="en-GB" dirty="0"/>
                    </a:p>
                  </a:txBody>
                  <a:tcPr/>
                </a:tc>
                <a:tc>
                  <a:txBody>
                    <a:bodyPr/>
                    <a:lstStyle/>
                    <a:p>
                      <a:endParaRPr lang="en-GB"/>
                    </a:p>
                  </a:txBody>
                  <a:tcPr/>
                </a:tc>
                <a:extLst>
                  <a:ext uri="{0D108BD9-81ED-4DB2-BD59-A6C34878D82A}">
                    <a16:rowId xmlns:a16="http://schemas.microsoft.com/office/drawing/2014/main" val="1248659188"/>
                  </a:ext>
                </a:extLst>
              </a:tr>
              <a:tr h="347042">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tc>
                  <a:txBody>
                    <a:bodyPr/>
                    <a:lstStyle/>
                    <a:p>
                      <a:endParaRPr lang="en-GB" dirty="0"/>
                    </a:p>
                  </a:txBody>
                  <a:tcPr/>
                </a:tc>
                <a:extLst>
                  <a:ext uri="{0D108BD9-81ED-4DB2-BD59-A6C34878D82A}">
                    <a16:rowId xmlns:a16="http://schemas.microsoft.com/office/drawing/2014/main" val="1828776770"/>
                  </a:ext>
                </a:extLst>
              </a:tr>
              <a:tr h="347042">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1901157914"/>
                  </a:ext>
                </a:extLst>
              </a:tr>
            </a:tbl>
          </a:graphicData>
        </a:graphic>
      </p:graphicFrame>
      <p:graphicFrame>
        <p:nvGraphicFramePr>
          <p:cNvPr id="4" name="Table 3"/>
          <p:cNvGraphicFramePr>
            <a:graphicFrameLocks noGrp="1"/>
          </p:cNvGraphicFramePr>
          <p:nvPr/>
        </p:nvGraphicFramePr>
        <p:xfrm>
          <a:off x="414872" y="3032183"/>
          <a:ext cx="1911180" cy="1828800"/>
        </p:xfrm>
        <a:graphic>
          <a:graphicData uri="http://schemas.openxmlformats.org/drawingml/2006/table">
            <a:tbl>
              <a:tblPr firstRow="1" bandRow="1">
                <a:tableStyleId>{21E4AEA4-8DFA-4A89-87EB-49C32662AFE0}</a:tableStyleId>
              </a:tblPr>
              <a:tblGrid>
                <a:gridCol w="382236">
                  <a:extLst>
                    <a:ext uri="{9D8B030D-6E8A-4147-A177-3AD203B41FA5}">
                      <a16:colId xmlns:a16="http://schemas.microsoft.com/office/drawing/2014/main" val="618312634"/>
                    </a:ext>
                  </a:extLst>
                </a:gridCol>
                <a:gridCol w="382236">
                  <a:extLst>
                    <a:ext uri="{9D8B030D-6E8A-4147-A177-3AD203B41FA5}">
                      <a16:colId xmlns:a16="http://schemas.microsoft.com/office/drawing/2014/main" val="3401835131"/>
                    </a:ext>
                  </a:extLst>
                </a:gridCol>
                <a:gridCol w="382236">
                  <a:extLst>
                    <a:ext uri="{9D8B030D-6E8A-4147-A177-3AD203B41FA5}">
                      <a16:colId xmlns:a16="http://schemas.microsoft.com/office/drawing/2014/main" val="2624063385"/>
                    </a:ext>
                  </a:extLst>
                </a:gridCol>
                <a:gridCol w="382236">
                  <a:extLst>
                    <a:ext uri="{9D8B030D-6E8A-4147-A177-3AD203B41FA5}">
                      <a16:colId xmlns:a16="http://schemas.microsoft.com/office/drawing/2014/main" val="906476873"/>
                    </a:ext>
                  </a:extLst>
                </a:gridCol>
                <a:gridCol w="382236">
                  <a:extLst>
                    <a:ext uri="{9D8B030D-6E8A-4147-A177-3AD203B41FA5}">
                      <a16:colId xmlns:a16="http://schemas.microsoft.com/office/drawing/2014/main" val="1676893588"/>
                    </a:ext>
                  </a:extLst>
                </a:gridCol>
              </a:tblGrid>
              <a:tr h="347042">
                <a:tc>
                  <a:txBody>
                    <a:bodyPr/>
                    <a:lstStyle/>
                    <a:p>
                      <a:endParaRPr lang="en-GB" dirty="0"/>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1213758982"/>
                  </a:ext>
                </a:extLst>
              </a:tr>
              <a:tr h="347042">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128568324"/>
                  </a:ext>
                </a:extLst>
              </a:tr>
              <a:tr h="347042">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1248659188"/>
                  </a:ext>
                </a:extLst>
              </a:tr>
              <a:tr h="347042">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1828776770"/>
                  </a:ext>
                </a:extLst>
              </a:tr>
              <a:tr h="347042">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1901157914"/>
                  </a:ext>
                </a:extLst>
              </a:tr>
            </a:tbl>
          </a:graphicData>
        </a:graphic>
      </p:graphicFrame>
      <p:graphicFrame>
        <p:nvGraphicFramePr>
          <p:cNvPr id="5" name="Table 4"/>
          <p:cNvGraphicFramePr>
            <a:graphicFrameLocks noGrp="1"/>
          </p:cNvGraphicFramePr>
          <p:nvPr/>
        </p:nvGraphicFramePr>
        <p:xfrm>
          <a:off x="395416" y="4934783"/>
          <a:ext cx="1911180" cy="1828800"/>
        </p:xfrm>
        <a:graphic>
          <a:graphicData uri="http://schemas.openxmlformats.org/drawingml/2006/table">
            <a:tbl>
              <a:tblPr firstRow="1" bandRow="1">
                <a:tableStyleId>{93296810-A885-4BE3-A3E7-6D5BEEA58F35}</a:tableStyleId>
              </a:tblPr>
              <a:tblGrid>
                <a:gridCol w="382236">
                  <a:extLst>
                    <a:ext uri="{9D8B030D-6E8A-4147-A177-3AD203B41FA5}">
                      <a16:colId xmlns:a16="http://schemas.microsoft.com/office/drawing/2014/main" val="618312634"/>
                    </a:ext>
                  </a:extLst>
                </a:gridCol>
                <a:gridCol w="382236">
                  <a:extLst>
                    <a:ext uri="{9D8B030D-6E8A-4147-A177-3AD203B41FA5}">
                      <a16:colId xmlns:a16="http://schemas.microsoft.com/office/drawing/2014/main" val="3401835131"/>
                    </a:ext>
                  </a:extLst>
                </a:gridCol>
                <a:gridCol w="382236">
                  <a:extLst>
                    <a:ext uri="{9D8B030D-6E8A-4147-A177-3AD203B41FA5}">
                      <a16:colId xmlns:a16="http://schemas.microsoft.com/office/drawing/2014/main" val="2624063385"/>
                    </a:ext>
                  </a:extLst>
                </a:gridCol>
                <a:gridCol w="382236">
                  <a:extLst>
                    <a:ext uri="{9D8B030D-6E8A-4147-A177-3AD203B41FA5}">
                      <a16:colId xmlns:a16="http://schemas.microsoft.com/office/drawing/2014/main" val="906476873"/>
                    </a:ext>
                  </a:extLst>
                </a:gridCol>
                <a:gridCol w="382236">
                  <a:extLst>
                    <a:ext uri="{9D8B030D-6E8A-4147-A177-3AD203B41FA5}">
                      <a16:colId xmlns:a16="http://schemas.microsoft.com/office/drawing/2014/main" val="1676893588"/>
                    </a:ext>
                  </a:extLst>
                </a:gridCol>
              </a:tblGrid>
              <a:tr h="347042">
                <a:tc>
                  <a:txBody>
                    <a:bodyPr/>
                    <a:lstStyle/>
                    <a:p>
                      <a:endParaRPr lang="en-GB" dirty="0"/>
                    </a:p>
                  </a:txBody>
                  <a:tcPr/>
                </a:tc>
                <a:tc>
                  <a:txBody>
                    <a:bodyPr/>
                    <a:lstStyle/>
                    <a:p>
                      <a:endParaRPr lang="en-GB" dirty="0"/>
                    </a:p>
                  </a:txBody>
                  <a:tcPr/>
                </a:tc>
                <a:tc>
                  <a:txBody>
                    <a:bodyPr/>
                    <a:lstStyle/>
                    <a:p>
                      <a:endParaRPr lang="en-GB"/>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1213758982"/>
                  </a:ext>
                </a:extLst>
              </a:tr>
              <a:tr h="347042">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128568324"/>
                  </a:ext>
                </a:extLst>
              </a:tr>
              <a:tr h="347042">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1248659188"/>
                  </a:ext>
                </a:extLst>
              </a:tr>
              <a:tr h="347042">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1828776770"/>
                  </a:ext>
                </a:extLst>
              </a:tr>
              <a:tr h="347042">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1901157914"/>
                  </a:ext>
                </a:extLst>
              </a:tr>
            </a:tbl>
          </a:graphicData>
        </a:graphic>
      </p:graphicFrame>
      <p:graphicFrame>
        <p:nvGraphicFramePr>
          <p:cNvPr id="7" name="Table 6"/>
          <p:cNvGraphicFramePr>
            <a:graphicFrameLocks noGrp="1"/>
          </p:cNvGraphicFramePr>
          <p:nvPr/>
        </p:nvGraphicFramePr>
        <p:xfrm>
          <a:off x="3432775" y="3311990"/>
          <a:ext cx="1911180" cy="1828800"/>
        </p:xfrm>
        <a:graphic>
          <a:graphicData uri="http://schemas.openxmlformats.org/drawingml/2006/table">
            <a:tbl>
              <a:tblPr firstRow="1" bandRow="1">
                <a:tableStyleId>{073A0DAA-6AF3-43AB-8588-CEC1D06C72B9}</a:tableStyleId>
              </a:tblPr>
              <a:tblGrid>
                <a:gridCol w="382236">
                  <a:extLst>
                    <a:ext uri="{9D8B030D-6E8A-4147-A177-3AD203B41FA5}">
                      <a16:colId xmlns:a16="http://schemas.microsoft.com/office/drawing/2014/main" val="618312634"/>
                    </a:ext>
                  </a:extLst>
                </a:gridCol>
                <a:gridCol w="382236">
                  <a:extLst>
                    <a:ext uri="{9D8B030D-6E8A-4147-A177-3AD203B41FA5}">
                      <a16:colId xmlns:a16="http://schemas.microsoft.com/office/drawing/2014/main" val="3401835131"/>
                    </a:ext>
                  </a:extLst>
                </a:gridCol>
                <a:gridCol w="382236">
                  <a:extLst>
                    <a:ext uri="{9D8B030D-6E8A-4147-A177-3AD203B41FA5}">
                      <a16:colId xmlns:a16="http://schemas.microsoft.com/office/drawing/2014/main" val="2624063385"/>
                    </a:ext>
                  </a:extLst>
                </a:gridCol>
                <a:gridCol w="382236">
                  <a:extLst>
                    <a:ext uri="{9D8B030D-6E8A-4147-A177-3AD203B41FA5}">
                      <a16:colId xmlns:a16="http://schemas.microsoft.com/office/drawing/2014/main" val="906476873"/>
                    </a:ext>
                  </a:extLst>
                </a:gridCol>
                <a:gridCol w="382236">
                  <a:extLst>
                    <a:ext uri="{9D8B030D-6E8A-4147-A177-3AD203B41FA5}">
                      <a16:colId xmlns:a16="http://schemas.microsoft.com/office/drawing/2014/main" val="1676893588"/>
                    </a:ext>
                  </a:extLst>
                </a:gridCol>
              </a:tblGrid>
              <a:tr h="347042">
                <a:tc>
                  <a:txBody>
                    <a:bodyPr/>
                    <a:lstStyle/>
                    <a:p>
                      <a:endParaRPr lang="en-GB" dirty="0"/>
                    </a:p>
                  </a:txBody>
                  <a:tcPr/>
                </a:tc>
                <a:tc>
                  <a:txBody>
                    <a:bodyPr/>
                    <a:lstStyle/>
                    <a:p>
                      <a:endParaRPr lang="en-GB"/>
                    </a:p>
                  </a:txBody>
                  <a:tcPr/>
                </a:tc>
                <a:tc>
                  <a:txBody>
                    <a:bodyPr/>
                    <a:lstStyle/>
                    <a:p>
                      <a:endParaRPr lang="en-GB"/>
                    </a:p>
                  </a:txBody>
                  <a:tcPr/>
                </a:tc>
                <a:tc>
                  <a:txBody>
                    <a:bodyPr/>
                    <a:lstStyle/>
                    <a:p>
                      <a:endParaRPr lang="en-GB" dirty="0"/>
                    </a:p>
                  </a:txBody>
                  <a:tcPr/>
                </a:tc>
                <a:tc>
                  <a:txBody>
                    <a:bodyPr/>
                    <a:lstStyle/>
                    <a:p>
                      <a:endParaRPr lang="en-GB"/>
                    </a:p>
                  </a:txBody>
                  <a:tcPr/>
                </a:tc>
                <a:extLst>
                  <a:ext uri="{0D108BD9-81ED-4DB2-BD59-A6C34878D82A}">
                    <a16:rowId xmlns:a16="http://schemas.microsoft.com/office/drawing/2014/main" val="1213758982"/>
                  </a:ext>
                </a:extLst>
              </a:tr>
              <a:tr h="347042">
                <a:tc>
                  <a:txBody>
                    <a:bodyPr/>
                    <a:lstStyle/>
                    <a:p>
                      <a:endParaRPr lang="en-GB"/>
                    </a:p>
                  </a:txBody>
                  <a:tcPr/>
                </a:tc>
                <a:tc>
                  <a:txBody>
                    <a:bodyPr/>
                    <a:lstStyle/>
                    <a:p>
                      <a:endParaRPr lang="en-GB"/>
                    </a:p>
                  </a:txBody>
                  <a:tcPr/>
                </a:tc>
                <a:tc>
                  <a:txBody>
                    <a:bodyPr/>
                    <a:lstStyle/>
                    <a:p>
                      <a:endParaRPr lang="en-GB" dirty="0"/>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128568324"/>
                  </a:ext>
                </a:extLst>
              </a:tr>
              <a:tr h="347042">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1248659188"/>
                  </a:ext>
                </a:extLst>
              </a:tr>
              <a:tr h="347042">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tc>
                  <a:txBody>
                    <a:bodyPr/>
                    <a:lstStyle/>
                    <a:p>
                      <a:endParaRPr lang="en-GB" dirty="0"/>
                    </a:p>
                  </a:txBody>
                  <a:tcPr/>
                </a:tc>
                <a:extLst>
                  <a:ext uri="{0D108BD9-81ED-4DB2-BD59-A6C34878D82A}">
                    <a16:rowId xmlns:a16="http://schemas.microsoft.com/office/drawing/2014/main" val="1828776770"/>
                  </a:ext>
                </a:extLst>
              </a:tr>
              <a:tr h="347042">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1901157914"/>
                  </a:ext>
                </a:extLst>
              </a:tr>
            </a:tbl>
          </a:graphicData>
        </a:graphic>
      </p:graphicFrame>
      <p:graphicFrame>
        <p:nvGraphicFramePr>
          <p:cNvPr id="8" name="Table 7"/>
          <p:cNvGraphicFramePr>
            <a:graphicFrameLocks noGrp="1"/>
          </p:cNvGraphicFramePr>
          <p:nvPr/>
        </p:nvGraphicFramePr>
        <p:xfrm>
          <a:off x="6738751" y="3432377"/>
          <a:ext cx="1528944" cy="1463040"/>
        </p:xfrm>
        <a:graphic>
          <a:graphicData uri="http://schemas.openxmlformats.org/drawingml/2006/table">
            <a:tbl>
              <a:tblPr firstRow="1" bandRow="1">
                <a:tableStyleId>{073A0DAA-6AF3-43AB-8588-CEC1D06C72B9}</a:tableStyleId>
              </a:tblPr>
              <a:tblGrid>
                <a:gridCol w="382236">
                  <a:extLst>
                    <a:ext uri="{9D8B030D-6E8A-4147-A177-3AD203B41FA5}">
                      <a16:colId xmlns:a16="http://schemas.microsoft.com/office/drawing/2014/main" val="618312634"/>
                    </a:ext>
                  </a:extLst>
                </a:gridCol>
                <a:gridCol w="359169">
                  <a:extLst>
                    <a:ext uri="{9D8B030D-6E8A-4147-A177-3AD203B41FA5}">
                      <a16:colId xmlns:a16="http://schemas.microsoft.com/office/drawing/2014/main" val="3401835131"/>
                    </a:ext>
                  </a:extLst>
                </a:gridCol>
                <a:gridCol w="405303">
                  <a:extLst>
                    <a:ext uri="{9D8B030D-6E8A-4147-A177-3AD203B41FA5}">
                      <a16:colId xmlns:a16="http://schemas.microsoft.com/office/drawing/2014/main" val="2624063385"/>
                    </a:ext>
                  </a:extLst>
                </a:gridCol>
                <a:gridCol w="382236">
                  <a:extLst>
                    <a:ext uri="{9D8B030D-6E8A-4147-A177-3AD203B41FA5}">
                      <a16:colId xmlns:a16="http://schemas.microsoft.com/office/drawing/2014/main" val="906476873"/>
                    </a:ext>
                  </a:extLst>
                </a:gridCol>
              </a:tblGrid>
              <a:tr h="347042">
                <a:tc>
                  <a:txBody>
                    <a:bodyPr/>
                    <a:lstStyle/>
                    <a:p>
                      <a:endParaRPr lang="en-GB" dirty="0"/>
                    </a:p>
                  </a:txBody>
                  <a:tcPr/>
                </a:tc>
                <a:tc>
                  <a:txBody>
                    <a:bodyPr/>
                    <a:lstStyle/>
                    <a:p>
                      <a:endParaRPr lang="en-GB"/>
                    </a:p>
                  </a:txBody>
                  <a:tcPr/>
                </a:tc>
                <a:tc>
                  <a:txBody>
                    <a:bodyPr/>
                    <a:lstStyle/>
                    <a:p>
                      <a:endParaRPr lang="en-GB" dirty="0"/>
                    </a:p>
                  </a:txBody>
                  <a:tcPr/>
                </a:tc>
                <a:tc>
                  <a:txBody>
                    <a:bodyPr/>
                    <a:lstStyle/>
                    <a:p>
                      <a:endParaRPr lang="en-GB"/>
                    </a:p>
                  </a:txBody>
                  <a:tcPr/>
                </a:tc>
                <a:extLst>
                  <a:ext uri="{0D108BD9-81ED-4DB2-BD59-A6C34878D82A}">
                    <a16:rowId xmlns:a16="http://schemas.microsoft.com/office/drawing/2014/main" val="1213758982"/>
                  </a:ext>
                </a:extLst>
              </a:tr>
              <a:tr h="347042">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128568324"/>
                  </a:ext>
                </a:extLst>
              </a:tr>
              <a:tr h="347042">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1248659188"/>
                  </a:ext>
                </a:extLst>
              </a:tr>
              <a:tr h="347042">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1828776770"/>
                  </a:ext>
                </a:extLst>
              </a:tr>
            </a:tbl>
          </a:graphicData>
        </a:graphic>
      </p:graphicFrame>
      <p:sp>
        <p:nvSpPr>
          <p:cNvPr id="6" name="Right Arrow 5"/>
          <p:cNvSpPr/>
          <p:nvPr/>
        </p:nvSpPr>
        <p:spPr>
          <a:xfrm>
            <a:off x="2401389" y="3705826"/>
            <a:ext cx="952535" cy="936720"/>
          </a:xfrm>
          <a:prstGeom prst="rightArrow">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dirty="0">
                <a:ln>
                  <a:noFill/>
                </a:ln>
                <a:solidFill>
                  <a:schemeClr val="bg1"/>
                </a:solidFill>
                <a:effectLst/>
                <a:uLnTx/>
                <a:uFillTx/>
                <a:latin typeface="Calibri" panose="020F0502020204030204"/>
                <a:ea typeface="+mn-ea"/>
                <a:cs typeface="+mn-cs"/>
              </a:rPr>
              <a:t>Filter</a:t>
            </a:r>
          </a:p>
        </p:txBody>
      </p:sp>
      <p:pic>
        <p:nvPicPr>
          <p:cNvPr id="9" name="Picture 8"/>
          <p:cNvPicPr>
            <a:picLocks noChangeAspect="1"/>
          </p:cNvPicPr>
          <p:nvPr/>
        </p:nvPicPr>
        <p:blipFill>
          <a:blip r:embed="rId3"/>
          <a:stretch>
            <a:fillRect/>
          </a:stretch>
        </p:blipFill>
        <p:spPr>
          <a:xfrm>
            <a:off x="3410905" y="3661162"/>
            <a:ext cx="1933049" cy="749550"/>
          </a:xfrm>
          <a:prstGeom prst="rect">
            <a:avLst/>
          </a:prstGeom>
        </p:spPr>
      </p:pic>
      <p:pic>
        <p:nvPicPr>
          <p:cNvPr id="10" name="Picture 9"/>
          <p:cNvPicPr>
            <a:picLocks noChangeAspect="1"/>
          </p:cNvPicPr>
          <p:nvPr/>
        </p:nvPicPr>
        <p:blipFill>
          <a:blip r:embed="rId4"/>
          <a:stretch>
            <a:fillRect/>
          </a:stretch>
        </p:blipFill>
        <p:spPr>
          <a:xfrm>
            <a:off x="3409589" y="4407674"/>
            <a:ext cx="1942316" cy="371094"/>
          </a:xfrm>
          <a:prstGeom prst="rect">
            <a:avLst/>
          </a:prstGeom>
        </p:spPr>
      </p:pic>
      <p:pic>
        <p:nvPicPr>
          <p:cNvPr id="11" name="Picture 10"/>
          <p:cNvPicPr>
            <a:picLocks noChangeAspect="1"/>
          </p:cNvPicPr>
          <p:nvPr/>
        </p:nvPicPr>
        <p:blipFill>
          <a:blip r:embed="rId5"/>
          <a:stretch>
            <a:fillRect/>
          </a:stretch>
        </p:blipFill>
        <p:spPr>
          <a:xfrm>
            <a:off x="3427065" y="4762866"/>
            <a:ext cx="1900988" cy="356920"/>
          </a:xfrm>
          <a:prstGeom prst="rect">
            <a:avLst/>
          </a:prstGeom>
        </p:spPr>
      </p:pic>
      <p:sp>
        <p:nvSpPr>
          <p:cNvPr id="15" name="TextBox 14"/>
          <p:cNvSpPr txBox="1"/>
          <p:nvPr/>
        </p:nvSpPr>
        <p:spPr>
          <a:xfrm>
            <a:off x="359957" y="1109530"/>
            <a:ext cx="1671740"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dirty="0">
                <a:ln>
                  <a:noFill/>
                </a:ln>
                <a:solidFill>
                  <a:schemeClr val="bg1"/>
                </a:solidFill>
                <a:effectLst/>
                <a:uLnTx/>
                <a:uFillTx/>
                <a:latin typeface="Calibri" panose="020F0502020204030204"/>
                <a:ea typeface="+mn-ea"/>
                <a:cs typeface="+mn-cs"/>
              </a:rPr>
              <a:t>Source dataset #1</a:t>
            </a:r>
          </a:p>
        </p:txBody>
      </p:sp>
      <p:sp>
        <p:nvSpPr>
          <p:cNvPr id="23" name="TextBox 22"/>
          <p:cNvSpPr txBox="1"/>
          <p:nvPr/>
        </p:nvSpPr>
        <p:spPr>
          <a:xfrm>
            <a:off x="359957" y="3040726"/>
            <a:ext cx="1671740"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dirty="0">
                <a:ln>
                  <a:noFill/>
                </a:ln>
                <a:solidFill>
                  <a:schemeClr val="bg1"/>
                </a:solidFill>
                <a:effectLst/>
                <a:uLnTx/>
                <a:uFillTx/>
                <a:latin typeface="Calibri" panose="020F0502020204030204"/>
                <a:ea typeface="+mn-ea"/>
                <a:cs typeface="+mn-cs"/>
              </a:rPr>
              <a:t>Source dataset #2</a:t>
            </a:r>
          </a:p>
        </p:txBody>
      </p:sp>
      <p:sp>
        <p:nvSpPr>
          <p:cNvPr id="24" name="TextBox 23"/>
          <p:cNvSpPr txBox="1"/>
          <p:nvPr/>
        </p:nvSpPr>
        <p:spPr>
          <a:xfrm>
            <a:off x="351510" y="4934783"/>
            <a:ext cx="1671740"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dirty="0">
                <a:ln>
                  <a:noFill/>
                </a:ln>
                <a:solidFill>
                  <a:schemeClr val="bg1"/>
                </a:solidFill>
                <a:effectLst/>
                <a:uLnTx/>
                <a:uFillTx/>
                <a:latin typeface="Calibri" panose="020F0502020204030204"/>
                <a:ea typeface="+mn-ea"/>
                <a:cs typeface="+mn-cs"/>
              </a:rPr>
              <a:t>Source dataset #3</a:t>
            </a:r>
          </a:p>
        </p:txBody>
      </p:sp>
      <p:sp>
        <p:nvSpPr>
          <p:cNvPr id="25" name="TextBox 24"/>
          <p:cNvSpPr txBox="1"/>
          <p:nvPr/>
        </p:nvSpPr>
        <p:spPr>
          <a:xfrm>
            <a:off x="3412282" y="3337267"/>
            <a:ext cx="145020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dirty="0">
                <a:ln>
                  <a:noFill/>
                </a:ln>
                <a:solidFill>
                  <a:schemeClr val="bg1"/>
                </a:solidFill>
                <a:effectLst/>
                <a:uLnTx/>
                <a:uFillTx/>
                <a:latin typeface="Calibri" panose="020F0502020204030204"/>
                <a:ea typeface="+mn-ea"/>
                <a:cs typeface="+mn-cs"/>
              </a:rPr>
              <a:t>GBIF download</a:t>
            </a:r>
          </a:p>
        </p:txBody>
      </p:sp>
      <p:sp>
        <p:nvSpPr>
          <p:cNvPr id="26" name="Right Arrow 25"/>
          <p:cNvSpPr/>
          <p:nvPr/>
        </p:nvSpPr>
        <p:spPr>
          <a:xfrm>
            <a:off x="5462548" y="3687221"/>
            <a:ext cx="1156956" cy="973931"/>
          </a:xfrm>
          <a:prstGeom prst="rightArrow">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dirty="0">
                <a:ln>
                  <a:noFill/>
                </a:ln>
                <a:solidFill>
                  <a:schemeClr val="bg1"/>
                </a:solidFill>
                <a:effectLst/>
                <a:uLnTx/>
                <a:uFillTx/>
                <a:latin typeface="Calibri" panose="020F0502020204030204"/>
                <a:ea typeface="+mn-ea"/>
                <a:cs typeface="+mn-cs"/>
              </a:rPr>
              <a:t>Process</a:t>
            </a:r>
          </a:p>
        </p:txBody>
      </p:sp>
      <p:sp>
        <p:nvSpPr>
          <p:cNvPr id="22" name="Down Arrow 21"/>
          <p:cNvSpPr/>
          <p:nvPr/>
        </p:nvSpPr>
        <p:spPr>
          <a:xfrm>
            <a:off x="6675169" y="5052417"/>
            <a:ext cx="1811802" cy="802347"/>
          </a:xfrm>
          <a:prstGeom prst="downArrow">
            <a:avLst>
              <a:gd name="adj1" fmla="val 50000"/>
              <a:gd name="adj2" fmla="val 51592"/>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dirty="0">
                <a:ln>
                  <a:noFill/>
                </a:ln>
                <a:solidFill>
                  <a:schemeClr val="bg1"/>
                </a:solidFill>
                <a:effectLst/>
                <a:uLnTx/>
                <a:uFillTx/>
                <a:latin typeface="Calibri" panose="020F0502020204030204"/>
                <a:ea typeface="+mn-ea"/>
                <a:cs typeface="+mn-cs"/>
              </a:rPr>
              <a:t>Archive</a:t>
            </a:r>
          </a:p>
        </p:txBody>
      </p:sp>
      <p:sp>
        <p:nvSpPr>
          <p:cNvPr id="37" name="TextBox 36"/>
          <p:cNvSpPr txBox="1"/>
          <p:nvPr/>
        </p:nvSpPr>
        <p:spPr>
          <a:xfrm>
            <a:off x="6675169" y="3440515"/>
            <a:ext cx="1665328"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dirty="0">
                <a:ln>
                  <a:noFill/>
                </a:ln>
                <a:solidFill>
                  <a:schemeClr val="bg1"/>
                </a:solidFill>
                <a:effectLst/>
                <a:uLnTx/>
                <a:uFillTx/>
                <a:latin typeface="Calibri" panose="020F0502020204030204"/>
                <a:ea typeface="+mn-ea"/>
                <a:cs typeface="+mn-cs"/>
              </a:rPr>
              <a:t>Final state of data</a:t>
            </a:r>
          </a:p>
        </p:txBody>
      </p:sp>
      <p:grpSp>
        <p:nvGrpSpPr>
          <p:cNvPr id="16" name="Group 15"/>
          <p:cNvGrpSpPr/>
          <p:nvPr/>
        </p:nvGrpSpPr>
        <p:grpSpPr>
          <a:xfrm>
            <a:off x="9914834" y="2877035"/>
            <a:ext cx="1693803" cy="2649149"/>
            <a:chOff x="9930736" y="2877035"/>
            <a:chExt cx="1693803" cy="2649149"/>
          </a:xfrm>
        </p:grpSpPr>
        <p:pic>
          <p:nvPicPr>
            <p:cNvPr id="1032" name="Picture 8" descr="PDF) Open minded and open access: introducing NeoBiota, a new peer ..."/>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9930736" y="3059209"/>
              <a:ext cx="1693803" cy="2466975"/>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2" descr="File:DOI logo.svg - Wikimedia Commons"/>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11014366" y="2877035"/>
              <a:ext cx="545722" cy="526612"/>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4" descr="Linear Regression – Chanakya Shah"/>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10557809" y="4552999"/>
              <a:ext cx="913115" cy="684836"/>
            </a:xfrm>
            <a:prstGeom prst="rect">
              <a:avLst/>
            </a:prstGeom>
            <a:noFill/>
            <a:extLst>
              <a:ext uri="{909E8E84-426E-40DD-AFC4-6F175D3DCCD1}">
                <a14:hiddenFill xmlns:a14="http://schemas.microsoft.com/office/drawing/2010/main">
                  <a:solidFill>
                    <a:srgbClr val="FFFFFF"/>
                  </a:solidFill>
                </a14:hiddenFill>
              </a:ext>
            </a:extLst>
          </p:spPr>
        </p:pic>
      </p:grpSp>
      <p:sp>
        <p:nvSpPr>
          <p:cNvPr id="3" name="TextBox 2"/>
          <p:cNvSpPr txBox="1"/>
          <p:nvPr/>
        </p:nvSpPr>
        <p:spPr>
          <a:xfrm>
            <a:off x="395416" y="298840"/>
            <a:ext cx="179856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dirty="0">
                <a:ln>
                  <a:noFill/>
                </a:ln>
                <a:solidFill>
                  <a:schemeClr val="bg1"/>
                </a:solidFill>
                <a:effectLst/>
                <a:uLnTx/>
                <a:uFillTx/>
                <a:latin typeface="Calibri" panose="020F0502020204030204"/>
                <a:ea typeface="+mn-ea"/>
                <a:cs typeface="+mn-cs"/>
              </a:rPr>
              <a:t>Dataset DOIs</a:t>
            </a:r>
          </a:p>
        </p:txBody>
      </p:sp>
      <p:sp>
        <p:nvSpPr>
          <p:cNvPr id="40" name="TextBox 39"/>
          <p:cNvSpPr txBox="1"/>
          <p:nvPr/>
        </p:nvSpPr>
        <p:spPr>
          <a:xfrm>
            <a:off x="3379207" y="298840"/>
            <a:ext cx="1996444"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dirty="0">
                <a:ln>
                  <a:noFill/>
                </a:ln>
                <a:solidFill>
                  <a:schemeClr val="bg1"/>
                </a:solidFill>
                <a:effectLst/>
                <a:uLnTx/>
                <a:uFillTx/>
                <a:latin typeface="Calibri" panose="020F0502020204030204"/>
                <a:ea typeface="+mn-ea"/>
                <a:cs typeface="+mn-cs"/>
              </a:rPr>
              <a:t>Download DOI</a:t>
            </a:r>
          </a:p>
        </p:txBody>
      </p:sp>
      <p:sp>
        <p:nvSpPr>
          <p:cNvPr id="41" name="TextBox 40"/>
          <p:cNvSpPr txBox="1"/>
          <p:nvPr/>
        </p:nvSpPr>
        <p:spPr>
          <a:xfrm>
            <a:off x="6695189" y="298840"/>
            <a:ext cx="1656736"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dirty="0">
                <a:ln>
                  <a:noFill/>
                </a:ln>
                <a:solidFill>
                  <a:schemeClr val="bg1"/>
                </a:solidFill>
                <a:effectLst/>
                <a:uLnTx/>
                <a:uFillTx/>
                <a:latin typeface="Calibri" panose="020F0502020204030204"/>
                <a:ea typeface="+mn-ea"/>
                <a:cs typeface="+mn-cs"/>
              </a:rPr>
              <a:t>Archive DOI</a:t>
            </a:r>
          </a:p>
        </p:txBody>
      </p:sp>
      <p:sp>
        <p:nvSpPr>
          <p:cNvPr id="42" name="TextBox 41"/>
          <p:cNvSpPr txBox="1"/>
          <p:nvPr/>
        </p:nvSpPr>
        <p:spPr>
          <a:xfrm>
            <a:off x="9568100" y="298839"/>
            <a:ext cx="2342436"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dirty="0">
                <a:ln>
                  <a:noFill/>
                </a:ln>
                <a:solidFill>
                  <a:schemeClr val="bg1"/>
                </a:solidFill>
                <a:effectLst/>
                <a:uLnTx/>
                <a:uFillTx/>
                <a:latin typeface="Calibri" panose="020F0502020204030204"/>
                <a:ea typeface="+mn-ea"/>
                <a:cs typeface="+mn-cs"/>
              </a:rPr>
              <a:t>Bibliographic DOI</a:t>
            </a:r>
          </a:p>
        </p:txBody>
      </p:sp>
      <p:sp>
        <p:nvSpPr>
          <p:cNvPr id="31" name="Right Arrow 30"/>
          <p:cNvSpPr/>
          <p:nvPr/>
        </p:nvSpPr>
        <p:spPr>
          <a:xfrm>
            <a:off x="8396162" y="3607771"/>
            <a:ext cx="1630997" cy="1155095"/>
          </a:xfrm>
          <a:prstGeom prst="rightArrow">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dirty="0">
                <a:ln>
                  <a:noFill/>
                </a:ln>
                <a:solidFill>
                  <a:schemeClr val="bg1"/>
                </a:solidFill>
                <a:effectLst/>
                <a:uLnTx/>
                <a:uFillTx/>
                <a:latin typeface="Calibri" panose="020F0502020204030204"/>
                <a:ea typeface="+mn-ea"/>
                <a:cs typeface="+mn-cs"/>
              </a:rPr>
              <a:t>Analyze &amp; publish</a:t>
            </a:r>
          </a:p>
        </p:txBody>
      </p:sp>
      <p:cxnSp>
        <p:nvCxnSpPr>
          <p:cNvPr id="47" name="Straight Arrow Connector 46"/>
          <p:cNvCxnSpPr>
            <a:cxnSpLocks/>
          </p:cNvCxnSpPr>
          <p:nvPr/>
        </p:nvCxnSpPr>
        <p:spPr>
          <a:xfrm flipH="1">
            <a:off x="853915" y="4691988"/>
            <a:ext cx="5925853" cy="1482272"/>
          </a:xfrm>
          <a:prstGeom prst="straightConnector1">
            <a:avLst/>
          </a:prstGeom>
          <a:ln w="76200">
            <a:solidFill>
              <a:schemeClr val="accent6">
                <a:lumMod val="60000"/>
                <a:lumOff val="40000"/>
              </a:schemeClr>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a:cxnSpLocks/>
          </p:cNvCxnSpPr>
          <p:nvPr/>
        </p:nvCxnSpPr>
        <p:spPr>
          <a:xfrm flipH="1" flipV="1">
            <a:off x="806533" y="1718906"/>
            <a:ext cx="5888656" cy="2157364"/>
          </a:xfrm>
          <a:prstGeom prst="straightConnector1">
            <a:avLst/>
          </a:prstGeom>
          <a:ln w="76200">
            <a:solidFill>
              <a:schemeClr val="accent6">
                <a:lumMod val="60000"/>
                <a:lumOff val="40000"/>
              </a:schemeClr>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a:cxnSpLocks/>
          </p:cNvCxnSpPr>
          <p:nvPr/>
        </p:nvCxnSpPr>
        <p:spPr>
          <a:xfrm flipH="1" flipV="1">
            <a:off x="853915" y="3580632"/>
            <a:ext cx="5925853" cy="705265"/>
          </a:xfrm>
          <a:prstGeom prst="straightConnector1">
            <a:avLst/>
          </a:prstGeom>
          <a:ln w="76200">
            <a:solidFill>
              <a:schemeClr val="accent6">
                <a:lumMod val="60000"/>
                <a:lumOff val="40000"/>
              </a:schemeClr>
            </a:solidFill>
            <a:prstDash val="sysDash"/>
            <a:tailEnd type="arrow"/>
          </a:ln>
        </p:spPr>
        <p:style>
          <a:lnRef idx="1">
            <a:schemeClr val="accent1"/>
          </a:lnRef>
          <a:fillRef idx="0">
            <a:schemeClr val="accent1"/>
          </a:fillRef>
          <a:effectRef idx="0">
            <a:schemeClr val="accent1"/>
          </a:effectRef>
          <a:fontRef idx="minor">
            <a:schemeClr val="tx1"/>
          </a:fontRef>
        </p:style>
      </p:cxnSp>
      <p:pic>
        <p:nvPicPr>
          <p:cNvPr id="18" name="Picture 17">
            <a:extLst>
              <a:ext uri="{FF2B5EF4-FFF2-40B4-BE49-F238E27FC236}">
                <a16:creationId xmlns:a16="http://schemas.microsoft.com/office/drawing/2014/main" id="{C16F2FFD-C3CB-0049-9D0B-1552C1218C1F}"/>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814684" y="3796504"/>
            <a:ext cx="300157" cy="300157"/>
          </a:xfrm>
          <a:prstGeom prst="rect">
            <a:avLst/>
          </a:prstGeom>
        </p:spPr>
      </p:pic>
      <p:pic>
        <p:nvPicPr>
          <p:cNvPr id="43" name="Picture 42">
            <a:extLst>
              <a:ext uri="{FF2B5EF4-FFF2-40B4-BE49-F238E27FC236}">
                <a16:creationId xmlns:a16="http://schemas.microsoft.com/office/drawing/2014/main" id="{3CCCEC9F-9CCE-FE4B-AB37-2AB99779CB01}"/>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818800" y="4196044"/>
            <a:ext cx="300157" cy="300157"/>
          </a:xfrm>
          <a:prstGeom prst="rect">
            <a:avLst/>
          </a:prstGeom>
        </p:spPr>
      </p:pic>
      <p:pic>
        <p:nvPicPr>
          <p:cNvPr id="44" name="Picture 43">
            <a:extLst>
              <a:ext uri="{FF2B5EF4-FFF2-40B4-BE49-F238E27FC236}">
                <a16:creationId xmlns:a16="http://schemas.microsoft.com/office/drawing/2014/main" id="{4F18978D-B3EB-E54D-87D5-7F167E5E67D6}"/>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810559" y="4583227"/>
            <a:ext cx="300157" cy="300157"/>
          </a:xfrm>
          <a:prstGeom prst="rect">
            <a:avLst/>
          </a:prstGeom>
        </p:spPr>
      </p:pic>
      <p:pic>
        <p:nvPicPr>
          <p:cNvPr id="54" name="Picture 53">
            <a:extLst>
              <a:ext uri="{FF2B5EF4-FFF2-40B4-BE49-F238E27FC236}">
                <a16:creationId xmlns:a16="http://schemas.microsoft.com/office/drawing/2014/main" id="{9CD7C681-66A6-284A-B683-25C2BEADA21C}"/>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448132" y="1500679"/>
            <a:ext cx="300157" cy="300157"/>
          </a:xfrm>
          <a:prstGeom prst="rect">
            <a:avLst/>
          </a:prstGeom>
        </p:spPr>
      </p:pic>
      <p:pic>
        <p:nvPicPr>
          <p:cNvPr id="56" name="Picture 55">
            <a:extLst>
              <a:ext uri="{FF2B5EF4-FFF2-40B4-BE49-F238E27FC236}">
                <a16:creationId xmlns:a16="http://schemas.microsoft.com/office/drawing/2014/main" id="{56C15995-F3D8-0A4E-82D9-44E8B98853AC}"/>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477825" y="3431145"/>
            <a:ext cx="300157" cy="300157"/>
          </a:xfrm>
          <a:prstGeom prst="rect">
            <a:avLst/>
          </a:prstGeom>
        </p:spPr>
      </p:pic>
      <p:pic>
        <p:nvPicPr>
          <p:cNvPr id="57" name="Picture 56">
            <a:extLst>
              <a:ext uri="{FF2B5EF4-FFF2-40B4-BE49-F238E27FC236}">
                <a16:creationId xmlns:a16="http://schemas.microsoft.com/office/drawing/2014/main" id="{9DC99F71-631B-5040-87DD-BFDCC7CFC1B8}"/>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448133" y="6045694"/>
            <a:ext cx="300157" cy="300157"/>
          </a:xfrm>
          <a:prstGeom prst="rect">
            <a:avLst/>
          </a:prstGeom>
        </p:spPr>
      </p:pic>
      <p:sp>
        <p:nvSpPr>
          <p:cNvPr id="12" name="Rectangle 11">
            <a:extLst>
              <a:ext uri="{FF2B5EF4-FFF2-40B4-BE49-F238E27FC236}">
                <a16:creationId xmlns:a16="http://schemas.microsoft.com/office/drawing/2014/main" id="{330D8C07-86DE-6748-9F36-5C7EEBE23BE8}"/>
              </a:ext>
            </a:extLst>
          </p:cNvPr>
          <p:cNvSpPr/>
          <p:nvPr/>
        </p:nvSpPr>
        <p:spPr>
          <a:xfrm rot="1214885">
            <a:off x="2403473" y="2529972"/>
            <a:ext cx="4182940" cy="369332"/>
          </a:xfrm>
          <a:prstGeom prst="rect">
            <a:avLst/>
          </a:prstGeom>
        </p:spPr>
        <p:txBody>
          <a:bodyPr wrap="none">
            <a:spAutoFit/>
          </a:bodyPr>
          <a:lstStyle/>
          <a:p>
            <a:r>
              <a:rPr lang="en-US" i="1" dirty="0">
                <a:solidFill>
                  <a:schemeClr val="accent6">
                    <a:lumMod val="20000"/>
                    <a:lumOff val="80000"/>
                  </a:schemeClr>
                </a:solidFill>
              </a:rPr>
              <a:t>(possible with persistent object identifiers)</a:t>
            </a:r>
            <a:endParaRPr lang="en-NO" i="1" dirty="0">
              <a:solidFill>
                <a:schemeClr val="accent6">
                  <a:lumMod val="20000"/>
                  <a:lumOff val="80000"/>
                </a:schemeClr>
              </a:solidFill>
            </a:endParaRPr>
          </a:p>
        </p:txBody>
      </p:sp>
      <p:pic>
        <p:nvPicPr>
          <p:cNvPr id="45" name="Picture 44">
            <a:extLst>
              <a:ext uri="{FF2B5EF4-FFF2-40B4-BE49-F238E27FC236}">
                <a16:creationId xmlns:a16="http://schemas.microsoft.com/office/drawing/2014/main" id="{69C419DC-85F7-6C4A-95C0-CB9CA3B0EC87}"/>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3474957" y="4447291"/>
            <a:ext cx="300157" cy="300157"/>
          </a:xfrm>
          <a:prstGeom prst="rect">
            <a:avLst/>
          </a:prstGeom>
        </p:spPr>
      </p:pic>
      <p:pic>
        <p:nvPicPr>
          <p:cNvPr id="46" name="Picture 45">
            <a:extLst>
              <a:ext uri="{FF2B5EF4-FFF2-40B4-BE49-F238E27FC236}">
                <a16:creationId xmlns:a16="http://schemas.microsoft.com/office/drawing/2014/main" id="{590125FD-85DE-C84D-B8BB-4045D8076F26}"/>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3474957" y="4834671"/>
            <a:ext cx="300157" cy="300157"/>
          </a:xfrm>
          <a:prstGeom prst="rect">
            <a:avLst/>
          </a:prstGeom>
        </p:spPr>
      </p:pic>
      <p:pic>
        <p:nvPicPr>
          <p:cNvPr id="49" name="Picture 48">
            <a:extLst>
              <a:ext uri="{FF2B5EF4-FFF2-40B4-BE49-F238E27FC236}">
                <a16:creationId xmlns:a16="http://schemas.microsoft.com/office/drawing/2014/main" id="{C4085FE0-B98B-8343-BC59-6065D093875C}"/>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3482391" y="4082796"/>
            <a:ext cx="300157" cy="300157"/>
          </a:xfrm>
          <a:prstGeom prst="rect">
            <a:avLst/>
          </a:prstGeom>
        </p:spPr>
      </p:pic>
      <p:pic>
        <p:nvPicPr>
          <p:cNvPr id="51" name="Picture 50">
            <a:extLst>
              <a:ext uri="{FF2B5EF4-FFF2-40B4-BE49-F238E27FC236}">
                <a16:creationId xmlns:a16="http://schemas.microsoft.com/office/drawing/2014/main" id="{095B6630-CE91-324D-9728-285896963325}"/>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3495065" y="3729416"/>
            <a:ext cx="300157" cy="300157"/>
          </a:xfrm>
          <a:prstGeom prst="rect">
            <a:avLst/>
          </a:prstGeom>
        </p:spPr>
      </p:pic>
      <p:pic>
        <p:nvPicPr>
          <p:cNvPr id="58" name="Picture 2" descr="File:DOI logo.svg - Wikimedia Commons">
            <a:extLst>
              <a:ext uri="{FF2B5EF4-FFF2-40B4-BE49-F238E27FC236}">
                <a16:creationId xmlns:a16="http://schemas.microsoft.com/office/drawing/2014/main" id="{83F4DF02-2F90-A740-8D31-1C111B079463}"/>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10183344" y="4586043"/>
            <a:ext cx="439892" cy="424488"/>
          </a:xfrm>
          <a:prstGeom prst="rect">
            <a:avLst/>
          </a:prstGeom>
          <a:noFill/>
          <a:extLst>
            <a:ext uri="{909E8E84-426E-40DD-AFC4-6F175D3DCCD1}">
              <a14:hiddenFill xmlns:a14="http://schemas.microsoft.com/office/drawing/2010/main">
                <a:solidFill>
                  <a:srgbClr val="FFFFFF"/>
                </a:solidFill>
              </a14:hiddenFill>
            </a:ext>
          </a:extLst>
        </p:spPr>
      </p:pic>
      <p:cxnSp>
        <p:nvCxnSpPr>
          <p:cNvPr id="64" name="Straight Arrow Connector 63">
            <a:extLst>
              <a:ext uri="{FF2B5EF4-FFF2-40B4-BE49-F238E27FC236}">
                <a16:creationId xmlns:a16="http://schemas.microsoft.com/office/drawing/2014/main" id="{7689DAB5-F677-8E47-8F47-E071548BD985}"/>
              </a:ext>
            </a:extLst>
          </p:cNvPr>
          <p:cNvCxnSpPr>
            <a:cxnSpLocks/>
          </p:cNvCxnSpPr>
          <p:nvPr/>
        </p:nvCxnSpPr>
        <p:spPr>
          <a:xfrm flipV="1">
            <a:off x="8617757" y="4956824"/>
            <a:ext cx="1450523" cy="891448"/>
          </a:xfrm>
          <a:prstGeom prst="straightConnector1">
            <a:avLst/>
          </a:prstGeom>
          <a:ln w="76200">
            <a:solidFill>
              <a:schemeClr val="accent4"/>
            </a:solidFill>
            <a:headEnd type="arrow"/>
            <a:tailEnd type="oval"/>
          </a:ln>
        </p:spPr>
        <p:style>
          <a:lnRef idx="1">
            <a:schemeClr val="accent1"/>
          </a:lnRef>
          <a:fillRef idx="0">
            <a:schemeClr val="accent1"/>
          </a:fillRef>
          <a:effectRef idx="0">
            <a:schemeClr val="accent1"/>
          </a:effectRef>
          <a:fontRef idx="minor">
            <a:schemeClr val="tx1"/>
          </a:fontRef>
        </p:style>
      </p:cxnSp>
      <p:pic>
        <p:nvPicPr>
          <p:cNvPr id="65" name="Picture 2" descr="File:DOI logo.svg - Wikimedia Commons">
            <a:extLst>
              <a:ext uri="{FF2B5EF4-FFF2-40B4-BE49-F238E27FC236}">
                <a16:creationId xmlns:a16="http://schemas.microsoft.com/office/drawing/2014/main" id="{A2C3C2E2-813C-834B-9AF9-187C85DD8D5C}"/>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8087533" y="5772908"/>
            <a:ext cx="545722" cy="526612"/>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51">
            <a:extLst>
              <a:ext uri="{FF2B5EF4-FFF2-40B4-BE49-F238E27FC236}">
                <a16:creationId xmlns:a16="http://schemas.microsoft.com/office/drawing/2014/main" id="{DC4A549E-5D07-FF44-A3B0-6E428AABA6AF}"/>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675169" y="5818187"/>
            <a:ext cx="1277401" cy="387408"/>
          </a:xfrm>
          <a:prstGeom prst="rect">
            <a:avLst/>
          </a:prstGeom>
        </p:spPr>
      </p:pic>
      <p:pic>
        <p:nvPicPr>
          <p:cNvPr id="53" name="Picture 52">
            <a:extLst>
              <a:ext uri="{FF2B5EF4-FFF2-40B4-BE49-F238E27FC236}">
                <a16:creationId xmlns:a16="http://schemas.microsoft.com/office/drawing/2014/main" id="{2E4F61D9-0E08-0342-9A14-9E5286DCF9E9}"/>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041996" y="6268524"/>
            <a:ext cx="1100984" cy="361133"/>
          </a:xfrm>
          <a:prstGeom prst="rect">
            <a:avLst/>
          </a:prstGeom>
        </p:spPr>
      </p:pic>
      <p:sp>
        <p:nvSpPr>
          <p:cNvPr id="59" name="Rectangle 58">
            <a:extLst>
              <a:ext uri="{FF2B5EF4-FFF2-40B4-BE49-F238E27FC236}">
                <a16:creationId xmlns:a16="http://schemas.microsoft.com/office/drawing/2014/main" id="{71A45FE2-1DFA-9848-803E-F37016488538}"/>
              </a:ext>
            </a:extLst>
          </p:cNvPr>
          <p:cNvSpPr/>
          <p:nvPr/>
        </p:nvSpPr>
        <p:spPr>
          <a:xfrm>
            <a:off x="4482549" y="1487418"/>
            <a:ext cx="6940041" cy="584775"/>
          </a:xfrm>
          <a:prstGeom prst="rect">
            <a:avLst/>
          </a:prstGeom>
        </p:spPr>
        <p:txBody>
          <a:bodyPr wrap="none">
            <a:spAutoFit/>
          </a:bodyPr>
          <a:lstStyle/>
          <a:p>
            <a:r>
              <a:rPr lang="en-US" sz="3200" i="1" dirty="0">
                <a:solidFill>
                  <a:schemeClr val="bg1"/>
                </a:solidFill>
              </a:rPr>
              <a:t>Possible with persistent object identifiers</a:t>
            </a:r>
            <a:endParaRPr lang="en-NO" sz="3200" i="1" dirty="0">
              <a:solidFill>
                <a:schemeClr val="bg1"/>
              </a:solidFill>
            </a:endParaRPr>
          </a:p>
        </p:txBody>
      </p:sp>
    </p:spTree>
    <p:extLst>
      <p:ext uri="{BB962C8B-B14F-4D97-AF65-F5344CB8AC3E}">
        <p14:creationId xmlns:p14="http://schemas.microsoft.com/office/powerpoint/2010/main" val="365864681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0">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14" name="Triangle 13">
            <a:extLst>
              <a:ext uri="{FF2B5EF4-FFF2-40B4-BE49-F238E27FC236}">
                <a16:creationId xmlns:a16="http://schemas.microsoft.com/office/drawing/2014/main" id="{FA50AC02-26BD-7747-A531-31A98B59EEBB}"/>
              </a:ext>
            </a:extLst>
          </p:cNvPr>
          <p:cNvSpPr/>
          <p:nvPr/>
        </p:nvSpPr>
        <p:spPr>
          <a:xfrm rot="18981644">
            <a:off x="5923075" y="931141"/>
            <a:ext cx="4440906" cy="3989221"/>
          </a:xfrm>
          <a:prstGeom prst="triangle">
            <a:avLst/>
          </a:prstGeom>
          <a:solidFill>
            <a:schemeClr val="tx1">
              <a:lumMod val="95000"/>
              <a:lumOff val="5000"/>
            </a:schemeClr>
          </a:solidFill>
          <a:ln w="25400">
            <a:solidFill>
              <a:schemeClr val="tx1">
                <a:alpha val="47777"/>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ormAutofit/>
          </a:bodyPr>
          <a:lstStyle/>
          <a:p>
            <a:pPr algn="ctr"/>
            <a:endParaRPr lang="en-NO" sz="1600" dirty="0">
              <a:solidFill>
                <a:schemeClr val="bg1"/>
              </a:solidFill>
            </a:endParaRPr>
          </a:p>
        </p:txBody>
      </p:sp>
      <p:sp>
        <p:nvSpPr>
          <p:cNvPr id="2" name="Rectangle 1">
            <a:extLst>
              <a:ext uri="{FF2B5EF4-FFF2-40B4-BE49-F238E27FC236}">
                <a16:creationId xmlns:a16="http://schemas.microsoft.com/office/drawing/2014/main" id="{F36F03DB-DB9B-E448-8FED-1D63843803F9}"/>
              </a:ext>
            </a:extLst>
          </p:cNvPr>
          <p:cNvSpPr/>
          <p:nvPr/>
        </p:nvSpPr>
        <p:spPr>
          <a:xfrm>
            <a:off x="1393239" y="2875002"/>
            <a:ext cx="3833101" cy="1107996"/>
          </a:xfrm>
          <a:prstGeom prst="rect">
            <a:avLst/>
          </a:prstGeom>
        </p:spPr>
        <p:txBody>
          <a:bodyPr wrap="none">
            <a:spAutoFit/>
          </a:bodyPr>
          <a:lstStyle/>
          <a:p>
            <a:r>
              <a:rPr lang="en-US" sz="6600" dirty="0">
                <a:solidFill>
                  <a:schemeClr val="bg1"/>
                </a:solidFill>
              </a:rPr>
              <a:t>new tools</a:t>
            </a:r>
          </a:p>
        </p:txBody>
      </p:sp>
      <p:pic>
        <p:nvPicPr>
          <p:cNvPr id="7" name="Picture 6">
            <a:extLst>
              <a:ext uri="{FF2B5EF4-FFF2-40B4-BE49-F238E27FC236}">
                <a16:creationId xmlns:a16="http://schemas.microsoft.com/office/drawing/2014/main" id="{7DADA467-B613-154B-8BBF-D2D7FE1531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85053" y="941925"/>
            <a:ext cx="2345285" cy="2345285"/>
          </a:xfrm>
          <a:prstGeom prst="rect">
            <a:avLst/>
          </a:prstGeom>
        </p:spPr>
      </p:pic>
      <p:pic>
        <p:nvPicPr>
          <p:cNvPr id="11" name="Picture 10">
            <a:extLst>
              <a:ext uri="{FF2B5EF4-FFF2-40B4-BE49-F238E27FC236}">
                <a16:creationId xmlns:a16="http://schemas.microsoft.com/office/drawing/2014/main" id="{A265847E-427A-E743-AC7E-D2B9EB268B5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65662" y="3841803"/>
            <a:ext cx="2074272" cy="2074272"/>
          </a:xfrm>
          <a:prstGeom prst="rect">
            <a:avLst/>
          </a:prstGeom>
        </p:spPr>
      </p:pic>
      <p:pic>
        <p:nvPicPr>
          <p:cNvPr id="13" name="Graphic 12">
            <a:extLst>
              <a:ext uri="{FF2B5EF4-FFF2-40B4-BE49-F238E27FC236}">
                <a16:creationId xmlns:a16="http://schemas.microsoft.com/office/drawing/2014/main" id="{943D8566-BEFB-1F4D-A77A-F1A2B3D1BD5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027890" y="1782501"/>
            <a:ext cx="2584959" cy="2713450"/>
          </a:xfrm>
          <a:prstGeom prst="rect">
            <a:avLst/>
          </a:prstGeom>
        </p:spPr>
      </p:pic>
    </p:spTree>
    <p:extLst>
      <p:ext uri="{BB962C8B-B14F-4D97-AF65-F5344CB8AC3E}">
        <p14:creationId xmlns:p14="http://schemas.microsoft.com/office/powerpoint/2010/main" val="424733671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853481-280E-EB48-81B7-74E60055C897}"/>
              </a:ext>
            </a:extLst>
          </p:cNvPr>
          <p:cNvSpPr>
            <a:spLocks noGrp="1"/>
          </p:cNvSpPr>
          <p:nvPr>
            <p:ph type="title"/>
          </p:nvPr>
        </p:nvSpPr>
        <p:spPr>
          <a:xfrm>
            <a:off x="235421" y="765674"/>
            <a:ext cx="11701463" cy="1219199"/>
          </a:xfrm>
        </p:spPr>
        <p:txBody>
          <a:bodyPr>
            <a:normAutofit/>
          </a:bodyPr>
          <a:lstStyle/>
          <a:p>
            <a:r>
              <a:rPr lang="en-NO" sz="7200" b="1" dirty="0">
                <a:solidFill>
                  <a:schemeClr val="bg1"/>
                </a:solidFill>
              </a:rPr>
              <a:t>Bionomia</a:t>
            </a:r>
            <a:endParaRPr lang="en-NO" sz="6600" b="1" dirty="0">
              <a:solidFill>
                <a:schemeClr val="bg1"/>
              </a:solidFill>
            </a:endParaRPr>
          </a:p>
        </p:txBody>
      </p:sp>
      <p:pic>
        <p:nvPicPr>
          <p:cNvPr id="6" name="Content Placeholder 5">
            <a:extLst>
              <a:ext uri="{FF2B5EF4-FFF2-40B4-BE49-F238E27FC236}">
                <a16:creationId xmlns:a16="http://schemas.microsoft.com/office/drawing/2014/main" id="{E364C066-877A-054C-A591-6F36AC46F41B}"/>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358149" y="0"/>
            <a:ext cx="6833851" cy="6858000"/>
          </a:xfrm>
        </p:spPr>
      </p:pic>
      <p:sp>
        <p:nvSpPr>
          <p:cNvPr id="4" name="Footer Placeholder 3">
            <a:extLst>
              <a:ext uri="{FF2B5EF4-FFF2-40B4-BE49-F238E27FC236}">
                <a16:creationId xmlns:a16="http://schemas.microsoft.com/office/drawing/2014/main" id="{7E1B6ECF-963B-2742-82E9-EF165E6989D7}"/>
              </a:ext>
            </a:extLst>
          </p:cNvPr>
          <p:cNvSpPr>
            <a:spLocks noGrp="1"/>
          </p:cNvSpPr>
          <p:nvPr>
            <p:ph type="ftr" sz="quarter" idx="10"/>
          </p:nvPr>
        </p:nvSpPr>
        <p:spPr/>
        <p:txBody>
          <a:bodyPr/>
          <a:lstStyle/>
          <a:p>
            <a:r>
              <a:rPr lang="en-GB" sz="1400" dirty="0">
                <a:solidFill>
                  <a:schemeClr val="bg1"/>
                </a:solidFill>
              </a:rPr>
              <a:t>https://</a:t>
            </a:r>
            <a:r>
              <a:rPr lang="en-GB" sz="1400" dirty="0" err="1">
                <a:solidFill>
                  <a:schemeClr val="bg1"/>
                </a:solidFill>
              </a:rPr>
              <a:t>bionomia.net</a:t>
            </a:r>
            <a:endParaRPr lang="en-GB" sz="1400" dirty="0">
              <a:solidFill>
                <a:schemeClr val="bg1"/>
              </a:solidFill>
            </a:endParaRPr>
          </a:p>
        </p:txBody>
      </p:sp>
      <p:sp>
        <p:nvSpPr>
          <p:cNvPr id="3" name="Rectangle 2">
            <a:extLst>
              <a:ext uri="{FF2B5EF4-FFF2-40B4-BE49-F238E27FC236}">
                <a16:creationId xmlns:a16="http://schemas.microsoft.com/office/drawing/2014/main" id="{3C3417B5-5465-E340-8D87-374B69D9F722}"/>
              </a:ext>
            </a:extLst>
          </p:cNvPr>
          <p:cNvSpPr/>
          <p:nvPr/>
        </p:nvSpPr>
        <p:spPr>
          <a:xfrm>
            <a:off x="255116" y="2073008"/>
            <a:ext cx="4229693" cy="830997"/>
          </a:xfrm>
          <a:prstGeom prst="rect">
            <a:avLst/>
          </a:prstGeom>
        </p:spPr>
        <p:txBody>
          <a:bodyPr wrap="square">
            <a:spAutoFit/>
          </a:bodyPr>
          <a:lstStyle/>
          <a:p>
            <a:r>
              <a:rPr lang="en-GB" sz="2400" dirty="0">
                <a:solidFill>
                  <a:schemeClr val="bg1">
                    <a:lumMod val="85000"/>
                  </a:schemeClr>
                </a:solidFill>
                <a:latin typeface="-apple-system"/>
              </a:rPr>
              <a:t>Link natural history specimens to the world's collectors.</a:t>
            </a:r>
            <a:endParaRPr lang="en-NO" sz="2400" dirty="0">
              <a:solidFill>
                <a:schemeClr val="bg1">
                  <a:lumMod val="85000"/>
                </a:schemeClr>
              </a:solidFill>
            </a:endParaRPr>
          </a:p>
        </p:txBody>
      </p:sp>
    </p:spTree>
    <p:extLst>
      <p:ext uri="{BB962C8B-B14F-4D97-AF65-F5344CB8AC3E}">
        <p14:creationId xmlns:p14="http://schemas.microsoft.com/office/powerpoint/2010/main" val="107812293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4E01B4F1-B21F-3545-BCEB-F2C17574280E}"/>
              </a:ext>
            </a:extLst>
          </p:cNvPr>
          <p:cNvSpPr>
            <a:spLocks noGrp="1"/>
          </p:cNvSpPr>
          <p:nvPr>
            <p:ph type="ftr" sz="quarter" idx="10"/>
          </p:nvPr>
        </p:nvSpPr>
        <p:spPr/>
        <p:txBody>
          <a:bodyPr/>
          <a:lstStyle/>
          <a:p>
            <a:endParaRPr lang="en-GB"/>
          </a:p>
        </p:txBody>
      </p:sp>
      <p:pic>
        <p:nvPicPr>
          <p:cNvPr id="6" name="Picture 5">
            <a:hlinkClick r:id="rId3"/>
            <a:extLst>
              <a:ext uri="{FF2B5EF4-FFF2-40B4-BE49-F238E27FC236}">
                <a16:creationId xmlns:a16="http://schemas.microsoft.com/office/drawing/2014/main" id="{ED4C72F4-6F98-8B47-885C-88F3C5256D2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Picture 7">
            <a:hlinkClick r:id="rId5"/>
            <a:extLst>
              <a:ext uri="{FF2B5EF4-FFF2-40B4-BE49-F238E27FC236}">
                <a16:creationId xmlns:a16="http://schemas.microsoft.com/office/drawing/2014/main" id="{D443BEBF-98A2-B44E-8771-F56184410C6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543693" y="1758572"/>
            <a:ext cx="3175000" cy="4749800"/>
          </a:xfrm>
          <a:prstGeom prst="rect">
            <a:avLst/>
          </a:prstGeom>
        </p:spPr>
      </p:pic>
      <p:graphicFrame>
        <p:nvGraphicFramePr>
          <p:cNvPr id="9" name="Table 8">
            <a:extLst>
              <a:ext uri="{FF2B5EF4-FFF2-40B4-BE49-F238E27FC236}">
                <a16:creationId xmlns:a16="http://schemas.microsoft.com/office/drawing/2014/main" id="{0C334451-539A-E04F-ABA9-F6F1242AD37C}"/>
              </a:ext>
            </a:extLst>
          </p:cNvPr>
          <p:cNvGraphicFramePr>
            <a:graphicFrameLocks noGrp="1"/>
          </p:cNvGraphicFramePr>
          <p:nvPr>
            <p:extLst>
              <p:ext uri="{D42A27DB-BD31-4B8C-83A1-F6EECF244321}">
                <p14:modId xmlns:p14="http://schemas.microsoft.com/office/powerpoint/2010/main" val="3865719526"/>
              </p:ext>
            </p:extLst>
          </p:nvPr>
        </p:nvGraphicFramePr>
        <p:xfrm>
          <a:off x="3722311" y="3334104"/>
          <a:ext cx="4485938" cy="2506680"/>
        </p:xfrm>
        <a:graphic>
          <a:graphicData uri="http://schemas.openxmlformats.org/drawingml/2006/table">
            <a:tbl>
              <a:tblPr>
                <a:tableStyleId>{69C7853C-536D-4A76-A0AE-DD22124D55A5}</a:tableStyleId>
              </a:tblPr>
              <a:tblGrid>
                <a:gridCol w="1387572">
                  <a:extLst>
                    <a:ext uri="{9D8B030D-6E8A-4147-A177-3AD203B41FA5}">
                      <a16:colId xmlns:a16="http://schemas.microsoft.com/office/drawing/2014/main" val="2766797943"/>
                    </a:ext>
                  </a:extLst>
                </a:gridCol>
                <a:gridCol w="3098366">
                  <a:extLst>
                    <a:ext uri="{9D8B030D-6E8A-4147-A177-3AD203B41FA5}">
                      <a16:colId xmlns:a16="http://schemas.microsoft.com/office/drawing/2014/main" val="1887518818"/>
                    </a:ext>
                  </a:extLst>
                </a:gridCol>
              </a:tblGrid>
              <a:tr h="237488">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GB" sz="1200" b="1" dirty="0">
                          <a:solidFill>
                            <a:schemeClr val="tx1"/>
                          </a:solidFill>
                          <a:effectLst/>
                        </a:rPr>
                        <a:t>Occurrence ID</a:t>
                      </a:r>
                    </a:p>
                  </a:txBody>
                  <a:tcPr marL="19050" marR="19050" marT="19050" marB="19050">
                    <a:solidFill>
                      <a:schemeClr val="accent3">
                        <a:lumMod val="40000"/>
                        <a:lumOff val="60000"/>
                      </a:schemeClr>
                    </a:solidFill>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GB" sz="1200" b="1" dirty="0">
                          <a:solidFill>
                            <a:schemeClr val="tx1"/>
                          </a:solidFill>
                          <a:effectLst/>
                        </a:rPr>
                        <a:t>urn:catalog:O:V:2007334</a:t>
                      </a:r>
                    </a:p>
                  </a:txBody>
                  <a:tcPr marL="19050" marR="19050" marT="19050" marB="19050">
                    <a:solidFill>
                      <a:schemeClr val="accent3">
                        <a:lumMod val="40000"/>
                        <a:lumOff val="60000"/>
                      </a:schemeClr>
                    </a:solidFill>
                  </a:tcPr>
                </a:tc>
                <a:extLst>
                  <a:ext uri="{0D108BD9-81ED-4DB2-BD59-A6C34878D82A}">
                    <a16:rowId xmlns:a16="http://schemas.microsoft.com/office/drawing/2014/main" val="257367562"/>
                  </a:ext>
                </a:extLst>
              </a:tr>
              <a:tr h="237488">
                <a:tc>
                  <a:txBody>
                    <a:bodyPr/>
                    <a:lstStyle/>
                    <a:p>
                      <a:pPr fontAlgn="t" latinLnBrk="0"/>
                      <a:r>
                        <a:rPr lang="en-GB" sz="1200" dirty="0">
                          <a:solidFill>
                            <a:srgbClr val="7030A0"/>
                          </a:solidFill>
                          <a:effectLst/>
                        </a:rPr>
                        <a:t>Catalogue number</a:t>
                      </a:r>
                    </a:p>
                  </a:txBody>
                  <a:tcPr marL="19050" marR="19050" marT="19050" marB="19050">
                    <a:solidFill>
                      <a:schemeClr val="accent3">
                        <a:lumMod val="20000"/>
                        <a:lumOff val="80000"/>
                      </a:schemeClr>
                    </a:solidFill>
                  </a:tcPr>
                </a:tc>
                <a:tc>
                  <a:txBody>
                    <a:bodyPr/>
                    <a:lstStyle/>
                    <a:p>
                      <a:pPr fontAlgn="t"/>
                      <a:r>
                        <a:rPr lang="en-NO" sz="1200" dirty="0">
                          <a:solidFill>
                            <a:srgbClr val="7030A0"/>
                          </a:solidFill>
                          <a:effectLst/>
                        </a:rPr>
                        <a:t>2007334</a:t>
                      </a:r>
                    </a:p>
                  </a:txBody>
                  <a:tcPr marL="19050" marR="19050" marT="19050" marB="19050">
                    <a:solidFill>
                      <a:schemeClr val="accent3">
                        <a:lumMod val="20000"/>
                        <a:lumOff val="80000"/>
                      </a:schemeClr>
                    </a:solidFill>
                  </a:tcPr>
                </a:tc>
                <a:extLst>
                  <a:ext uri="{0D108BD9-81ED-4DB2-BD59-A6C34878D82A}">
                    <a16:rowId xmlns:a16="http://schemas.microsoft.com/office/drawing/2014/main" val="1173330361"/>
                  </a:ext>
                </a:extLst>
              </a:tr>
              <a:tr h="237488">
                <a:tc>
                  <a:txBody>
                    <a:bodyPr/>
                    <a:lstStyle/>
                    <a:p>
                      <a:pPr fontAlgn="t" latinLnBrk="0"/>
                      <a:r>
                        <a:rPr lang="en-GB" sz="1200" b="1" dirty="0">
                          <a:solidFill>
                            <a:schemeClr val="accent5"/>
                          </a:solidFill>
                          <a:effectLst/>
                        </a:rPr>
                        <a:t>Material Sample ID</a:t>
                      </a:r>
                    </a:p>
                  </a:txBody>
                  <a:tcPr marL="19050" marR="19050" marT="19050" marB="19050">
                    <a:solidFill>
                      <a:schemeClr val="accent3">
                        <a:lumMod val="20000"/>
                        <a:lumOff val="80000"/>
                      </a:schemeClr>
                    </a:solidFill>
                  </a:tcPr>
                </a:tc>
                <a:tc>
                  <a:txBody>
                    <a:bodyPr/>
                    <a:lstStyle/>
                    <a:p>
                      <a:pPr fontAlgn="t"/>
                      <a:r>
                        <a:rPr lang="en-GB" sz="1200" dirty="0">
                          <a:solidFill>
                            <a:schemeClr val="accent5"/>
                          </a:solidFill>
                          <a:effectLst/>
                        </a:rPr>
                        <a:t>urn:uuid:0574816d-3d99-41b8-b3b8-c6035de0e929</a:t>
                      </a:r>
                    </a:p>
                  </a:txBody>
                  <a:tcPr marL="19050" marR="19050" marT="19050" marB="19050">
                    <a:solidFill>
                      <a:schemeClr val="accent3">
                        <a:lumMod val="20000"/>
                        <a:lumOff val="80000"/>
                      </a:schemeClr>
                    </a:solidFill>
                  </a:tcPr>
                </a:tc>
                <a:extLst>
                  <a:ext uri="{0D108BD9-81ED-4DB2-BD59-A6C34878D82A}">
                    <a16:rowId xmlns:a16="http://schemas.microsoft.com/office/drawing/2014/main" val="3967082023"/>
                  </a:ext>
                </a:extLst>
              </a:tr>
              <a:tr h="202916">
                <a:tc>
                  <a:txBody>
                    <a:bodyPr/>
                    <a:lstStyle/>
                    <a:p>
                      <a:pPr fontAlgn="t" latinLnBrk="0"/>
                      <a:r>
                        <a:rPr lang="en-GB" sz="900" dirty="0">
                          <a:effectLst/>
                        </a:rPr>
                        <a:t>Other catalogue numbers</a:t>
                      </a:r>
                    </a:p>
                  </a:txBody>
                  <a:tcPr marL="19050" marR="19050" marT="19050" marB="19050">
                    <a:solidFill>
                      <a:schemeClr val="accent3">
                        <a:lumMod val="40000"/>
                        <a:lumOff val="60000"/>
                      </a:schemeClr>
                    </a:solidFill>
                  </a:tcPr>
                </a:tc>
                <a:tc>
                  <a:txBody>
                    <a:bodyPr/>
                    <a:lstStyle/>
                    <a:p>
                      <a:pPr fontAlgn="t"/>
                      <a:r>
                        <a:rPr lang="en-GB" sz="1000" dirty="0">
                          <a:effectLst/>
                        </a:rPr>
                        <a:t>urn:uuid:0574816d-3d99-41b8-b3b8-c6035de0e929</a:t>
                      </a:r>
                    </a:p>
                  </a:txBody>
                  <a:tcPr marL="19050" marR="19050" marT="19050" marB="19050">
                    <a:solidFill>
                      <a:schemeClr val="accent3">
                        <a:lumMod val="40000"/>
                        <a:lumOff val="60000"/>
                      </a:schemeClr>
                    </a:solidFill>
                  </a:tcPr>
                </a:tc>
                <a:extLst>
                  <a:ext uri="{0D108BD9-81ED-4DB2-BD59-A6C34878D82A}">
                    <a16:rowId xmlns:a16="http://schemas.microsoft.com/office/drawing/2014/main" val="3353420526"/>
                  </a:ext>
                </a:extLst>
              </a:tr>
              <a:tr h="237488">
                <a:tc>
                  <a:txBody>
                    <a:bodyPr/>
                    <a:lstStyle/>
                    <a:p>
                      <a:pPr fontAlgn="t" latinLnBrk="0"/>
                      <a:r>
                        <a:rPr lang="en-GB" sz="1200" dirty="0">
                          <a:solidFill>
                            <a:schemeClr val="tx1"/>
                          </a:solidFill>
                          <a:effectLst/>
                        </a:rPr>
                        <a:t>Event date</a:t>
                      </a:r>
                    </a:p>
                  </a:txBody>
                  <a:tcPr marL="19050" marR="19050" marT="19050" marB="19050">
                    <a:solidFill>
                      <a:schemeClr val="accent3">
                        <a:lumMod val="40000"/>
                        <a:lumOff val="60000"/>
                      </a:schemeClr>
                    </a:solidFill>
                  </a:tcPr>
                </a:tc>
                <a:tc>
                  <a:txBody>
                    <a:bodyPr/>
                    <a:lstStyle/>
                    <a:p>
                      <a:pPr fontAlgn="t"/>
                      <a:r>
                        <a:rPr lang="en-GB" sz="1200" dirty="0">
                          <a:solidFill>
                            <a:schemeClr val="tx1"/>
                          </a:solidFill>
                          <a:effectLst/>
                        </a:rPr>
                        <a:t>1971-01-04</a:t>
                      </a:r>
                    </a:p>
                  </a:txBody>
                  <a:tcPr marL="19050" marR="19050" marT="19050" marB="19050">
                    <a:solidFill>
                      <a:schemeClr val="accent3">
                        <a:lumMod val="40000"/>
                        <a:lumOff val="60000"/>
                      </a:schemeClr>
                    </a:solidFill>
                  </a:tcPr>
                </a:tc>
                <a:extLst>
                  <a:ext uri="{0D108BD9-81ED-4DB2-BD59-A6C34878D82A}">
                    <a16:rowId xmlns:a16="http://schemas.microsoft.com/office/drawing/2014/main" val="280335051"/>
                  </a:ext>
                </a:extLst>
              </a:tr>
              <a:tr h="237488">
                <a:tc>
                  <a:txBody>
                    <a:bodyPr/>
                    <a:lstStyle/>
                    <a:p>
                      <a:pPr fontAlgn="t" latinLnBrk="0"/>
                      <a:r>
                        <a:rPr lang="en-GB" sz="1200" dirty="0">
                          <a:solidFill>
                            <a:srgbClr val="7030A0"/>
                          </a:solidFill>
                          <a:effectLst/>
                        </a:rPr>
                        <a:t>Recorded by</a:t>
                      </a:r>
                    </a:p>
                  </a:txBody>
                  <a:tcPr marL="19050" marR="19050" marT="19050" marB="19050">
                    <a:solidFill>
                      <a:schemeClr val="accent3">
                        <a:lumMod val="20000"/>
                        <a:lumOff val="80000"/>
                      </a:schemeClr>
                    </a:solidFill>
                  </a:tcPr>
                </a:tc>
                <a:tc>
                  <a:txBody>
                    <a:bodyPr/>
                    <a:lstStyle/>
                    <a:p>
                      <a:pPr fontAlgn="t"/>
                      <a:r>
                        <a:rPr lang="en-GB" sz="1200" dirty="0">
                          <a:solidFill>
                            <a:srgbClr val="7030A0"/>
                          </a:solidFill>
                          <a:effectLst/>
                        </a:rPr>
                        <a:t>Johannes Lid</a:t>
                      </a:r>
                    </a:p>
                  </a:txBody>
                  <a:tcPr marL="19050" marR="19050" marT="19050" marB="19050">
                    <a:solidFill>
                      <a:schemeClr val="accent3">
                        <a:lumMod val="20000"/>
                        <a:lumOff val="80000"/>
                      </a:schemeClr>
                    </a:solidFill>
                  </a:tcPr>
                </a:tc>
                <a:extLst>
                  <a:ext uri="{0D108BD9-81ED-4DB2-BD59-A6C34878D82A}">
                    <a16:rowId xmlns:a16="http://schemas.microsoft.com/office/drawing/2014/main" val="1528890123"/>
                  </a:ext>
                </a:extLst>
              </a:tr>
              <a:tr h="237488">
                <a:tc>
                  <a:txBody>
                    <a:bodyPr/>
                    <a:lstStyle/>
                    <a:p>
                      <a:pPr fontAlgn="t" latinLnBrk="0"/>
                      <a:r>
                        <a:rPr lang="en-GB" sz="1200" b="1" dirty="0">
                          <a:solidFill>
                            <a:schemeClr val="accent5"/>
                          </a:solidFill>
                          <a:effectLst/>
                        </a:rPr>
                        <a:t>Recorded by ID</a:t>
                      </a:r>
                    </a:p>
                  </a:txBody>
                  <a:tcPr marL="19050" marR="19050" marT="19050" marB="19050">
                    <a:solidFill>
                      <a:schemeClr val="accent3">
                        <a:lumMod val="20000"/>
                        <a:lumOff val="80000"/>
                      </a:schemeClr>
                    </a:solidFill>
                  </a:tcPr>
                </a:tc>
                <a:tc>
                  <a:txBody>
                    <a:bodyPr/>
                    <a:lstStyle/>
                    <a:p>
                      <a:pPr marL="0" indent="0" rtl="0" fontAlgn="t">
                        <a:buFont typeface="+mj-lt"/>
                        <a:buNone/>
                      </a:pPr>
                      <a:r>
                        <a:rPr lang="en-GB" sz="1200" u="none" strike="noStrike" dirty="0">
                          <a:solidFill>
                            <a:schemeClr val="accent5"/>
                          </a:solidFill>
                          <a:effectLst/>
                          <a:hlinkClick r:id="rId7">
                            <a:extLst>
                              <a:ext uri="{A12FA001-AC4F-418D-AE19-62706E023703}">
                                <ahyp:hlinkClr xmlns:ahyp="http://schemas.microsoft.com/office/drawing/2018/hyperlinkcolor" val="tx"/>
                              </a:ext>
                            </a:extLst>
                          </a:hlinkClick>
                        </a:rPr>
                        <a:t>http://www.wikidata.org/entity/</a:t>
                      </a:r>
                      <a:r>
                        <a:rPr lang="en-GB" sz="1200" b="1" u="none" strike="noStrike" dirty="0">
                          <a:solidFill>
                            <a:schemeClr val="accent5"/>
                          </a:solidFill>
                          <a:effectLst/>
                          <a:hlinkClick r:id="rId7">
                            <a:extLst>
                              <a:ext uri="{A12FA001-AC4F-418D-AE19-62706E023703}">
                                <ahyp:hlinkClr xmlns:ahyp="http://schemas.microsoft.com/office/drawing/2018/hyperlinkcolor" val="tx"/>
                              </a:ext>
                            </a:extLst>
                          </a:hlinkClick>
                        </a:rPr>
                        <a:t>Q94522</a:t>
                      </a:r>
                      <a:endParaRPr lang="en-GB" sz="1200" b="1" dirty="0">
                        <a:solidFill>
                          <a:schemeClr val="accent5"/>
                        </a:solidFill>
                        <a:effectLst/>
                      </a:endParaRPr>
                    </a:p>
                  </a:txBody>
                  <a:tcPr marL="19050" marR="19050" marT="19050" marB="19050">
                    <a:solidFill>
                      <a:schemeClr val="accent3">
                        <a:lumMod val="20000"/>
                        <a:lumOff val="80000"/>
                      </a:schemeClr>
                    </a:solidFill>
                  </a:tcPr>
                </a:tc>
                <a:extLst>
                  <a:ext uri="{0D108BD9-81ED-4DB2-BD59-A6C34878D82A}">
                    <a16:rowId xmlns:a16="http://schemas.microsoft.com/office/drawing/2014/main" val="3158056071"/>
                  </a:ext>
                </a:extLst>
              </a:tr>
              <a:tr h="237488">
                <a:tc>
                  <a:txBody>
                    <a:bodyPr/>
                    <a:lstStyle/>
                    <a:p>
                      <a:pPr fontAlgn="t" latinLnBrk="0"/>
                      <a:r>
                        <a:rPr lang="en-GB" sz="1200" dirty="0">
                          <a:effectLst/>
                        </a:rPr>
                        <a:t>Date identified</a:t>
                      </a:r>
                    </a:p>
                  </a:txBody>
                  <a:tcPr marL="19050" marR="19050" marT="19050" marB="19050">
                    <a:solidFill>
                      <a:schemeClr val="accent3">
                        <a:lumMod val="40000"/>
                        <a:lumOff val="60000"/>
                      </a:schemeClr>
                    </a:solidFill>
                  </a:tcPr>
                </a:tc>
                <a:tc>
                  <a:txBody>
                    <a:bodyPr/>
                    <a:lstStyle/>
                    <a:p>
                      <a:pPr fontAlgn="t"/>
                      <a:r>
                        <a:rPr lang="en-GB" sz="1200" dirty="0">
                          <a:effectLst/>
                        </a:rPr>
                        <a:t>1971-01-04T00:00:00</a:t>
                      </a:r>
                    </a:p>
                  </a:txBody>
                  <a:tcPr marL="19050" marR="19050" marT="19050" marB="19050">
                    <a:solidFill>
                      <a:schemeClr val="accent3">
                        <a:lumMod val="40000"/>
                        <a:lumOff val="60000"/>
                      </a:schemeClr>
                    </a:solidFill>
                  </a:tcPr>
                </a:tc>
                <a:extLst>
                  <a:ext uri="{0D108BD9-81ED-4DB2-BD59-A6C34878D82A}">
                    <a16:rowId xmlns:a16="http://schemas.microsoft.com/office/drawing/2014/main" val="3662768947"/>
                  </a:ext>
                </a:extLst>
              </a:tr>
              <a:tr h="237488">
                <a:tc>
                  <a:txBody>
                    <a:bodyPr/>
                    <a:lstStyle/>
                    <a:p>
                      <a:pPr fontAlgn="t" latinLnBrk="0"/>
                      <a:r>
                        <a:rPr lang="en-GB" sz="1200" dirty="0">
                          <a:solidFill>
                            <a:srgbClr val="7030A0"/>
                          </a:solidFill>
                          <a:effectLst/>
                        </a:rPr>
                        <a:t>Identified by</a:t>
                      </a:r>
                    </a:p>
                  </a:txBody>
                  <a:tcPr marL="19050" marR="19050" marT="19050" marB="19050">
                    <a:solidFill>
                      <a:schemeClr val="accent3">
                        <a:lumMod val="20000"/>
                        <a:lumOff val="80000"/>
                      </a:schemeClr>
                    </a:solidFill>
                  </a:tcPr>
                </a:tc>
                <a:tc>
                  <a:txBody>
                    <a:bodyPr/>
                    <a:lstStyle/>
                    <a:p>
                      <a:pPr fontAlgn="t"/>
                      <a:r>
                        <a:rPr lang="en-GB" sz="1200" dirty="0">
                          <a:solidFill>
                            <a:srgbClr val="7030A0"/>
                          </a:solidFill>
                          <a:effectLst/>
                        </a:rPr>
                        <a:t>Johannes Lid</a:t>
                      </a:r>
                    </a:p>
                  </a:txBody>
                  <a:tcPr marL="19050" marR="19050" marT="19050" marB="19050">
                    <a:solidFill>
                      <a:schemeClr val="accent3">
                        <a:lumMod val="20000"/>
                        <a:lumOff val="80000"/>
                      </a:schemeClr>
                    </a:solidFill>
                  </a:tcPr>
                </a:tc>
                <a:extLst>
                  <a:ext uri="{0D108BD9-81ED-4DB2-BD59-A6C34878D82A}">
                    <a16:rowId xmlns:a16="http://schemas.microsoft.com/office/drawing/2014/main" val="870900572"/>
                  </a:ext>
                </a:extLst>
              </a:tr>
              <a:tr h="237488">
                <a:tc>
                  <a:txBody>
                    <a:bodyPr/>
                    <a:lstStyle/>
                    <a:p>
                      <a:pPr fontAlgn="t" latinLnBrk="0"/>
                      <a:r>
                        <a:rPr lang="en-GB" sz="1200" b="1" dirty="0">
                          <a:solidFill>
                            <a:schemeClr val="accent5"/>
                          </a:solidFill>
                          <a:effectLst/>
                        </a:rPr>
                        <a:t>Identified by ID</a:t>
                      </a:r>
                    </a:p>
                  </a:txBody>
                  <a:tcPr marL="19050" marR="19050" marT="19050" marB="19050">
                    <a:solidFill>
                      <a:schemeClr val="accent3">
                        <a:lumMod val="20000"/>
                        <a:lumOff val="80000"/>
                      </a:schemeClr>
                    </a:solidFill>
                  </a:tcPr>
                </a:tc>
                <a:tc>
                  <a:txBody>
                    <a:bodyPr/>
                    <a:lstStyle/>
                    <a:p>
                      <a:pPr marL="0" indent="0" rtl="0" fontAlgn="t">
                        <a:buFont typeface="+mj-lt"/>
                        <a:buNone/>
                      </a:pPr>
                      <a:r>
                        <a:rPr lang="en-GB" sz="1200" b="0" u="none" strike="noStrike" dirty="0">
                          <a:solidFill>
                            <a:schemeClr val="accent5"/>
                          </a:solidFill>
                          <a:effectLst/>
                          <a:hlinkClick r:id="rId7">
                            <a:extLst>
                              <a:ext uri="{A12FA001-AC4F-418D-AE19-62706E023703}">
                                <ahyp:hlinkClr xmlns:ahyp="http://schemas.microsoft.com/office/drawing/2018/hyperlinkcolor" val="tx"/>
                              </a:ext>
                            </a:extLst>
                          </a:hlinkClick>
                        </a:rPr>
                        <a:t>http://www.wikidata.org/entity/</a:t>
                      </a:r>
                      <a:r>
                        <a:rPr lang="en-GB" sz="1200" b="1" u="none" strike="noStrike" dirty="0">
                          <a:solidFill>
                            <a:schemeClr val="accent5"/>
                          </a:solidFill>
                          <a:effectLst/>
                          <a:hlinkClick r:id="rId7">
                            <a:extLst>
                              <a:ext uri="{A12FA001-AC4F-418D-AE19-62706E023703}">
                                <ahyp:hlinkClr xmlns:ahyp="http://schemas.microsoft.com/office/drawing/2018/hyperlinkcolor" val="tx"/>
                              </a:ext>
                            </a:extLst>
                          </a:hlinkClick>
                        </a:rPr>
                        <a:t>Q94522</a:t>
                      </a:r>
                      <a:endParaRPr lang="en-GB" sz="1200" b="1" dirty="0">
                        <a:solidFill>
                          <a:schemeClr val="accent5"/>
                        </a:solidFill>
                        <a:effectLst/>
                      </a:endParaRPr>
                    </a:p>
                  </a:txBody>
                  <a:tcPr marL="19050" marR="19050" marT="19050" marB="19050">
                    <a:solidFill>
                      <a:schemeClr val="accent3">
                        <a:lumMod val="20000"/>
                        <a:lumOff val="80000"/>
                      </a:schemeClr>
                    </a:solidFill>
                  </a:tcPr>
                </a:tc>
                <a:extLst>
                  <a:ext uri="{0D108BD9-81ED-4DB2-BD59-A6C34878D82A}">
                    <a16:rowId xmlns:a16="http://schemas.microsoft.com/office/drawing/2014/main" val="115417043"/>
                  </a:ext>
                </a:extLst>
              </a:tr>
            </a:tbl>
          </a:graphicData>
        </a:graphic>
      </p:graphicFrame>
      <p:cxnSp>
        <p:nvCxnSpPr>
          <p:cNvPr id="14" name="Straight Arrow Connector 13">
            <a:extLst>
              <a:ext uri="{FF2B5EF4-FFF2-40B4-BE49-F238E27FC236}">
                <a16:creationId xmlns:a16="http://schemas.microsoft.com/office/drawing/2014/main" id="{858FEDDD-2923-7344-8B8D-41A543E541EC}"/>
              </a:ext>
            </a:extLst>
          </p:cNvPr>
          <p:cNvCxnSpPr>
            <a:cxnSpLocks/>
          </p:cNvCxnSpPr>
          <p:nvPr/>
        </p:nvCxnSpPr>
        <p:spPr>
          <a:xfrm>
            <a:off x="4623358" y="1549581"/>
            <a:ext cx="325160" cy="1730444"/>
          </a:xfrm>
          <a:prstGeom prst="straightConnector1">
            <a:avLst/>
          </a:prstGeom>
          <a:ln w="63500" cap="rnd">
            <a:round/>
            <a:headEnd type="oval" w="sm" len="sm"/>
            <a:tailEnd type="arrow"/>
          </a:ln>
        </p:spPr>
        <p:style>
          <a:lnRef idx="1">
            <a:schemeClr val="accent1"/>
          </a:lnRef>
          <a:fillRef idx="0">
            <a:schemeClr val="accent1"/>
          </a:fillRef>
          <a:effectRef idx="0">
            <a:schemeClr val="accent1"/>
          </a:effectRef>
          <a:fontRef idx="minor">
            <a:schemeClr val="tx1"/>
          </a:fontRef>
        </p:style>
      </p:cxnSp>
      <p:sp>
        <p:nvSpPr>
          <p:cNvPr id="18" name="Rounded Rectangle 17">
            <a:extLst>
              <a:ext uri="{FF2B5EF4-FFF2-40B4-BE49-F238E27FC236}">
                <a16:creationId xmlns:a16="http://schemas.microsoft.com/office/drawing/2014/main" id="{02F3CBC1-253F-C140-A2E9-26757E2EBC94}"/>
              </a:ext>
            </a:extLst>
          </p:cNvPr>
          <p:cNvSpPr/>
          <p:nvPr/>
        </p:nvSpPr>
        <p:spPr>
          <a:xfrm>
            <a:off x="42672" y="950976"/>
            <a:ext cx="2029968" cy="536448"/>
          </a:xfrm>
          <a:prstGeom prst="roundRect">
            <a:avLst/>
          </a:prstGeom>
          <a:noFill/>
          <a:ln w="635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ormAutofit/>
          </a:bodyPr>
          <a:lstStyle/>
          <a:p>
            <a:pPr algn="ctr"/>
            <a:endParaRPr lang="en-NO" sz="1600" dirty="0">
              <a:solidFill>
                <a:schemeClr val="bg1"/>
              </a:solidFill>
            </a:endParaRPr>
          </a:p>
        </p:txBody>
      </p:sp>
      <p:sp>
        <p:nvSpPr>
          <p:cNvPr id="19" name="Rounded Rectangle 18">
            <a:extLst>
              <a:ext uri="{FF2B5EF4-FFF2-40B4-BE49-F238E27FC236}">
                <a16:creationId xmlns:a16="http://schemas.microsoft.com/office/drawing/2014/main" id="{DDF20ACC-1E76-A647-982D-FC54775AD010}"/>
              </a:ext>
            </a:extLst>
          </p:cNvPr>
          <p:cNvSpPr/>
          <p:nvPr/>
        </p:nvSpPr>
        <p:spPr>
          <a:xfrm>
            <a:off x="60960" y="2379084"/>
            <a:ext cx="2029968" cy="536448"/>
          </a:xfrm>
          <a:prstGeom prst="roundRect">
            <a:avLst/>
          </a:prstGeom>
          <a:noFill/>
          <a:ln w="635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ormAutofit/>
          </a:bodyPr>
          <a:lstStyle/>
          <a:p>
            <a:pPr algn="ctr"/>
            <a:endParaRPr lang="en-NO" sz="1600" dirty="0">
              <a:solidFill>
                <a:schemeClr val="bg1"/>
              </a:solidFill>
            </a:endParaRPr>
          </a:p>
        </p:txBody>
      </p:sp>
      <p:sp>
        <p:nvSpPr>
          <p:cNvPr id="20" name="Rounded Rectangle 19">
            <a:extLst>
              <a:ext uri="{FF2B5EF4-FFF2-40B4-BE49-F238E27FC236}">
                <a16:creationId xmlns:a16="http://schemas.microsoft.com/office/drawing/2014/main" id="{BC189BDB-7866-2A41-B11E-5AB0DEE41C50}"/>
              </a:ext>
            </a:extLst>
          </p:cNvPr>
          <p:cNvSpPr/>
          <p:nvPr/>
        </p:nvSpPr>
        <p:spPr>
          <a:xfrm>
            <a:off x="3022276" y="1416259"/>
            <a:ext cx="2029968" cy="266644"/>
          </a:xfrm>
          <a:prstGeom prst="roundRect">
            <a:avLst/>
          </a:prstGeom>
          <a:noFill/>
          <a:ln w="635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ormAutofit fontScale="40000" lnSpcReduction="20000"/>
          </a:bodyPr>
          <a:lstStyle/>
          <a:p>
            <a:pPr algn="ctr"/>
            <a:endParaRPr lang="en-NO" sz="1600" dirty="0">
              <a:solidFill>
                <a:schemeClr val="bg1"/>
              </a:solidFill>
            </a:endParaRPr>
          </a:p>
        </p:txBody>
      </p:sp>
      <p:sp>
        <p:nvSpPr>
          <p:cNvPr id="2" name="Block Arc 1">
            <a:extLst>
              <a:ext uri="{FF2B5EF4-FFF2-40B4-BE49-F238E27FC236}">
                <a16:creationId xmlns:a16="http://schemas.microsoft.com/office/drawing/2014/main" id="{6D5CC0EC-43C5-2C42-A8A5-D04EE55CB50C}"/>
              </a:ext>
            </a:extLst>
          </p:cNvPr>
          <p:cNvSpPr/>
          <p:nvPr/>
        </p:nvSpPr>
        <p:spPr>
          <a:xfrm rot="16200000">
            <a:off x="3443768" y="4558609"/>
            <a:ext cx="369569" cy="604877"/>
          </a:xfrm>
          <a:prstGeom prst="blockArc">
            <a:avLst>
              <a:gd name="adj1" fmla="val 10446832"/>
              <a:gd name="adj2" fmla="val 0"/>
              <a:gd name="adj3" fmla="val 25000"/>
            </a:avLst>
          </a:prstGeom>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ormAutofit fontScale="85000" lnSpcReduction="20000"/>
          </a:bodyPr>
          <a:lstStyle/>
          <a:p>
            <a:pPr algn="ctr"/>
            <a:endParaRPr lang="en-NO" sz="1600" dirty="0">
              <a:solidFill>
                <a:schemeClr val="bg1"/>
              </a:solidFill>
            </a:endParaRPr>
          </a:p>
        </p:txBody>
      </p:sp>
      <p:sp>
        <p:nvSpPr>
          <p:cNvPr id="12" name="Block Arc 11">
            <a:extLst>
              <a:ext uri="{FF2B5EF4-FFF2-40B4-BE49-F238E27FC236}">
                <a16:creationId xmlns:a16="http://schemas.microsoft.com/office/drawing/2014/main" id="{A0E5E4E4-89CB-E04C-ABE6-914FEED09187}"/>
              </a:ext>
            </a:extLst>
          </p:cNvPr>
          <p:cNvSpPr/>
          <p:nvPr/>
        </p:nvSpPr>
        <p:spPr>
          <a:xfrm rot="16200000">
            <a:off x="3443768" y="5345839"/>
            <a:ext cx="369569" cy="604877"/>
          </a:xfrm>
          <a:prstGeom prst="blockArc">
            <a:avLst>
              <a:gd name="adj1" fmla="val 10446832"/>
              <a:gd name="adj2" fmla="val 0"/>
              <a:gd name="adj3" fmla="val 25000"/>
            </a:avLst>
          </a:prstGeom>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ormAutofit fontScale="85000" lnSpcReduction="20000"/>
          </a:bodyPr>
          <a:lstStyle/>
          <a:p>
            <a:pPr algn="ctr"/>
            <a:endParaRPr lang="en-NO" sz="1600" dirty="0">
              <a:solidFill>
                <a:schemeClr val="bg1"/>
              </a:solidFill>
            </a:endParaRPr>
          </a:p>
        </p:txBody>
      </p:sp>
      <p:sp>
        <p:nvSpPr>
          <p:cNvPr id="13" name="Block Arc 12">
            <a:extLst>
              <a:ext uri="{FF2B5EF4-FFF2-40B4-BE49-F238E27FC236}">
                <a16:creationId xmlns:a16="http://schemas.microsoft.com/office/drawing/2014/main" id="{242E3301-ED4D-5341-B3F1-DC43B429DBD1}"/>
              </a:ext>
            </a:extLst>
          </p:cNvPr>
          <p:cNvSpPr/>
          <p:nvPr/>
        </p:nvSpPr>
        <p:spPr>
          <a:xfrm rot="16200000">
            <a:off x="3443769" y="3500196"/>
            <a:ext cx="369569" cy="604877"/>
          </a:xfrm>
          <a:prstGeom prst="blockArc">
            <a:avLst>
              <a:gd name="adj1" fmla="val 10446832"/>
              <a:gd name="adj2" fmla="val 0"/>
              <a:gd name="adj3" fmla="val 25000"/>
            </a:avLst>
          </a:prstGeom>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ormAutofit fontScale="85000" lnSpcReduction="20000"/>
          </a:bodyPr>
          <a:lstStyle/>
          <a:p>
            <a:pPr algn="ctr"/>
            <a:endParaRPr lang="en-NO" sz="1600" dirty="0">
              <a:solidFill>
                <a:schemeClr val="bg1"/>
              </a:solidFill>
            </a:endParaRPr>
          </a:p>
        </p:txBody>
      </p:sp>
    </p:spTree>
    <p:extLst>
      <p:ext uri="{BB962C8B-B14F-4D97-AF65-F5344CB8AC3E}">
        <p14:creationId xmlns:p14="http://schemas.microsoft.com/office/powerpoint/2010/main" val="359559451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show="0">
  <p:cSld>
    <p:bg>
      <p:bgPr>
        <a:solidFill>
          <a:schemeClr val="tx1">
            <a:lumMod val="85000"/>
            <a:lumOff val="15000"/>
          </a:scheme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0F2F191-6E90-2C4A-9367-87C106521A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05073" y="0"/>
            <a:ext cx="2505399" cy="6858000"/>
          </a:xfrm>
          <a:prstGeom prst="rect">
            <a:avLst/>
          </a:prstGeom>
        </p:spPr>
      </p:pic>
      <p:sp>
        <p:nvSpPr>
          <p:cNvPr id="4" name="Rectangle 3">
            <a:extLst>
              <a:ext uri="{FF2B5EF4-FFF2-40B4-BE49-F238E27FC236}">
                <a16:creationId xmlns:a16="http://schemas.microsoft.com/office/drawing/2014/main" id="{3595869B-F11E-1C40-9181-02B0B8EC0EA2}"/>
              </a:ext>
            </a:extLst>
          </p:cNvPr>
          <p:cNvSpPr/>
          <p:nvPr/>
        </p:nvSpPr>
        <p:spPr>
          <a:xfrm>
            <a:off x="633606" y="2967601"/>
            <a:ext cx="7728398" cy="1107996"/>
          </a:xfrm>
          <a:prstGeom prst="rect">
            <a:avLst/>
          </a:prstGeom>
        </p:spPr>
        <p:txBody>
          <a:bodyPr wrap="none">
            <a:spAutoFit/>
          </a:bodyPr>
          <a:lstStyle/>
          <a:p>
            <a:r>
              <a:rPr lang="en-US" sz="6600" dirty="0">
                <a:solidFill>
                  <a:schemeClr val="bg1"/>
                </a:solidFill>
              </a:rPr>
              <a:t>molecular DNA data</a:t>
            </a:r>
          </a:p>
        </p:txBody>
      </p:sp>
    </p:spTree>
    <p:extLst>
      <p:ext uri="{BB962C8B-B14F-4D97-AF65-F5344CB8AC3E}">
        <p14:creationId xmlns:p14="http://schemas.microsoft.com/office/powerpoint/2010/main" val="208855468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05992" y="405810"/>
            <a:ext cx="3311016" cy="2264309"/>
          </a:xfrm>
          <a:prstGeom prst="rect">
            <a:avLst/>
          </a:prstGeom>
        </p:spPr>
      </p:pic>
      <p:sp>
        <p:nvSpPr>
          <p:cNvPr id="2" name="Title 1"/>
          <p:cNvSpPr>
            <a:spLocks noGrp="1"/>
          </p:cNvSpPr>
          <p:nvPr>
            <p:ph type="title"/>
          </p:nvPr>
        </p:nvSpPr>
        <p:spPr>
          <a:xfrm>
            <a:off x="255117" y="371475"/>
            <a:ext cx="7950876" cy="558799"/>
          </a:xfrm>
        </p:spPr>
        <p:txBody>
          <a:bodyPr>
            <a:normAutofit/>
          </a:bodyPr>
          <a:lstStyle/>
          <a:p>
            <a:r>
              <a:rPr lang="en-GB" sz="2800" dirty="0">
                <a:solidFill>
                  <a:schemeClr val="bg1"/>
                </a:solidFill>
              </a:rPr>
              <a:t>Latin names are ruled by the Codes</a:t>
            </a:r>
          </a:p>
        </p:txBody>
      </p:sp>
      <p:sp>
        <p:nvSpPr>
          <p:cNvPr id="3" name="Footer Placeholder 2"/>
          <p:cNvSpPr>
            <a:spLocks noGrp="1"/>
          </p:cNvSpPr>
          <p:nvPr>
            <p:ph type="ftr" sz="quarter" idx="10"/>
          </p:nvPr>
        </p:nvSpPr>
        <p:spPr/>
        <p:txBody>
          <a:bodyPr/>
          <a:lstStyle/>
          <a:p>
            <a:endParaRPr lang="en-GB" dirty="0">
              <a:solidFill>
                <a:schemeClr val="bg1"/>
              </a:solidFill>
            </a:endParaRPr>
          </a:p>
        </p:txBody>
      </p:sp>
      <p:pic>
        <p:nvPicPr>
          <p:cNvPr id="4" name="Content Placeholder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382150" y="2808523"/>
            <a:ext cx="3137751" cy="3158148"/>
          </a:xfrm>
          <a:prstGeom prst="rect">
            <a:avLst/>
          </a:prstGeom>
        </p:spPr>
      </p:pic>
      <p:pic>
        <p:nvPicPr>
          <p:cNvPr id="7" name="Picture 3" descr="Picture 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57825" y="1126465"/>
            <a:ext cx="1565343" cy="2524116"/>
          </a:xfrm>
          <a:prstGeom prst="rect">
            <a:avLst/>
          </a:prstGeom>
          <a:ln w="12700">
            <a:miter lim="400000"/>
          </a:ln>
        </p:spPr>
      </p:pic>
      <p:pic>
        <p:nvPicPr>
          <p:cNvPr id="8" name="Picture 2" descr="Picture 2"/>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61469" y="3693047"/>
            <a:ext cx="1535260" cy="2433119"/>
          </a:xfrm>
          <a:prstGeom prst="rect">
            <a:avLst/>
          </a:prstGeom>
          <a:ln w="12700">
            <a:miter lim="400000"/>
          </a:ln>
        </p:spPr>
      </p:pic>
      <p:pic>
        <p:nvPicPr>
          <p:cNvPr id="9" name="Picture 7" descr="Picture 7"/>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868459" y="486815"/>
            <a:ext cx="2361487" cy="1769793"/>
          </a:xfrm>
          <a:prstGeom prst="rect">
            <a:avLst/>
          </a:prstGeom>
          <a:ln w="12700">
            <a:miter lim="400000"/>
          </a:ln>
        </p:spPr>
      </p:pic>
      <p:pic>
        <p:nvPicPr>
          <p:cNvPr id="11" name="Picture 12" descr="Picture 12"/>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654723" y="4481681"/>
            <a:ext cx="1720277" cy="1320213"/>
          </a:xfrm>
          <a:prstGeom prst="rect">
            <a:avLst/>
          </a:prstGeom>
          <a:ln w="12700">
            <a:miter lim="400000"/>
          </a:ln>
        </p:spPr>
      </p:pic>
      <p:pic>
        <p:nvPicPr>
          <p:cNvPr id="14" name="Picture 13">
            <a:extLst>
              <a:ext uri="{FF2B5EF4-FFF2-40B4-BE49-F238E27FC236}">
                <a16:creationId xmlns:a16="http://schemas.microsoft.com/office/drawing/2014/main" id="{D5E6BAA6-E49C-6B42-8163-31B5388573FC}"/>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7257194" y="1712490"/>
            <a:ext cx="3311016" cy="3019553"/>
          </a:xfrm>
          <a:prstGeom prst="rect">
            <a:avLst/>
          </a:prstGeom>
        </p:spPr>
      </p:pic>
      <p:pic>
        <p:nvPicPr>
          <p:cNvPr id="6" name="Content Placeholder 4"/>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5038044" y="3461307"/>
            <a:ext cx="2204402" cy="2663935"/>
          </a:xfrm>
          <a:prstGeom prst="rect">
            <a:avLst/>
          </a:prstGeom>
        </p:spPr>
      </p:pic>
      <p:cxnSp>
        <p:nvCxnSpPr>
          <p:cNvPr id="44" name="Straight Connector 43">
            <a:extLst>
              <a:ext uri="{FF2B5EF4-FFF2-40B4-BE49-F238E27FC236}">
                <a16:creationId xmlns:a16="http://schemas.microsoft.com/office/drawing/2014/main" id="{60AD994E-F8E6-C243-A740-A4E83F15CB9C}"/>
              </a:ext>
            </a:extLst>
          </p:cNvPr>
          <p:cNvCxnSpPr>
            <a:cxnSpLocks/>
          </p:cNvCxnSpPr>
          <p:nvPr/>
        </p:nvCxnSpPr>
        <p:spPr>
          <a:xfrm flipH="1">
            <a:off x="5562240" y="3233224"/>
            <a:ext cx="2387141" cy="0"/>
          </a:xfrm>
          <a:prstGeom prst="line">
            <a:avLst/>
          </a:prstGeom>
          <a:ln w="63500">
            <a:solidFill>
              <a:schemeClr val="accent6"/>
            </a:solidFill>
            <a:headEnd type="arrow"/>
          </a:ln>
        </p:spPr>
        <p:style>
          <a:lnRef idx="1">
            <a:schemeClr val="accent1"/>
          </a:lnRef>
          <a:fillRef idx="0">
            <a:schemeClr val="accent1"/>
          </a:fillRef>
          <a:effectRef idx="0">
            <a:schemeClr val="accent1"/>
          </a:effectRef>
          <a:fontRef idx="minor">
            <a:schemeClr val="tx1"/>
          </a:fontRef>
        </p:style>
      </p:cxnSp>
      <p:pic>
        <p:nvPicPr>
          <p:cNvPr id="15" name="Picture 14" descr="Text, letter&#10;&#10;Description automatically generated">
            <a:extLst>
              <a:ext uri="{FF2B5EF4-FFF2-40B4-BE49-F238E27FC236}">
                <a16:creationId xmlns:a16="http://schemas.microsoft.com/office/drawing/2014/main" id="{71D93867-AFC0-0B42-93D0-EF7AFF00FF7B}"/>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1862693" y="2983576"/>
            <a:ext cx="1911092" cy="3118903"/>
          </a:xfrm>
          <a:prstGeom prst="rect">
            <a:avLst/>
          </a:prstGeom>
        </p:spPr>
      </p:pic>
      <p:pic>
        <p:nvPicPr>
          <p:cNvPr id="17" name="Picture 16" descr="A picture containing building&#10;&#10;Description automatically generated">
            <a:extLst>
              <a:ext uri="{FF2B5EF4-FFF2-40B4-BE49-F238E27FC236}">
                <a16:creationId xmlns:a16="http://schemas.microsoft.com/office/drawing/2014/main" id="{015594DC-34DC-C84D-8920-45601C82B116}"/>
              </a:ext>
            </a:extLst>
          </p:cNvPr>
          <p:cNvPicPr>
            <a:picLocks noChangeAspect="1"/>
          </p:cNvPicPr>
          <p:nvPr/>
        </p:nvPicPr>
        <p:blipFill>
          <a:blip r:embed="rId12">
            <a:extLst>
              <a:ext uri="{28A0092B-C50C-407E-A947-70E740481C1C}">
                <a14:useLocalDpi xmlns:a14="http://schemas.microsoft.com/office/drawing/2010/main"/>
              </a:ext>
            </a:extLst>
          </a:blip>
          <a:stretch>
            <a:fillRect/>
          </a:stretch>
        </p:blipFill>
        <p:spPr>
          <a:xfrm>
            <a:off x="1962872" y="1010714"/>
            <a:ext cx="5926137" cy="4526262"/>
          </a:xfrm>
          <a:prstGeom prst="rect">
            <a:avLst/>
          </a:prstGeom>
        </p:spPr>
      </p:pic>
      <p:sp>
        <p:nvSpPr>
          <p:cNvPr id="19" name="Rectangle 18">
            <a:extLst>
              <a:ext uri="{FF2B5EF4-FFF2-40B4-BE49-F238E27FC236}">
                <a16:creationId xmlns:a16="http://schemas.microsoft.com/office/drawing/2014/main" id="{2927EFBF-EDAB-A240-A9F8-E03381B92FFD}"/>
              </a:ext>
            </a:extLst>
          </p:cNvPr>
          <p:cNvSpPr/>
          <p:nvPr/>
        </p:nvSpPr>
        <p:spPr>
          <a:xfrm>
            <a:off x="3411444" y="1134322"/>
            <a:ext cx="2287806" cy="4308872"/>
          </a:xfrm>
          <a:prstGeom prst="rect">
            <a:avLst/>
          </a:prstGeom>
        </p:spPr>
        <p:txBody>
          <a:bodyPr wrap="none">
            <a:spAutoFit/>
          </a:bodyPr>
          <a:lstStyle/>
          <a:p>
            <a:pPr algn="ctr"/>
            <a:r>
              <a:rPr lang="en-GB" b="1" dirty="0">
                <a:solidFill>
                  <a:schemeClr val="bg1"/>
                </a:solidFill>
              </a:rPr>
              <a:t>Domain</a:t>
            </a:r>
            <a:r>
              <a:rPr lang="en-GB" dirty="0">
                <a:solidFill>
                  <a:schemeClr val="bg1"/>
                </a:solidFill>
              </a:rPr>
              <a:t> (Eukarya)</a:t>
            </a:r>
          </a:p>
          <a:p>
            <a:pPr algn="ctr"/>
            <a:endParaRPr lang="en-GB" dirty="0">
              <a:solidFill>
                <a:schemeClr val="bg1"/>
              </a:solidFill>
            </a:endParaRPr>
          </a:p>
          <a:p>
            <a:pPr algn="ctr"/>
            <a:r>
              <a:rPr lang="en-GB" b="1" dirty="0">
                <a:solidFill>
                  <a:schemeClr val="bg1"/>
                </a:solidFill>
              </a:rPr>
              <a:t>Kingdom</a:t>
            </a:r>
            <a:r>
              <a:rPr lang="en-GB" dirty="0">
                <a:solidFill>
                  <a:schemeClr val="bg1"/>
                </a:solidFill>
              </a:rPr>
              <a:t> (Animalia)</a:t>
            </a:r>
          </a:p>
          <a:p>
            <a:pPr algn="ctr"/>
            <a:endParaRPr lang="en-GB" dirty="0">
              <a:solidFill>
                <a:schemeClr val="bg1"/>
              </a:solidFill>
            </a:endParaRPr>
          </a:p>
          <a:p>
            <a:pPr algn="ctr"/>
            <a:r>
              <a:rPr lang="en-GB" b="1" dirty="0">
                <a:solidFill>
                  <a:schemeClr val="bg1"/>
                </a:solidFill>
              </a:rPr>
              <a:t>Phylum</a:t>
            </a:r>
            <a:r>
              <a:rPr lang="en-GB" dirty="0">
                <a:solidFill>
                  <a:schemeClr val="bg1"/>
                </a:solidFill>
              </a:rPr>
              <a:t> (Chordata)</a:t>
            </a:r>
          </a:p>
          <a:p>
            <a:pPr algn="ctr"/>
            <a:endParaRPr lang="en-GB" sz="1600" dirty="0">
              <a:solidFill>
                <a:schemeClr val="bg1"/>
              </a:solidFill>
            </a:endParaRPr>
          </a:p>
          <a:p>
            <a:pPr algn="ctr"/>
            <a:r>
              <a:rPr lang="en-GB" b="1" dirty="0">
                <a:solidFill>
                  <a:schemeClr val="bg1"/>
                </a:solidFill>
              </a:rPr>
              <a:t>Class</a:t>
            </a:r>
            <a:r>
              <a:rPr lang="en-GB" dirty="0">
                <a:solidFill>
                  <a:schemeClr val="bg1"/>
                </a:solidFill>
              </a:rPr>
              <a:t> (Mammalia)</a:t>
            </a:r>
          </a:p>
          <a:p>
            <a:pPr algn="ctr"/>
            <a:endParaRPr lang="en-GB" sz="1600" dirty="0">
              <a:solidFill>
                <a:schemeClr val="bg1"/>
              </a:solidFill>
            </a:endParaRPr>
          </a:p>
          <a:p>
            <a:pPr algn="ctr"/>
            <a:r>
              <a:rPr lang="en-GB" b="1" dirty="0">
                <a:solidFill>
                  <a:schemeClr val="bg1"/>
                </a:solidFill>
              </a:rPr>
              <a:t>Order</a:t>
            </a:r>
            <a:r>
              <a:rPr lang="en-GB" sz="1400" dirty="0">
                <a:solidFill>
                  <a:schemeClr val="bg1"/>
                </a:solidFill>
              </a:rPr>
              <a:t> (Primates)</a:t>
            </a:r>
            <a:endParaRPr lang="en-GB" dirty="0">
              <a:solidFill>
                <a:schemeClr val="bg1"/>
              </a:solidFill>
            </a:endParaRPr>
          </a:p>
          <a:p>
            <a:pPr algn="ctr"/>
            <a:endParaRPr lang="en-GB" dirty="0">
              <a:solidFill>
                <a:schemeClr val="bg1"/>
              </a:solidFill>
            </a:endParaRPr>
          </a:p>
          <a:p>
            <a:pPr algn="ctr"/>
            <a:r>
              <a:rPr lang="en-GB" sz="1600" b="1" dirty="0">
                <a:solidFill>
                  <a:schemeClr val="bg1"/>
                </a:solidFill>
              </a:rPr>
              <a:t>Family</a:t>
            </a:r>
            <a:r>
              <a:rPr lang="en-GB" sz="1100" dirty="0">
                <a:solidFill>
                  <a:schemeClr val="bg1"/>
                </a:solidFill>
              </a:rPr>
              <a:t> (Hominidae)</a:t>
            </a:r>
            <a:endParaRPr lang="en-GB" dirty="0">
              <a:solidFill>
                <a:schemeClr val="bg1"/>
              </a:solidFill>
            </a:endParaRPr>
          </a:p>
          <a:p>
            <a:pPr algn="ctr"/>
            <a:endParaRPr lang="en-GB" dirty="0">
              <a:solidFill>
                <a:schemeClr val="bg1"/>
              </a:solidFill>
            </a:endParaRPr>
          </a:p>
          <a:p>
            <a:pPr algn="ctr"/>
            <a:r>
              <a:rPr lang="en-GB" sz="1600" b="1" dirty="0">
                <a:solidFill>
                  <a:schemeClr val="bg1"/>
                </a:solidFill>
              </a:rPr>
              <a:t>Genus</a:t>
            </a:r>
            <a:r>
              <a:rPr lang="en-GB" sz="1100" dirty="0">
                <a:solidFill>
                  <a:schemeClr val="bg1"/>
                </a:solidFill>
              </a:rPr>
              <a:t> (Homo)</a:t>
            </a:r>
            <a:endParaRPr lang="en-GB" sz="1600" dirty="0">
              <a:solidFill>
                <a:schemeClr val="bg1"/>
              </a:solidFill>
            </a:endParaRPr>
          </a:p>
          <a:p>
            <a:pPr algn="ctr"/>
            <a:endParaRPr lang="en-GB" sz="1600" dirty="0">
              <a:solidFill>
                <a:schemeClr val="bg1"/>
              </a:solidFill>
            </a:endParaRPr>
          </a:p>
          <a:p>
            <a:pPr algn="ctr"/>
            <a:r>
              <a:rPr lang="en-GB" sz="1400" b="1" dirty="0">
                <a:solidFill>
                  <a:schemeClr val="bg1"/>
                </a:solidFill>
              </a:rPr>
              <a:t>Species</a:t>
            </a:r>
          </a:p>
          <a:p>
            <a:pPr algn="ctr"/>
            <a:r>
              <a:rPr lang="en-NO" sz="1000" dirty="0">
                <a:solidFill>
                  <a:schemeClr val="bg1"/>
                </a:solidFill>
              </a:rPr>
              <a:t>(</a:t>
            </a:r>
            <a:r>
              <a:rPr lang="en-NO" sz="1000" i="1" dirty="0">
                <a:solidFill>
                  <a:schemeClr val="bg1"/>
                </a:solidFill>
              </a:rPr>
              <a:t>Homo sapiens</a:t>
            </a:r>
            <a:r>
              <a:rPr lang="en-NO" sz="1000" dirty="0">
                <a:solidFill>
                  <a:schemeClr val="bg1"/>
                </a:solidFill>
              </a:rPr>
              <a:t>)</a:t>
            </a:r>
          </a:p>
        </p:txBody>
      </p:sp>
      <p:sp>
        <p:nvSpPr>
          <p:cNvPr id="22" name="Rectangle 21">
            <a:extLst>
              <a:ext uri="{FF2B5EF4-FFF2-40B4-BE49-F238E27FC236}">
                <a16:creationId xmlns:a16="http://schemas.microsoft.com/office/drawing/2014/main" id="{9D0E276E-AFAA-4340-AF6D-542C5C80FC15}"/>
              </a:ext>
            </a:extLst>
          </p:cNvPr>
          <p:cNvSpPr/>
          <p:nvPr/>
        </p:nvSpPr>
        <p:spPr>
          <a:xfrm>
            <a:off x="8341543" y="2849607"/>
            <a:ext cx="1313180" cy="369332"/>
          </a:xfrm>
          <a:prstGeom prst="rect">
            <a:avLst/>
          </a:prstGeom>
        </p:spPr>
        <p:txBody>
          <a:bodyPr wrap="none">
            <a:spAutoFit/>
          </a:bodyPr>
          <a:lstStyle/>
          <a:p>
            <a:r>
              <a:rPr lang="en-GB" i="1" dirty="0"/>
              <a:t>PhyloCode</a:t>
            </a:r>
            <a:endParaRPr lang="en-NO" dirty="0"/>
          </a:p>
        </p:txBody>
      </p:sp>
      <p:sp>
        <p:nvSpPr>
          <p:cNvPr id="26" name="Rectangle 25">
            <a:extLst>
              <a:ext uri="{FF2B5EF4-FFF2-40B4-BE49-F238E27FC236}">
                <a16:creationId xmlns:a16="http://schemas.microsoft.com/office/drawing/2014/main" id="{28BBA5AF-E8D5-334D-B685-DCCD0428E89E}"/>
              </a:ext>
            </a:extLst>
          </p:cNvPr>
          <p:cNvSpPr/>
          <p:nvPr/>
        </p:nvSpPr>
        <p:spPr>
          <a:xfrm>
            <a:off x="639474" y="1168632"/>
            <a:ext cx="582211" cy="369332"/>
          </a:xfrm>
          <a:prstGeom prst="rect">
            <a:avLst/>
          </a:prstGeom>
        </p:spPr>
        <p:txBody>
          <a:bodyPr wrap="none">
            <a:spAutoFit/>
          </a:bodyPr>
          <a:lstStyle/>
          <a:p>
            <a:r>
              <a:rPr lang="en-GB" i="1" dirty="0">
                <a:solidFill>
                  <a:schemeClr val="bg1"/>
                </a:solidFill>
              </a:rPr>
              <a:t>ICN</a:t>
            </a:r>
            <a:endParaRPr lang="en-NO" dirty="0">
              <a:solidFill>
                <a:schemeClr val="bg1"/>
              </a:solidFill>
            </a:endParaRPr>
          </a:p>
        </p:txBody>
      </p:sp>
      <p:sp>
        <p:nvSpPr>
          <p:cNvPr id="27" name="Rectangle 26">
            <a:extLst>
              <a:ext uri="{FF2B5EF4-FFF2-40B4-BE49-F238E27FC236}">
                <a16:creationId xmlns:a16="http://schemas.microsoft.com/office/drawing/2014/main" id="{649AA553-0F23-4C42-9FBD-6DBFB6F81CBC}"/>
              </a:ext>
            </a:extLst>
          </p:cNvPr>
          <p:cNvSpPr/>
          <p:nvPr/>
        </p:nvSpPr>
        <p:spPr>
          <a:xfrm>
            <a:off x="588290" y="3830179"/>
            <a:ext cx="723275" cy="369332"/>
          </a:xfrm>
          <a:prstGeom prst="rect">
            <a:avLst/>
          </a:prstGeom>
        </p:spPr>
        <p:txBody>
          <a:bodyPr wrap="none">
            <a:spAutoFit/>
          </a:bodyPr>
          <a:lstStyle/>
          <a:p>
            <a:r>
              <a:rPr lang="en-GB" i="1" dirty="0">
                <a:solidFill>
                  <a:schemeClr val="bg1"/>
                </a:solidFill>
              </a:rPr>
              <a:t>ICZN</a:t>
            </a:r>
            <a:endParaRPr lang="en-NO" dirty="0">
              <a:solidFill>
                <a:schemeClr val="bg1"/>
              </a:solidFill>
            </a:endParaRPr>
          </a:p>
        </p:txBody>
      </p:sp>
    </p:spTree>
    <p:extLst>
      <p:ext uri="{BB962C8B-B14F-4D97-AF65-F5344CB8AC3E}">
        <p14:creationId xmlns:p14="http://schemas.microsoft.com/office/powerpoint/2010/main" val="163471423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034391" y="265884"/>
            <a:ext cx="3752601" cy="3129731"/>
          </a:xfrm>
          <a:prstGeom prst="rect">
            <a:avLst/>
          </a:prstGeom>
        </p:spPr>
      </p:pic>
      <p:pic>
        <p:nvPicPr>
          <p:cNvPr id="3" name="Picture 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34391" y="3936852"/>
            <a:ext cx="3752601" cy="2765208"/>
          </a:xfrm>
          <a:prstGeom prst="rect">
            <a:avLst/>
          </a:prstGeom>
        </p:spPr>
      </p:pic>
      <p:grpSp>
        <p:nvGrpSpPr>
          <p:cNvPr id="10" name="Group 9">
            <a:extLst>
              <a:ext uri="{FF2B5EF4-FFF2-40B4-BE49-F238E27FC236}">
                <a16:creationId xmlns:a16="http://schemas.microsoft.com/office/drawing/2014/main" id="{3439599E-E9EA-4050-9153-0A13D2C04F52}"/>
              </a:ext>
            </a:extLst>
          </p:cNvPr>
          <p:cNvGrpSpPr>
            <a:grpSpLocks noChangeAspect="1"/>
          </p:cNvGrpSpPr>
          <p:nvPr/>
        </p:nvGrpSpPr>
        <p:grpSpPr>
          <a:xfrm>
            <a:off x="8189688" y="976632"/>
            <a:ext cx="969371" cy="969371"/>
            <a:chOff x="6260227" y="1312279"/>
            <a:chExt cx="719298" cy="719298"/>
          </a:xfrm>
          <a:effectLst>
            <a:outerShdw blurRad="63500" sx="102000" sy="102000" algn="ctr" rotWithShape="0">
              <a:prstClr val="black">
                <a:alpha val="20000"/>
              </a:prstClr>
            </a:outerShdw>
          </a:effectLst>
        </p:grpSpPr>
        <p:sp>
          <p:nvSpPr>
            <p:cNvPr id="11" name="Freeform: Shape 22">
              <a:extLst>
                <a:ext uri="{FF2B5EF4-FFF2-40B4-BE49-F238E27FC236}">
                  <a16:creationId xmlns:a16="http://schemas.microsoft.com/office/drawing/2014/main" id="{0407006B-26C5-4063-97E8-04D3A557929A}"/>
                </a:ext>
              </a:extLst>
            </p:cNvPr>
            <p:cNvSpPr/>
            <p:nvPr/>
          </p:nvSpPr>
          <p:spPr>
            <a:xfrm>
              <a:off x="6260227" y="1312279"/>
              <a:ext cx="719298" cy="719298"/>
            </a:xfrm>
            <a:custGeom>
              <a:avLst/>
              <a:gdLst>
                <a:gd name="connsiteX0" fmla="*/ 1323196 w 1323196"/>
                <a:gd name="connsiteY0" fmla="*/ 661598 h 1323196"/>
                <a:gd name="connsiteX1" fmla="*/ 661598 w 1323196"/>
                <a:gd name="connsiteY1" fmla="*/ 1323196 h 1323196"/>
                <a:gd name="connsiteX2" fmla="*/ 0 w 1323196"/>
                <a:gd name="connsiteY2" fmla="*/ 661598 h 1323196"/>
                <a:gd name="connsiteX3" fmla="*/ 661598 w 1323196"/>
                <a:gd name="connsiteY3" fmla="*/ 0 h 1323196"/>
                <a:gd name="connsiteX4" fmla="*/ 1323196 w 1323196"/>
                <a:gd name="connsiteY4" fmla="*/ 661598 h 1323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3196" h="1323196">
                  <a:moveTo>
                    <a:pt x="1323196" y="661598"/>
                  </a:moveTo>
                  <a:cubicBezTo>
                    <a:pt x="1323196" y="1026989"/>
                    <a:pt x="1026989" y="1323196"/>
                    <a:pt x="661598" y="1323196"/>
                  </a:cubicBezTo>
                  <a:cubicBezTo>
                    <a:pt x="296208" y="1323196"/>
                    <a:pt x="0" y="1026989"/>
                    <a:pt x="0" y="661598"/>
                  </a:cubicBezTo>
                  <a:cubicBezTo>
                    <a:pt x="0" y="296208"/>
                    <a:pt x="296208" y="0"/>
                    <a:pt x="661598" y="0"/>
                  </a:cubicBezTo>
                  <a:cubicBezTo>
                    <a:pt x="1026989" y="0"/>
                    <a:pt x="1323196" y="296208"/>
                    <a:pt x="1323196" y="661598"/>
                  </a:cubicBezTo>
                  <a:close/>
                </a:path>
              </a:pathLst>
            </a:custGeom>
            <a:solidFill>
              <a:schemeClr val="accent6"/>
            </a:solidFill>
            <a:ln w="9335" cap="flat">
              <a:noFill/>
              <a:prstDash val="solid"/>
              <a:miter/>
            </a:ln>
          </p:spPr>
          <p:txBody>
            <a:bodyPr rtlCol="0" anchor="ctr"/>
            <a:lstStyle/>
            <a:p>
              <a:pPr defTabSz="914377">
                <a:defRPr/>
              </a:pPr>
              <a:endParaRPr lang="en-GB" kern="0">
                <a:solidFill>
                  <a:schemeClr val="bg1"/>
                </a:solidFill>
                <a:latin typeface="Roboto"/>
              </a:endParaRPr>
            </a:p>
          </p:txBody>
        </p:sp>
        <p:sp>
          <p:nvSpPr>
            <p:cNvPr id="12" name="Freeform: Shape 23">
              <a:extLst>
                <a:ext uri="{FF2B5EF4-FFF2-40B4-BE49-F238E27FC236}">
                  <a16:creationId xmlns:a16="http://schemas.microsoft.com/office/drawing/2014/main" id="{C19C6130-A96D-4172-AFBF-E29D63960B10}"/>
                </a:ext>
              </a:extLst>
            </p:cNvPr>
            <p:cNvSpPr/>
            <p:nvPr/>
          </p:nvSpPr>
          <p:spPr>
            <a:xfrm>
              <a:off x="6364138" y="1462183"/>
              <a:ext cx="496425" cy="488552"/>
            </a:xfrm>
            <a:custGeom>
              <a:avLst/>
              <a:gdLst>
                <a:gd name="connsiteX0" fmla="*/ 891658 w 913207"/>
                <a:gd name="connsiteY0" fmla="*/ 291459 h 898724"/>
                <a:gd name="connsiteX1" fmla="*/ 753308 w 913207"/>
                <a:gd name="connsiteY1" fmla="*/ 265226 h 898724"/>
                <a:gd name="connsiteX2" fmla="*/ 733703 w 913207"/>
                <a:gd name="connsiteY2" fmla="*/ 280163 h 898724"/>
                <a:gd name="connsiteX3" fmla="*/ 741825 w 913207"/>
                <a:gd name="connsiteY3" fmla="*/ 333001 h 898724"/>
                <a:gd name="connsiteX4" fmla="*/ 763763 w 913207"/>
                <a:gd name="connsiteY4" fmla="*/ 354099 h 898724"/>
                <a:gd name="connsiteX5" fmla="*/ 529632 w 913207"/>
                <a:gd name="connsiteY5" fmla="*/ 667954 h 898724"/>
                <a:gd name="connsiteX6" fmla="*/ 730249 w 913207"/>
                <a:gd name="connsiteY6" fmla="*/ 188769 h 898724"/>
                <a:gd name="connsiteX7" fmla="*/ 734357 w 913207"/>
                <a:gd name="connsiteY7" fmla="*/ 181301 h 898724"/>
                <a:gd name="connsiteX8" fmla="*/ 784954 w 913207"/>
                <a:gd name="connsiteY8" fmla="*/ 213228 h 898724"/>
                <a:gd name="connsiteX9" fmla="*/ 836859 w 913207"/>
                <a:gd name="connsiteY9" fmla="*/ 210894 h 898724"/>
                <a:gd name="connsiteX10" fmla="*/ 815574 w 913207"/>
                <a:gd name="connsiteY10" fmla="*/ 32215 h 898724"/>
                <a:gd name="connsiteX11" fmla="*/ 637549 w 913207"/>
                <a:gd name="connsiteY11" fmla="*/ 35296 h 898724"/>
                <a:gd name="connsiteX12" fmla="*/ 617104 w 913207"/>
                <a:gd name="connsiteY12" fmla="*/ 58821 h 898724"/>
                <a:gd name="connsiteX13" fmla="*/ 640723 w 913207"/>
                <a:gd name="connsiteY13" fmla="*/ 122115 h 898724"/>
                <a:gd name="connsiteX14" fmla="*/ 679931 w 913207"/>
                <a:gd name="connsiteY14" fmla="*/ 146854 h 898724"/>
                <a:gd name="connsiteX15" fmla="*/ 463537 w 913207"/>
                <a:gd name="connsiteY15" fmla="*/ 667954 h 898724"/>
                <a:gd name="connsiteX16" fmla="*/ 441319 w 913207"/>
                <a:gd name="connsiteY16" fmla="*/ 272321 h 898724"/>
                <a:gd name="connsiteX17" fmla="*/ 441413 w 913207"/>
                <a:gd name="connsiteY17" fmla="*/ 266627 h 898724"/>
                <a:gd name="connsiteX18" fmla="*/ 481275 w 913207"/>
                <a:gd name="connsiteY18" fmla="*/ 268400 h 898724"/>
                <a:gd name="connsiteX19" fmla="*/ 516002 w 913207"/>
                <a:gd name="connsiteY19" fmla="*/ 246462 h 898724"/>
                <a:gd name="connsiteX20" fmla="*/ 431424 w 913207"/>
                <a:gd name="connsiteY20" fmla="*/ 132104 h 898724"/>
                <a:gd name="connsiteX21" fmla="*/ 310344 w 913207"/>
                <a:gd name="connsiteY21" fmla="*/ 203986 h 898724"/>
                <a:gd name="connsiteX22" fmla="*/ 305583 w 913207"/>
                <a:gd name="connsiteY22" fmla="*/ 228165 h 898724"/>
                <a:gd name="connsiteX23" fmla="*/ 346565 w 913207"/>
                <a:gd name="connsiteY23" fmla="*/ 262426 h 898724"/>
                <a:gd name="connsiteX24" fmla="*/ 376718 w 913207"/>
                <a:gd name="connsiteY24" fmla="*/ 263733 h 898724"/>
                <a:gd name="connsiteX25" fmla="*/ 376438 w 913207"/>
                <a:gd name="connsiteY25" fmla="*/ 265133 h 898724"/>
                <a:gd name="connsiteX26" fmla="*/ 415834 w 913207"/>
                <a:gd name="connsiteY26" fmla="*/ 751693 h 898724"/>
                <a:gd name="connsiteX27" fmla="*/ 172647 w 913207"/>
                <a:gd name="connsiteY27" fmla="*/ 208000 h 898724"/>
                <a:gd name="connsiteX28" fmla="*/ 230246 w 913207"/>
                <a:gd name="connsiteY28" fmla="*/ 196331 h 898724"/>
                <a:gd name="connsiteX29" fmla="*/ 266188 w 913207"/>
                <a:gd name="connsiteY29" fmla="*/ 158710 h 898724"/>
                <a:gd name="connsiteX30" fmla="*/ 127370 w 913207"/>
                <a:gd name="connsiteY30" fmla="*/ 44351 h 898724"/>
                <a:gd name="connsiteX31" fmla="*/ 783 w 913207"/>
                <a:gd name="connsiteY31" fmla="*/ 169632 h 898724"/>
                <a:gd name="connsiteX32" fmla="*/ 2276 w 913207"/>
                <a:gd name="connsiteY32" fmla="*/ 200812 h 898724"/>
                <a:gd name="connsiteX33" fmla="*/ 63143 w 913207"/>
                <a:gd name="connsiteY33" fmla="*/ 230312 h 898724"/>
                <a:gd name="connsiteX34" fmla="*/ 108606 w 913207"/>
                <a:gd name="connsiteY34" fmla="*/ 221070 h 898724"/>
                <a:gd name="connsiteX35" fmla="*/ 464938 w 913207"/>
                <a:gd name="connsiteY35" fmla="*/ 885749 h 898724"/>
                <a:gd name="connsiteX36" fmla="*/ 475487 w 913207"/>
                <a:gd name="connsiteY36" fmla="*/ 890696 h 898724"/>
                <a:gd name="connsiteX37" fmla="*/ 496771 w 913207"/>
                <a:gd name="connsiteY37" fmla="*/ 898725 h 898724"/>
                <a:gd name="connsiteX38" fmla="*/ 496865 w 913207"/>
                <a:gd name="connsiteY38" fmla="*/ 898725 h 898724"/>
                <a:gd name="connsiteX39" fmla="*/ 529352 w 913207"/>
                <a:gd name="connsiteY39" fmla="*/ 870065 h 898724"/>
                <a:gd name="connsiteX40" fmla="*/ 810813 w 913207"/>
                <a:gd name="connsiteY40" fmla="*/ 399002 h 898724"/>
                <a:gd name="connsiteX41" fmla="*/ 839100 w 913207"/>
                <a:gd name="connsiteY41" fmla="*/ 426261 h 898724"/>
                <a:gd name="connsiteX42" fmla="*/ 879709 w 913207"/>
                <a:gd name="connsiteY42" fmla="*/ 432796 h 898724"/>
                <a:gd name="connsiteX43" fmla="*/ 891658 w 913207"/>
                <a:gd name="connsiteY43" fmla="*/ 291459 h 898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913207" h="898724">
                  <a:moveTo>
                    <a:pt x="891658" y="291459"/>
                  </a:moveTo>
                  <a:cubicBezTo>
                    <a:pt x="859731" y="248423"/>
                    <a:pt x="799797" y="238714"/>
                    <a:pt x="753308" y="265226"/>
                  </a:cubicBezTo>
                  <a:cubicBezTo>
                    <a:pt x="742292" y="271481"/>
                    <a:pt x="743972" y="270827"/>
                    <a:pt x="733703" y="280163"/>
                  </a:cubicBezTo>
                  <a:cubicBezTo>
                    <a:pt x="733703" y="280163"/>
                    <a:pt x="707751" y="300887"/>
                    <a:pt x="741825" y="333001"/>
                  </a:cubicBezTo>
                  <a:lnTo>
                    <a:pt x="763763" y="354099"/>
                  </a:lnTo>
                  <a:cubicBezTo>
                    <a:pt x="645671" y="467711"/>
                    <a:pt x="573135" y="578802"/>
                    <a:pt x="529632" y="667954"/>
                  </a:cubicBezTo>
                  <a:cubicBezTo>
                    <a:pt x="563426" y="387520"/>
                    <a:pt x="728195" y="191197"/>
                    <a:pt x="730249" y="188769"/>
                  </a:cubicBezTo>
                  <a:cubicBezTo>
                    <a:pt x="732209" y="186529"/>
                    <a:pt x="733143" y="183915"/>
                    <a:pt x="734357" y="181301"/>
                  </a:cubicBezTo>
                  <a:lnTo>
                    <a:pt x="784954" y="213228"/>
                  </a:lnTo>
                  <a:cubicBezTo>
                    <a:pt x="784954" y="213228"/>
                    <a:pt x="815761" y="239554"/>
                    <a:pt x="836859" y="210894"/>
                  </a:cubicBezTo>
                  <a:cubicBezTo>
                    <a:pt x="876814" y="156843"/>
                    <a:pt x="867852" y="78799"/>
                    <a:pt x="815574" y="32215"/>
                  </a:cubicBezTo>
                  <a:cubicBezTo>
                    <a:pt x="764977" y="-12875"/>
                    <a:pt x="688333" y="-9514"/>
                    <a:pt x="637549" y="35296"/>
                  </a:cubicBezTo>
                  <a:cubicBezTo>
                    <a:pt x="625506" y="45938"/>
                    <a:pt x="627373" y="44631"/>
                    <a:pt x="617104" y="58821"/>
                  </a:cubicBezTo>
                  <a:cubicBezTo>
                    <a:pt x="617104" y="58821"/>
                    <a:pt x="590218" y="91121"/>
                    <a:pt x="640723" y="122115"/>
                  </a:cubicBezTo>
                  <a:lnTo>
                    <a:pt x="679931" y="146854"/>
                  </a:lnTo>
                  <a:cubicBezTo>
                    <a:pt x="666488" y="162724"/>
                    <a:pt x="495931" y="369222"/>
                    <a:pt x="463537" y="667954"/>
                  </a:cubicBezTo>
                  <a:cubicBezTo>
                    <a:pt x="441693" y="563585"/>
                    <a:pt x="424702" y="423181"/>
                    <a:pt x="441319" y="272321"/>
                  </a:cubicBezTo>
                  <a:cubicBezTo>
                    <a:pt x="441506" y="270361"/>
                    <a:pt x="441506" y="268494"/>
                    <a:pt x="441413" y="266627"/>
                  </a:cubicBezTo>
                  <a:lnTo>
                    <a:pt x="481275" y="268400"/>
                  </a:lnTo>
                  <a:cubicBezTo>
                    <a:pt x="481275" y="268400"/>
                    <a:pt x="512735" y="274375"/>
                    <a:pt x="516002" y="246462"/>
                  </a:cubicBezTo>
                  <a:cubicBezTo>
                    <a:pt x="522257" y="193624"/>
                    <a:pt x="485476" y="143586"/>
                    <a:pt x="431424" y="132104"/>
                  </a:cubicBezTo>
                  <a:cubicBezTo>
                    <a:pt x="379052" y="120995"/>
                    <a:pt x="327614" y="153295"/>
                    <a:pt x="310344" y="203986"/>
                  </a:cubicBezTo>
                  <a:cubicBezTo>
                    <a:pt x="306236" y="216029"/>
                    <a:pt x="306983" y="214348"/>
                    <a:pt x="305583" y="228165"/>
                  </a:cubicBezTo>
                  <a:cubicBezTo>
                    <a:pt x="305583" y="228165"/>
                    <a:pt x="299795" y="260839"/>
                    <a:pt x="346565" y="262426"/>
                  </a:cubicBezTo>
                  <a:lnTo>
                    <a:pt x="376718" y="263733"/>
                  </a:lnTo>
                  <a:cubicBezTo>
                    <a:pt x="376625" y="264199"/>
                    <a:pt x="376438" y="264666"/>
                    <a:pt x="376438" y="265133"/>
                  </a:cubicBezTo>
                  <a:cubicBezTo>
                    <a:pt x="354687" y="462389"/>
                    <a:pt x="386521" y="640228"/>
                    <a:pt x="415834" y="751693"/>
                  </a:cubicBezTo>
                  <a:cubicBezTo>
                    <a:pt x="238835" y="551262"/>
                    <a:pt x="178155" y="237967"/>
                    <a:pt x="172647" y="208000"/>
                  </a:cubicBezTo>
                  <a:lnTo>
                    <a:pt x="230246" y="196331"/>
                  </a:lnTo>
                  <a:cubicBezTo>
                    <a:pt x="230246" y="196331"/>
                    <a:pt x="270668" y="194091"/>
                    <a:pt x="266188" y="158710"/>
                  </a:cubicBezTo>
                  <a:cubicBezTo>
                    <a:pt x="257692" y="92055"/>
                    <a:pt x="197199" y="41831"/>
                    <a:pt x="127370" y="44351"/>
                  </a:cubicBezTo>
                  <a:cubicBezTo>
                    <a:pt x="59689" y="46778"/>
                    <a:pt x="6571" y="102137"/>
                    <a:pt x="783" y="169632"/>
                  </a:cubicBezTo>
                  <a:cubicBezTo>
                    <a:pt x="-618" y="185595"/>
                    <a:pt x="-151" y="183355"/>
                    <a:pt x="2276" y="200812"/>
                  </a:cubicBezTo>
                  <a:cubicBezTo>
                    <a:pt x="2276" y="200812"/>
                    <a:pt x="5170" y="242728"/>
                    <a:pt x="63143" y="230312"/>
                  </a:cubicBezTo>
                  <a:lnTo>
                    <a:pt x="108606" y="221070"/>
                  </a:lnTo>
                  <a:cubicBezTo>
                    <a:pt x="117662" y="271761"/>
                    <a:pt x="199906" y="690079"/>
                    <a:pt x="464938" y="885749"/>
                  </a:cubicBezTo>
                  <a:cubicBezTo>
                    <a:pt x="468205" y="888176"/>
                    <a:pt x="471753" y="889669"/>
                    <a:pt x="475487" y="890696"/>
                  </a:cubicBezTo>
                  <a:cubicBezTo>
                    <a:pt x="481181" y="895644"/>
                    <a:pt x="488650" y="898725"/>
                    <a:pt x="496771" y="898725"/>
                  </a:cubicBezTo>
                  <a:cubicBezTo>
                    <a:pt x="496771" y="898725"/>
                    <a:pt x="496865" y="898725"/>
                    <a:pt x="496865" y="898725"/>
                  </a:cubicBezTo>
                  <a:cubicBezTo>
                    <a:pt x="513295" y="898725"/>
                    <a:pt x="527205" y="886402"/>
                    <a:pt x="529352" y="870065"/>
                  </a:cubicBezTo>
                  <a:cubicBezTo>
                    <a:pt x="529632" y="867731"/>
                    <a:pt x="561465" y="638081"/>
                    <a:pt x="810813" y="399002"/>
                  </a:cubicBezTo>
                  <a:lnTo>
                    <a:pt x="839100" y="426261"/>
                  </a:lnTo>
                  <a:cubicBezTo>
                    <a:pt x="839100" y="426261"/>
                    <a:pt x="858704" y="451560"/>
                    <a:pt x="879709" y="432796"/>
                  </a:cubicBezTo>
                  <a:cubicBezTo>
                    <a:pt x="919104" y="397695"/>
                    <a:pt x="924612" y="335802"/>
                    <a:pt x="891658" y="291459"/>
                  </a:cubicBezTo>
                  <a:close/>
                </a:path>
              </a:pathLst>
            </a:custGeom>
            <a:solidFill>
              <a:srgbClr val="FFFFFF"/>
            </a:solidFill>
            <a:ln w="9335" cap="flat">
              <a:noFill/>
              <a:prstDash val="solid"/>
              <a:miter/>
            </a:ln>
          </p:spPr>
          <p:txBody>
            <a:bodyPr rtlCol="0" anchor="ctr"/>
            <a:lstStyle/>
            <a:p>
              <a:pPr defTabSz="914377">
                <a:defRPr/>
              </a:pPr>
              <a:endParaRPr lang="en-GB" kern="0">
                <a:solidFill>
                  <a:schemeClr val="bg1"/>
                </a:solidFill>
                <a:latin typeface="Roboto"/>
              </a:endParaRPr>
            </a:p>
          </p:txBody>
        </p:sp>
      </p:grpSp>
      <p:grpSp>
        <p:nvGrpSpPr>
          <p:cNvPr id="16" name="Group 15">
            <a:extLst>
              <a:ext uri="{FF2B5EF4-FFF2-40B4-BE49-F238E27FC236}">
                <a16:creationId xmlns:a16="http://schemas.microsoft.com/office/drawing/2014/main" id="{D5B8F5B5-587F-44C4-A68A-9F36FA93D135}"/>
              </a:ext>
            </a:extLst>
          </p:cNvPr>
          <p:cNvGrpSpPr>
            <a:grpSpLocks noChangeAspect="1"/>
          </p:cNvGrpSpPr>
          <p:nvPr/>
        </p:nvGrpSpPr>
        <p:grpSpPr>
          <a:xfrm>
            <a:off x="8154252" y="4171773"/>
            <a:ext cx="1004807" cy="1004523"/>
            <a:chOff x="2456757" y="2217739"/>
            <a:chExt cx="719450" cy="719247"/>
          </a:xfrm>
          <a:effectLst>
            <a:outerShdw blurRad="63500" sx="102000" sy="102000" algn="ctr" rotWithShape="0">
              <a:prstClr val="black">
                <a:alpha val="20000"/>
              </a:prstClr>
            </a:outerShdw>
          </a:effectLst>
        </p:grpSpPr>
        <p:sp>
          <p:nvSpPr>
            <p:cNvPr id="17" name="Freeform: Shape 60">
              <a:extLst>
                <a:ext uri="{FF2B5EF4-FFF2-40B4-BE49-F238E27FC236}">
                  <a16:creationId xmlns:a16="http://schemas.microsoft.com/office/drawing/2014/main" id="{7A4E0808-16D9-4356-B379-7B85EE39EB4F}"/>
                </a:ext>
              </a:extLst>
            </p:cNvPr>
            <p:cNvSpPr/>
            <p:nvPr/>
          </p:nvSpPr>
          <p:spPr>
            <a:xfrm>
              <a:off x="2456757" y="2217739"/>
              <a:ext cx="719450" cy="719247"/>
            </a:xfrm>
            <a:custGeom>
              <a:avLst/>
              <a:gdLst>
                <a:gd name="connsiteX0" fmla="*/ 1323476 w 1323476"/>
                <a:gd name="connsiteY0" fmla="*/ 661505 h 1323102"/>
                <a:gd name="connsiteX1" fmla="*/ 661785 w 1323476"/>
                <a:gd name="connsiteY1" fmla="*/ 0 h 1323102"/>
                <a:gd name="connsiteX2" fmla="*/ 0 w 1323476"/>
                <a:gd name="connsiteY2" fmla="*/ 661505 h 1323102"/>
                <a:gd name="connsiteX3" fmla="*/ 661785 w 1323476"/>
                <a:gd name="connsiteY3" fmla="*/ 1323103 h 1323102"/>
                <a:gd name="connsiteX4" fmla="*/ 1323476 w 1323476"/>
                <a:gd name="connsiteY4" fmla="*/ 661505 h 13231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3476" h="1323102">
                  <a:moveTo>
                    <a:pt x="1323476" y="661505"/>
                  </a:moveTo>
                  <a:cubicBezTo>
                    <a:pt x="1323476" y="296118"/>
                    <a:pt x="1027171" y="0"/>
                    <a:pt x="661785" y="0"/>
                  </a:cubicBezTo>
                  <a:cubicBezTo>
                    <a:pt x="296305" y="0"/>
                    <a:pt x="0" y="296118"/>
                    <a:pt x="0" y="661505"/>
                  </a:cubicBezTo>
                  <a:cubicBezTo>
                    <a:pt x="0" y="1026891"/>
                    <a:pt x="296305" y="1323103"/>
                    <a:pt x="661785" y="1323103"/>
                  </a:cubicBezTo>
                  <a:cubicBezTo>
                    <a:pt x="1027171" y="1323103"/>
                    <a:pt x="1323476" y="1026891"/>
                    <a:pt x="1323476" y="661505"/>
                  </a:cubicBezTo>
                  <a:close/>
                </a:path>
              </a:pathLst>
            </a:custGeom>
            <a:solidFill>
              <a:schemeClr val="accent6"/>
            </a:solidFill>
            <a:ln w="9335" cap="flat">
              <a:noFill/>
              <a:prstDash val="solid"/>
              <a:miter/>
            </a:ln>
          </p:spPr>
          <p:txBody>
            <a:bodyPr rtlCol="0" anchor="ctr"/>
            <a:lstStyle/>
            <a:p>
              <a:pPr defTabSz="914377">
                <a:defRPr/>
              </a:pPr>
              <a:endParaRPr lang="en-GB" kern="0">
                <a:solidFill>
                  <a:schemeClr val="bg1"/>
                </a:solidFill>
                <a:latin typeface="Roboto"/>
              </a:endParaRPr>
            </a:p>
          </p:txBody>
        </p:sp>
        <p:sp>
          <p:nvSpPr>
            <p:cNvPr id="18" name="Freeform: Shape 61">
              <a:extLst>
                <a:ext uri="{FF2B5EF4-FFF2-40B4-BE49-F238E27FC236}">
                  <a16:creationId xmlns:a16="http://schemas.microsoft.com/office/drawing/2014/main" id="{A80BAA5D-E0FD-408D-BBD2-67D86A4BD5BA}"/>
                </a:ext>
              </a:extLst>
            </p:cNvPr>
            <p:cNvSpPr/>
            <p:nvPr/>
          </p:nvSpPr>
          <p:spPr>
            <a:xfrm>
              <a:off x="2576937" y="2337392"/>
              <a:ext cx="483093" cy="445981"/>
            </a:xfrm>
            <a:custGeom>
              <a:avLst/>
              <a:gdLst>
                <a:gd name="connsiteX0" fmla="*/ 875453 w 888682"/>
                <a:gd name="connsiteY0" fmla="*/ 497129 h 820412"/>
                <a:gd name="connsiteX1" fmla="*/ 690332 w 888682"/>
                <a:gd name="connsiteY1" fmla="*/ 407042 h 820412"/>
                <a:gd name="connsiteX2" fmla="*/ 662700 w 888682"/>
                <a:gd name="connsiteY2" fmla="*/ 345895 h 820412"/>
                <a:gd name="connsiteX3" fmla="*/ 806091 w 888682"/>
                <a:gd name="connsiteY3" fmla="*/ 154334 h 820412"/>
                <a:gd name="connsiteX4" fmla="*/ 773977 w 888682"/>
                <a:gd name="connsiteY4" fmla="*/ 102429 h 820412"/>
                <a:gd name="connsiteX5" fmla="*/ 721886 w 888682"/>
                <a:gd name="connsiteY5" fmla="*/ 134449 h 820412"/>
                <a:gd name="connsiteX6" fmla="*/ 600899 w 888682"/>
                <a:gd name="connsiteY6" fmla="*/ 273173 h 820412"/>
                <a:gd name="connsiteX7" fmla="*/ 561131 w 888682"/>
                <a:gd name="connsiteY7" fmla="*/ 245447 h 820412"/>
                <a:gd name="connsiteX8" fmla="*/ 594551 w 888682"/>
                <a:gd name="connsiteY8" fmla="*/ 178512 h 820412"/>
                <a:gd name="connsiteX9" fmla="*/ 516788 w 888682"/>
                <a:gd name="connsiteY9" fmla="*/ 117552 h 820412"/>
                <a:gd name="connsiteX10" fmla="*/ 541153 w 888682"/>
                <a:gd name="connsiteY10" fmla="*/ 34747 h 820412"/>
                <a:gd name="connsiteX11" fmla="*/ 522856 w 888682"/>
                <a:gd name="connsiteY11" fmla="*/ 1233 h 820412"/>
                <a:gd name="connsiteX12" fmla="*/ 489248 w 888682"/>
                <a:gd name="connsiteY12" fmla="*/ 19531 h 820412"/>
                <a:gd name="connsiteX13" fmla="*/ 464510 w 888682"/>
                <a:gd name="connsiteY13" fmla="*/ 103642 h 820412"/>
                <a:gd name="connsiteX14" fmla="*/ 448920 w 888682"/>
                <a:gd name="connsiteY14" fmla="*/ 102522 h 820412"/>
                <a:gd name="connsiteX15" fmla="*/ 426795 w 888682"/>
                <a:gd name="connsiteY15" fmla="*/ 104576 h 820412"/>
                <a:gd name="connsiteX16" fmla="*/ 401776 w 888682"/>
                <a:gd name="connsiteY16" fmla="*/ 19437 h 820412"/>
                <a:gd name="connsiteX17" fmla="*/ 368169 w 888682"/>
                <a:gd name="connsiteY17" fmla="*/ 1140 h 820412"/>
                <a:gd name="connsiteX18" fmla="*/ 349871 w 888682"/>
                <a:gd name="connsiteY18" fmla="*/ 34654 h 820412"/>
                <a:gd name="connsiteX19" fmla="*/ 374797 w 888682"/>
                <a:gd name="connsiteY19" fmla="*/ 119513 h 820412"/>
                <a:gd name="connsiteX20" fmla="*/ 296379 w 888682"/>
                <a:gd name="connsiteY20" fmla="*/ 176365 h 820412"/>
                <a:gd name="connsiteX21" fmla="*/ 327933 w 888682"/>
                <a:gd name="connsiteY21" fmla="*/ 242086 h 820412"/>
                <a:gd name="connsiteX22" fmla="*/ 282470 w 888682"/>
                <a:gd name="connsiteY22" fmla="*/ 272706 h 820412"/>
                <a:gd name="connsiteX23" fmla="*/ 166711 w 888682"/>
                <a:gd name="connsiteY23" fmla="*/ 134449 h 820412"/>
                <a:gd name="connsiteX24" fmla="*/ 114713 w 888682"/>
                <a:gd name="connsiteY24" fmla="*/ 102335 h 820412"/>
                <a:gd name="connsiteX25" fmla="*/ 82506 w 888682"/>
                <a:gd name="connsiteY25" fmla="*/ 154334 h 820412"/>
                <a:gd name="connsiteX26" fmla="*/ 221136 w 888682"/>
                <a:gd name="connsiteY26" fmla="*/ 343935 h 820412"/>
                <a:gd name="connsiteX27" fmla="*/ 192103 w 888682"/>
                <a:gd name="connsiteY27" fmla="*/ 408069 h 820412"/>
                <a:gd name="connsiteX28" fmla="*/ 13144 w 888682"/>
                <a:gd name="connsiteY28" fmla="*/ 497035 h 820412"/>
                <a:gd name="connsiteX29" fmla="*/ 12211 w 888682"/>
                <a:gd name="connsiteY29" fmla="*/ 558182 h 820412"/>
                <a:gd name="connsiteX30" fmla="*/ 43298 w 888682"/>
                <a:gd name="connsiteY30" fmla="*/ 571345 h 820412"/>
                <a:gd name="connsiteX31" fmla="*/ 73451 w 888682"/>
                <a:gd name="connsiteY31" fmla="*/ 559115 h 820412"/>
                <a:gd name="connsiteX32" fmla="*/ 176140 w 888682"/>
                <a:gd name="connsiteY32" fmla="*/ 500583 h 820412"/>
                <a:gd name="connsiteX33" fmla="*/ 175673 w 888682"/>
                <a:gd name="connsiteY33" fmla="*/ 510011 h 820412"/>
                <a:gd name="connsiteX34" fmla="*/ 182488 w 888682"/>
                <a:gd name="connsiteY34" fmla="*/ 575919 h 820412"/>
                <a:gd name="connsiteX35" fmla="*/ 69903 w 888682"/>
                <a:gd name="connsiteY35" fmla="*/ 767107 h 820412"/>
                <a:gd name="connsiteX36" fmla="*/ 102017 w 888682"/>
                <a:gd name="connsiteY36" fmla="*/ 819199 h 820412"/>
                <a:gd name="connsiteX37" fmla="*/ 112099 w 888682"/>
                <a:gd name="connsiteY37" fmla="*/ 820413 h 820412"/>
                <a:gd name="connsiteX38" fmla="*/ 154202 w 888682"/>
                <a:gd name="connsiteY38" fmla="*/ 787179 h 820412"/>
                <a:gd name="connsiteX39" fmla="*/ 214601 w 888682"/>
                <a:gd name="connsiteY39" fmla="*/ 664045 h 820412"/>
                <a:gd name="connsiteX40" fmla="*/ 412698 w 888682"/>
                <a:gd name="connsiteY40" fmla="*/ 805103 h 820412"/>
                <a:gd name="connsiteX41" fmla="*/ 412698 w 888682"/>
                <a:gd name="connsiteY41" fmla="*/ 551554 h 820412"/>
                <a:gd name="connsiteX42" fmla="*/ 441544 w 888682"/>
                <a:gd name="connsiteY42" fmla="*/ 522707 h 820412"/>
                <a:gd name="connsiteX43" fmla="*/ 470391 w 888682"/>
                <a:gd name="connsiteY43" fmla="*/ 551554 h 820412"/>
                <a:gd name="connsiteX44" fmla="*/ 470391 w 888682"/>
                <a:gd name="connsiteY44" fmla="*/ 805103 h 820412"/>
                <a:gd name="connsiteX45" fmla="*/ 670635 w 888682"/>
                <a:gd name="connsiteY45" fmla="*/ 660124 h 820412"/>
                <a:gd name="connsiteX46" fmla="*/ 734769 w 888682"/>
                <a:gd name="connsiteY46" fmla="*/ 787179 h 820412"/>
                <a:gd name="connsiteX47" fmla="*/ 776872 w 888682"/>
                <a:gd name="connsiteY47" fmla="*/ 820413 h 820412"/>
                <a:gd name="connsiteX48" fmla="*/ 786953 w 888682"/>
                <a:gd name="connsiteY48" fmla="*/ 819199 h 820412"/>
                <a:gd name="connsiteX49" fmla="*/ 819067 w 888682"/>
                <a:gd name="connsiteY49" fmla="*/ 767107 h 820412"/>
                <a:gd name="connsiteX50" fmla="*/ 701535 w 888682"/>
                <a:gd name="connsiteY50" fmla="*/ 572092 h 820412"/>
                <a:gd name="connsiteX51" fmla="*/ 707416 w 888682"/>
                <a:gd name="connsiteY51" fmla="*/ 510011 h 820412"/>
                <a:gd name="connsiteX52" fmla="*/ 706949 w 888682"/>
                <a:gd name="connsiteY52" fmla="*/ 498902 h 820412"/>
                <a:gd name="connsiteX53" fmla="*/ 815520 w 888682"/>
                <a:gd name="connsiteY53" fmla="*/ 559022 h 820412"/>
                <a:gd name="connsiteX54" fmla="*/ 845673 w 888682"/>
                <a:gd name="connsiteY54" fmla="*/ 571251 h 820412"/>
                <a:gd name="connsiteX55" fmla="*/ 876760 w 888682"/>
                <a:gd name="connsiteY55" fmla="*/ 558089 h 820412"/>
                <a:gd name="connsiteX56" fmla="*/ 875453 w 888682"/>
                <a:gd name="connsiteY56" fmla="*/ 497129 h 820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888682" h="820412">
                  <a:moveTo>
                    <a:pt x="875453" y="497129"/>
                  </a:moveTo>
                  <a:cubicBezTo>
                    <a:pt x="810945" y="434581"/>
                    <a:pt x="733181" y="413950"/>
                    <a:pt x="690332" y="407042"/>
                  </a:cubicBezTo>
                  <a:cubicBezTo>
                    <a:pt x="683144" y="385384"/>
                    <a:pt x="673996" y="364846"/>
                    <a:pt x="662700" y="345895"/>
                  </a:cubicBezTo>
                  <a:cubicBezTo>
                    <a:pt x="770056" y="300432"/>
                    <a:pt x="804410" y="161428"/>
                    <a:pt x="806091" y="154334"/>
                  </a:cubicBezTo>
                  <a:cubicBezTo>
                    <a:pt x="811599" y="131088"/>
                    <a:pt x="797223" y="107937"/>
                    <a:pt x="773977" y="102429"/>
                  </a:cubicBezTo>
                  <a:cubicBezTo>
                    <a:pt x="750825" y="96921"/>
                    <a:pt x="727487" y="111297"/>
                    <a:pt x="721886" y="134449"/>
                  </a:cubicBezTo>
                  <a:cubicBezTo>
                    <a:pt x="721512" y="135756"/>
                    <a:pt x="689306" y="264024"/>
                    <a:pt x="600899" y="273173"/>
                  </a:cubicBezTo>
                  <a:cubicBezTo>
                    <a:pt x="588390" y="262717"/>
                    <a:pt x="575134" y="253382"/>
                    <a:pt x="561131" y="245447"/>
                  </a:cubicBezTo>
                  <a:cubicBezTo>
                    <a:pt x="593804" y="239099"/>
                    <a:pt x="612009" y="222108"/>
                    <a:pt x="594551" y="178512"/>
                  </a:cubicBezTo>
                  <a:cubicBezTo>
                    <a:pt x="584283" y="152933"/>
                    <a:pt x="551422" y="131088"/>
                    <a:pt x="516788" y="117552"/>
                  </a:cubicBezTo>
                  <a:lnTo>
                    <a:pt x="541153" y="34747"/>
                  </a:lnTo>
                  <a:cubicBezTo>
                    <a:pt x="545354" y="20371"/>
                    <a:pt x="537139" y="5434"/>
                    <a:pt x="522856" y="1233"/>
                  </a:cubicBezTo>
                  <a:cubicBezTo>
                    <a:pt x="508572" y="-2968"/>
                    <a:pt x="493543" y="5248"/>
                    <a:pt x="489248" y="19531"/>
                  </a:cubicBezTo>
                  <a:lnTo>
                    <a:pt x="464510" y="103642"/>
                  </a:lnTo>
                  <a:cubicBezTo>
                    <a:pt x="459002" y="102989"/>
                    <a:pt x="453774" y="102522"/>
                    <a:pt x="448920" y="102522"/>
                  </a:cubicBezTo>
                  <a:cubicBezTo>
                    <a:pt x="442291" y="102522"/>
                    <a:pt x="434730" y="103269"/>
                    <a:pt x="426795" y="104576"/>
                  </a:cubicBezTo>
                  <a:lnTo>
                    <a:pt x="401776" y="19437"/>
                  </a:lnTo>
                  <a:cubicBezTo>
                    <a:pt x="397575" y="5061"/>
                    <a:pt x="382545" y="-3154"/>
                    <a:pt x="368169" y="1140"/>
                  </a:cubicBezTo>
                  <a:cubicBezTo>
                    <a:pt x="353885" y="5341"/>
                    <a:pt x="345671" y="20371"/>
                    <a:pt x="349871" y="34654"/>
                  </a:cubicBezTo>
                  <a:lnTo>
                    <a:pt x="374797" y="119513"/>
                  </a:lnTo>
                  <a:cubicBezTo>
                    <a:pt x="341376" y="132955"/>
                    <a:pt x="309729" y="153307"/>
                    <a:pt x="296379" y="176365"/>
                  </a:cubicBezTo>
                  <a:cubicBezTo>
                    <a:pt x="273134" y="216507"/>
                    <a:pt x="292645" y="234244"/>
                    <a:pt x="327933" y="242086"/>
                  </a:cubicBezTo>
                  <a:cubicBezTo>
                    <a:pt x="311783" y="250581"/>
                    <a:pt x="296660" y="260850"/>
                    <a:pt x="282470" y="272706"/>
                  </a:cubicBezTo>
                  <a:cubicBezTo>
                    <a:pt x="197985" y="259263"/>
                    <a:pt x="166991" y="135849"/>
                    <a:pt x="166711" y="134449"/>
                  </a:cubicBezTo>
                  <a:cubicBezTo>
                    <a:pt x="161203" y="111297"/>
                    <a:pt x="137958" y="96921"/>
                    <a:pt x="114713" y="102335"/>
                  </a:cubicBezTo>
                  <a:cubicBezTo>
                    <a:pt x="91468" y="107843"/>
                    <a:pt x="77092" y="131088"/>
                    <a:pt x="82506" y="154334"/>
                  </a:cubicBezTo>
                  <a:cubicBezTo>
                    <a:pt x="84187" y="161242"/>
                    <a:pt x="117514" y="296511"/>
                    <a:pt x="221136" y="343935"/>
                  </a:cubicBezTo>
                  <a:cubicBezTo>
                    <a:pt x="209187" y="363726"/>
                    <a:pt x="199572" y="385291"/>
                    <a:pt x="192103" y="408069"/>
                  </a:cubicBezTo>
                  <a:cubicBezTo>
                    <a:pt x="148321" y="415911"/>
                    <a:pt x="74758" y="437382"/>
                    <a:pt x="13144" y="497035"/>
                  </a:cubicBezTo>
                  <a:cubicBezTo>
                    <a:pt x="-4033" y="513652"/>
                    <a:pt x="-4406" y="541005"/>
                    <a:pt x="12211" y="558182"/>
                  </a:cubicBezTo>
                  <a:cubicBezTo>
                    <a:pt x="20706" y="566957"/>
                    <a:pt x="32002" y="571345"/>
                    <a:pt x="43298" y="571345"/>
                  </a:cubicBezTo>
                  <a:cubicBezTo>
                    <a:pt x="54126" y="571345"/>
                    <a:pt x="65049" y="567331"/>
                    <a:pt x="73451" y="559115"/>
                  </a:cubicBezTo>
                  <a:cubicBezTo>
                    <a:pt x="106498" y="527095"/>
                    <a:pt x="145146" y="509825"/>
                    <a:pt x="176140" y="500583"/>
                  </a:cubicBezTo>
                  <a:cubicBezTo>
                    <a:pt x="176046" y="503757"/>
                    <a:pt x="175673" y="506837"/>
                    <a:pt x="175673" y="510011"/>
                  </a:cubicBezTo>
                  <a:cubicBezTo>
                    <a:pt x="175673" y="532696"/>
                    <a:pt x="178194" y="554635"/>
                    <a:pt x="182488" y="575919"/>
                  </a:cubicBezTo>
                  <a:cubicBezTo>
                    <a:pt x="145613" y="605512"/>
                    <a:pt x="94549" y="663112"/>
                    <a:pt x="69903" y="767107"/>
                  </a:cubicBezTo>
                  <a:cubicBezTo>
                    <a:pt x="64396" y="790353"/>
                    <a:pt x="78772" y="813691"/>
                    <a:pt x="102017" y="819199"/>
                  </a:cubicBezTo>
                  <a:cubicBezTo>
                    <a:pt x="105377" y="820039"/>
                    <a:pt x="108739" y="820413"/>
                    <a:pt x="112099" y="820413"/>
                  </a:cubicBezTo>
                  <a:cubicBezTo>
                    <a:pt x="131703" y="820413"/>
                    <a:pt x="149441" y="807063"/>
                    <a:pt x="154202" y="787179"/>
                  </a:cubicBezTo>
                  <a:cubicBezTo>
                    <a:pt x="168578" y="726779"/>
                    <a:pt x="192943" y="688037"/>
                    <a:pt x="214601" y="664045"/>
                  </a:cubicBezTo>
                  <a:cubicBezTo>
                    <a:pt x="256517" y="740969"/>
                    <a:pt x="328680" y="794927"/>
                    <a:pt x="412698" y="805103"/>
                  </a:cubicBezTo>
                  <a:lnTo>
                    <a:pt x="412698" y="551554"/>
                  </a:lnTo>
                  <a:cubicBezTo>
                    <a:pt x="412698" y="535684"/>
                    <a:pt x="425674" y="522707"/>
                    <a:pt x="441544" y="522707"/>
                  </a:cubicBezTo>
                  <a:cubicBezTo>
                    <a:pt x="457415" y="522707"/>
                    <a:pt x="470391" y="535684"/>
                    <a:pt x="470391" y="551554"/>
                  </a:cubicBezTo>
                  <a:lnTo>
                    <a:pt x="470391" y="805103"/>
                  </a:lnTo>
                  <a:cubicBezTo>
                    <a:pt x="555809" y="794740"/>
                    <a:pt x="628999" y="739101"/>
                    <a:pt x="670635" y="660124"/>
                  </a:cubicBezTo>
                  <a:cubicBezTo>
                    <a:pt x="693133" y="683836"/>
                    <a:pt x="719646" y="723511"/>
                    <a:pt x="734769" y="787179"/>
                  </a:cubicBezTo>
                  <a:cubicBezTo>
                    <a:pt x="739530" y="807063"/>
                    <a:pt x="757267" y="820413"/>
                    <a:pt x="776872" y="820413"/>
                  </a:cubicBezTo>
                  <a:cubicBezTo>
                    <a:pt x="780139" y="820413"/>
                    <a:pt x="783593" y="820039"/>
                    <a:pt x="786953" y="819199"/>
                  </a:cubicBezTo>
                  <a:cubicBezTo>
                    <a:pt x="810198" y="813691"/>
                    <a:pt x="824575" y="790353"/>
                    <a:pt x="819067" y="767107"/>
                  </a:cubicBezTo>
                  <a:cubicBezTo>
                    <a:pt x="793301" y="658350"/>
                    <a:pt x="738690" y="600378"/>
                    <a:pt x="701535" y="572092"/>
                  </a:cubicBezTo>
                  <a:cubicBezTo>
                    <a:pt x="705362" y="552114"/>
                    <a:pt x="707416" y="531389"/>
                    <a:pt x="707416" y="510011"/>
                  </a:cubicBezTo>
                  <a:cubicBezTo>
                    <a:pt x="707416" y="506277"/>
                    <a:pt x="707043" y="502636"/>
                    <a:pt x="706949" y="498902"/>
                  </a:cubicBezTo>
                  <a:cubicBezTo>
                    <a:pt x="738783" y="507678"/>
                    <a:pt x="780232" y="524948"/>
                    <a:pt x="815520" y="559022"/>
                  </a:cubicBezTo>
                  <a:cubicBezTo>
                    <a:pt x="823922" y="567144"/>
                    <a:pt x="834750" y="571251"/>
                    <a:pt x="845673" y="571251"/>
                  </a:cubicBezTo>
                  <a:cubicBezTo>
                    <a:pt x="856969" y="571251"/>
                    <a:pt x="868265" y="566864"/>
                    <a:pt x="876760" y="558089"/>
                  </a:cubicBezTo>
                  <a:cubicBezTo>
                    <a:pt x="893097" y="541192"/>
                    <a:pt x="892630" y="513746"/>
                    <a:pt x="875453" y="497129"/>
                  </a:cubicBezTo>
                  <a:close/>
                </a:path>
              </a:pathLst>
            </a:custGeom>
            <a:solidFill>
              <a:srgbClr val="FFFFFF"/>
            </a:solidFill>
            <a:ln w="9335" cap="flat">
              <a:noFill/>
              <a:prstDash val="solid"/>
              <a:miter/>
            </a:ln>
          </p:spPr>
          <p:txBody>
            <a:bodyPr rtlCol="0" anchor="ctr"/>
            <a:lstStyle/>
            <a:p>
              <a:pPr defTabSz="914377">
                <a:defRPr/>
              </a:pPr>
              <a:endParaRPr lang="en-GB" kern="0">
                <a:solidFill>
                  <a:schemeClr val="bg1"/>
                </a:solidFill>
                <a:latin typeface="Roboto"/>
              </a:endParaRPr>
            </a:p>
          </p:txBody>
        </p:sp>
      </p:grpSp>
      <p:pic>
        <p:nvPicPr>
          <p:cNvPr id="19" name="unite-logo-ring2.png" descr="unite-logo-ring2.png">
            <a:hlinkClick r:id="rId5"/>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074037" y="2003883"/>
            <a:ext cx="1210057" cy="1198873"/>
          </a:xfrm>
          <a:prstGeom prst="rect">
            <a:avLst/>
          </a:prstGeom>
          <a:ln w="12700">
            <a:miter lim="400000"/>
          </a:ln>
        </p:spPr>
      </p:pic>
      <p:sp>
        <p:nvSpPr>
          <p:cNvPr id="21" name="TextBox 20"/>
          <p:cNvSpPr txBox="1"/>
          <p:nvPr/>
        </p:nvSpPr>
        <p:spPr>
          <a:xfrm>
            <a:off x="9424132" y="1544137"/>
            <a:ext cx="2113112" cy="1323439"/>
          </a:xfrm>
          <a:prstGeom prst="rect">
            <a:avLst/>
          </a:prstGeom>
          <a:noFill/>
        </p:spPr>
        <p:txBody>
          <a:bodyPr wrap="square" rtlCol="0">
            <a:spAutoFit/>
          </a:bodyPr>
          <a:lstStyle/>
          <a:p>
            <a:pPr algn="ctr" defTabSz="914377"/>
            <a:r>
              <a:rPr lang="en-GB" sz="2000" dirty="0">
                <a:solidFill>
                  <a:schemeClr val="bg1"/>
                </a:solidFill>
                <a:latin typeface="Calibri" panose="020F0502020204030204"/>
              </a:rPr>
              <a:t>OTU </a:t>
            </a:r>
            <a:r>
              <a:rPr lang="ru-RU" sz="2000" dirty="0">
                <a:solidFill>
                  <a:schemeClr val="bg1"/>
                </a:solidFill>
                <a:latin typeface="Calibri" panose="020F0502020204030204"/>
              </a:rPr>
              <a:t>= </a:t>
            </a:r>
            <a:r>
              <a:rPr lang="en-US" sz="2000" b="1" dirty="0">
                <a:solidFill>
                  <a:schemeClr val="bg1"/>
                </a:solidFill>
                <a:latin typeface="Calibri" panose="020F0502020204030204"/>
              </a:rPr>
              <a:t>SH</a:t>
            </a:r>
            <a:r>
              <a:rPr lang="en-US" sz="2000" dirty="0">
                <a:solidFill>
                  <a:schemeClr val="bg1"/>
                </a:solidFill>
                <a:latin typeface="Calibri" panose="020F0502020204030204"/>
              </a:rPr>
              <a:t>,</a:t>
            </a:r>
          </a:p>
          <a:p>
            <a:pPr algn="ctr" defTabSz="914377"/>
            <a:r>
              <a:rPr lang="en-US" sz="2000" dirty="0">
                <a:solidFill>
                  <a:schemeClr val="bg1"/>
                </a:solidFill>
                <a:latin typeface="Calibri" panose="020F0502020204030204"/>
              </a:rPr>
              <a:t>Species hypothesis numbers </a:t>
            </a:r>
            <a:r>
              <a:rPr lang="en-US" sz="2000" dirty="0">
                <a:solidFill>
                  <a:schemeClr val="accent6">
                    <a:lumMod val="40000"/>
                    <a:lumOff val="60000"/>
                  </a:schemeClr>
                </a:solidFill>
                <a:latin typeface="Calibri" panose="020F0502020204030204"/>
              </a:rPr>
              <a:t>[DOI]</a:t>
            </a:r>
            <a:endParaRPr lang="en-GB" sz="2000" dirty="0">
              <a:solidFill>
                <a:schemeClr val="accent6">
                  <a:lumMod val="40000"/>
                  <a:lumOff val="60000"/>
                </a:schemeClr>
              </a:solidFill>
              <a:latin typeface="Calibri" panose="020F0502020204030204"/>
            </a:endParaRPr>
          </a:p>
        </p:txBody>
      </p:sp>
      <p:sp>
        <p:nvSpPr>
          <p:cNvPr id="22" name="TextBox 21"/>
          <p:cNvSpPr txBox="1"/>
          <p:nvPr/>
        </p:nvSpPr>
        <p:spPr>
          <a:xfrm>
            <a:off x="9369655" y="4716594"/>
            <a:ext cx="2319198" cy="1323439"/>
          </a:xfrm>
          <a:prstGeom prst="rect">
            <a:avLst/>
          </a:prstGeom>
          <a:noFill/>
        </p:spPr>
        <p:txBody>
          <a:bodyPr wrap="square" rtlCol="0">
            <a:spAutoFit/>
          </a:bodyPr>
          <a:lstStyle/>
          <a:p>
            <a:pPr algn="ctr" defTabSz="914377"/>
            <a:r>
              <a:rPr lang="en-GB" sz="2000" dirty="0">
                <a:solidFill>
                  <a:schemeClr val="bg1"/>
                </a:solidFill>
                <a:latin typeface="Calibri" panose="020F0502020204030204"/>
              </a:rPr>
              <a:t>OTU </a:t>
            </a:r>
            <a:r>
              <a:rPr lang="ru-RU" sz="2000" dirty="0">
                <a:solidFill>
                  <a:schemeClr val="bg1"/>
                </a:solidFill>
                <a:latin typeface="Calibri" panose="020F0502020204030204"/>
              </a:rPr>
              <a:t>= </a:t>
            </a:r>
            <a:r>
              <a:rPr lang="en-US" sz="2000" b="1" dirty="0">
                <a:solidFill>
                  <a:schemeClr val="bg1"/>
                </a:solidFill>
                <a:latin typeface="Calibri" panose="020F0502020204030204"/>
              </a:rPr>
              <a:t>BIN</a:t>
            </a:r>
            <a:r>
              <a:rPr lang="en-US" sz="2000" dirty="0">
                <a:solidFill>
                  <a:schemeClr val="bg1"/>
                </a:solidFill>
                <a:latin typeface="Calibri" panose="020F0502020204030204"/>
              </a:rPr>
              <a:t>,</a:t>
            </a:r>
          </a:p>
          <a:p>
            <a:pPr algn="ctr" defTabSz="914377"/>
            <a:r>
              <a:rPr lang="en-US" sz="2000" dirty="0">
                <a:solidFill>
                  <a:schemeClr val="bg1"/>
                </a:solidFill>
                <a:latin typeface="Calibri" panose="020F0502020204030204"/>
              </a:rPr>
              <a:t>Barcode identification number</a:t>
            </a:r>
            <a:endParaRPr lang="en-GB" sz="2000" dirty="0">
              <a:solidFill>
                <a:schemeClr val="bg1"/>
              </a:solidFill>
              <a:latin typeface="Calibri" panose="020F0502020204030204"/>
            </a:endParaRPr>
          </a:p>
        </p:txBody>
      </p:sp>
      <p:pic>
        <p:nvPicPr>
          <p:cNvPr id="23" name="Picture 2" descr="Image result for GBIF logo"/>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1211624" y="2460978"/>
            <a:ext cx="1222334" cy="1222334"/>
          </a:xfrm>
          <a:prstGeom prst="rect">
            <a:avLst/>
          </a:prstGeom>
          <a:noFill/>
          <a:extLst>
            <a:ext uri="{909E8E84-426E-40DD-AFC4-6F175D3DCCD1}">
              <a14:hiddenFill xmlns:a14="http://schemas.microsoft.com/office/drawing/2010/main">
                <a:solidFill>
                  <a:srgbClr val="FFFFFF"/>
                </a:solidFill>
              </a14:hiddenFill>
            </a:ext>
          </a:extLst>
        </p:spPr>
      </p:pic>
      <p:sp>
        <p:nvSpPr>
          <p:cNvPr id="24" name="TextBox 23"/>
          <p:cNvSpPr txBox="1"/>
          <p:nvPr/>
        </p:nvSpPr>
        <p:spPr>
          <a:xfrm>
            <a:off x="1066650" y="3700931"/>
            <a:ext cx="1539916" cy="1015663"/>
          </a:xfrm>
          <a:prstGeom prst="rect">
            <a:avLst/>
          </a:prstGeom>
          <a:noFill/>
        </p:spPr>
        <p:txBody>
          <a:bodyPr wrap="square" rtlCol="0">
            <a:spAutoFit/>
          </a:bodyPr>
          <a:lstStyle/>
          <a:p>
            <a:pPr algn="ctr" defTabSz="685783">
              <a:defRPr/>
            </a:pPr>
            <a:r>
              <a:rPr lang="en-US" sz="2000" dirty="0">
                <a:solidFill>
                  <a:schemeClr val="bg1"/>
                </a:solidFill>
                <a:latin typeface="Calibri"/>
              </a:rPr>
              <a:t>GBIF</a:t>
            </a:r>
            <a:br>
              <a:rPr lang="en-US" sz="2000" dirty="0">
                <a:solidFill>
                  <a:schemeClr val="bg1"/>
                </a:solidFill>
                <a:latin typeface="Calibri"/>
              </a:rPr>
            </a:br>
            <a:r>
              <a:rPr lang="en-US" sz="2000" dirty="0">
                <a:solidFill>
                  <a:schemeClr val="bg1"/>
                </a:solidFill>
                <a:latin typeface="Calibri"/>
              </a:rPr>
              <a:t>backbone taxonomy</a:t>
            </a:r>
          </a:p>
        </p:txBody>
      </p:sp>
      <p:cxnSp>
        <p:nvCxnSpPr>
          <p:cNvPr id="26" name="Straight Connector 25"/>
          <p:cNvCxnSpPr>
            <a:cxnSpLocks/>
          </p:cNvCxnSpPr>
          <p:nvPr/>
        </p:nvCxnSpPr>
        <p:spPr>
          <a:xfrm flipV="1">
            <a:off x="2533340" y="1966847"/>
            <a:ext cx="1360847" cy="731384"/>
          </a:xfrm>
          <a:prstGeom prst="line">
            <a:avLst/>
          </a:prstGeom>
          <a:ln w="38100">
            <a:solidFill>
              <a:schemeClr val="accent6"/>
            </a:solidFill>
            <a:headEnd type="arrow"/>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a:cxnSpLocks/>
          </p:cNvCxnSpPr>
          <p:nvPr/>
        </p:nvCxnSpPr>
        <p:spPr>
          <a:xfrm>
            <a:off x="2533337" y="4780820"/>
            <a:ext cx="1337044" cy="731384"/>
          </a:xfrm>
          <a:prstGeom prst="line">
            <a:avLst/>
          </a:prstGeom>
          <a:ln w="38100">
            <a:solidFill>
              <a:schemeClr val="accent6"/>
            </a:solidFill>
            <a:headEnd type="arrow"/>
          </a:ln>
        </p:spPr>
        <p:style>
          <a:lnRef idx="1">
            <a:schemeClr val="accent1"/>
          </a:lnRef>
          <a:fillRef idx="0">
            <a:schemeClr val="accent1"/>
          </a:fillRef>
          <a:effectRef idx="0">
            <a:schemeClr val="accent1"/>
          </a:effectRef>
          <a:fontRef idx="minor">
            <a:schemeClr val="tx1"/>
          </a:fontRef>
        </p:style>
      </p:cxnSp>
      <p:sp>
        <p:nvSpPr>
          <p:cNvPr id="30" name="Rounded Rectangle 29"/>
          <p:cNvSpPr/>
          <p:nvPr/>
        </p:nvSpPr>
        <p:spPr>
          <a:xfrm>
            <a:off x="4078469" y="1451958"/>
            <a:ext cx="1047403" cy="592975"/>
          </a:xfrm>
          <a:prstGeom prst="round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chemeClr val="bg1"/>
              </a:solidFill>
              <a:latin typeface="Calibri" panose="020F0502020204030204"/>
            </a:endParaRPr>
          </a:p>
        </p:txBody>
      </p:sp>
      <p:sp>
        <p:nvSpPr>
          <p:cNvPr id="31" name="Rounded Rectangle 30"/>
          <p:cNvSpPr/>
          <p:nvPr/>
        </p:nvSpPr>
        <p:spPr>
          <a:xfrm>
            <a:off x="4076882" y="5287859"/>
            <a:ext cx="1047403" cy="496003"/>
          </a:xfrm>
          <a:prstGeom prst="round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chemeClr val="bg1"/>
              </a:solidFill>
              <a:latin typeface="Calibri" panose="020F0502020204030204"/>
            </a:endParaRPr>
          </a:p>
        </p:txBody>
      </p:sp>
      <p:sp>
        <p:nvSpPr>
          <p:cNvPr id="25" name="TextBox 24"/>
          <p:cNvSpPr txBox="1"/>
          <p:nvPr/>
        </p:nvSpPr>
        <p:spPr>
          <a:xfrm>
            <a:off x="2789344" y="6012128"/>
            <a:ext cx="2084225" cy="461665"/>
          </a:xfrm>
          <a:prstGeom prst="rect">
            <a:avLst/>
          </a:prstGeom>
          <a:solidFill>
            <a:schemeClr val="bg1">
              <a:lumMod val="95000"/>
            </a:schemeClr>
          </a:solidFill>
          <a:ln w="38100">
            <a:solidFill>
              <a:schemeClr val="tx1"/>
            </a:solidFill>
          </a:ln>
        </p:spPr>
        <p:txBody>
          <a:bodyPr wrap="none" rtlCol="0">
            <a:spAutoFit/>
          </a:bodyPr>
          <a:lstStyle/>
          <a:p>
            <a:pPr algn="ctr" defTabSz="914377">
              <a:defRPr/>
            </a:pPr>
            <a:r>
              <a:rPr lang="da-DK" sz="2400" dirty="0">
                <a:solidFill>
                  <a:schemeClr val="tx1">
                    <a:lumMod val="65000"/>
                    <a:lumOff val="35000"/>
                  </a:schemeClr>
                </a:solidFill>
              </a:rPr>
              <a:t>BIN DEF0002</a:t>
            </a:r>
            <a:endParaRPr lang="en-US" sz="2400" dirty="0">
              <a:solidFill>
                <a:schemeClr val="tx1">
                  <a:lumMod val="65000"/>
                  <a:lumOff val="35000"/>
                </a:schemeClr>
              </a:solidFill>
            </a:endParaRPr>
          </a:p>
        </p:txBody>
      </p:sp>
      <p:sp>
        <p:nvSpPr>
          <p:cNvPr id="28" name="TextBox 27"/>
          <p:cNvSpPr txBox="1"/>
          <p:nvPr/>
        </p:nvSpPr>
        <p:spPr>
          <a:xfrm>
            <a:off x="3128976" y="2698231"/>
            <a:ext cx="1999907" cy="461665"/>
          </a:xfrm>
          <a:prstGeom prst="rect">
            <a:avLst/>
          </a:prstGeom>
          <a:solidFill>
            <a:schemeClr val="bg1">
              <a:lumMod val="95000"/>
            </a:schemeClr>
          </a:solidFill>
          <a:ln w="38100">
            <a:solidFill>
              <a:schemeClr val="tx1"/>
            </a:solidFill>
          </a:ln>
        </p:spPr>
        <p:txBody>
          <a:bodyPr wrap="none" rtlCol="0">
            <a:spAutoFit/>
          </a:bodyPr>
          <a:lstStyle/>
          <a:p>
            <a:pPr algn="ctr" defTabSz="914377">
              <a:defRPr/>
            </a:pPr>
            <a:r>
              <a:rPr lang="da-DK" sz="2400" dirty="0">
                <a:solidFill>
                  <a:schemeClr val="tx1">
                    <a:lumMod val="65000"/>
                    <a:lumOff val="35000"/>
                  </a:schemeClr>
                </a:solidFill>
              </a:rPr>
              <a:t>SH ABC0001</a:t>
            </a:r>
            <a:endParaRPr lang="en-US" sz="2400" dirty="0">
              <a:solidFill>
                <a:schemeClr val="tx1">
                  <a:lumMod val="65000"/>
                  <a:lumOff val="35000"/>
                </a:schemeClr>
              </a:solidFill>
            </a:endParaRPr>
          </a:p>
        </p:txBody>
      </p:sp>
      <p:sp>
        <p:nvSpPr>
          <p:cNvPr id="4" name="Rectangle 3">
            <a:extLst>
              <a:ext uri="{FF2B5EF4-FFF2-40B4-BE49-F238E27FC236}">
                <a16:creationId xmlns:a16="http://schemas.microsoft.com/office/drawing/2014/main" id="{978CE5EE-30DD-1649-BF4F-A9DF74316AF9}"/>
              </a:ext>
            </a:extLst>
          </p:cNvPr>
          <p:cNvSpPr/>
          <p:nvPr/>
        </p:nvSpPr>
        <p:spPr>
          <a:xfrm>
            <a:off x="8149881" y="324812"/>
            <a:ext cx="3773469" cy="369332"/>
          </a:xfrm>
          <a:prstGeom prst="rect">
            <a:avLst/>
          </a:prstGeom>
        </p:spPr>
        <p:txBody>
          <a:bodyPr wrap="none">
            <a:spAutoFit/>
          </a:bodyPr>
          <a:lstStyle/>
          <a:p>
            <a:r>
              <a:rPr lang="en-US" i="1" dirty="0">
                <a:solidFill>
                  <a:schemeClr val="accent6">
                    <a:lumMod val="40000"/>
                    <a:lumOff val="60000"/>
                  </a:schemeClr>
                </a:solidFill>
              </a:rPr>
              <a:t>OTU = Operational Taxonomic Unit</a:t>
            </a:r>
          </a:p>
        </p:txBody>
      </p:sp>
      <p:pic>
        <p:nvPicPr>
          <p:cNvPr id="8" name="Picture 7" descr="A picture containing text&#10;&#10;Description automatically generated">
            <a:extLst>
              <a:ext uri="{FF2B5EF4-FFF2-40B4-BE49-F238E27FC236}">
                <a16:creationId xmlns:a16="http://schemas.microsoft.com/office/drawing/2014/main" id="{F8A74E48-E0EF-2C4C-9871-DF4190CCCC19}"/>
              </a:ext>
            </a:extLst>
          </p:cNvPr>
          <p:cNvPicPr>
            <a:picLocks noChangeAspect="1"/>
          </p:cNvPicPr>
          <p:nvPr/>
        </p:nvPicPr>
        <p:blipFill>
          <a:blip r:embed="rId8">
            <a:extLst>
              <a:ext uri="{BEBA8EAE-BF5A-486C-A8C5-ECC9F3942E4B}">
                <a14:imgProps xmlns:a14="http://schemas.microsoft.com/office/drawing/2010/main">
                  <a14:imgLayer r:embed="rId9">
                    <a14:imgEffect>
                      <a14:sharpenSoften amount="63000"/>
                    </a14:imgEffect>
                    <a14:imgEffect>
                      <a14:brightnessContrast bright="51000"/>
                    </a14:imgEffect>
                  </a14:imgLayer>
                </a14:imgProps>
              </a:ext>
              <a:ext uri="{28A0092B-C50C-407E-A947-70E740481C1C}">
                <a14:useLocalDpi xmlns:a14="http://schemas.microsoft.com/office/drawing/2010/main"/>
              </a:ext>
            </a:extLst>
          </a:blip>
          <a:stretch>
            <a:fillRect/>
          </a:stretch>
        </p:blipFill>
        <p:spPr>
          <a:xfrm>
            <a:off x="8149881" y="5286460"/>
            <a:ext cx="1028700" cy="1346200"/>
          </a:xfrm>
          <a:prstGeom prst="rect">
            <a:avLst/>
          </a:prstGeom>
        </p:spPr>
      </p:pic>
      <p:pic>
        <p:nvPicPr>
          <p:cNvPr id="34" name="Picture 33" descr="Icon&#10;&#10;Description automatically generated">
            <a:extLst>
              <a:ext uri="{FF2B5EF4-FFF2-40B4-BE49-F238E27FC236}">
                <a16:creationId xmlns:a16="http://schemas.microsoft.com/office/drawing/2014/main" id="{35ED943F-2837-504C-952E-A9443E50DD3D}"/>
              </a:ext>
            </a:extLst>
          </p:cNvPr>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212006" y="332504"/>
            <a:ext cx="3224368" cy="904797"/>
          </a:xfrm>
          <a:prstGeom prst="rect">
            <a:avLst/>
          </a:prstGeom>
        </p:spPr>
      </p:pic>
      <p:sp>
        <p:nvSpPr>
          <p:cNvPr id="35" name="Rectangle 34">
            <a:extLst>
              <a:ext uri="{FF2B5EF4-FFF2-40B4-BE49-F238E27FC236}">
                <a16:creationId xmlns:a16="http://schemas.microsoft.com/office/drawing/2014/main" id="{7800878F-329F-0344-8D95-3CAE57295F5F}"/>
              </a:ext>
            </a:extLst>
          </p:cNvPr>
          <p:cNvSpPr/>
          <p:nvPr/>
        </p:nvSpPr>
        <p:spPr>
          <a:xfrm>
            <a:off x="346080" y="1315978"/>
            <a:ext cx="3080780" cy="369332"/>
          </a:xfrm>
          <a:prstGeom prst="rect">
            <a:avLst/>
          </a:prstGeom>
        </p:spPr>
        <p:txBody>
          <a:bodyPr wrap="none">
            <a:spAutoFit/>
          </a:bodyPr>
          <a:lstStyle/>
          <a:p>
            <a:r>
              <a:rPr lang="en-US" dirty="0">
                <a:solidFill>
                  <a:schemeClr val="bg1"/>
                </a:solidFill>
                <a:latin typeface="Calibri" panose="020F0502020204030204"/>
              </a:rPr>
              <a:t>Species          DNA         Barcode</a:t>
            </a:r>
            <a:endParaRPr lang="en-NO" dirty="0"/>
          </a:p>
        </p:txBody>
      </p:sp>
    </p:spTree>
    <p:extLst>
      <p:ext uri="{BB962C8B-B14F-4D97-AF65-F5344CB8AC3E}">
        <p14:creationId xmlns:p14="http://schemas.microsoft.com/office/powerpoint/2010/main" val="340708767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a:t>NEW GBIF GUIDE: Publishing </a:t>
            </a:r>
            <a:r>
              <a:rPr lang="en-GB" b="1" dirty="0"/>
              <a:t>sequence-derived data </a:t>
            </a:r>
            <a:r>
              <a:rPr lang="en-GB" dirty="0"/>
              <a:t>through biodiversity discovery platforms</a:t>
            </a:r>
          </a:p>
        </p:txBody>
      </p:sp>
      <p:sp>
        <p:nvSpPr>
          <p:cNvPr id="4" name="Text Placeholder 3"/>
          <p:cNvSpPr>
            <a:spLocks noGrp="1"/>
          </p:cNvSpPr>
          <p:nvPr>
            <p:ph type="body" sz="quarter" idx="14"/>
          </p:nvPr>
        </p:nvSpPr>
        <p:spPr/>
        <p:txBody>
          <a:bodyPr>
            <a:normAutofit fontScale="55000" lnSpcReduction="20000"/>
          </a:bodyPr>
          <a:lstStyle/>
          <a:p>
            <a:pPr marL="342900" indent="-342900">
              <a:lnSpc>
                <a:spcPct val="130000"/>
              </a:lnSpc>
              <a:buFont typeface="Arial" panose="020B0604020202020204" pitchFamily="34" charset="0"/>
              <a:buChar char="•"/>
            </a:pPr>
            <a:r>
              <a:rPr lang="en-US" sz="2400" dirty="0">
                <a:solidFill>
                  <a:schemeClr val="bg1"/>
                </a:solidFill>
              </a:rPr>
              <a:t>Authors from  Australia, </a:t>
            </a:r>
            <a:r>
              <a:rPr lang="en-US" sz="2400" b="1" dirty="0">
                <a:solidFill>
                  <a:schemeClr val="bg1"/>
                </a:solidFill>
              </a:rPr>
              <a:t>Norway</a:t>
            </a:r>
            <a:r>
              <a:rPr lang="en-US" sz="2400" dirty="0">
                <a:solidFill>
                  <a:schemeClr val="bg1"/>
                </a:solidFill>
              </a:rPr>
              <a:t>, Sweden, Denmark, UNITE, and GBIF</a:t>
            </a:r>
          </a:p>
          <a:p>
            <a:pPr marL="342900" indent="-342900">
              <a:lnSpc>
                <a:spcPct val="130000"/>
              </a:lnSpc>
              <a:buFont typeface="Arial" panose="020B0604020202020204" pitchFamily="34" charset="0"/>
              <a:buChar char="•"/>
            </a:pPr>
            <a:r>
              <a:rPr lang="en-US" sz="2400" dirty="0">
                <a:solidFill>
                  <a:schemeClr val="bg1"/>
                </a:solidFill>
              </a:rPr>
              <a:t>Based on practical mapping and data publishing experiences</a:t>
            </a:r>
          </a:p>
          <a:p>
            <a:pPr marL="342900" indent="-342900">
              <a:lnSpc>
                <a:spcPct val="130000"/>
              </a:lnSpc>
              <a:buFont typeface="Arial" panose="020B0604020202020204" pitchFamily="34" charset="0"/>
              <a:buChar char="•"/>
            </a:pPr>
            <a:r>
              <a:rPr lang="en-US" sz="2400" dirty="0">
                <a:solidFill>
                  <a:schemeClr val="bg1"/>
                </a:solidFill>
              </a:rPr>
              <a:t>Cross-platform</a:t>
            </a:r>
          </a:p>
          <a:p>
            <a:pPr marL="342900" indent="-342900">
              <a:lnSpc>
                <a:spcPct val="130000"/>
              </a:lnSpc>
              <a:buFont typeface="Arial" panose="020B0604020202020204" pitchFamily="34" charset="0"/>
              <a:buChar char="•"/>
            </a:pPr>
            <a:r>
              <a:rPr lang="en-US" sz="2400" dirty="0">
                <a:solidFill>
                  <a:schemeClr val="bg1"/>
                </a:solidFill>
              </a:rPr>
              <a:t>About 40 pages long  ”cookbook”</a:t>
            </a:r>
          </a:p>
          <a:p>
            <a:pPr marL="800100" lvl="1" indent="-342900">
              <a:lnSpc>
                <a:spcPct val="130000"/>
              </a:lnSpc>
              <a:buFont typeface="Wingdings" panose="05000000000000000000" pitchFamily="2" charset="2"/>
              <a:buChar char="v"/>
            </a:pPr>
            <a:r>
              <a:rPr lang="en-US" sz="2400" b="1" dirty="0">
                <a:solidFill>
                  <a:schemeClr val="bg1"/>
                </a:solidFill>
              </a:rPr>
              <a:t>Introduction</a:t>
            </a:r>
            <a:r>
              <a:rPr lang="en-US" sz="2400" dirty="0">
                <a:solidFill>
                  <a:schemeClr val="bg1"/>
                </a:solidFill>
              </a:rPr>
              <a:t> – refresh your ”data culinary” knowledge </a:t>
            </a:r>
          </a:p>
          <a:p>
            <a:pPr marL="800100" lvl="1" indent="-342900">
              <a:lnSpc>
                <a:spcPct val="130000"/>
              </a:lnSpc>
              <a:buFont typeface="Wingdings" panose="05000000000000000000" pitchFamily="2" charset="2"/>
              <a:buChar char="v"/>
            </a:pPr>
            <a:r>
              <a:rPr lang="en-US" sz="2400" b="1" dirty="0">
                <a:solidFill>
                  <a:schemeClr val="bg1"/>
                </a:solidFill>
              </a:rPr>
              <a:t>Categorization</a:t>
            </a:r>
            <a:r>
              <a:rPr lang="en-US" sz="2400" dirty="0">
                <a:solidFill>
                  <a:schemeClr val="bg1"/>
                </a:solidFill>
              </a:rPr>
              <a:t> – what ”data ingredients” you got to publish?</a:t>
            </a:r>
          </a:p>
          <a:p>
            <a:pPr marL="800100" lvl="1" indent="-342900">
              <a:lnSpc>
                <a:spcPct val="130000"/>
              </a:lnSpc>
              <a:buFont typeface="Wingdings" panose="05000000000000000000" pitchFamily="2" charset="2"/>
              <a:buChar char="v"/>
            </a:pPr>
            <a:r>
              <a:rPr lang="en-US" sz="2400" b="1" dirty="0">
                <a:solidFill>
                  <a:schemeClr val="bg1"/>
                </a:solidFill>
              </a:rPr>
              <a:t>Mapping</a:t>
            </a:r>
            <a:r>
              <a:rPr lang="en-US" sz="2400" dirty="0">
                <a:solidFill>
                  <a:schemeClr val="bg1"/>
                </a:solidFill>
              </a:rPr>
              <a:t> – choose and follow the ”recipe”</a:t>
            </a:r>
          </a:p>
          <a:p>
            <a:pPr marL="800100" lvl="1" indent="-342900">
              <a:lnSpc>
                <a:spcPct val="130000"/>
              </a:lnSpc>
              <a:buFont typeface="Wingdings" panose="05000000000000000000" pitchFamily="2" charset="2"/>
              <a:buChar char="v"/>
            </a:pPr>
            <a:r>
              <a:rPr lang="en-US" sz="2400" b="1" dirty="0">
                <a:solidFill>
                  <a:schemeClr val="bg1"/>
                </a:solidFill>
              </a:rPr>
              <a:t>Visuals</a:t>
            </a:r>
            <a:r>
              <a:rPr lang="en-US" sz="2400" dirty="0">
                <a:solidFill>
                  <a:schemeClr val="bg1"/>
                </a:solidFill>
              </a:rPr>
              <a:t> – clarity and guidelines</a:t>
            </a:r>
          </a:p>
          <a:p>
            <a:pPr marL="800100" lvl="1" indent="-342900">
              <a:lnSpc>
                <a:spcPct val="130000"/>
              </a:lnSpc>
              <a:buFont typeface="Wingdings" panose="05000000000000000000" pitchFamily="2" charset="2"/>
              <a:buChar char="v"/>
            </a:pPr>
            <a:r>
              <a:rPr lang="en-US" sz="2400" dirty="0">
                <a:solidFill>
                  <a:schemeClr val="bg1"/>
                </a:solidFill>
              </a:rPr>
              <a:t>Future prospects</a:t>
            </a:r>
          </a:p>
          <a:p>
            <a:pPr marL="800100" lvl="1" indent="-342900">
              <a:lnSpc>
                <a:spcPct val="130000"/>
              </a:lnSpc>
              <a:buFont typeface="Wingdings" panose="05000000000000000000" pitchFamily="2" charset="2"/>
              <a:buChar char="v"/>
            </a:pPr>
            <a:r>
              <a:rPr lang="en-US" sz="2400" dirty="0">
                <a:solidFill>
                  <a:schemeClr val="bg1"/>
                </a:solidFill>
              </a:rPr>
              <a:t>Resources: glossary, links, references</a:t>
            </a:r>
          </a:p>
          <a:p>
            <a:pPr marL="457200" lvl="1" indent="0">
              <a:lnSpc>
                <a:spcPct val="130000"/>
              </a:lnSpc>
              <a:buNone/>
            </a:pPr>
            <a:r>
              <a:rPr lang="en-US" sz="2400" dirty="0">
                <a:solidFill>
                  <a:schemeClr val="bg1"/>
                </a:solidFill>
              </a:rPr>
              <a:t>Based on Darwin Core and MIxS data standards</a:t>
            </a:r>
          </a:p>
          <a:p>
            <a:pPr marL="800100" lvl="1" indent="-342900">
              <a:lnSpc>
                <a:spcPct val="130000"/>
              </a:lnSpc>
              <a:buFont typeface="Wingdings" panose="05000000000000000000" pitchFamily="2" charset="2"/>
              <a:buChar char="v"/>
            </a:pPr>
            <a:endParaRPr lang="en-US" sz="2400" dirty="0">
              <a:solidFill>
                <a:schemeClr val="bg1"/>
              </a:solidFill>
            </a:endParaRPr>
          </a:p>
        </p:txBody>
      </p:sp>
      <p:sp>
        <p:nvSpPr>
          <p:cNvPr id="5" name="Footer Placeholder 4"/>
          <p:cNvSpPr>
            <a:spLocks noGrp="1"/>
          </p:cNvSpPr>
          <p:nvPr>
            <p:ph type="ftr" sz="quarter" idx="15"/>
          </p:nvPr>
        </p:nvSpPr>
        <p:spPr/>
        <p:txBody>
          <a:bodyPr/>
          <a:lstStyle/>
          <a:p>
            <a:r>
              <a:rPr lang="en-GB" u="sng" dirty="0">
                <a:solidFill>
                  <a:schemeClr val="bg1"/>
                </a:solidFill>
                <a:hlinkClick r:id="rId3">
                  <a:extLst>
                    <a:ext uri="{A12FA001-AC4F-418D-AE19-62706E023703}">
                      <ahyp:hlinkClr xmlns:ahyp="http://schemas.microsoft.com/office/drawing/2018/hyperlinkcolor" val="tx"/>
                    </a:ext>
                  </a:extLst>
                </a:hlinkClick>
              </a:rPr>
              <a:t>https://doi.org/10.35035/doc-vf1a-nr22</a:t>
            </a:r>
            <a:endParaRPr lang="en-GB" dirty="0">
              <a:solidFill>
                <a:schemeClr val="bg1"/>
              </a:solidFill>
            </a:endParaRPr>
          </a:p>
        </p:txBody>
      </p:sp>
      <p:pic>
        <p:nvPicPr>
          <p:cNvPr id="6" name="Picture 5">
            <a:hlinkClick r:id="rId3"/>
          </p:cNvPr>
          <p:cNvPicPr>
            <a:picLocks noChangeAspect="1"/>
          </p:cNvPicPr>
          <p:nvPr/>
        </p:nvPicPr>
        <p:blipFill>
          <a:blip r:embed="rId4"/>
          <a:stretch>
            <a:fillRect/>
          </a:stretch>
        </p:blipFill>
        <p:spPr>
          <a:xfrm>
            <a:off x="6304308" y="177246"/>
            <a:ext cx="5659874" cy="5786116"/>
          </a:xfrm>
          <a:prstGeom prst="rect">
            <a:avLst/>
          </a:prstGeom>
        </p:spPr>
      </p:pic>
      <p:grpSp>
        <p:nvGrpSpPr>
          <p:cNvPr id="41" name="Group 40">
            <a:extLst>
              <a:ext uri="{FF2B5EF4-FFF2-40B4-BE49-F238E27FC236}">
                <a16:creationId xmlns:a16="http://schemas.microsoft.com/office/drawing/2014/main" id="{909701C3-4798-4B89-8181-6AABA8C5D2F9}"/>
              </a:ext>
            </a:extLst>
          </p:cNvPr>
          <p:cNvGrpSpPr>
            <a:grpSpLocks noChangeAspect="1"/>
          </p:cNvGrpSpPr>
          <p:nvPr/>
        </p:nvGrpSpPr>
        <p:grpSpPr>
          <a:xfrm>
            <a:off x="4745762" y="5634987"/>
            <a:ext cx="1045836" cy="1045836"/>
            <a:chOff x="1255967" y="1312279"/>
            <a:chExt cx="719298" cy="719298"/>
          </a:xfrm>
          <a:effectLst>
            <a:outerShdw blurRad="63500" sx="102000" sy="102000" algn="ctr" rotWithShape="0">
              <a:prstClr val="black">
                <a:alpha val="20000"/>
              </a:prstClr>
            </a:outerShdw>
          </a:effectLst>
        </p:grpSpPr>
        <p:sp>
          <p:nvSpPr>
            <p:cNvPr id="42" name="Freeform: Shape 25">
              <a:extLst>
                <a:ext uri="{FF2B5EF4-FFF2-40B4-BE49-F238E27FC236}">
                  <a16:creationId xmlns:a16="http://schemas.microsoft.com/office/drawing/2014/main" id="{C11BF8A0-7172-47C3-89E4-8691CA8B5295}"/>
                </a:ext>
              </a:extLst>
            </p:cNvPr>
            <p:cNvSpPr/>
            <p:nvPr/>
          </p:nvSpPr>
          <p:spPr>
            <a:xfrm>
              <a:off x="1255967" y="1312279"/>
              <a:ext cx="719298" cy="719298"/>
            </a:xfrm>
            <a:custGeom>
              <a:avLst/>
              <a:gdLst>
                <a:gd name="connsiteX0" fmla="*/ 1323196 w 1323196"/>
                <a:gd name="connsiteY0" fmla="*/ 661598 h 1323196"/>
                <a:gd name="connsiteX1" fmla="*/ 661598 w 1323196"/>
                <a:gd name="connsiteY1" fmla="*/ 1323196 h 1323196"/>
                <a:gd name="connsiteX2" fmla="*/ 0 w 1323196"/>
                <a:gd name="connsiteY2" fmla="*/ 661598 h 1323196"/>
                <a:gd name="connsiteX3" fmla="*/ 661598 w 1323196"/>
                <a:gd name="connsiteY3" fmla="*/ 0 h 1323196"/>
                <a:gd name="connsiteX4" fmla="*/ 1323196 w 1323196"/>
                <a:gd name="connsiteY4" fmla="*/ 661598 h 1323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3196" h="1323196">
                  <a:moveTo>
                    <a:pt x="1323196" y="661598"/>
                  </a:moveTo>
                  <a:cubicBezTo>
                    <a:pt x="1323196" y="1026989"/>
                    <a:pt x="1026989" y="1323196"/>
                    <a:pt x="661598" y="1323196"/>
                  </a:cubicBezTo>
                  <a:cubicBezTo>
                    <a:pt x="296208" y="1323196"/>
                    <a:pt x="0" y="1026989"/>
                    <a:pt x="0" y="661598"/>
                  </a:cubicBezTo>
                  <a:cubicBezTo>
                    <a:pt x="0" y="296208"/>
                    <a:pt x="296208" y="0"/>
                    <a:pt x="661598" y="0"/>
                  </a:cubicBezTo>
                  <a:cubicBezTo>
                    <a:pt x="1026989" y="0"/>
                    <a:pt x="1323196" y="296208"/>
                    <a:pt x="1323196" y="661598"/>
                  </a:cubicBezTo>
                  <a:close/>
                </a:path>
              </a:pathLst>
            </a:custGeom>
            <a:solidFill>
              <a:schemeClr val="accent6"/>
            </a:solidFill>
            <a:ln w="9335" cap="flat">
              <a:noFill/>
              <a:prstDash val="solid"/>
              <a:miter/>
            </a:ln>
          </p:spPr>
          <p:txBody>
            <a:bodyPr rtlCol="0" anchor="ctr"/>
            <a:lstStyle/>
            <a:p>
              <a:endParaRPr lang="en-GB">
                <a:solidFill>
                  <a:schemeClr val="bg1"/>
                </a:solidFill>
              </a:endParaRPr>
            </a:p>
          </p:txBody>
        </p:sp>
        <p:grpSp>
          <p:nvGrpSpPr>
            <p:cNvPr id="43" name="Graphic 5">
              <a:extLst>
                <a:ext uri="{FF2B5EF4-FFF2-40B4-BE49-F238E27FC236}">
                  <a16:creationId xmlns:a16="http://schemas.microsoft.com/office/drawing/2014/main" id="{3EFCCB28-F568-4C3D-B602-4F0A9434C579}"/>
                </a:ext>
              </a:extLst>
            </p:cNvPr>
            <p:cNvGrpSpPr/>
            <p:nvPr/>
          </p:nvGrpSpPr>
          <p:grpSpPr>
            <a:xfrm>
              <a:off x="1364872" y="1466856"/>
              <a:ext cx="464342" cy="399942"/>
              <a:chOff x="4274294" y="1286157"/>
              <a:chExt cx="854187" cy="735720"/>
            </a:xfrm>
            <a:solidFill>
              <a:srgbClr val="FFFFFF"/>
            </a:solidFill>
          </p:grpSpPr>
          <p:sp>
            <p:nvSpPr>
              <p:cNvPr id="44" name="Freeform: Shape 27">
                <a:extLst>
                  <a:ext uri="{FF2B5EF4-FFF2-40B4-BE49-F238E27FC236}">
                    <a16:creationId xmlns:a16="http://schemas.microsoft.com/office/drawing/2014/main" id="{4DC1D50A-C39D-48C0-8FA7-3219D377970A}"/>
                  </a:ext>
                </a:extLst>
              </p:cNvPr>
              <p:cNvSpPr/>
              <p:nvPr/>
            </p:nvSpPr>
            <p:spPr>
              <a:xfrm>
                <a:off x="4629412" y="1518328"/>
                <a:ext cx="56572" cy="56572"/>
              </a:xfrm>
              <a:custGeom>
                <a:avLst/>
                <a:gdLst>
                  <a:gd name="connsiteX0" fmla="*/ 56572 w 56572"/>
                  <a:gd name="connsiteY0" fmla="*/ 28286 h 56572"/>
                  <a:gd name="connsiteX1" fmla="*/ 28286 w 56572"/>
                  <a:gd name="connsiteY1" fmla="*/ 56572 h 56572"/>
                  <a:gd name="connsiteX2" fmla="*/ 0 w 56572"/>
                  <a:gd name="connsiteY2" fmla="*/ 28286 h 56572"/>
                  <a:gd name="connsiteX3" fmla="*/ 28286 w 56572"/>
                  <a:gd name="connsiteY3" fmla="*/ 0 h 56572"/>
                  <a:gd name="connsiteX4" fmla="*/ 56572 w 56572"/>
                  <a:gd name="connsiteY4" fmla="*/ 28286 h 56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572" h="56572">
                    <a:moveTo>
                      <a:pt x="56572" y="28286"/>
                    </a:moveTo>
                    <a:cubicBezTo>
                      <a:pt x="56572" y="43908"/>
                      <a:pt x="43908" y="56572"/>
                      <a:pt x="28286" y="56572"/>
                    </a:cubicBezTo>
                    <a:cubicBezTo>
                      <a:pt x="12664" y="56572"/>
                      <a:pt x="0" y="43908"/>
                      <a:pt x="0" y="28286"/>
                    </a:cubicBezTo>
                    <a:cubicBezTo>
                      <a:pt x="0" y="12664"/>
                      <a:pt x="12664" y="0"/>
                      <a:pt x="28286" y="0"/>
                    </a:cubicBezTo>
                    <a:cubicBezTo>
                      <a:pt x="43908" y="0"/>
                      <a:pt x="56572" y="12664"/>
                      <a:pt x="56572" y="28286"/>
                    </a:cubicBezTo>
                    <a:close/>
                  </a:path>
                </a:pathLst>
              </a:custGeom>
              <a:solidFill>
                <a:srgbClr val="FFFFFF"/>
              </a:solidFill>
              <a:ln w="9335" cap="flat">
                <a:noFill/>
                <a:prstDash val="solid"/>
                <a:miter/>
              </a:ln>
            </p:spPr>
            <p:txBody>
              <a:bodyPr rtlCol="0" anchor="ctr"/>
              <a:lstStyle/>
              <a:p>
                <a:endParaRPr lang="en-GB">
                  <a:solidFill>
                    <a:schemeClr val="bg1"/>
                  </a:solidFill>
                </a:endParaRPr>
              </a:p>
            </p:txBody>
          </p:sp>
          <p:sp>
            <p:nvSpPr>
              <p:cNvPr id="45" name="Freeform: Shape 28">
                <a:extLst>
                  <a:ext uri="{FF2B5EF4-FFF2-40B4-BE49-F238E27FC236}">
                    <a16:creationId xmlns:a16="http://schemas.microsoft.com/office/drawing/2014/main" id="{507C8CE8-F6F1-4D98-BC61-A992AFB4C854}"/>
                  </a:ext>
                </a:extLst>
              </p:cNvPr>
              <p:cNvSpPr/>
              <p:nvPr/>
            </p:nvSpPr>
            <p:spPr>
              <a:xfrm>
                <a:off x="4274294" y="1286157"/>
                <a:ext cx="854187" cy="735720"/>
              </a:xfrm>
              <a:custGeom>
                <a:avLst/>
                <a:gdLst>
                  <a:gd name="connsiteX0" fmla="*/ 805830 w 854187"/>
                  <a:gd name="connsiteY0" fmla="*/ 452952 h 735720"/>
                  <a:gd name="connsiteX1" fmla="*/ 806017 w 854187"/>
                  <a:gd name="connsiteY1" fmla="*/ 452206 h 735720"/>
                  <a:gd name="connsiteX2" fmla="*/ 771756 w 854187"/>
                  <a:gd name="connsiteY2" fmla="*/ 287156 h 735720"/>
                  <a:gd name="connsiteX3" fmla="*/ 770915 w 854187"/>
                  <a:gd name="connsiteY3" fmla="*/ 286223 h 735720"/>
                  <a:gd name="connsiteX4" fmla="*/ 808911 w 854187"/>
                  <a:gd name="connsiteY4" fmla="*/ 190068 h 735720"/>
                  <a:gd name="connsiteX5" fmla="*/ 667666 w 854187"/>
                  <a:gd name="connsiteY5" fmla="*/ 48824 h 735720"/>
                  <a:gd name="connsiteX6" fmla="*/ 574686 w 854187"/>
                  <a:gd name="connsiteY6" fmla="*/ 83925 h 735720"/>
                  <a:gd name="connsiteX7" fmla="*/ 436989 w 854187"/>
                  <a:gd name="connsiteY7" fmla="*/ 70856 h 735720"/>
                  <a:gd name="connsiteX8" fmla="*/ 436056 w 854187"/>
                  <a:gd name="connsiteY8" fmla="*/ 71322 h 735720"/>
                  <a:gd name="connsiteX9" fmla="*/ 320764 w 854187"/>
                  <a:gd name="connsiteY9" fmla="*/ 0 h 735720"/>
                  <a:gd name="connsiteX10" fmla="*/ 191749 w 854187"/>
                  <a:gd name="connsiteY10" fmla="*/ 129015 h 735720"/>
                  <a:gd name="connsiteX11" fmla="*/ 202858 w 854187"/>
                  <a:gd name="connsiteY11" fmla="*/ 181293 h 735720"/>
                  <a:gd name="connsiteX12" fmla="*/ 202764 w 854187"/>
                  <a:gd name="connsiteY12" fmla="*/ 181293 h 735720"/>
                  <a:gd name="connsiteX13" fmla="*/ 135363 w 854187"/>
                  <a:gd name="connsiteY13" fmla="*/ 327765 h 735720"/>
                  <a:gd name="connsiteX14" fmla="*/ 131162 w 854187"/>
                  <a:gd name="connsiteY14" fmla="*/ 330006 h 735720"/>
                  <a:gd name="connsiteX15" fmla="*/ 0 w 854187"/>
                  <a:gd name="connsiteY15" fmla="*/ 484599 h 735720"/>
                  <a:gd name="connsiteX16" fmla="*/ 156928 w 854187"/>
                  <a:gd name="connsiteY16" fmla="*/ 641527 h 735720"/>
                  <a:gd name="connsiteX17" fmla="*/ 240479 w 854187"/>
                  <a:gd name="connsiteY17" fmla="*/ 617255 h 735720"/>
                  <a:gd name="connsiteX18" fmla="*/ 241786 w 854187"/>
                  <a:gd name="connsiteY18" fmla="*/ 618842 h 735720"/>
                  <a:gd name="connsiteX19" fmla="*/ 431761 w 854187"/>
                  <a:gd name="connsiteY19" fmla="*/ 675228 h 735720"/>
                  <a:gd name="connsiteX20" fmla="*/ 433722 w 854187"/>
                  <a:gd name="connsiteY20" fmla="*/ 675601 h 735720"/>
                  <a:gd name="connsiteX21" fmla="*/ 517740 w 854187"/>
                  <a:gd name="connsiteY21" fmla="*/ 735721 h 735720"/>
                  <a:gd name="connsiteX22" fmla="*/ 586635 w 854187"/>
                  <a:gd name="connsiteY22" fmla="*/ 703047 h 735720"/>
                  <a:gd name="connsiteX23" fmla="*/ 587475 w 854187"/>
                  <a:gd name="connsiteY23" fmla="*/ 703234 h 735720"/>
                  <a:gd name="connsiteX24" fmla="*/ 738521 w 854187"/>
                  <a:gd name="connsiteY24" fmla="*/ 659077 h 735720"/>
                  <a:gd name="connsiteX25" fmla="*/ 738521 w 854187"/>
                  <a:gd name="connsiteY25" fmla="*/ 658984 h 735720"/>
                  <a:gd name="connsiteX26" fmla="*/ 740855 w 854187"/>
                  <a:gd name="connsiteY26" fmla="*/ 659077 h 735720"/>
                  <a:gd name="connsiteX27" fmla="*/ 854187 w 854187"/>
                  <a:gd name="connsiteY27" fmla="*/ 545746 h 735720"/>
                  <a:gd name="connsiteX28" fmla="*/ 805830 w 854187"/>
                  <a:gd name="connsiteY28" fmla="*/ 452952 h 735720"/>
                  <a:gd name="connsiteX29" fmla="*/ 383404 w 854187"/>
                  <a:gd name="connsiteY29" fmla="*/ 307134 h 735720"/>
                  <a:gd name="connsiteX30" fmla="*/ 336727 w 854187"/>
                  <a:gd name="connsiteY30" fmla="*/ 260457 h 735720"/>
                  <a:gd name="connsiteX31" fmla="*/ 383404 w 854187"/>
                  <a:gd name="connsiteY31" fmla="*/ 213780 h 735720"/>
                  <a:gd name="connsiteX32" fmla="*/ 430081 w 854187"/>
                  <a:gd name="connsiteY32" fmla="*/ 260457 h 735720"/>
                  <a:gd name="connsiteX33" fmla="*/ 383404 w 854187"/>
                  <a:gd name="connsiteY33" fmla="*/ 307134 h 735720"/>
                  <a:gd name="connsiteX34" fmla="*/ 531277 w 854187"/>
                  <a:gd name="connsiteY34" fmla="*/ 525115 h 735720"/>
                  <a:gd name="connsiteX35" fmla="*/ 437923 w 854187"/>
                  <a:gd name="connsiteY35" fmla="*/ 431761 h 735720"/>
                  <a:gd name="connsiteX36" fmla="*/ 531277 w 854187"/>
                  <a:gd name="connsiteY36" fmla="*/ 338407 h 735720"/>
                  <a:gd name="connsiteX37" fmla="*/ 624630 w 854187"/>
                  <a:gd name="connsiteY37" fmla="*/ 431761 h 735720"/>
                  <a:gd name="connsiteX38" fmla="*/ 531277 w 854187"/>
                  <a:gd name="connsiteY38" fmla="*/ 525115 h 735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854187" h="735720">
                    <a:moveTo>
                      <a:pt x="805830" y="452952"/>
                    </a:moveTo>
                    <a:lnTo>
                      <a:pt x="806017" y="452206"/>
                    </a:lnTo>
                    <a:cubicBezTo>
                      <a:pt x="806017" y="452206"/>
                      <a:pt x="708368" y="410383"/>
                      <a:pt x="771756" y="287156"/>
                    </a:cubicBezTo>
                    <a:lnTo>
                      <a:pt x="770915" y="286223"/>
                    </a:lnTo>
                    <a:cubicBezTo>
                      <a:pt x="794441" y="261017"/>
                      <a:pt x="808911" y="227316"/>
                      <a:pt x="808911" y="190068"/>
                    </a:cubicBezTo>
                    <a:cubicBezTo>
                      <a:pt x="808911" y="112118"/>
                      <a:pt x="745710" y="48824"/>
                      <a:pt x="667666" y="48824"/>
                    </a:cubicBezTo>
                    <a:cubicBezTo>
                      <a:pt x="632005" y="48824"/>
                      <a:pt x="599518" y="62174"/>
                      <a:pt x="574686" y="83925"/>
                    </a:cubicBezTo>
                    <a:cubicBezTo>
                      <a:pt x="550974" y="100915"/>
                      <a:pt x="488894" y="134803"/>
                      <a:pt x="436989" y="70856"/>
                    </a:cubicBezTo>
                    <a:lnTo>
                      <a:pt x="436056" y="71322"/>
                    </a:lnTo>
                    <a:cubicBezTo>
                      <a:pt x="414864" y="29033"/>
                      <a:pt x="371268" y="0"/>
                      <a:pt x="320764" y="0"/>
                    </a:cubicBezTo>
                    <a:cubicBezTo>
                      <a:pt x="249535" y="0"/>
                      <a:pt x="191749" y="57786"/>
                      <a:pt x="191749" y="129015"/>
                    </a:cubicBezTo>
                    <a:cubicBezTo>
                      <a:pt x="191749" y="147592"/>
                      <a:pt x="195763" y="165329"/>
                      <a:pt x="202858" y="181293"/>
                    </a:cubicBezTo>
                    <a:lnTo>
                      <a:pt x="202764" y="181293"/>
                    </a:lnTo>
                    <a:cubicBezTo>
                      <a:pt x="202764" y="181293"/>
                      <a:pt x="237585" y="283609"/>
                      <a:pt x="135363" y="327765"/>
                    </a:cubicBezTo>
                    <a:cubicBezTo>
                      <a:pt x="133776" y="328419"/>
                      <a:pt x="132562" y="329259"/>
                      <a:pt x="131162" y="330006"/>
                    </a:cubicBezTo>
                    <a:cubicBezTo>
                      <a:pt x="56759" y="342328"/>
                      <a:pt x="0" y="406742"/>
                      <a:pt x="0" y="484599"/>
                    </a:cubicBezTo>
                    <a:cubicBezTo>
                      <a:pt x="0" y="571232"/>
                      <a:pt x="70202" y="641527"/>
                      <a:pt x="156928" y="641527"/>
                    </a:cubicBezTo>
                    <a:cubicBezTo>
                      <a:pt x="187641" y="641527"/>
                      <a:pt x="216207" y="632565"/>
                      <a:pt x="240479" y="617255"/>
                    </a:cubicBezTo>
                    <a:cubicBezTo>
                      <a:pt x="241226" y="618189"/>
                      <a:pt x="241786" y="618842"/>
                      <a:pt x="241786" y="618842"/>
                    </a:cubicBezTo>
                    <a:cubicBezTo>
                      <a:pt x="241786" y="618842"/>
                      <a:pt x="376589" y="554895"/>
                      <a:pt x="431761" y="675228"/>
                    </a:cubicBezTo>
                    <a:lnTo>
                      <a:pt x="433722" y="675601"/>
                    </a:lnTo>
                    <a:cubicBezTo>
                      <a:pt x="445671" y="710515"/>
                      <a:pt x="478718" y="735721"/>
                      <a:pt x="517740" y="735721"/>
                    </a:cubicBezTo>
                    <a:cubicBezTo>
                      <a:pt x="545559" y="735721"/>
                      <a:pt x="570298" y="722931"/>
                      <a:pt x="586635" y="703047"/>
                    </a:cubicBezTo>
                    <a:lnTo>
                      <a:pt x="587475" y="703234"/>
                    </a:lnTo>
                    <a:cubicBezTo>
                      <a:pt x="587475" y="703234"/>
                      <a:pt x="642648" y="655623"/>
                      <a:pt x="738521" y="659077"/>
                    </a:cubicBezTo>
                    <a:lnTo>
                      <a:pt x="738521" y="658984"/>
                    </a:lnTo>
                    <a:cubicBezTo>
                      <a:pt x="739268" y="658984"/>
                      <a:pt x="740015" y="659077"/>
                      <a:pt x="740855" y="659077"/>
                    </a:cubicBezTo>
                    <a:cubicBezTo>
                      <a:pt x="803402" y="659077"/>
                      <a:pt x="854187" y="608386"/>
                      <a:pt x="854187" y="545746"/>
                    </a:cubicBezTo>
                    <a:cubicBezTo>
                      <a:pt x="854280" y="507378"/>
                      <a:pt x="835143" y="473490"/>
                      <a:pt x="805830" y="452952"/>
                    </a:cubicBezTo>
                    <a:close/>
                    <a:moveTo>
                      <a:pt x="383404" y="307134"/>
                    </a:moveTo>
                    <a:cubicBezTo>
                      <a:pt x="357639" y="307134"/>
                      <a:pt x="336727" y="286223"/>
                      <a:pt x="336727" y="260457"/>
                    </a:cubicBezTo>
                    <a:cubicBezTo>
                      <a:pt x="336727" y="234691"/>
                      <a:pt x="357639" y="213780"/>
                      <a:pt x="383404" y="213780"/>
                    </a:cubicBezTo>
                    <a:cubicBezTo>
                      <a:pt x="409170" y="213780"/>
                      <a:pt x="430081" y="234691"/>
                      <a:pt x="430081" y="260457"/>
                    </a:cubicBezTo>
                    <a:cubicBezTo>
                      <a:pt x="430081" y="286223"/>
                      <a:pt x="409170" y="307134"/>
                      <a:pt x="383404" y="307134"/>
                    </a:cubicBezTo>
                    <a:close/>
                    <a:moveTo>
                      <a:pt x="531277" y="525115"/>
                    </a:moveTo>
                    <a:cubicBezTo>
                      <a:pt x="479652" y="525115"/>
                      <a:pt x="437923" y="483292"/>
                      <a:pt x="437923" y="431761"/>
                    </a:cubicBezTo>
                    <a:cubicBezTo>
                      <a:pt x="437923" y="380136"/>
                      <a:pt x="479745" y="338407"/>
                      <a:pt x="531277" y="338407"/>
                    </a:cubicBezTo>
                    <a:cubicBezTo>
                      <a:pt x="582901" y="338407"/>
                      <a:pt x="624630" y="380230"/>
                      <a:pt x="624630" y="431761"/>
                    </a:cubicBezTo>
                    <a:cubicBezTo>
                      <a:pt x="624724" y="483292"/>
                      <a:pt x="582901" y="525115"/>
                      <a:pt x="531277" y="525115"/>
                    </a:cubicBezTo>
                    <a:close/>
                  </a:path>
                </a:pathLst>
              </a:custGeom>
              <a:solidFill>
                <a:srgbClr val="FFFFFF"/>
              </a:solidFill>
              <a:ln w="9335" cap="flat">
                <a:noFill/>
                <a:prstDash val="solid"/>
                <a:miter/>
              </a:ln>
            </p:spPr>
            <p:txBody>
              <a:bodyPr rtlCol="0" anchor="ctr"/>
              <a:lstStyle/>
              <a:p>
                <a:endParaRPr lang="en-GB" dirty="0">
                  <a:solidFill>
                    <a:schemeClr val="bg1"/>
                  </a:solidFill>
                </a:endParaRPr>
              </a:p>
            </p:txBody>
          </p:sp>
        </p:grpSp>
      </p:grpSp>
      <p:grpSp>
        <p:nvGrpSpPr>
          <p:cNvPr id="46" name="Group 45">
            <a:extLst>
              <a:ext uri="{FF2B5EF4-FFF2-40B4-BE49-F238E27FC236}">
                <a16:creationId xmlns:a16="http://schemas.microsoft.com/office/drawing/2014/main" id="{D86E59D9-EAC7-4364-A34C-0BB31C15E1E1}"/>
              </a:ext>
            </a:extLst>
          </p:cNvPr>
          <p:cNvGrpSpPr>
            <a:grpSpLocks noChangeAspect="1"/>
          </p:cNvGrpSpPr>
          <p:nvPr/>
        </p:nvGrpSpPr>
        <p:grpSpPr>
          <a:xfrm>
            <a:off x="7161443" y="5634987"/>
            <a:ext cx="1045836" cy="1045836"/>
            <a:chOff x="2235545" y="5182940"/>
            <a:chExt cx="719298" cy="719298"/>
          </a:xfrm>
          <a:effectLst>
            <a:outerShdw blurRad="63500" sx="102000" sy="102000" algn="ctr" rotWithShape="0">
              <a:prstClr val="black">
                <a:alpha val="20000"/>
              </a:prstClr>
            </a:outerShdw>
          </a:effectLst>
        </p:grpSpPr>
        <p:sp>
          <p:nvSpPr>
            <p:cNvPr id="47" name="Freeform: Shape 261">
              <a:extLst>
                <a:ext uri="{FF2B5EF4-FFF2-40B4-BE49-F238E27FC236}">
                  <a16:creationId xmlns:a16="http://schemas.microsoft.com/office/drawing/2014/main" id="{A97E2F5A-5267-400F-86B2-6DDFA0C1A0FF}"/>
                </a:ext>
              </a:extLst>
            </p:cNvPr>
            <p:cNvSpPr/>
            <p:nvPr/>
          </p:nvSpPr>
          <p:spPr>
            <a:xfrm>
              <a:off x="2235545" y="5182940"/>
              <a:ext cx="719298" cy="719298"/>
            </a:xfrm>
            <a:custGeom>
              <a:avLst/>
              <a:gdLst>
                <a:gd name="connsiteX0" fmla="*/ 1323196 w 1323196"/>
                <a:gd name="connsiteY0" fmla="*/ 661598 h 1323196"/>
                <a:gd name="connsiteX1" fmla="*/ 661598 w 1323196"/>
                <a:gd name="connsiteY1" fmla="*/ 1323196 h 1323196"/>
                <a:gd name="connsiteX2" fmla="*/ 0 w 1323196"/>
                <a:gd name="connsiteY2" fmla="*/ 661598 h 1323196"/>
                <a:gd name="connsiteX3" fmla="*/ 661598 w 1323196"/>
                <a:gd name="connsiteY3" fmla="*/ 0 h 1323196"/>
                <a:gd name="connsiteX4" fmla="*/ 1323196 w 1323196"/>
                <a:gd name="connsiteY4" fmla="*/ 661598 h 1323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3196" h="1323196">
                  <a:moveTo>
                    <a:pt x="1323196" y="661598"/>
                  </a:moveTo>
                  <a:cubicBezTo>
                    <a:pt x="1323196" y="1026989"/>
                    <a:pt x="1026989" y="1323196"/>
                    <a:pt x="661598" y="1323196"/>
                  </a:cubicBezTo>
                  <a:cubicBezTo>
                    <a:pt x="296207" y="1323196"/>
                    <a:pt x="0" y="1026989"/>
                    <a:pt x="0" y="661598"/>
                  </a:cubicBezTo>
                  <a:cubicBezTo>
                    <a:pt x="0" y="296208"/>
                    <a:pt x="296207" y="0"/>
                    <a:pt x="661598" y="0"/>
                  </a:cubicBezTo>
                  <a:cubicBezTo>
                    <a:pt x="1026989" y="0"/>
                    <a:pt x="1323196" y="296208"/>
                    <a:pt x="1323196" y="661598"/>
                  </a:cubicBezTo>
                  <a:close/>
                </a:path>
              </a:pathLst>
            </a:custGeom>
            <a:solidFill>
              <a:schemeClr val="accent6"/>
            </a:solidFill>
            <a:ln w="9335" cap="flat">
              <a:noFill/>
              <a:prstDash val="solid"/>
              <a:miter/>
            </a:ln>
          </p:spPr>
          <p:txBody>
            <a:bodyPr rtlCol="0" anchor="ctr"/>
            <a:lstStyle/>
            <a:p>
              <a:endParaRPr lang="en-GB" dirty="0">
                <a:solidFill>
                  <a:schemeClr val="bg1"/>
                </a:solidFill>
              </a:endParaRPr>
            </a:p>
          </p:txBody>
        </p:sp>
        <p:sp>
          <p:nvSpPr>
            <p:cNvPr id="48" name="Graphic 335">
              <a:extLst>
                <a:ext uri="{FF2B5EF4-FFF2-40B4-BE49-F238E27FC236}">
                  <a16:creationId xmlns:a16="http://schemas.microsoft.com/office/drawing/2014/main" id="{FC60283D-9EBE-4C7B-A8F1-F940690567B3}"/>
                </a:ext>
              </a:extLst>
            </p:cNvPr>
            <p:cNvSpPr/>
            <p:nvPr/>
          </p:nvSpPr>
          <p:spPr>
            <a:xfrm>
              <a:off x="2406794" y="5357851"/>
              <a:ext cx="376800" cy="369476"/>
            </a:xfrm>
            <a:custGeom>
              <a:avLst/>
              <a:gdLst>
                <a:gd name="connsiteX0" fmla="*/ 287785 w 294071"/>
                <a:gd name="connsiteY0" fmla="*/ 238541 h 288356"/>
                <a:gd name="connsiteX1" fmla="*/ 200632 w 294071"/>
                <a:gd name="connsiteY1" fmla="*/ 151387 h 288356"/>
                <a:gd name="connsiteX2" fmla="*/ 190154 w 294071"/>
                <a:gd name="connsiteY2" fmla="*/ 149768 h 288356"/>
                <a:gd name="connsiteX3" fmla="*/ 169580 w 294071"/>
                <a:gd name="connsiteY3" fmla="*/ 137576 h 288356"/>
                <a:gd name="connsiteX4" fmla="*/ 220444 w 294071"/>
                <a:gd name="connsiteY4" fmla="*/ 86713 h 288356"/>
                <a:gd name="connsiteX5" fmla="*/ 267307 w 294071"/>
                <a:gd name="connsiteY5" fmla="*/ 76330 h 288356"/>
                <a:gd name="connsiteX6" fmla="*/ 279403 w 294071"/>
                <a:gd name="connsiteY6" fmla="*/ 35278 h 288356"/>
                <a:gd name="connsiteX7" fmla="*/ 256258 w 294071"/>
                <a:gd name="connsiteY7" fmla="*/ 58423 h 288356"/>
                <a:gd name="connsiteX8" fmla="*/ 229207 w 294071"/>
                <a:gd name="connsiteY8" fmla="*/ 51184 h 288356"/>
                <a:gd name="connsiteX9" fmla="*/ 221968 w 294071"/>
                <a:gd name="connsiteY9" fmla="*/ 24133 h 288356"/>
                <a:gd name="connsiteX10" fmla="*/ 245113 w 294071"/>
                <a:gd name="connsiteY10" fmla="*/ 988 h 288356"/>
                <a:gd name="connsiteX11" fmla="*/ 204061 w 294071"/>
                <a:gd name="connsiteY11" fmla="*/ 13084 h 288356"/>
                <a:gd name="connsiteX12" fmla="*/ 193678 w 294071"/>
                <a:gd name="connsiteY12" fmla="*/ 59947 h 288356"/>
                <a:gd name="connsiteX13" fmla="*/ 136338 w 294071"/>
                <a:gd name="connsiteY13" fmla="*/ 117288 h 288356"/>
                <a:gd name="connsiteX14" fmla="*/ 49660 w 294071"/>
                <a:gd name="connsiteY14" fmla="*/ 30610 h 288356"/>
                <a:gd name="connsiteX15" fmla="*/ 44612 w 294071"/>
                <a:gd name="connsiteY15" fmla="*/ 18895 h 288356"/>
                <a:gd name="connsiteX16" fmla="*/ 17847 w 294071"/>
                <a:gd name="connsiteY16" fmla="*/ 2893 h 288356"/>
                <a:gd name="connsiteX17" fmla="*/ 8703 w 294071"/>
                <a:gd name="connsiteY17" fmla="*/ 12132 h 288356"/>
                <a:gd name="connsiteX18" fmla="*/ 24610 w 294071"/>
                <a:gd name="connsiteY18" fmla="*/ 38897 h 288356"/>
                <a:gd name="connsiteX19" fmla="*/ 36325 w 294071"/>
                <a:gd name="connsiteY19" fmla="*/ 43755 h 288356"/>
                <a:gd name="connsiteX20" fmla="*/ 122908 w 294071"/>
                <a:gd name="connsiteY20" fmla="*/ 130528 h 288356"/>
                <a:gd name="connsiteX21" fmla="*/ 59947 w 294071"/>
                <a:gd name="connsiteY21" fmla="*/ 193488 h 288356"/>
                <a:gd name="connsiteX22" fmla="*/ 13084 w 294071"/>
                <a:gd name="connsiteY22" fmla="*/ 203870 h 288356"/>
                <a:gd name="connsiteX23" fmla="*/ 988 w 294071"/>
                <a:gd name="connsiteY23" fmla="*/ 244923 h 288356"/>
                <a:gd name="connsiteX24" fmla="*/ 24133 w 294071"/>
                <a:gd name="connsiteY24" fmla="*/ 221777 h 288356"/>
                <a:gd name="connsiteX25" fmla="*/ 51184 w 294071"/>
                <a:gd name="connsiteY25" fmla="*/ 229016 h 288356"/>
                <a:gd name="connsiteX26" fmla="*/ 58423 w 294071"/>
                <a:gd name="connsiteY26" fmla="*/ 256067 h 288356"/>
                <a:gd name="connsiteX27" fmla="*/ 35373 w 294071"/>
                <a:gd name="connsiteY27" fmla="*/ 279213 h 288356"/>
                <a:gd name="connsiteX28" fmla="*/ 76426 w 294071"/>
                <a:gd name="connsiteY28" fmla="*/ 267116 h 288356"/>
                <a:gd name="connsiteX29" fmla="*/ 86808 w 294071"/>
                <a:gd name="connsiteY29" fmla="*/ 220253 h 288356"/>
                <a:gd name="connsiteX30" fmla="*/ 143196 w 294071"/>
                <a:gd name="connsiteY30" fmla="*/ 163865 h 288356"/>
                <a:gd name="connsiteX31" fmla="*/ 155388 w 294071"/>
                <a:gd name="connsiteY31" fmla="*/ 184439 h 288356"/>
                <a:gd name="connsiteX32" fmla="*/ 157007 w 294071"/>
                <a:gd name="connsiteY32" fmla="*/ 194917 h 288356"/>
                <a:gd name="connsiteX33" fmla="*/ 244161 w 294071"/>
                <a:gd name="connsiteY33" fmla="*/ 282070 h 288356"/>
                <a:gd name="connsiteX34" fmla="*/ 274546 w 294071"/>
                <a:gd name="connsiteY34" fmla="*/ 282070 h 288356"/>
                <a:gd name="connsiteX35" fmla="*/ 287785 w 294071"/>
                <a:gd name="connsiteY35" fmla="*/ 268831 h 288356"/>
                <a:gd name="connsiteX36" fmla="*/ 287785 w 294071"/>
                <a:gd name="connsiteY36" fmla="*/ 238541 h 288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94071" h="288356">
                  <a:moveTo>
                    <a:pt x="287785" y="238541"/>
                  </a:moveTo>
                  <a:lnTo>
                    <a:pt x="200632" y="151387"/>
                  </a:lnTo>
                  <a:lnTo>
                    <a:pt x="190154" y="149768"/>
                  </a:lnTo>
                  <a:cubicBezTo>
                    <a:pt x="181963" y="148530"/>
                    <a:pt x="174628" y="144053"/>
                    <a:pt x="169580" y="137576"/>
                  </a:cubicBezTo>
                  <a:lnTo>
                    <a:pt x="220444" y="86713"/>
                  </a:lnTo>
                  <a:cubicBezTo>
                    <a:pt x="236255" y="92428"/>
                    <a:pt x="254638" y="88999"/>
                    <a:pt x="267307" y="76330"/>
                  </a:cubicBezTo>
                  <a:cubicBezTo>
                    <a:pt x="278451" y="65186"/>
                    <a:pt x="282451" y="49565"/>
                    <a:pt x="279403" y="35278"/>
                  </a:cubicBezTo>
                  <a:lnTo>
                    <a:pt x="256258" y="58423"/>
                  </a:lnTo>
                  <a:lnTo>
                    <a:pt x="229207" y="51184"/>
                  </a:lnTo>
                  <a:lnTo>
                    <a:pt x="221968" y="24133"/>
                  </a:lnTo>
                  <a:lnTo>
                    <a:pt x="245113" y="988"/>
                  </a:lnTo>
                  <a:cubicBezTo>
                    <a:pt x="230731" y="-2060"/>
                    <a:pt x="215205" y="1940"/>
                    <a:pt x="204061" y="13084"/>
                  </a:cubicBezTo>
                  <a:cubicBezTo>
                    <a:pt x="191392" y="25753"/>
                    <a:pt x="187963" y="44136"/>
                    <a:pt x="193678" y="59947"/>
                  </a:cubicBezTo>
                  <a:lnTo>
                    <a:pt x="136338" y="117288"/>
                  </a:lnTo>
                  <a:lnTo>
                    <a:pt x="49660" y="30610"/>
                  </a:lnTo>
                  <a:lnTo>
                    <a:pt x="44612" y="18895"/>
                  </a:lnTo>
                  <a:lnTo>
                    <a:pt x="17847" y="2893"/>
                  </a:lnTo>
                  <a:lnTo>
                    <a:pt x="8703" y="12132"/>
                  </a:lnTo>
                  <a:lnTo>
                    <a:pt x="24610" y="38897"/>
                  </a:lnTo>
                  <a:lnTo>
                    <a:pt x="36325" y="43755"/>
                  </a:lnTo>
                  <a:lnTo>
                    <a:pt x="122908" y="130528"/>
                  </a:lnTo>
                  <a:lnTo>
                    <a:pt x="59947" y="193488"/>
                  </a:lnTo>
                  <a:cubicBezTo>
                    <a:pt x="44136" y="187773"/>
                    <a:pt x="25753" y="191202"/>
                    <a:pt x="13084" y="203870"/>
                  </a:cubicBezTo>
                  <a:cubicBezTo>
                    <a:pt x="1940" y="215014"/>
                    <a:pt x="-2060" y="230635"/>
                    <a:pt x="988" y="244923"/>
                  </a:cubicBezTo>
                  <a:lnTo>
                    <a:pt x="24133" y="221777"/>
                  </a:lnTo>
                  <a:lnTo>
                    <a:pt x="51184" y="229016"/>
                  </a:lnTo>
                  <a:lnTo>
                    <a:pt x="58423" y="256067"/>
                  </a:lnTo>
                  <a:lnTo>
                    <a:pt x="35373" y="279213"/>
                  </a:lnTo>
                  <a:cubicBezTo>
                    <a:pt x="49756" y="282261"/>
                    <a:pt x="65281" y="278260"/>
                    <a:pt x="76426" y="267116"/>
                  </a:cubicBezTo>
                  <a:cubicBezTo>
                    <a:pt x="89094" y="254448"/>
                    <a:pt x="92523" y="236065"/>
                    <a:pt x="86808" y="220253"/>
                  </a:cubicBezTo>
                  <a:lnTo>
                    <a:pt x="143196" y="163865"/>
                  </a:lnTo>
                  <a:cubicBezTo>
                    <a:pt x="149673" y="168913"/>
                    <a:pt x="154150" y="176152"/>
                    <a:pt x="155388" y="184439"/>
                  </a:cubicBezTo>
                  <a:lnTo>
                    <a:pt x="157007" y="194917"/>
                  </a:lnTo>
                  <a:lnTo>
                    <a:pt x="244161" y="282070"/>
                  </a:lnTo>
                  <a:cubicBezTo>
                    <a:pt x="252543" y="290452"/>
                    <a:pt x="266164" y="290452"/>
                    <a:pt x="274546" y="282070"/>
                  </a:cubicBezTo>
                  <a:lnTo>
                    <a:pt x="287785" y="268831"/>
                  </a:lnTo>
                  <a:cubicBezTo>
                    <a:pt x="296167" y="260449"/>
                    <a:pt x="296167" y="246923"/>
                    <a:pt x="287785" y="238541"/>
                  </a:cubicBezTo>
                  <a:close/>
                </a:path>
              </a:pathLst>
            </a:custGeom>
            <a:solidFill>
              <a:srgbClr val="FFFFFF"/>
            </a:solidFill>
            <a:ln w="9525" cap="flat">
              <a:noFill/>
              <a:prstDash val="solid"/>
              <a:miter/>
            </a:ln>
          </p:spPr>
          <p:txBody>
            <a:bodyPr rtlCol="0" anchor="ctr"/>
            <a:lstStyle/>
            <a:p>
              <a:endParaRPr lang="en-GB">
                <a:solidFill>
                  <a:schemeClr val="bg1"/>
                </a:solidFill>
              </a:endParaRPr>
            </a:p>
          </p:txBody>
        </p:sp>
      </p:grpSp>
      <p:grpSp>
        <p:nvGrpSpPr>
          <p:cNvPr id="49" name="Group 48">
            <a:extLst>
              <a:ext uri="{FF2B5EF4-FFF2-40B4-BE49-F238E27FC236}">
                <a16:creationId xmlns:a16="http://schemas.microsoft.com/office/drawing/2014/main" id="{E9A5E3A6-5158-4CA2-8953-32204F3B72F9}"/>
              </a:ext>
            </a:extLst>
          </p:cNvPr>
          <p:cNvGrpSpPr>
            <a:grpSpLocks noChangeAspect="1"/>
          </p:cNvGrpSpPr>
          <p:nvPr/>
        </p:nvGrpSpPr>
        <p:grpSpPr>
          <a:xfrm>
            <a:off x="5952364" y="5634987"/>
            <a:ext cx="1045836" cy="1045836"/>
            <a:chOff x="7239805" y="5182940"/>
            <a:chExt cx="719298" cy="719298"/>
          </a:xfrm>
          <a:effectLst>
            <a:outerShdw blurRad="63500" sx="102000" sy="102000" algn="ctr" rotWithShape="0">
              <a:prstClr val="black">
                <a:alpha val="20000"/>
              </a:prstClr>
            </a:outerShdw>
          </a:effectLst>
        </p:grpSpPr>
        <p:sp>
          <p:nvSpPr>
            <p:cNvPr id="50" name="Freeform: Shape 250">
              <a:extLst>
                <a:ext uri="{FF2B5EF4-FFF2-40B4-BE49-F238E27FC236}">
                  <a16:creationId xmlns:a16="http://schemas.microsoft.com/office/drawing/2014/main" id="{FB56A2FB-1C7D-43EF-A9E7-20DDA72DFA6B}"/>
                </a:ext>
              </a:extLst>
            </p:cNvPr>
            <p:cNvSpPr/>
            <p:nvPr/>
          </p:nvSpPr>
          <p:spPr>
            <a:xfrm>
              <a:off x="7239805" y="5182940"/>
              <a:ext cx="719298" cy="719298"/>
            </a:xfrm>
            <a:custGeom>
              <a:avLst/>
              <a:gdLst>
                <a:gd name="connsiteX0" fmla="*/ 1323197 w 1323196"/>
                <a:gd name="connsiteY0" fmla="*/ 661598 h 1323196"/>
                <a:gd name="connsiteX1" fmla="*/ 661599 w 1323196"/>
                <a:gd name="connsiteY1" fmla="*/ 0 h 1323196"/>
                <a:gd name="connsiteX2" fmla="*/ 0 w 1323196"/>
                <a:gd name="connsiteY2" fmla="*/ 661598 h 1323196"/>
                <a:gd name="connsiteX3" fmla="*/ 661599 w 1323196"/>
                <a:gd name="connsiteY3" fmla="*/ 1323196 h 1323196"/>
                <a:gd name="connsiteX4" fmla="*/ 1323197 w 1323196"/>
                <a:gd name="connsiteY4" fmla="*/ 661598 h 1323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3196" h="1323196">
                  <a:moveTo>
                    <a:pt x="1323197" y="661598"/>
                  </a:moveTo>
                  <a:cubicBezTo>
                    <a:pt x="1323197" y="296212"/>
                    <a:pt x="1026984" y="0"/>
                    <a:pt x="661599" y="0"/>
                  </a:cubicBezTo>
                  <a:cubicBezTo>
                    <a:pt x="296212" y="0"/>
                    <a:pt x="0" y="296212"/>
                    <a:pt x="0" y="661598"/>
                  </a:cubicBezTo>
                  <a:cubicBezTo>
                    <a:pt x="0" y="1026985"/>
                    <a:pt x="296212" y="1323196"/>
                    <a:pt x="661599" y="1323196"/>
                  </a:cubicBezTo>
                  <a:cubicBezTo>
                    <a:pt x="1027078" y="1323103"/>
                    <a:pt x="1323197" y="1026891"/>
                    <a:pt x="1323197" y="661598"/>
                  </a:cubicBezTo>
                  <a:close/>
                </a:path>
              </a:pathLst>
            </a:custGeom>
            <a:solidFill>
              <a:schemeClr val="accent6"/>
            </a:solidFill>
            <a:ln w="9335" cap="flat">
              <a:noFill/>
              <a:prstDash val="solid"/>
              <a:miter/>
            </a:ln>
          </p:spPr>
          <p:txBody>
            <a:bodyPr rtlCol="0" anchor="ctr"/>
            <a:lstStyle/>
            <a:p>
              <a:endParaRPr lang="en-GB" dirty="0">
                <a:solidFill>
                  <a:schemeClr val="bg1"/>
                </a:solidFill>
              </a:endParaRPr>
            </a:p>
          </p:txBody>
        </p:sp>
        <p:sp>
          <p:nvSpPr>
            <p:cNvPr id="51" name="Graphic 346">
              <a:extLst>
                <a:ext uri="{FF2B5EF4-FFF2-40B4-BE49-F238E27FC236}">
                  <a16:creationId xmlns:a16="http://schemas.microsoft.com/office/drawing/2014/main" id="{A8970A8D-CB95-4B6B-BE37-C562C712ECB0}"/>
                </a:ext>
              </a:extLst>
            </p:cNvPr>
            <p:cNvSpPr/>
            <p:nvPr/>
          </p:nvSpPr>
          <p:spPr>
            <a:xfrm>
              <a:off x="7423128" y="5322894"/>
              <a:ext cx="352654" cy="439390"/>
            </a:xfrm>
            <a:custGeom>
              <a:avLst/>
              <a:gdLst>
                <a:gd name="connsiteX0" fmla="*/ 361188 w 506158"/>
                <a:gd name="connsiteY0" fmla="*/ 462248 h 630650"/>
                <a:gd name="connsiteX1" fmla="*/ 330137 w 506158"/>
                <a:gd name="connsiteY1" fmla="*/ 468249 h 630650"/>
                <a:gd name="connsiteX2" fmla="*/ 239268 w 506158"/>
                <a:gd name="connsiteY2" fmla="*/ 381667 h 630650"/>
                <a:gd name="connsiteX3" fmla="*/ 256413 w 506158"/>
                <a:gd name="connsiteY3" fmla="*/ 317754 h 630650"/>
                <a:gd name="connsiteX4" fmla="*/ 239268 w 506158"/>
                <a:gd name="connsiteY4" fmla="*/ 253841 h 630650"/>
                <a:gd name="connsiteX5" fmla="*/ 390906 w 506158"/>
                <a:gd name="connsiteY5" fmla="*/ 162401 h 630650"/>
                <a:gd name="connsiteX6" fmla="*/ 421958 w 506158"/>
                <a:gd name="connsiteY6" fmla="*/ 168402 h 630650"/>
                <a:gd name="connsiteX7" fmla="*/ 506159 w 506158"/>
                <a:gd name="connsiteY7" fmla="*/ 84201 h 630650"/>
                <a:gd name="connsiteX8" fmla="*/ 421958 w 506158"/>
                <a:gd name="connsiteY8" fmla="*/ 0 h 630650"/>
                <a:gd name="connsiteX9" fmla="*/ 337757 w 506158"/>
                <a:gd name="connsiteY9" fmla="*/ 84201 h 630650"/>
                <a:gd name="connsiteX10" fmla="*/ 343757 w 506158"/>
                <a:gd name="connsiteY10" fmla="*/ 115253 h 630650"/>
                <a:gd name="connsiteX11" fmla="*/ 192119 w 506158"/>
                <a:gd name="connsiteY11" fmla="*/ 206693 h 630650"/>
                <a:gd name="connsiteX12" fmla="*/ 128207 w 506158"/>
                <a:gd name="connsiteY12" fmla="*/ 189548 h 630650"/>
                <a:gd name="connsiteX13" fmla="*/ 0 w 506158"/>
                <a:gd name="connsiteY13" fmla="*/ 317754 h 630650"/>
                <a:gd name="connsiteX14" fmla="*/ 128207 w 506158"/>
                <a:gd name="connsiteY14" fmla="*/ 445961 h 630650"/>
                <a:gd name="connsiteX15" fmla="*/ 192119 w 506158"/>
                <a:gd name="connsiteY15" fmla="*/ 428816 h 630650"/>
                <a:gd name="connsiteX16" fmla="*/ 282988 w 506158"/>
                <a:gd name="connsiteY16" fmla="*/ 515398 h 630650"/>
                <a:gd name="connsiteX17" fmla="*/ 276987 w 506158"/>
                <a:gd name="connsiteY17" fmla="*/ 546449 h 630650"/>
                <a:gd name="connsiteX18" fmla="*/ 361188 w 506158"/>
                <a:gd name="connsiteY18" fmla="*/ 630650 h 630650"/>
                <a:gd name="connsiteX19" fmla="*/ 445389 w 506158"/>
                <a:gd name="connsiteY19" fmla="*/ 546449 h 630650"/>
                <a:gd name="connsiteX20" fmla="*/ 361188 w 506158"/>
                <a:gd name="connsiteY20" fmla="*/ 462248 h 630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06158" h="630650">
                  <a:moveTo>
                    <a:pt x="361188" y="462248"/>
                  </a:moveTo>
                  <a:cubicBezTo>
                    <a:pt x="350234" y="462248"/>
                    <a:pt x="339757" y="464439"/>
                    <a:pt x="330137" y="468249"/>
                  </a:cubicBezTo>
                  <a:lnTo>
                    <a:pt x="239268" y="381667"/>
                  </a:lnTo>
                  <a:cubicBezTo>
                    <a:pt x="250127" y="362807"/>
                    <a:pt x="256413" y="341090"/>
                    <a:pt x="256413" y="317754"/>
                  </a:cubicBezTo>
                  <a:cubicBezTo>
                    <a:pt x="256413" y="294418"/>
                    <a:pt x="250127" y="272701"/>
                    <a:pt x="239268" y="253841"/>
                  </a:cubicBezTo>
                  <a:lnTo>
                    <a:pt x="390906" y="162401"/>
                  </a:lnTo>
                  <a:cubicBezTo>
                    <a:pt x="400526" y="166211"/>
                    <a:pt x="411004" y="168402"/>
                    <a:pt x="421958" y="168402"/>
                  </a:cubicBezTo>
                  <a:cubicBezTo>
                    <a:pt x="468440" y="168402"/>
                    <a:pt x="506159" y="130683"/>
                    <a:pt x="506159" y="84201"/>
                  </a:cubicBezTo>
                  <a:cubicBezTo>
                    <a:pt x="506159" y="37719"/>
                    <a:pt x="468440" y="0"/>
                    <a:pt x="421958" y="0"/>
                  </a:cubicBezTo>
                  <a:cubicBezTo>
                    <a:pt x="375475" y="0"/>
                    <a:pt x="337757" y="37719"/>
                    <a:pt x="337757" y="84201"/>
                  </a:cubicBezTo>
                  <a:cubicBezTo>
                    <a:pt x="337757" y="95155"/>
                    <a:pt x="339947" y="105632"/>
                    <a:pt x="343757" y="115253"/>
                  </a:cubicBezTo>
                  <a:lnTo>
                    <a:pt x="192119" y="206693"/>
                  </a:lnTo>
                  <a:cubicBezTo>
                    <a:pt x="173260" y="195834"/>
                    <a:pt x="151543" y="189548"/>
                    <a:pt x="128207" y="189548"/>
                  </a:cubicBezTo>
                  <a:cubicBezTo>
                    <a:pt x="57436" y="189548"/>
                    <a:pt x="0" y="246983"/>
                    <a:pt x="0" y="317754"/>
                  </a:cubicBezTo>
                  <a:cubicBezTo>
                    <a:pt x="0" y="388525"/>
                    <a:pt x="57436" y="445961"/>
                    <a:pt x="128207" y="445961"/>
                  </a:cubicBezTo>
                  <a:cubicBezTo>
                    <a:pt x="151448" y="445961"/>
                    <a:pt x="173260" y="439674"/>
                    <a:pt x="192119" y="428816"/>
                  </a:cubicBezTo>
                  <a:lnTo>
                    <a:pt x="282988" y="515398"/>
                  </a:lnTo>
                  <a:cubicBezTo>
                    <a:pt x="279178" y="525018"/>
                    <a:pt x="276987" y="535496"/>
                    <a:pt x="276987" y="546449"/>
                  </a:cubicBezTo>
                  <a:cubicBezTo>
                    <a:pt x="276987" y="592931"/>
                    <a:pt x="314706" y="630650"/>
                    <a:pt x="361188" y="630650"/>
                  </a:cubicBezTo>
                  <a:cubicBezTo>
                    <a:pt x="407670" y="630650"/>
                    <a:pt x="445389" y="592931"/>
                    <a:pt x="445389" y="546449"/>
                  </a:cubicBezTo>
                  <a:cubicBezTo>
                    <a:pt x="445389" y="499967"/>
                    <a:pt x="407670" y="462248"/>
                    <a:pt x="361188" y="462248"/>
                  </a:cubicBezTo>
                  <a:close/>
                </a:path>
              </a:pathLst>
            </a:custGeom>
            <a:solidFill>
              <a:schemeClr val="bg1"/>
            </a:solidFill>
            <a:ln w="9525" cap="flat">
              <a:noFill/>
              <a:prstDash val="solid"/>
              <a:miter/>
            </a:ln>
          </p:spPr>
          <p:txBody>
            <a:bodyPr rtlCol="0" anchor="ctr"/>
            <a:lstStyle/>
            <a:p>
              <a:endParaRPr lang="en-GB">
                <a:solidFill>
                  <a:schemeClr val="bg1"/>
                </a:solidFill>
              </a:endParaRPr>
            </a:p>
          </p:txBody>
        </p:sp>
      </p:grpSp>
      <p:grpSp>
        <p:nvGrpSpPr>
          <p:cNvPr id="52" name="Group 51">
            <a:extLst>
              <a:ext uri="{FF2B5EF4-FFF2-40B4-BE49-F238E27FC236}">
                <a16:creationId xmlns:a16="http://schemas.microsoft.com/office/drawing/2014/main" id="{347DF06E-B415-4C4B-A56B-3DEF2C85C473}"/>
              </a:ext>
            </a:extLst>
          </p:cNvPr>
          <p:cNvGrpSpPr>
            <a:grpSpLocks noChangeAspect="1"/>
          </p:cNvGrpSpPr>
          <p:nvPr/>
        </p:nvGrpSpPr>
        <p:grpSpPr>
          <a:xfrm>
            <a:off x="8388453" y="5655016"/>
            <a:ext cx="1045836" cy="1045836"/>
            <a:chOff x="9241509" y="5182940"/>
            <a:chExt cx="719298" cy="719298"/>
          </a:xfrm>
          <a:effectLst>
            <a:outerShdw blurRad="63500" sx="102000" sy="102000" algn="ctr" rotWithShape="0">
              <a:prstClr val="black">
                <a:alpha val="20000"/>
              </a:prstClr>
            </a:outerShdw>
          </a:effectLst>
        </p:grpSpPr>
        <p:sp>
          <p:nvSpPr>
            <p:cNvPr id="53" name="Freeform: Shape 279">
              <a:extLst>
                <a:ext uri="{FF2B5EF4-FFF2-40B4-BE49-F238E27FC236}">
                  <a16:creationId xmlns:a16="http://schemas.microsoft.com/office/drawing/2014/main" id="{31102B83-7F60-4F45-9E21-6F7457AB6140}"/>
                </a:ext>
              </a:extLst>
            </p:cNvPr>
            <p:cNvSpPr/>
            <p:nvPr/>
          </p:nvSpPr>
          <p:spPr>
            <a:xfrm>
              <a:off x="9241509" y="5182940"/>
              <a:ext cx="719298" cy="719298"/>
            </a:xfrm>
            <a:custGeom>
              <a:avLst/>
              <a:gdLst>
                <a:gd name="connsiteX0" fmla="*/ 1323196 w 1323196"/>
                <a:gd name="connsiteY0" fmla="*/ 661598 h 1323196"/>
                <a:gd name="connsiteX1" fmla="*/ 661598 w 1323196"/>
                <a:gd name="connsiteY1" fmla="*/ 0 h 1323196"/>
                <a:gd name="connsiteX2" fmla="*/ 0 w 1323196"/>
                <a:gd name="connsiteY2" fmla="*/ 661598 h 1323196"/>
                <a:gd name="connsiteX3" fmla="*/ 661598 w 1323196"/>
                <a:gd name="connsiteY3" fmla="*/ 1323196 h 1323196"/>
                <a:gd name="connsiteX4" fmla="*/ 1323196 w 1323196"/>
                <a:gd name="connsiteY4" fmla="*/ 661598 h 1323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3196" h="1323196">
                  <a:moveTo>
                    <a:pt x="1323196" y="661598"/>
                  </a:moveTo>
                  <a:cubicBezTo>
                    <a:pt x="1323196" y="296212"/>
                    <a:pt x="1026985" y="0"/>
                    <a:pt x="661598" y="0"/>
                  </a:cubicBezTo>
                  <a:cubicBezTo>
                    <a:pt x="296212" y="0"/>
                    <a:pt x="0" y="296212"/>
                    <a:pt x="0" y="661598"/>
                  </a:cubicBezTo>
                  <a:cubicBezTo>
                    <a:pt x="0" y="1026985"/>
                    <a:pt x="296212" y="1323196"/>
                    <a:pt x="661598" y="1323196"/>
                  </a:cubicBezTo>
                  <a:cubicBezTo>
                    <a:pt x="1026985" y="1323103"/>
                    <a:pt x="1323196" y="1026891"/>
                    <a:pt x="1323196" y="661598"/>
                  </a:cubicBezTo>
                  <a:close/>
                </a:path>
              </a:pathLst>
            </a:custGeom>
            <a:solidFill>
              <a:schemeClr val="accent6"/>
            </a:solidFill>
            <a:ln w="9335" cap="flat">
              <a:noFill/>
              <a:prstDash val="solid"/>
              <a:miter/>
            </a:ln>
          </p:spPr>
          <p:txBody>
            <a:bodyPr rtlCol="0" anchor="ctr"/>
            <a:lstStyle/>
            <a:p>
              <a:endParaRPr lang="en-GB" dirty="0">
                <a:solidFill>
                  <a:schemeClr val="bg1"/>
                </a:solidFill>
              </a:endParaRPr>
            </a:p>
          </p:txBody>
        </p:sp>
        <p:grpSp>
          <p:nvGrpSpPr>
            <p:cNvPr id="54" name="Graphic 348">
              <a:extLst>
                <a:ext uri="{FF2B5EF4-FFF2-40B4-BE49-F238E27FC236}">
                  <a16:creationId xmlns:a16="http://schemas.microsoft.com/office/drawing/2014/main" id="{FF167D73-EE93-4D1D-AC4C-D0BDD47A637D}"/>
                </a:ext>
              </a:extLst>
            </p:cNvPr>
            <p:cNvGrpSpPr/>
            <p:nvPr/>
          </p:nvGrpSpPr>
          <p:grpSpPr>
            <a:xfrm>
              <a:off x="9353783" y="5355747"/>
              <a:ext cx="494750" cy="373684"/>
              <a:chOff x="9225349" y="5117727"/>
              <a:chExt cx="714153" cy="539400"/>
            </a:xfrm>
            <a:solidFill>
              <a:schemeClr val="bg1"/>
            </a:solidFill>
          </p:grpSpPr>
          <p:sp>
            <p:nvSpPr>
              <p:cNvPr id="56" name="Freeform: Shape 356">
                <a:extLst>
                  <a:ext uri="{FF2B5EF4-FFF2-40B4-BE49-F238E27FC236}">
                    <a16:creationId xmlns:a16="http://schemas.microsoft.com/office/drawing/2014/main" id="{2A01300F-87A3-4922-8764-9C2B2B05A799}"/>
                  </a:ext>
                </a:extLst>
              </p:cNvPr>
              <p:cNvSpPr/>
              <p:nvPr/>
            </p:nvSpPr>
            <p:spPr>
              <a:xfrm>
                <a:off x="9225349" y="5601025"/>
                <a:ext cx="714153" cy="56102"/>
              </a:xfrm>
              <a:custGeom>
                <a:avLst/>
                <a:gdLst>
                  <a:gd name="connsiteX0" fmla="*/ 714089 w 714153"/>
                  <a:gd name="connsiteY0" fmla="*/ 34766 h 56102"/>
                  <a:gd name="connsiteX1" fmla="*/ 714089 w 714153"/>
                  <a:gd name="connsiteY1" fmla="*/ 0 h 56102"/>
                  <a:gd name="connsiteX2" fmla="*/ 0 w 714153"/>
                  <a:gd name="connsiteY2" fmla="*/ 0 h 56102"/>
                  <a:gd name="connsiteX3" fmla="*/ 0 w 714153"/>
                  <a:gd name="connsiteY3" fmla="*/ 34766 h 56102"/>
                  <a:gd name="connsiteX4" fmla="*/ 34195 w 714153"/>
                  <a:gd name="connsiteY4" fmla="*/ 43624 h 56102"/>
                  <a:gd name="connsiteX5" fmla="*/ 88487 w 714153"/>
                  <a:gd name="connsiteY5" fmla="*/ 56102 h 56102"/>
                  <a:gd name="connsiteX6" fmla="*/ 628460 w 714153"/>
                  <a:gd name="connsiteY6" fmla="*/ 56102 h 56102"/>
                  <a:gd name="connsiteX7" fmla="*/ 682847 w 714153"/>
                  <a:gd name="connsiteY7" fmla="*/ 43624 h 56102"/>
                  <a:gd name="connsiteX8" fmla="*/ 714089 w 714153"/>
                  <a:gd name="connsiteY8" fmla="*/ 34766 h 56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4153" h="56102">
                    <a:moveTo>
                      <a:pt x="714089" y="34766"/>
                    </a:moveTo>
                    <a:lnTo>
                      <a:pt x="714089" y="0"/>
                    </a:lnTo>
                    <a:lnTo>
                      <a:pt x="0" y="0"/>
                    </a:lnTo>
                    <a:lnTo>
                      <a:pt x="0" y="34766"/>
                    </a:lnTo>
                    <a:cubicBezTo>
                      <a:pt x="0" y="34766"/>
                      <a:pt x="0" y="40291"/>
                      <a:pt x="34195" y="43624"/>
                    </a:cubicBezTo>
                    <a:lnTo>
                      <a:pt x="88487" y="56102"/>
                    </a:lnTo>
                    <a:lnTo>
                      <a:pt x="628460" y="56102"/>
                    </a:lnTo>
                    <a:lnTo>
                      <a:pt x="682847" y="43624"/>
                    </a:lnTo>
                    <a:cubicBezTo>
                      <a:pt x="717042" y="40195"/>
                      <a:pt x="714089" y="34766"/>
                      <a:pt x="714089" y="34766"/>
                    </a:cubicBezTo>
                    <a:close/>
                  </a:path>
                </a:pathLst>
              </a:custGeom>
              <a:grpFill/>
              <a:ln w="9525" cap="flat">
                <a:noFill/>
                <a:prstDash val="solid"/>
                <a:miter/>
              </a:ln>
            </p:spPr>
            <p:txBody>
              <a:bodyPr rtlCol="0" anchor="ctr"/>
              <a:lstStyle/>
              <a:p>
                <a:endParaRPr lang="en-GB">
                  <a:solidFill>
                    <a:schemeClr val="bg1"/>
                  </a:solidFill>
                </a:endParaRPr>
              </a:p>
            </p:txBody>
          </p:sp>
          <p:sp>
            <p:nvSpPr>
              <p:cNvPr id="57" name="Freeform: Shape 357">
                <a:extLst>
                  <a:ext uri="{FF2B5EF4-FFF2-40B4-BE49-F238E27FC236}">
                    <a16:creationId xmlns:a16="http://schemas.microsoft.com/office/drawing/2014/main" id="{F0CC8EB5-3704-4D7B-8B0F-746271594E49}"/>
                  </a:ext>
                </a:extLst>
              </p:cNvPr>
              <p:cNvSpPr/>
              <p:nvPr/>
            </p:nvSpPr>
            <p:spPr>
              <a:xfrm>
                <a:off x="9303358" y="5117727"/>
                <a:ext cx="557307" cy="440150"/>
              </a:xfrm>
              <a:custGeom>
                <a:avLst/>
                <a:gdLst>
                  <a:gd name="connsiteX0" fmla="*/ 557308 w 557307"/>
                  <a:gd name="connsiteY0" fmla="*/ 13240 h 440150"/>
                  <a:gd name="connsiteX1" fmla="*/ 544068 w 557307"/>
                  <a:gd name="connsiteY1" fmla="*/ 0 h 440150"/>
                  <a:gd name="connsiteX2" fmla="*/ 13240 w 557307"/>
                  <a:gd name="connsiteY2" fmla="*/ 0 h 440150"/>
                  <a:gd name="connsiteX3" fmla="*/ 0 w 557307"/>
                  <a:gd name="connsiteY3" fmla="*/ 13240 h 440150"/>
                  <a:gd name="connsiteX4" fmla="*/ 0 w 557307"/>
                  <a:gd name="connsiteY4" fmla="*/ 440150 h 440150"/>
                  <a:gd name="connsiteX5" fmla="*/ 557308 w 557307"/>
                  <a:gd name="connsiteY5" fmla="*/ 440150 h 440150"/>
                  <a:gd name="connsiteX6" fmla="*/ 557308 w 557307"/>
                  <a:gd name="connsiteY6" fmla="*/ 13240 h 440150"/>
                  <a:gd name="connsiteX7" fmla="*/ 484346 w 557307"/>
                  <a:gd name="connsiteY7" fmla="*/ 385477 h 440150"/>
                  <a:gd name="connsiteX8" fmla="*/ 72962 w 557307"/>
                  <a:gd name="connsiteY8" fmla="*/ 385477 h 440150"/>
                  <a:gd name="connsiteX9" fmla="*/ 72962 w 557307"/>
                  <a:gd name="connsiteY9" fmla="*/ 60579 h 440150"/>
                  <a:gd name="connsiteX10" fmla="*/ 484346 w 557307"/>
                  <a:gd name="connsiteY10" fmla="*/ 60579 h 440150"/>
                  <a:gd name="connsiteX11" fmla="*/ 484346 w 557307"/>
                  <a:gd name="connsiteY11" fmla="*/ 385477 h 44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7307" h="440150">
                    <a:moveTo>
                      <a:pt x="557308" y="13240"/>
                    </a:moveTo>
                    <a:cubicBezTo>
                      <a:pt x="557308" y="5906"/>
                      <a:pt x="551402" y="0"/>
                      <a:pt x="544068" y="0"/>
                    </a:cubicBezTo>
                    <a:lnTo>
                      <a:pt x="13240" y="0"/>
                    </a:lnTo>
                    <a:cubicBezTo>
                      <a:pt x="5906" y="0"/>
                      <a:pt x="0" y="5906"/>
                      <a:pt x="0" y="13240"/>
                    </a:cubicBezTo>
                    <a:lnTo>
                      <a:pt x="0" y="440150"/>
                    </a:lnTo>
                    <a:lnTo>
                      <a:pt x="557308" y="440150"/>
                    </a:lnTo>
                    <a:lnTo>
                      <a:pt x="557308" y="13240"/>
                    </a:lnTo>
                    <a:close/>
                    <a:moveTo>
                      <a:pt x="484346" y="385477"/>
                    </a:moveTo>
                    <a:lnTo>
                      <a:pt x="72962" y="385477"/>
                    </a:lnTo>
                    <a:lnTo>
                      <a:pt x="72962" y="60579"/>
                    </a:lnTo>
                    <a:lnTo>
                      <a:pt x="484346" y="60579"/>
                    </a:lnTo>
                    <a:lnTo>
                      <a:pt x="484346" y="385477"/>
                    </a:lnTo>
                    <a:close/>
                  </a:path>
                </a:pathLst>
              </a:custGeom>
              <a:grpFill/>
              <a:ln w="9525" cap="flat">
                <a:noFill/>
                <a:prstDash val="solid"/>
                <a:miter/>
              </a:ln>
            </p:spPr>
            <p:txBody>
              <a:bodyPr rtlCol="0" anchor="ctr"/>
              <a:lstStyle/>
              <a:p>
                <a:endParaRPr lang="en-GB">
                  <a:solidFill>
                    <a:schemeClr val="bg1"/>
                  </a:solidFill>
                </a:endParaRPr>
              </a:p>
            </p:txBody>
          </p:sp>
        </p:grpSp>
        <p:sp>
          <p:nvSpPr>
            <p:cNvPr id="55" name="Freeform: Shape 358">
              <a:extLst>
                <a:ext uri="{FF2B5EF4-FFF2-40B4-BE49-F238E27FC236}">
                  <a16:creationId xmlns:a16="http://schemas.microsoft.com/office/drawing/2014/main" id="{5F8EF276-2B3E-4CCE-9C84-48C984E8C3EA}"/>
                </a:ext>
              </a:extLst>
            </p:cNvPr>
            <p:cNvSpPr/>
            <p:nvPr/>
          </p:nvSpPr>
          <p:spPr>
            <a:xfrm>
              <a:off x="9496183" y="5446149"/>
              <a:ext cx="209245" cy="114751"/>
            </a:xfrm>
            <a:custGeom>
              <a:avLst/>
              <a:gdLst>
                <a:gd name="connsiteX0" fmla="*/ 276701 w 302038"/>
                <a:gd name="connsiteY0" fmla="*/ 0 h 165639"/>
                <a:gd name="connsiteX1" fmla="*/ 251269 w 302038"/>
                <a:gd name="connsiteY1" fmla="*/ 25432 h 165639"/>
                <a:gd name="connsiteX2" fmla="*/ 252222 w 302038"/>
                <a:gd name="connsiteY2" fmla="*/ 32290 h 165639"/>
                <a:gd name="connsiteX3" fmla="*/ 179546 w 302038"/>
                <a:gd name="connsiteY3" fmla="*/ 103918 h 165639"/>
                <a:gd name="connsiteX4" fmla="*/ 172403 w 302038"/>
                <a:gd name="connsiteY4" fmla="*/ 102870 h 165639"/>
                <a:gd name="connsiteX5" fmla="*/ 164497 w 302038"/>
                <a:gd name="connsiteY5" fmla="*/ 104108 h 165639"/>
                <a:gd name="connsiteX6" fmla="*/ 129635 w 302038"/>
                <a:gd name="connsiteY6" fmla="*/ 71819 h 165639"/>
                <a:gd name="connsiteX7" fmla="*/ 130397 w 302038"/>
                <a:gd name="connsiteY7" fmla="*/ 65723 h 165639"/>
                <a:gd name="connsiteX8" fmla="*/ 104965 w 302038"/>
                <a:gd name="connsiteY8" fmla="*/ 40291 h 165639"/>
                <a:gd name="connsiteX9" fmla="*/ 79534 w 302038"/>
                <a:gd name="connsiteY9" fmla="*/ 65723 h 165639"/>
                <a:gd name="connsiteX10" fmla="*/ 80296 w 302038"/>
                <a:gd name="connsiteY10" fmla="*/ 71914 h 165639"/>
                <a:gd name="connsiteX11" fmla="*/ 33242 w 302038"/>
                <a:gd name="connsiteY11" fmla="*/ 116014 h 165639"/>
                <a:gd name="connsiteX12" fmla="*/ 25432 w 302038"/>
                <a:gd name="connsiteY12" fmla="*/ 114776 h 165639"/>
                <a:gd name="connsiteX13" fmla="*/ 0 w 302038"/>
                <a:gd name="connsiteY13" fmla="*/ 140208 h 165639"/>
                <a:gd name="connsiteX14" fmla="*/ 25432 w 302038"/>
                <a:gd name="connsiteY14" fmla="*/ 165640 h 165639"/>
                <a:gd name="connsiteX15" fmla="*/ 50864 w 302038"/>
                <a:gd name="connsiteY15" fmla="*/ 140208 h 165639"/>
                <a:gd name="connsiteX16" fmla="*/ 50102 w 302038"/>
                <a:gd name="connsiteY16" fmla="*/ 134017 h 165639"/>
                <a:gd name="connsiteX17" fmla="*/ 97155 w 302038"/>
                <a:gd name="connsiteY17" fmla="*/ 89916 h 165639"/>
                <a:gd name="connsiteX18" fmla="*/ 104965 w 302038"/>
                <a:gd name="connsiteY18" fmla="*/ 91154 h 165639"/>
                <a:gd name="connsiteX19" fmla="*/ 112871 w 302038"/>
                <a:gd name="connsiteY19" fmla="*/ 89916 h 165639"/>
                <a:gd name="connsiteX20" fmla="*/ 147638 w 302038"/>
                <a:gd name="connsiteY20" fmla="*/ 122206 h 165639"/>
                <a:gd name="connsiteX21" fmla="*/ 146876 w 302038"/>
                <a:gd name="connsiteY21" fmla="*/ 128302 h 165639"/>
                <a:gd name="connsiteX22" fmla="*/ 172307 w 302038"/>
                <a:gd name="connsiteY22" fmla="*/ 153734 h 165639"/>
                <a:gd name="connsiteX23" fmla="*/ 197739 w 302038"/>
                <a:gd name="connsiteY23" fmla="*/ 128302 h 165639"/>
                <a:gd name="connsiteX24" fmla="*/ 196787 w 302038"/>
                <a:gd name="connsiteY24" fmla="*/ 121444 h 165639"/>
                <a:gd name="connsiteX25" fmla="*/ 269462 w 302038"/>
                <a:gd name="connsiteY25" fmla="*/ 49816 h 165639"/>
                <a:gd name="connsiteX26" fmla="*/ 276606 w 302038"/>
                <a:gd name="connsiteY26" fmla="*/ 50864 h 165639"/>
                <a:gd name="connsiteX27" fmla="*/ 302038 w 302038"/>
                <a:gd name="connsiteY27" fmla="*/ 25432 h 165639"/>
                <a:gd name="connsiteX28" fmla="*/ 276701 w 302038"/>
                <a:gd name="connsiteY28" fmla="*/ 0 h 1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02038" h="165639">
                  <a:moveTo>
                    <a:pt x="276701" y="0"/>
                  </a:moveTo>
                  <a:cubicBezTo>
                    <a:pt x="262700" y="0"/>
                    <a:pt x="251269" y="11335"/>
                    <a:pt x="251269" y="25432"/>
                  </a:cubicBezTo>
                  <a:cubicBezTo>
                    <a:pt x="251269" y="27813"/>
                    <a:pt x="251651" y="30099"/>
                    <a:pt x="252222" y="32290"/>
                  </a:cubicBezTo>
                  <a:lnTo>
                    <a:pt x="179546" y="103918"/>
                  </a:lnTo>
                  <a:cubicBezTo>
                    <a:pt x="177260" y="103251"/>
                    <a:pt x="174879" y="102870"/>
                    <a:pt x="172403" y="102870"/>
                  </a:cubicBezTo>
                  <a:cubicBezTo>
                    <a:pt x="169640" y="102870"/>
                    <a:pt x="166973" y="103346"/>
                    <a:pt x="164497" y="104108"/>
                  </a:cubicBezTo>
                  <a:lnTo>
                    <a:pt x="129635" y="71819"/>
                  </a:lnTo>
                  <a:cubicBezTo>
                    <a:pt x="130112" y="69914"/>
                    <a:pt x="130397" y="67818"/>
                    <a:pt x="130397" y="65723"/>
                  </a:cubicBezTo>
                  <a:cubicBezTo>
                    <a:pt x="130397" y="51721"/>
                    <a:pt x="119063" y="40291"/>
                    <a:pt x="104965" y="40291"/>
                  </a:cubicBezTo>
                  <a:cubicBezTo>
                    <a:pt x="90964" y="40291"/>
                    <a:pt x="79534" y="51626"/>
                    <a:pt x="79534" y="65723"/>
                  </a:cubicBezTo>
                  <a:cubicBezTo>
                    <a:pt x="79534" y="67818"/>
                    <a:pt x="79819" y="69914"/>
                    <a:pt x="80296" y="71914"/>
                  </a:cubicBezTo>
                  <a:lnTo>
                    <a:pt x="33242" y="116014"/>
                  </a:lnTo>
                  <a:cubicBezTo>
                    <a:pt x="30766" y="115252"/>
                    <a:pt x="28194" y="114776"/>
                    <a:pt x="25432" y="114776"/>
                  </a:cubicBezTo>
                  <a:cubicBezTo>
                    <a:pt x="11430" y="114776"/>
                    <a:pt x="0" y="126111"/>
                    <a:pt x="0" y="140208"/>
                  </a:cubicBezTo>
                  <a:cubicBezTo>
                    <a:pt x="0" y="154210"/>
                    <a:pt x="11430" y="165640"/>
                    <a:pt x="25432" y="165640"/>
                  </a:cubicBezTo>
                  <a:cubicBezTo>
                    <a:pt x="39433" y="165640"/>
                    <a:pt x="50864" y="154305"/>
                    <a:pt x="50864" y="140208"/>
                  </a:cubicBezTo>
                  <a:cubicBezTo>
                    <a:pt x="50864" y="138113"/>
                    <a:pt x="50578" y="136017"/>
                    <a:pt x="50102" y="134017"/>
                  </a:cubicBezTo>
                  <a:lnTo>
                    <a:pt x="97155" y="89916"/>
                  </a:lnTo>
                  <a:cubicBezTo>
                    <a:pt x="99632" y="90678"/>
                    <a:pt x="102203" y="91154"/>
                    <a:pt x="104965" y="91154"/>
                  </a:cubicBezTo>
                  <a:cubicBezTo>
                    <a:pt x="107728" y="91154"/>
                    <a:pt x="110395" y="90678"/>
                    <a:pt x="112871" y="89916"/>
                  </a:cubicBezTo>
                  <a:lnTo>
                    <a:pt x="147638" y="122206"/>
                  </a:lnTo>
                  <a:cubicBezTo>
                    <a:pt x="147161" y="124111"/>
                    <a:pt x="146876" y="126206"/>
                    <a:pt x="146876" y="128302"/>
                  </a:cubicBezTo>
                  <a:cubicBezTo>
                    <a:pt x="146876" y="142304"/>
                    <a:pt x="158306" y="153734"/>
                    <a:pt x="172307" y="153734"/>
                  </a:cubicBezTo>
                  <a:cubicBezTo>
                    <a:pt x="186309" y="153734"/>
                    <a:pt x="197739" y="142399"/>
                    <a:pt x="197739" y="128302"/>
                  </a:cubicBezTo>
                  <a:cubicBezTo>
                    <a:pt x="197739" y="125921"/>
                    <a:pt x="197358" y="123635"/>
                    <a:pt x="196787" y="121444"/>
                  </a:cubicBezTo>
                  <a:lnTo>
                    <a:pt x="269462" y="49816"/>
                  </a:lnTo>
                  <a:cubicBezTo>
                    <a:pt x="271748" y="50483"/>
                    <a:pt x="274130" y="50864"/>
                    <a:pt x="276606" y="50864"/>
                  </a:cubicBezTo>
                  <a:cubicBezTo>
                    <a:pt x="290608" y="50864"/>
                    <a:pt x="302038" y="39529"/>
                    <a:pt x="302038" y="25432"/>
                  </a:cubicBezTo>
                  <a:cubicBezTo>
                    <a:pt x="302133" y="11430"/>
                    <a:pt x="290703" y="0"/>
                    <a:pt x="276701" y="0"/>
                  </a:cubicBezTo>
                  <a:close/>
                </a:path>
              </a:pathLst>
            </a:custGeom>
            <a:solidFill>
              <a:schemeClr val="bg1"/>
            </a:solidFill>
            <a:ln w="9525" cap="flat">
              <a:noFill/>
              <a:prstDash val="solid"/>
              <a:miter/>
            </a:ln>
          </p:spPr>
          <p:txBody>
            <a:bodyPr rtlCol="0" anchor="ctr"/>
            <a:lstStyle/>
            <a:p>
              <a:endParaRPr lang="en-GB">
                <a:solidFill>
                  <a:schemeClr val="bg1"/>
                </a:solidFill>
              </a:endParaRPr>
            </a:p>
          </p:txBody>
        </p:sp>
      </p:grpSp>
    </p:spTree>
    <p:extLst>
      <p:ext uri="{BB962C8B-B14F-4D97-AF65-F5344CB8AC3E}">
        <p14:creationId xmlns:p14="http://schemas.microsoft.com/office/powerpoint/2010/main" val="383400957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DESIGN_ID_1_OFFICE THEME" val="HZgrROc7"/>
  <p:tag name="ARTICULATE_SLIDE_COUNT" val="26"/>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Office Theme">
  <a:themeElements>
    <a:clrScheme name="Custom 12">
      <a:dk1>
        <a:srgbClr val="000000"/>
      </a:dk1>
      <a:lt1>
        <a:srgbClr val="FFFFFF"/>
      </a:lt1>
      <a:dk2>
        <a:srgbClr val="221F20"/>
      </a:dk2>
      <a:lt2>
        <a:srgbClr val="E6F3F7"/>
      </a:lt2>
      <a:accent1>
        <a:srgbClr val="509F37"/>
      </a:accent1>
      <a:accent2>
        <a:srgbClr val="125CA2"/>
      </a:accent2>
      <a:accent3>
        <a:srgbClr val="56B9E9"/>
      </a:accent3>
      <a:accent4>
        <a:srgbClr val="636FB1"/>
      </a:accent4>
      <a:accent5>
        <a:srgbClr val="0A6747"/>
      </a:accent5>
      <a:accent6>
        <a:srgbClr val="86C14F"/>
      </a:accent6>
      <a:hlink>
        <a:srgbClr val="2747E9"/>
      </a:hlink>
      <a:folHlink>
        <a:srgbClr val="2747E9"/>
      </a:folHlink>
    </a:clrScheme>
    <a:fontScheme name="Custom 36">
      <a:majorFont>
        <a:latin typeface="Roboto Bold"/>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w="25400">
          <a:solidFill>
            <a:schemeClr val="accent1"/>
          </a:solidFill>
        </a:ln>
      </a:spPr>
      <a:bodyPr lIns="72000" tIns="72000" rIns="72000" bIns="72000" rtlCol="0" anchor="ctr">
        <a:normAutofit/>
      </a:bodyPr>
      <a:lstStyle>
        <a:defPPr algn="ctr">
          <a:defRPr sz="1600" dirty="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25400" cap="rnd">
          <a:round/>
          <a:headEnd type="none" w="sm" len="sm"/>
          <a:tailEnd type="none" w="sm" len="sm"/>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72000" tIns="72000" rIns="72000" bIns="72000" rtlCol="0">
        <a:spAutoFit/>
      </a:bodyPr>
      <a:lstStyle>
        <a:defPPr marL="180975" indent="-180975" algn="l">
          <a:buClr>
            <a:schemeClr val="accent1"/>
          </a:buClr>
          <a:buFont typeface="Arial" panose="020B0604020202020204" pitchFamily="34" charset="0"/>
          <a:buChar char="•"/>
          <a:defRPr sz="1600" dirty="0" smtClean="0"/>
        </a:defPPr>
      </a:lstStyle>
    </a:txDef>
  </a:objectDefaults>
  <a:extraClrSchemeLst/>
  <a:extLst>
    <a:ext uri="{05A4C25C-085E-4340-85A3-A5531E510DB2}">
      <thm15:themeFamily xmlns:thm15="http://schemas.microsoft.com/office/thememl/2012/main" name="GBIF-2020-w.transitions.potx" id="{7A25BDF2-9EB5-CE42-BA80-CC24E0739778}" vid="{C7064F98-2AF9-3F4B-8A3F-28B83FF8FFD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Custom 12">
      <a:dk1>
        <a:srgbClr val="000000"/>
      </a:dk1>
      <a:lt1>
        <a:srgbClr val="FFFFFF"/>
      </a:lt1>
      <a:dk2>
        <a:srgbClr val="221F20"/>
      </a:dk2>
      <a:lt2>
        <a:srgbClr val="E6F3F7"/>
      </a:lt2>
      <a:accent1>
        <a:srgbClr val="509F37"/>
      </a:accent1>
      <a:accent2>
        <a:srgbClr val="125CA2"/>
      </a:accent2>
      <a:accent3>
        <a:srgbClr val="56B9E9"/>
      </a:accent3>
      <a:accent4>
        <a:srgbClr val="636FB1"/>
      </a:accent4>
      <a:accent5>
        <a:srgbClr val="0A6747"/>
      </a:accent5>
      <a:accent6>
        <a:srgbClr val="86C14F"/>
      </a:accent6>
      <a:hlink>
        <a:srgbClr val="2747E9"/>
      </a:hlink>
      <a:folHlink>
        <a:srgbClr val="2747E9"/>
      </a:folHlink>
    </a:clrScheme>
    <a:fontScheme name="Custom 36">
      <a:majorFont>
        <a:latin typeface="Roboto Bold"/>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w="25400">
          <a:solidFill>
            <a:schemeClr val="accent1"/>
          </a:solidFill>
        </a:ln>
      </a:spPr>
      <a:bodyPr lIns="72000" tIns="72000" rIns="72000" bIns="72000" rtlCol="0" anchor="ctr">
        <a:normAutofit/>
      </a:bodyPr>
      <a:lstStyle>
        <a:defPPr algn="ctr">
          <a:defRPr sz="1600" dirty="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25400" cap="rnd">
          <a:round/>
          <a:headEnd type="none" w="sm" len="sm"/>
          <a:tailEnd type="none" w="sm" len="sm"/>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72000" tIns="72000" rIns="72000" bIns="72000" rtlCol="0">
        <a:spAutoFit/>
      </a:bodyPr>
      <a:lstStyle>
        <a:defPPr marL="180975" indent="-180975" algn="l">
          <a:buClr>
            <a:schemeClr val="accent1"/>
          </a:buClr>
          <a:buFont typeface="Arial" panose="020B0604020202020204" pitchFamily="34" charset="0"/>
          <a:buChar char="•"/>
          <a:defRPr sz="1600" dirty="0" smtClean="0"/>
        </a:defPPr>
      </a:lstStyle>
    </a:txDef>
  </a:objectDefaults>
  <a:extraClrSchemeLst/>
  <a:extLst>
    <a:ext uri="{05A4C25C-085E-4340-85A3-A5531E510DB2}">
      <thm15:themeFamily xmlns:thm15="http://schemas.microsoft.com/office/thememl/2012/main" name="GBIF-2020" id="{4A717A76-7FEC-BF47-BCCC-14EECD01CFF1}" vid="{8CFE18BA-CD2E-5B45-9BA0-C45C2BBB943F}"/>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A0FBBF6E9189954BA0FDCD563682A98B" ma:contentTypeVersion="12" ma:contentTypeDescription="Create a new document." ma:contentTypeScope="" ma:versionID="ef2eba08f4f2a52f9db275e0134fde11">
  <xsd:schema xmlns:xsd="http://www.w3.org/2001/XMLSchema" xmlns:xs="http://www.w3.org/2001/XMLSchema" xmlns:p="http://schemas.microsoft.com/office/2006/metadata/properties" xmlns:ns2="731989eb-7121-409c-871c-8f2366272918" xmlns:ns3="a5bf85ab-5b89-45d5-812d-d881043611a5" targetNamespace="http://schemas.microsoft.com/office/2006/metadata/properties" ma:root="true" ma:fieldsID="8b6e23ee990885b621d2bf7e703ea8e6" ns2:_="" ns3:_="">
    <xsd:import namespace="731989eb-7121-409c-871c-8f2366272918"/>
    <xsd:import namespace="a5bf85ab-5b89-45d5-812d-d881043611a5"/>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3:SharedWithUsers" minOccurs="0"/>
                <xsd:element ref="ns3:SharedWithDetails" minOccurs="0"/>
                <xsd:element ref="ns2:MediaServiceOCR" minOccurs="0"/>
                <xsd:element ref="ns2:MediaServiceLocation" minOccurs="0"/>
                <xsd:element ref="ns2:MediaServiceGenerationTime" minOccurs="0"/>
                <xsd:element ref="ns2:MediaServiceEventHashCode"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31989eb-7121-409c-871c-8f236627291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5bf85ab-5b89-45d5-812d-d881043611a5"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0AAF0656-BE82-4570-850D-C2E5ECD08679}">
  <ds:schemaRefs>
    <ds:schemaRef ds:uri="http://schemas.microsoft.com/sharepoint/v3/contenttype/forms"/>
  </ds:schemaRefs>
</ds:datastoreItem>
</file>

<file path=customXml/itemProps2.xml><?xml version="1.0" encoding="utf-8"?>
<ds:datastoreItem xmlns:ds="http://schemas.openxmlformats.org/officeDocument/2006/customXml" ds:itemID="{B1DFBA15-5AE9-40B8-9410-A9E088E78C3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31989eb-7121-409c-871c-8f2366272918"/>
    <ds:schemaRef ds:uri="a5bf85ab-5b89-45d5-812d-d881043611a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BCC59ED-772C-41FF-82FE-E6327797BFD0}">
  <ds:schemaRefs>
    <ds:schemaRef ds:uri="http://purl.org/dc/elements/1.1/"/>
    <ds:schemaRef ds:uri="http://schemas.microsoft.com/office/2006/metadata/properties"/>
    <ds:schemaRef ds:uri="731989eb-7121-409c-871c-8f2366272918"/>
    <ds:schemaRef ds:uri="http://purl.org/dc/terms/"/>
    <ds:schemaRef ds:uri="a5bf85ab-5b89-45d5-812d-d881043611a5"/>
    <ds:schemaRef ds:uri="http://schemas.microsoft.com/office/infopath/2007/PartnerControls"/>
    <ds:schemaRef ds:uri="http://schemas.microsoft.com/office/2006/documentManagement/types"/>
    <ds:schemaRef ds:uri="http://schemas.openxmlformats.org/package/2006/metadata/core-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13341</TotalTime>
  <Words>6724</Words>
  <Application>Microsoft Macintosh PowerPoint</Application>
  <PresentationFormat>Widescreen</PresentationFormat>
  <Paragraphs>692</Paragraphs>
  <Slides>72</Slides>
  <Notes>67</Notes>
  <HiddenSlides>15</HiddenSlides>
  <MMClips>0</MMClips>
  <ScaleCrop>false</ScaleCrop>
  <HeadingPairs>
    <vt:vector size="6" baseType="variant">
      <vt:variant>
        <vt:lpstr>Fonts Used</vt:lpstr>
      </vt:variant>
      <vt:variant>
        <vt:i4>15</vt:i4>
      </vt:variant>
      <vt:variant>
        <vt:lpstr>Theme</vt:lpstr>
      </vt:variant>
      <vt:variant>
        <vt:i4>3</vt:i4>
      </vt:variant>
      <vt:variant>
        <vt:lpstr>Slide Titles</vt:lpstr>
      </vt:variant>
      <vt:variant>
        <vt:i4>72</vt:i4>
      </vt:variant>
    </vt:vector>
  </HeadingPairs>
  <TitlesOfParts>
    <vt:vector size="90" baseType="lpstr">
      <vt:lpstr>-apple-system</vt:lpstr>
      <vt:lpstr>Arial</vt:lpstr>
      <vt:lpstr>Arial Narrow</vt:lpstr>
      <vt:lpstr>Arial Regular</vt:lpstr>
      <vt:lpstr>Calibri</vt:lpstr>
      <vt:lpstr>Calibri Light</vt:lpstr>
      <vt:lpstr>Helvetica</vt:lpstr>
      <vt:lpstr>Helvetica Neue</vt:lpstr>
      <vt:lpstr>Roboto</vt:lpstr>
      <vt:lpstr>Roboto Bold</vt:lpstr>
      <vt:lpstr>Roboto Condensed</vt:lpstr>
      <vt:lpstr>Roboto Condensed Light</vt:lpstr>
      <vt:lpstr>Roboto Regular</vt:lpstr>
      <vt:lpstr>Trebuchet MS</vt:lpstr>
      <vt:lpstr>Wingdings</vt:lpstr>
      <vt:lpstr>1_Office Theme</vt:lpstr>
      <vt:lpstr>Office Theme</vt:lpstr>
      <vt:lpstr>2_Office Theme</vt:lpstr>
      <vt:lpstr>The Role of Biodiversity Informatics In the Global Biodiversity Information Facility</vt:lpstr>
      <vt:lpstr>GBIF provides a biodiversity data infrastructure</vt:lpstr>
      <vt:lpstr>What is gbif?</vt:lpstr>
      <vt:lpstr>GBIF Participant countries</vt:lpstr>
      <vt:lpstr>The gbif data publisher network</vt:lpstr>
      <vt:lpstr>PowerPoint Presentation</vt:lpstr>
      <vt:lpstr>Milestones - Pakistan and GBIF</vt:lpstr>
      <vt:lpstr>PowerPoint Presentation</vt:lpstr>
      <vt:lpstr>PowerPoint Presentation</vt:lpstr>
      <vt:lpstr>Digitized specimens at the university of Oslo (approx. 47%)</vt:lpstr>
      <vt:lpstr>Digitisation of museum collections and herbaria</vt:lpstr>
      <vt:lpstr>PowerPoint Presentation</vt:lpstr>
      <vt:lpstr>PowerPoint Presentation</vt:lpstr>
      <vt:lpstr>PowerPoint Presentation</vt:lpstr>
      <vt:lpstr>PowerPoint Presentation</vt:lpstr>
      <vt:lpstr>Why should Students learn open Science?</vt:lpstr>
      <vt:lpstr>Why Should Museums care about open Science?</vt:lpstr>
      <vt:lpstr>Why teach students open Science?</vt:lpstr>
      <vt:lpstr>Data Citation as a new currency of Science</vt:lpstr>
      <vt:lpstr>Declaration on Research Assessment</vt:lpstr>
      <vt:lpstr>PowerPoint Presentation</vt:lpstr>
      <vt:lpstr>Career opportunities</vt:lpstr>
      <vt:lpstr>opportunities</vt:lpstr>
      <vt:lpstr>PowerPoint Presentation</vt:lpstr>
      <vt:lpstr>Reproducibility crisis</vt:lpstr>
      <vt:lpstr>PowerPoint Presentation</vt:lpstr>
      <vt:lpstr>Will anybody trust closed science again?</vt:lpstr>
      <vt:lpstr>PowerPoint Presentation</vt:lpstr>
      <vt:lpstr>What is metadata?</vt:lpstr>
      <vt:lpstr>Data Management Plan (DMP)</vt:lpstr>
      <vt:lpstr>What is a data paper?</vt:lpstr>
      <vt:lpstr>Data citation principles</vt:lpstr>
      <vt:lpstr>PowerPoint Presentation</vt:lpstr>
      <vt:lpstr>What is FAIR data?</vt:lpstr>
      <vt:lpstr>PowerPoint Presentation</vt:lpstr>
      <vt:lpstr>PowerPoint Presentation</vt:lpstr>
      <vt:lpstr>A window on evidence about where species HAVE lived, and when</vt:lpstr>
      <vt:lpstr>BY THE NUMBERS | 18 May 2021</vt:lpstr>
      <vt:lpstr>BY THE NUMBERS | 15 May 2021 - Pakistan</vt:lpstr>
      <vt:lpstr>Data trends on GBIF.org</vt:lpstr>
      <vt:lpstr>Data richness levels supported by Gbif</vt:lpstr>
      <vt:lpstr>Species occurrence records with Multimedia evidence  Status 15th May 2021</vt:lpstr>
      <vt:lpstr>Sources of data in gbiF: citizen science observations</vt:lpstr>
      <vt:lpstr>Sources of data in gbiF: digitized specimens from Museum collections</vt:lpstr>
      <vt:lpstr>Sources of data in gbiF: taxonomic literature, old and new</vt:lpstr>
      <vt:lpstr>Sources of data in gbiF: DNA sequence-derived occurrence data</vt:lpstr>
      <vt:lpstr>Global biodiversity vs. digitally available data</vt:lpstr>
      <vt:lpstr>PowerPoint Presentation</vt:lpstr>
      <vt:lpstr>Publish your datasets with GBIF</vt:lpstr>
      <vt:lpstr>PowerPoint Presentation</vt:lpstr>
      <vt:lpstr> GBIF: Multiple-purpose data publishing services</vt:lpstr>
      <vt:lpstr>POLICY LINKS</vt:lpstr>
      <vt:lpstr>Policy Links: Aichi targetsupporting biodiversity indicators</vt:lpstr>
      <vt:lpstr>A data resource to support research and sustainable development</vt:lpstr>
      <vt:lpstr>PowerPoint Presentation</vt:lpstr>
      <vt:lpstr>Peer-reviewed publications using GBIF-mediated data        September 2020</vt:lpstr>
      <vt:lpstr>How to cite Data mediated by GBIF ata citation</vt:lpstr>
      <vt:lpstr>Why cite data?ata citation</vt:lpstr>
      <vt:lpstr>The research data lifecycle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Bionomia</vt:lpstr>
      <vt:lpstr>PowerPoint Presentation</vt:lpstr>
      <vt:lpstr>PowerPoint Presentation</vt:lpstr>
      <vt:lpstr>Latin names are ruled by the Codes</vt:lpstr>
      <vt:lpstr>PowerPoint Presentation</vt:lpstr>
      <vt:lpstr>NEW GBIF GUIDE: Publishing sequence-derived data through biodiversity discovery platforms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GBIF</dc:title>
  <dc:creator>Tim Hirsch</dc:creator>
  <cp:lastModifiedBy>Dag Endresen</cp:lastModifiedBy>
  <cp:revision>449</cp:revision>
  <cp:lastPrinted>2021-05-12T14:07:34Z</cp:lastPrinted>
  <dcterms:created xsi:type="dcterms:W3CDTF">2020-07-01T13:48:56Z</dcterms:created>
  <dcterms:modified xsi:type="dcterms:W3CDTF">2021-05-18T04:40:52Z</dcterms:modified>
</cp:coreProperties>
</file>